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Patrick Hand"/>
      <p:regular r:id="rId31"/>
    </p:embeddedFont>
    <p:embeddedFont>
      <p:font typeface="Montserrat"/>
      <p:regular r:id="rId32"/>
      <p:bold r:id="rId33"/>
      <p:italic r:id="rId34"/>
      <p:boldItalic r:id="rId35"/>
    </p:embeddedFont>
    <p:embeddedFont>
      <p:font typeface="Bebas Neue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7" roundtripDataSignature="AMtx7mgefaKiSR6rNFEa2k+Xi5/jYzn7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2890221-2FCF-4C22-8A01-2FF65F12F803}">
  <a:tblStyle styleId="{72890221-2FCF-4C22-8A01-2FF65F12F80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E9E8"/>
          </a:solidFill>
        </a:fill>
      </a:tcStyle>
    </a:wholeTbl>
    <a:band1H>
      <a:tcTxStyle/>
      <a:tcStyle>
        <a:fill>
          <a:solidFill>
            <a:srgbClr val="FFD1CE"/>
          </a:solidFill>
        </a:fill>
      </a:tcStyle>
    </a:band1H>
    <a:band2H>
      <a:tcTxStyle/>
    </a:band2H>
    <a:band1V>
      <a:tcTxStyle/>
      <a:tcStyle>
        <a:fill>
          <a:solidFill>
            <a:srgbClr val="FFD1CE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2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2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2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2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atrickHand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Montserrat-bold.fntdata"/><Relationship Id="rId10" Type="http://schemas.openxmlformats.org/officeDocument/2006/relationships/slide" Target="slides/slide5.xml"/><Relationship Id="rId32" Type="http://schemas.openxmlformats.org/officeDocument/2006/relationships/font" Target="fonts/Montserrat-regular.fntdata"/><Relationship Id="rId13" Type="http://schemas.openxmlformats.org/officeDocument/2006/relationships/slide" Target="slides/slide8.xml"/><Relationship Id="rId35" Type="http://schemas.openxmlformats.org/officeDocument/2006/relationships/font" Target="fonts/Montserrat-bold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-italic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BebasNeue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2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" name="Google Shape;50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2" name="Google Shape;52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Ấn vào chính giữa con số. </a:t>
            </a:r>
            <a:endParaRPr/>
          </a:p>
        </p:txBody>
      </p:sp>
      <p:sp>
        <p:nvSpPr>
          <p:cNvPr id="206" name="Google Shape;206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7"/>
          <p:cNvGrpSpPr/>
          <p:nvPr/>
        </p:nvGrpSpPr>
        <p:grpSpPr>
          <a:xfrm>
            <a:off x="-13834" y="-33742"/>
            <a:ext cx="9492877" cy="5183508"/>
            <a:chOff x="-13834" y="-33742"/>
            <a:chExt cx="9492877" cy="5183508"/>
          </a:xfrm>
        </p:grpSpPr>
        <p:sp>
          <p:nvSpPr>
            <p:cNvPr id="10" name="Google Shape;10;p27"/>
            <p:cNvSpPr/>
            <p:nvPr/>
          </p:nvSpPr>
          <p:spPr>
            <a:xfrm>
              <a:off x="-13834" y="-33742"/>
              <a:ext cx="3500285" cy="1450075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00A1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" name="Google Shape;11;p27"/>
            <p:cNvGrpSpPr/>
            <p:nvPr/>
          </p:nvGrpSpPr>
          <p:grpSpPr>
            <a:xfrm>
              <a:off x="3247276" y="-19909"/>
              <a:ext cx="4408810" cy="660434"/>
              <a:chOff x="2763768" y="837025"/>
              <a:chExt cx="3368332" cy="504572"/>
            </a:xfrm>
          </p:grpSpPr>
          <p:sp>
            <p:nvSpPr>
              <p:cNvPr id="12" name="Google Shape;12;p27"/>
              <p:cNvSpPr/>
              <p:nvPr/>
            </p:nvSpPr>
            <p:spPr>
              <a:xfrm>
                <a:off x="2931850" y="837025"/>
                <a:ext cx="3200250" cy="467700"/>
              </a:xfrm>
              <a:custGeom>
                <a:rect b="b" l="l" r="r" t="t"/>
                <a:pathLst>
                  <a:path extrusionOk="0" h="18708" w="128010">
                    <a:moveTo>
                      <a:pt x="128010" y="0"/>
                    </a:moveTo>
                    <a:cubicBezTo>
                      <a:pt x="128008" y="0"/>
                      <a:pt x="3261" y="357"/>
                      <a:pt x="3261" y="357"/>
                    </a:cubicBezTo>
                    <a:cubicBezTo>
                      <a:pt x="1" y="10798"/>
                      <a:pt x="15612" y="13994"/>
                      <a:pt x="21520" y="14452"/>
                    </a:cubicBezTo>
                    <a:cubicBezTo>
                      <a:pt x="22029" y="14492"/>
                      <a:pt x="22536" y="14511"/>
                      <a:pt x="23041" y="14511"/>
                    </a:cubicBezTo>
                    <a:cubicBezTo>
                      <a:pt x="33789" y="14511"/>
                      <a:pt x="43642" y="5932"/>
                      <a:pt x="54576" y="3986"/>
                    </a:cubicBezTo>
                    <a:cubicBezTo>
                      <a:pt x="57136" y="3533"/>
                      <a:pt x="59724" y="3307"/>
                      <a:pt x="62311" y="3307"/>
                    </a:cubicBezTo>
                    <a:cubicBezTo>
                      <a:pt x="69401" y="3307"/>
                      <a:pt x="76489" y="5005"/>
                      <a:pt x="83010" y="8391"/>
                    </a:cubicBezTo>
                    <a:cubicBezTo>
                      <a:pt x="90166" y="12110"/>
                      <a:pt x="96889" y="17840"/>
                      <a:pt x="104657" y="18604"/>
                    </a:cubicBezTo>
                    <a:cubicBezTo>
                      <a:pt x="105363" y="18673"/>
                      <a:pt x="106085" y="18708"/>
                      <a:pt x="106817" y="18708"/>
                    </a:cubicBezTo>
                    <a:cubicBezTo>
                      <a:pt x="116417" y="18708"/>
                      <a:pt x="127738" y="12707"/>
                      <a:pt x="128010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7"/>
              <p:cNvSpPr/>
              <p:nvPr/>
            </p:nvSpPr>
            <p:spPr>
              <a:xfrm>
                <a:off x="2763768" y="1098672"/>
                <a:ext cx="250139" cy="242925"/>
              </a:xfrm>
              <a:custGeom>
                <a:rect b="b" l="l" r="r" t="t"/>
                <a:pathLst>
                  <a:path extrusionOk="0" h="9717" w="10761">
                    <a:moveTo>
                      <a:pt x="5387" y="1"/>
                    </a:moveTo>
                    <a:cubicBezTo>
                      <a:pt x="2407" y="1"/>
                      <a:pt x="1" y="2178"/>
                      <a:pt x="1" y="4865"/>
                    </a:cubicBezTo>
                    <a:cubicBezTo>
                      <a:pt x="1" y="7539"/>
                      <a:pt x="2407" y="9716"/>
                      <a:pt x="5387" y="9716"/>
                    </a:cubicBezTo>
                    <a:cubicBezTo>
                      <a:pt x="8354" y="9716"/>
                      <a:pt x="10760" y="7539"/>
                      <a:pt x="10760" y="4865"/>
                    </a:cubicBezTo>
                    <a:cubicBezTo>
                      <a:pt x="10760" y="2178"/>
                      <a:pt x="8354" y="1"/>
                      <a:pt x="5387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14;p27"/>
            <p:cNvSpPr/>
            <p:nvPr/>
          </p:nvSpPr>
          <p:spPr>
            <a:xfrm>
              <a:off x="8061994" y="344427"/>
              <a:ext cx="1082012" cy="2619203"/>
            </a:xfrm>
            <a:custGeom>
              <a:rect b="b" l="l" r="r" t="t"/>
              <a:pathLst>
                <a:path extrusionOk="0" h="84334" w="34839">
                  <a:moveTo>
                    <a:pt x="34839" y="0"/>
                  </a:moveTo>
                  <a:cubicBezTo>
                    <a:pt x="25110" y="13"/>
                    <a:pt x="17967" y="2012"/>
                    <a:pt x="11053" y="6214"/>
                  </a:cubicBezTo>
                  <a:cubicBezTo>
                    <a:pt x="0" y="12925"/>
                    <a:pt x="11167" y="23239"/>
                    <a:pt x="14389" y="31108"/>
                  </a:cubicBezTo>
                  <a:cubicBezTo>
                    <a:pt x="16821" y="37016"/>
                    <a:pt x="16172" y="43561"/>
                    <a:pt x="15102" y="49788"/>
                  </a:cubicBezTo>
                  <a:cubicBezTo>
                    <a:pt x="13956" y="56434"/>
                    <a:pt x="12364" y="63323"/>
                    <a:pt x="14453" y="69779"/>
                  </a:cubicBezTo>
                  <a:cubicBezTo>
                    <a:pt x="17025" y="77788"/>
                    <a:pt x="25607" y="83913"/>
                    <a:pt x="34839" y="84333"/>
                  </a:cubicBezTo>
                  <a:cubicBezTo>
                    <a:pt x="34839" y="84333"/>
                    <a:pt x="34839" y="0"/>
                    <a:pt x="34839" y="0"/>
                  </a:cubicBezTo>
                  <a:close/>
                </a:path>
              </a:pathLst>
            </a:custGeom>
            <a:solidFill>
              <a:srgbClr val="ACDC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7"/>
            <p:cNvSpPr/>
            <p:nvPr/>
          </p:nvSpPr>
          <p:spPr>
            <a:xfrm>
              <a:off x="7450925" y="-19909"/>
              <a:ext cx="1707012" cy="1348095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7"/>
            <p:cNvSpPr/>
            <p:nvPr/>
          </p:nvSpPr>
          <p:spPr>
            <a:xfrm>
              <a:off x="7527225" y="425425"/>
              <a:ext cx="246718" cy="225399"/>
            </a:xfrm>
            <a:custGeom>
              <a:rect b="b" l="l" r="r" t="t"/>
              <a:pathLst>
                <a:path extrusionOk="0" h="7743" w="8583">
                  <a:moveTo>
                    <a:pt x="4292" y="0"/>
                  </a:moveTo>
                  <a:cubicBezTo>
                    <a:pt x="1923" y="0"/>
                    <a:pt x="1" y="1732"/>
                    <a:pt x="1" y="3871"/>
                  </a:cubicBezTo>
                  <a:cubicBezTo>
                    <a:pt x="1" y="6011"/>
                    <a:pt x="1923" y="7742"/>
                    <a:pt x="4292" y="7742"/>
                  </a:cubicBezTo>
                  <a:cubicBezTo>
                    <a:pt x="6660" y="7742"/>
                    <a:pt x="8583" y="6011"/>
                    <a:pt x="8583" y="3871"/>
                  </a:cubicBezTo>
                  <a:cubicBezTo>
                    <a:pt x="8583" y="1732"/>
                    <a:pt x="6660" y="0"/>
                    <a:pt x="4292" y="0"/>
                  </a:cubicBezTo>
                  <a:close/>
                </a:path>
              </a:pathLst>
            </a:custGeom>
            <a:solidFill>
              <a:srgbClr val="6F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" name="Google Shape;17;p27"/>
            <p:cNvGrpSpPr/>
            <p:nvPr/>
          </p:nvGrpSpPr>
          <p:grpSpPr>
            <a:xfrm>
              <a:off x="-7" y="1698300"/>
              <a:ext cx="2700534" cy="3445239"/>
              <a:chOff x="170254" y="1681993"/>
              <a:chExt cx="2275667" cy="2903210"/>
            </a:xfrm>
          </p:grpSpPr>
          <p:sp>
            <p:nvSpPr>
              <p:cNvPr id="18" name="Google Shape;18;p27"/>
              <p:cNvSpPr/>
              <p:nvPr/>
            </p:nvSpPr>
            <p:spPr>
              <a:xfrm>
                <a:off x="170259" y="1681993"/>
                <a:ext cx="1004408" cy="2430974"/>
              </a:xfrm>
              <a:custGeom>
                <a:rect b="b" l="l" r="r" t="t"/>
                <a:pathLst>
                  <a:path extrusionOk="0" h="84321" w="34839">
                    <a:moveTo>
                      <a:pt x="0" y="1"/>
                    </a:moveTo>
                    <a:cubicBezTo>
                      <a:pt x="0" y="1"/>
                      <a:pt x="0" y="84321"/>
                      <a:pt x="0" y="84321"/>
                    </a:cubicBezTo>
                    <a:cubicBezTo>
                      <a:pt x="9728" y="84308"/>
                      <a:pt x="16872" y="82321"/>
                      <a:pt x="23799" y="78107"/>
                    </a:cubicBezTo>
                    <a:cubicBezTo>
                      <a:pt x="34839" y="71396"/>
                      <a:pt x="23671" y="61082"/>
                      <a:pt x="20450" y="53226"/>
                    </a:cubicBezTo>
                    <a:cubicBezTo>
                      <a:pt x="18018" y="47305"/>
                      <a:pt x="18667" y="40760"/>
                      <a:pt x="19737" y="34533"/>
                    </a:cubicBezTo>
                    <a:cubicBezTo>
                      <a:pt x="20883" y="27887"/>
                      <a:pt x="22474" y="20998"/>
                      <a:pt x="20399" y="14542"/>
                    </a:cubicBezTo>
                    <a:cubicBezTo>
                      <a:pt x="17814" y="6533"/>
                      <a:pt x="9232" y="408"/>
                      <a:pt x="0" y="1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7"/>
              <p:cNvSpPr/>
              <p:nvPr/>
            </p:nvSpPr>
            <p:spPr>
              <a:xfrm>
                <a:off x="170254" y="3948278"/>
                <a:ext cx="2275667" cy="636925"/>
              </a:xfrm>
              <a:custGeom>
                <a:rect b="b" l="l" r="r" t="t"/>
                <a:pathLst>
                  <a:path extrusionOk="0" h="33540" w="119835">
                    <a:moveTo>
                      <a:pt x="14841" y="1"/>
                    </a:moveTo>
                    <a:cubicBezTo>
                      <a:pt x="9457" y="1"/>
                      <a:pt x="2160" y="2350"/>
                      <a:pt x="39" y="5055"/>
                    </a:cubicBezTo>
                    <a:lnTo>
                      <a:pt x="1" y="33539"/>
                    </a:lnTo>
                    <a:lnTo>
                      <a:pt x="119835" y="33539"/>
                    </a:lnTo>
                    <a:cubicBezTo>
                      <a:pt x="118358" y="25606"/>
                      <a:pt x="112169" y="15942"/>
                      <a:pt x="103574" y="12096"/>
                    </a:cubicBezTo>
                    <a:cubicBezTo>
                      <a:pt x="98867" y="9986"/>
                      <a:pt x="93504" y="8920"/>
                      <a:pt x="88144" y="8920"/>
                    </a:cubicBezTo>
                    <a:cubicBezTo>
                      <a:pt x="83704" y="8920"/>
                      <a:pt x="79266" y="9652"/>
                      <a:pt x="75204" y="11129"/>
                    </a:cubicBezTo>
                    <a:cubicBezTo>
                      <a:pt x="68889" y="13421"/>
                      <a:pt x="63655" y="17304"/>
                      <a:pt x="57632" y="20080"/>
                    </a:cubicBezTo>
                    <a:cubicBezTo>
                      <a:pt x="53810" y="21837"/>
                      <a:pt x="49324" y="23110"/>
                      <a:pt x="45002" y="23110"/>
                    </a:cubicBezTo>
                    <a:cubicBezTo>
                      <a:pt x="42528" y="23110"/>
                      <a:pt x="40107" y="22693"/>
                      <a:pt x="37895" y="21710"/>
                    </a:cubicBezTo>
                    <a:cubicBezTo>
                      <a:pt x="33235" y="19635"/>
                      <a:pt x="30561" y="15547"/>
                      <a:pt x="28294" y="11613"/>
                    </a:cubicBezTo>
                    <a:cubicBezTo>
                      <a:pt x="26041" y="7691"/>
                      <a:pt x="23774" y="3514"/>
                      <a:pt x="19496" y="955"/>
                    </a:cubicBezTo>
                    <a:cubicBezTo>
                      <a:pt x="18384" y="290"/>
                      <a:pt x="16731" y="1"/>
                      <a:pt x="14841" y="1"/>
                    </a:cubicBezTo>
                    <a:close/>
                  </a:path>
                </a:pathLst>
              </a:custGeom>
              <a:solidFill>
                <a:srgbClr val="6FC2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7"/>
              <p:cNvSpPr/>
              <p:nvPr/>
            </p:nvSpPr>
            <p:spPr>
              <a:xfrm>
                <a:off x="203733" y="3643124"/>
                <a:ext cx="739945" cy="739945"/>
              </a:xfrm>
              <a:custGeom>
                <a:rect b="b" l="l" r="r" t="t"/>
                <a:pathLst>
                  <a:path extrusionOk="0" h="38965" w="38965">
                    <a:moveTo>
                      <a:pt x="19483" y="0"/>
                    </a:moveTo>
                    <a:cubicBezTo>
                      <a:pt x="8723" y="0"/>
                      <a:pt x="1" y="8723"/>
                      <a:pt x="1" y="19482"/>
                    </a:cubicBezTo>
                    <a:cubicBezTo>
                      <a:pt x="1" y="30242"/>
                      <a:pt x="8723" y="38964"/>
                      <a:pt x="19483" y="38964"/>
                    </a:cubicBezTo>
                    <a:cubicBezTo>
                      <a:pt x="30243" y="38964"/>
                      <a:pt x="38965" y="30242"/>
                      <a:pt x="38965" y="19482"/>
                    </a:cubicBezTo>
                    <a:cubicBezTo>
                      <a:pt x="38965" y="8723"/>
                      <a:pt x="30243" y="0"/>
                      <a:pt x="19483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oogle Shape;21;p27"/>
            <p:cNvGrpSpPr/>
            <p:nvPr/>
          </p:nvGrpSpPr>
          <p:grpSpPr>
            <a:xfrm>
              <a:off x="4702226" y="4115854"/>
              <a:ext cx="3214444" cy="1033912"/>
              <a:chOff x="4071500" y="4134396"/>
              <a:chExt cx="2708725" cy="871250"/>
            </a:xfrm>
          </p:grpSpPr>
          <p:sp>
            <p:nvSpPr>
              <p:cNvPr id="22" name="Google Shape;22;p27"/>
              <p:cNvSpPr/>
              <p:nvPr/>
            </p:nvSpPr>
            <p:spPr>
              <a:xfrm>
                <a:off x="4980326" y="4309076"/>
                <a:ext cx="237825" cy="237825"/>
              </a:xfrm>
              <a:custGeom>
                <a:rect b="b" l="l" r="r" t="t"/>
                <a:pathLst>
                  <a:path extrusionOk="0" h="9513" w="9513">
                    <a:moveTo>
                      <a:pt x="4763" y="1"/>
                    </a:moveTo>
                    <a:cubicBezTo>
                      <a:pt x="2127" y="1"/>
                      <a:pt x="1" y="2127"/>
                      <a:pt x="1" y="4750"/>
                    </a:cubicBezTo>
                    <a:cubicBezTo>
                      <a:pt x="1" y="7386"/>
                      <a:pt x="2127" y="9512"/>
                      <a:pt x="4763" y="9512"/>
                    </a:cubicBezTo>
                    <a:cubicBezTo>
                      <a:pt x="7386" y="9512"/>
                      <a:pt x="9512" y="7386"/>
                      <a:pt x="9512" y="4750"/>
                    </a:cubicBezTo>
                    <a:cubicBezTo>
                      <a:pt x="9512" y="2127"/>
                      <a:pt x="7386" y="1"/>
                      <a:pt x="4763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7"/>
              <p:cNvSpPr/>
              <p:nvPr/>
            </p:nvSpPr>
            <p:spPr>
              <a:xfrm>
                <a:off x="4071500" y="4134396"/>
                <a:ext cx="2708725" cy="871250"/>
              </a:xfrm>
              <a:custGeom>
                <a:rect b="b" l="l" r="r" t="t"/>
                <a:pathLst>
                  <a:path extrusionOk="0" h="34850" w="108349">
                    <a:moveTo>
                      <a:pt x="78363" y="0"/>
                    </a:moveTo>
                    <a:cubicBezTo>
                      <a:pt x="71520" y="0"/>
                      <a:pt x="64689" y="2185"/>
                      <a:pt x="59771" y="6480"/>
                    </a:cubicBezTo>
                    <a:cubicBezTo>
                      <a:pt x="56486" y="9357"/>
                      <a:pt x="54105" y="13012"/>
                      <a:pt x="50769" y="15851"/>
                    </a:cubicBezTo>
                    <a:cubicBezTo>
                      <a:pt x="48211" y="18038"/>
                      <a:pt x="44748" y="19730"/>
                      <a:pt x="41344" y="19730"/>
                    </a:cubicBezTo>
                    <a:cubicBezTo>
                      <a:pt x="40307" y="19730"/>
                      <a:pt x="39276" y="19573"/>
                      <a:pt x="38277" y="19226"/>
                    </a:cubicBezTo>
                    <a:cubicBezTo>
                      <a:pt x="33311" y="17519"/>
                      <a:pt x="31388" y="12120"/>
                      <a:pt x="27365" y="8988"/>
                    </a:cubicBezTo>
                    <a:cubicBezTo>
                      <a:pt x="24946" y="7109"/>
                      <a:pt x="21876" y="6255"/>
                      <a:pt x="18728" y="6255"/>
                    </a:cubicBezTo>
                    <a:cubicBezTo>
                      <a:pt x="14069" y="6255"/>
                      <a:pt x="9238" y="8127"/>
                      <a:pt x="6100" y="11318"/>
                    </a:cubicBezTo>
                    <a:cubicBezTo>
                      <a:pt x="841" y="16666"/>
                      <a:pt x="0" y="27515"/>
                      <a:pt x="1643" y="34506"/>
                    </a:cubicBezTo>
                    <a:lnTo>
                      <a:pt x="108349" y="34849"/>
                    </a:lnTo>
                    <a:lnTo>
                      <a:pt x="108158" y="26140"/>
                    </a:lnTo>
                    <a:cubicBezTo>
                      <a:pt x="107483" y="16208"/>
                      <a:pt x="100429" y="6862"/>
                      <a:pt x="90522" y="2481"/>
                    </a:cubicBezTo>
                    <a:cubicBezTo>
                      <a:pt x="86757" y="821"/>
                      <a:pt x="82558" y="0"/>
                      <a:pt x="78363" y="0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Google Shape;24;p27"/>
            <p:cNvSpPr/>
            <p:nvPr/>
          </p:nvSpPr>
          <p:spPr>
            <a:xfrm>
              <a:off x="6248501" y="2731886"/>
              <a:ext cx="2891840" cy="2417664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FFC7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7"/>
            <p:cNvSpPr/>
            <p:nvPr/>
          </p:nvSpPr>
          <p:spPr>
            <a:xfrm>
              <a:off x="8269291" y="2144179"/>
              <a:ext cx="1209752" cy="1210155"/>
            </a:xfrm>
            <a:custGeom>
              <a:rect b="b" l="l" r="r" t="t"/>
              <a:pathLst>
                <a:path extrusionOk="0" h="38965" w="38952">
                  <a:moveTo>
                    <a:pt x="19483" y="1"/>
                  </a:moveTo>
                  <a:cubicBezTo>
                    <a:pt x="8723" y="1"/>
                    <a:pt x="0" y="8723"/>
                    <a:pt x="0" y="19483"/>
                  </a:cubicBezTo>
                  <a:cubicBezTo>
                    <a:pt x="0" y="30242"/>
                    <a:pt x="8723" y="38965"/>
                    <a:pt x="19483" y="38965"/>
                  </a:cubicBezTo>
                  <a:cubicBezTo>
                    <a:pt x="30230" y="38965"/>
                    <a:pt x="38952" y="30242"/>
                    <a:pt x="38952" y="19483"/>
                  </a:cubicBezTo>
                  <a:cubicBezTo>
                    <a:pt x="38952" y="8723"/>
                    <a:pt x="30230" y="1"/>
                    <a:pt x="19483" y="1"/>
                  </a:cubicBezTo>
                  <a:close/>
                </a:path>
              </a:pathLst>
            </a:custGeom>
            <a:solidFill>
              <a:srgbClr val="FFB1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Google Shape;26;p27"/>
          <p:cNvSpPr txBox="1"/>
          <p:nvPr>
            <p:ph idx="1" type="subTitle"/>
          </p:nvPr>
        </p:nvSpPr>
        <p:spPr>
          <a:xfrm>
            <a:off x="1427550" y="3403375"/>
            <a:ext cx="43074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type="ctrTitle"/>
          </p:nvPr>
        </p:nvSpPr>
        <p:spPr>
          <a:xfrm>
            <a:off x="1328700" y="1343525"/>
            <a:ext cx="5480400" cy="192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1600"/>
              <a:buNone/>
              <a:defRPr b="1" sz="5600">
                <a:solidFill>
                  <a:srgbClr val="25A0A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CED3"/>
              </a:buClr>
              <a:buSzPts val="5200"/>
              <a:buNone/>
              <a:defRPr b="1" sz="5200">
                <a:solidFill>
                  <a:srgbClr val="5ACED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36"/>
          <p:cNvGrpSpPr/>
          <p:nvPr/>
        </p:nvGrpSpPr>
        <p:grpSpPr>
          <a:xfrm>
            <a:off x="-338493" y="-33742"/>
            <a:ext cx="9526802" cy="5204290"/>
            <a:chOff x="-338493" y="-33742"/>
            <a:chExt cx="9526802" cy="5204290"/>
          </a:xfrm>
        </p:grpSpPr>
        <p:sp>
          <p:nvSpPr>
            <p:cNvPr id="130" name="Google Shape;130;p36"/>
            <p:cNvSpPr/>
            <p:nvPr/>
          </p:nvSpPr>
          <p:spPr>
            <a:xfrm rot="10800000">
              <a:off x="5654098" y="3720473"/>
              <a:ext cx="3500285" cy="1450075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00A1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" name="Google Shape;131;p36"/>
            <p:cNvGrpSpPr/>
            <p:nvPr/>
          </p:nvGrpSpPr>
          <p:grpSpPr>
            <a:xfrm rot="10800000">
              <a:off x="1484238" y="4516676"/>
              <a:ext cx="4272773" cy="640049"/>
              <a:chOff x="2763768" y="837026"/>
              <a:chExt cx="3368366" cy="504571"/>
            </a:xfrm>
          </p:grpSpPr>
          <p:sp>
            <p:nvSpPr>
              <p:cNvPr id="132" name="Google Shape;132;p36"/>
              <p:cNvSpPr/>
              <p:nvPr/>
            </p:nvSpPr>
            <p:spPr>
              <a:xfrm>
                <a:off x="3282951" y="837026"/>
                <a:ext cx="2849183" cy="467700"/>
              </a:xfrm>
              <a:custGeom>
                <a:rect b="b" l="l" r="r" t="t"/>
                <a:pathLst>
                  <a:path extrusionOk="0" h="18708" w="128010">
                    <a:moveTo>
                      <a:pt x="128010" y="0"/>
                    </a:moveTo>
                    <a:cubicBezTo>
                      <a:pt x="128008" y="0"/>
                      <a:pt x="3261" y="357"/>
                      <a:pt x="3261" y="357"/>
                    </a:cubicBezTo>
                    <a:cubicBezTo>
                      <a:pt x="1" y="10798"/>
                      <a:pt x="15612" y="13994"/>
                      <a:pt x="21520" y="14452"/>
                    </a:cubicBezTo>
                    <a:cubicBezTo>
                      <a:pt x="22029" y="14492"/>
                      <a:pt x="22536" y="14511"/>
                      <a:pt x="23041" y="14511"/>
                    </a:cubicBezTo>
                    <a:cubicBezTo>
                      <a:pt x="33789" y="14511"/>
                      <a:pt x="43642" y="5932"/>
                      <a:pt x="54576" y="3986"/>
                    </a:cubicBezTo>
                    <a:cubicBezTo>
                      <a:pt x="57136" y="3533"/>
                      <a:pt x="59724" y="3307"/>
                      <a:pt x="62311" y="3307"/>
                    </a:cubicBezTo>
                    <a:cubicBezTo>
                      <a:pt x="69401" y="3307"/>
                      <a:pt x="76489" y="5005"/>
                      <a:pt x="83010" y="8391"/>
                    </a:cubicBezTo>
                    <a:cubicBezTo>
                      <a:pt x="90166" y="12110"/>
                      <a:pt x="96889" y="17840"/>
                      <a:pt x="104657" y="18604"/>
                    </a:cubicBezTo>
                    <a:cubicBezTo>
                      <a:pt x="105363" y="18673"/>
                      <a:pt x="106085" y="18708"/>
                      <a:pt x="106817" y="18708"/>
                    </a:cubicBezTo>
                    <a:cubicBezTo>
                      <a:pt x="116417" y="18708"/>
                      <a:pt x="127738" y="12707"/>
                      <a:pt x="128010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36"/>
              <p:cNvSpPr/>
              <p:nvPr/>
            </p:nvSpPr>
            <p:spPr>
              <a:xfrm>
                <a:off x="2763768" y="1098672"/>
                <a:ext cx="250139" cy="242925"/>
              </a:xfrm>
              <a:custGeom>
                <a:rect b="b" l="l" r="r" t="t"/>
                <a:pathLst>
                  <a:path extrusionOk="0" h="9717" w="10761">
                    <a:moveTo>
                      <a:pt x="5387" y="1"/>
                    </a:moveTo>
                    <a:cubicBezTo>
                      <a:pt x="2407" y="1"/>
                      <a:pt x="1" y="2178"/>
                      <a:pt x="1" y="4865"/>
                    </a:cubicBezTo>
                    <a:cubicBezTo>
                      <a:pt x="1" y="7539"/>
                      <a:pt x="2407" y="9716"/>
                      <a:pt x="5387" y="9716"/>
                    </a:cubicBezTo>
                    <a:cubicBezTo>
                      <a:pt x="8354" y="9716"/>
                      <a:pt x="10760" y="7539"/>
                      <a:pt x="10760" y="4865"/>
                    </a:cubicBezTo>
                    <a:cubicBezTo>
                      <a:pt x="10760" y="2178"/>
                      <a:pt x="8354" y="1"/>
                      <a:pt x="5387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" name="Google Shape;134;p36"/>
            <p:cNvSpPr/>
            <p:nvPr/>
          </p:nvSpPr>
          <p:spPr>
            <a:xfrm rot="10800000">
              <a:off x="-3456" y="2152394"/>
              <a:ext cx="1082012" cy="2619203"/>
            </a:xfrm>
            <a:custGeom>
              <a:rect b="b" l="l" r="r" t="t"/>
              <a:pathLst>
                <a:path extrusionOk="0" h="84334" w="34839">
                  <a:moveTo>
                    <a:pt x="34839" y="0"/>
                  </a:moveTo>
                  <a:cubicBezTo>
                    <a:pt x="25110" y="13"/>
                    <a:pt x="17967" y="2012"/>
                    <a:pt x="11053" y="6214"/>
                  </a:cubicBezTo>
                  <a:cubicBezTo>
                    <a:pt x="0" y="12925"/>
                    <a:pt x="11167" y="23239"/>
                    <a:pt x="14389" y="31108"/>
                  </a:cubicBezTo>
                  <a:cubicBezTo>
                    <a:pt x="16821" y="37016"/>
                    <a:pt x="16172" y="43561"/>
                    <a:pt x="15102" y="49788"/>
                  </a:cubicBezTo>
                  <a:cubicBezTo>
                    <a:pt x="13956" y="56434"/>
                    <a:pt x="12364" y="63323"/>
                    <a:pt x="14453" y="69779"/>
                  </a:cubicBezTo>
                  <a:cubicBezTo>
                    <a:pt x="17025" y="77788"/>
                    <a:pt x="25607" y="83913"/>
                    <a:pt x="34839" y="84333"/>
                  </a:cubicBezTo>
                  <a:cubicBezTo>
                    <a:pt x="34839" y="84333"/>
                    <a:pt x="34839" y="0"/>
                    <a:pt x="34839" y="0"/>
                  </a:cubicBezTo>
                  <a:close/>
                </a:path>
              </a:pathLst>
            </a:custGeom>
            <a:solidFill>
              <a:srgbClr val="ACDC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6"/>
            <p:cNvSpPr/>
            <p:nvPr/>
          </p:nvSpPr>
          <p:spPr>
            <a:xfrm rot="10800000">
              <a:off x="-17388" y="3808620"/>
              <a:ext cx="1707012" cy="1348095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6"/>
            <p:cNvSpPr/>
            <p:nvPr/>
          </p:nvSpPr>
          <p:spPr>
            <a:xfrm rot="10800000">
              <a:off x="1366607" y="4465201"/>
              <a:ext cx="246718" cy="225399"/>
            </a:xfrm>
            <a:custGeom>
              <a:rect b="b" l="l" r="r" t="t"/>
              <a:pathLst>
                <a:path extrusionOk="0" h="7743" w="8583">
                  <a:moveTo>
                    <a:pt x="4292" y="0"/>
                  </a:moveTo>
                  <a:cubicBezTo>
                    <a:pt x="1923" y="0"/>
                    <a:pt x="1" y="1732"/>
                    <a:pt x="1" y="3871"/>
                  </a:cubicBezTo>
                  <a:cubicBezTo>
                    <a:pt x="1" y="6011"/>
                    <a:pt x="1923" y="7742"/>
                    <a:pt x="4292" y="7742"/>
                  </a:cubicBezTo>
                  <a:cubicBezTo>
                    <a:pt x="6660" y="7742"/>
                    <a:pt x="8583" y="6011"/>
                    <a:pt x="8583" y="3871"/>
                  </a:cubicBezTo>
                  <a:cubicBezTo>
                    <a:pt x="8583" y="1732"/>
                    <a:pt x="6660" y="0"/>
                    <a:pt x="4292" y="0"/>
                  </a:cubicBezTo>
                  <a:close/>
                </a:path>
              </a:pathLst>
            </a:custGeom>
            <a:solidFill>
              <a:srgbClr val="6F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7" name="Google Shape;137;p36"/>
            <p:cNvGrpSpPr/>
            <p:nvPr/>
          </p:nvGrpSpPr>
          <p:grpSpPr>
            <a:xfrm rot="10800000">
              <a:off x="6487775" y="-27515"/>
              <a:ext cx="2700534" cy="3445239"/>
              <a:chOff x="130016" y="1681993"/>
              <a:chExt cx="2275667" cy="2903210"/>
            </a:xfrm>
          </p:grpSpPr>
          <p:sp>
            <p:nvSpPr>
              <p:cNvPr id="138" name="Google Shape;138;p36"/>
              <p:cNvSpPr/>
              <p:nvPr/>
            </p:nvSpPr>
            <p:spPr>
              <a:xfrm>
                <a:off x="153014" y="1681993"/>
                <a:ext cx="1004408" cy="2430974"/>
              </a:xfrm>
              <a:custGeom>
                <a:rect b="b" l="l" r="r" t="t"/>
                <a:pathLst>
                  <a:path extrusionOk="0" h="84321" w="34839">
                    <a:moveTo>
                      <a:pt x="0" y="1"/>
                    </a:moveTo>
                    <a:cubicBezTo>
                      <a:pt x="0" y="1"/>
                      <a:pt x="0" y="84321"/>
                      <a:pt x="0" y="84321"/>
                    </a:cubicBezTo>
                    <a:cubicBezTo>
                      <a:pt x="9728" y="84308"/>
                      <a:pt x="16872" y="82321"/>
                      <a:pt x="23799" y="78107"/>
                    </a:cubicBezTo>
                    <a:cubicBezTo>
                      <a:pt x="34839" y="71396"/>
                      <a:pt x="23671" y="61082"/>
                      <a:pt x="20450" y="53226"/>
                    </a:cubicBezTo>
                    <a:cubicBezTo>
                      <a:pt x="18018" y="47305"/>
                      <a:pt x="18667" y="40760"/>
                      <a:pt x="19737" y="34533"/>
                    </a:cubicBezTo>
                    <a:cubicBezTo>
                      <a:pt x="20883" y="27887"/>
                      <a:pt x="22474" y="20998"/>
                      <a:pt x="20399" y="14542"/>
                    </a:cubicBezTo>
                    <a:cubicBezTo>
                      <a:pt x="17814" y="6533"/>
                      <a:pt x="9232" y="408"/>
                      <a:pt x="0" y="1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36"/>
              <p:cNvSpPr/>
              <p:nvPr/>
            </p:nvSpPr>
            <p:spPr>
              <a:xfrm>
                <a:off x="130016" y="3948278"/>
                <a:ext cx="2275667" cy="636925"/>
              </a:xfrm>
              <a:custGeom>
                <a:rect b="b" l="l" r="r" t="t"/>
                <a:pathLst>
                  <a:path extrusionOk="0" h="33540" w="119835">
                    <a:moveTo>
                      <a:pt x="14841" y="1"/>
                    </a:moveTo>
                    <a:cubicBezTo>
                      <a:pt x="9457" y="1"/>
                      <a:pt x="2160" y="2350"/>
                      <a:pt x="39" y="5055"/>
                    </a:cubicBezTo>
                    <a:lnTo>
                      <a:pt x="1" y="33539"/>
                    </a:lnTo>
                    <a:lnTo>
                      <a:pt x="119835" y="33539"/>
                    </a:lnTo>
                    <a:cubicBezTo>
                      <a:pt x="118358" y="25606"/>
                      <a:pt x="112169" y="15942"/>
                      <a:pt x="103574" y="12096"/>
                    </a:cubicBezTo>
                    <a:cubicBezTo>
                      <a:pt x="98867" y="9986"/>
                      <a:pt x="93504" y="8920"/>
                      <a:pt x="88144" y="8920"/>
                    </a:cubicBezTo>
                    <a:cubicBezTo>
                      <a:pt x="83704" y="8920"/>
                      <a:pt x="79266" y="9652"/>
                      <a:pt x="75204" y="11129"/>
                    </a:cubicBezTo>
                    <a:cubicBezTo>
                      <a:pt x="68889" y="13421"/>
                      <a:pt x="63655" y="17304"/>
                      <a:pt x="57632" y="20080"/>
                    </a:cubicBezTo>
                    <a:cubicBezTo>
                      <a:pt x="53810" y="21837"/>
                      <a:pt x="49324" y="23110"/>
                      <a:pt x="45002" y="23110"/>
                    </a:cubicBezTo>
                    <a:cubicBezTo>
                      <a:pt x="42528" y="23110"/>
                      <a:pt x="40107" y="22693"/>
                      <a:pt x="37895" y="21710"/>
                    </a:cubicBezTo>
                    <a:cubicBezTo>
                      <a:pt x="33235" y="19635"/>
                      <a:pt x="30561" y="15547"/>
                      <a:pt x="28294" y="11613"/>
                    </a:cubicBezTo>
                    <a:cubicBezTo>
                      <a:pt x="26041" y="7691"/>
                      <a:pt x="23774" y="3514"/>
                      <a:pt x="19496" y="955"/>
                    </a:cubicBezTo>
                    <a:cubicBezTo>
                      <a:pt x="18384" y="290"/>
                      <a:pt x="16731" y="1"/>
                      <a:pt x="14841" y="1"/>
                    </a:cubicBezTo>
                    <a:close/>
                  </a:path>
                </a:pathLst>
              </a:custGeom>
              <a:solidFill>
                <a:srgbClr val="6FC2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36"/>
              <p:cNvSpPr/>
              <p:nvPr/>
            </p:nvSpPr>
            <p:spPr>
              <a:xfrm>
                <a:off x="203733" y="3643124"/>
                <a:ext cx="739945" cy="739945"/>
              </a:xfrm>
              <a:custGeom>
                <a:rect b="b" l="l" r="r" t="t"/>
                <a:pathLst>
                  <a:path extrusionOk="0" h="38965" w="38965">
                    <a:moveTo>
                      <a:pt x="19483" y="0"/>
                    </a:moveTo>
                    <a:cubicBezTo>
                      <a:pt x="8723" y="0"/>
                      <a:pt x="1" y="8723"/>
                      <a:pt x="1" y="19482"/>
                    </a:cubicBezTo>
                    <a:cubicBezTo>
                      <a:pt x="1" y="30242"/>
                      <a:pt x="8723" y="38964"/>
                      <a:pt x="19483" y="38964"/>
                    </a:cubicBezTo>
                    <a:cubicBezTo>
                      <a:pt x="30243" y="38964"/>
                      <a:pt x="38965" y="30242"/>
                      <a:pt x="38965" y="19482"/>
                    </a:cubicBezTo>
                    <a:cubicBezTo>
                      <a:pt x="38965" y="8723"/>
                      <a:pt x="30243" y="0"/>
                      <a:pt x="19483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" name="Google Shape;141;p36"/>
            <p:cNvGrpSpPr/>
            <p:nvPr/>
          </p:nvGrpSpPr>
          <p:grpSpPr>
            <a:xfrm rot="10800000">
              <a:off x="1223880" y="-33742"/>
              <a:ext cx="3214444" cy="1033912"/>
              <a:chOff x="4071500" y="4134396"/>
              <a:chExt cx="2708725" cy="871250"/>
            </a:xfrm>
          </p:grpSpPr>
          <p:sp>
            <p:nvSpPr>
              <p:cNvPr id="142" name="Google Shape;142;p36"/>
              <p:cNvSpPr/>
              <p:nvPr/>
            </p:nvSpPr>
            <p:spPr>
              <a:xfrm>
                <a:off x="4980326" y="4309076"/>
                <a:ext cx="237825" cy="237825"/>
              </a:xfrm>
              <a:custGeom>
                <a:rect b="b" l="l" r="r" t="t"/>
                <a:pathLst>
                  <a:path extrusionOk="0" h="9513" w="9513">
                    <a:moveTo>
                      <a:pt x="4763" y="1"/>
                    </a:moveTo>
                    <a:cubicBezTo>
                      <a:pt x="2127" y="1"/>
                      <a:pt x="1" y="2127"/>
                      <a:pt x="1" y="4750"/>
                    </a:cubicBezTo>
                    <a:cubicBezTo>
                      <a:pt x="1" y="7386"/>
                      <a:pt x="2127" y="9512"/>
                      <a:pt x="4763" y="9512"/>
                    </a:cubicBezTo>
                    <a:cubicBezTo>
                      <a:pt x="7386" y="9512"/>
                      <a:pt x="9512" y="7386"/>
                      <a:pt x="9512" y="4750"/>
                    </a:cubicBezTo>
                    <a:cubicBezTo>
                      <a:pt x="9512" y="2127"/>
                      <a:pt x="7386" y="1"/>
                      <a:pt x="4763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36"/>
              <p:cNvSpPr/>
              <p:nvPr/>
            </p:nvSpPr>
            <p:spPr>
              <a:xfrm>
                <a:off x="4071500" y="4134396"/>
                <a:ext cx="2708725" cy="871250"/>
              </a:xfrm>
              <a:custGeom>
                <a:rect b="b" l="l" r="r" t="t"/>
                <a:pathLst>
                  <a:path extrusionOk="0" h="34850" w="108349">
                    <a:moveTo>
                      <a:pt x="78363" y="0"/>
                    </a:moveTo>
                    <a:cubicBezTo>
                      <a:pt x="71520" y="0"/>
                      <a:pt x="64689" y="2185"/>
                      <a:pt x="59771" y="6480"/>
                    </a:cubicBezTo>
                    <a:cubicBezTo>
                      <a:pt x="56486" y="9357"/>
                      <a:pt x="54105" y="13012"/>
                      <a:pt x="50769" y="15851"/>
                    </a:cubicBezTo>
                    <a:cubicBezTo>
                      <a:pt x="48211" y="18038"/>
                      <a:pt x="44748" y="19730"/>
                      <a:pt x="41344" y="19730"/>
                    </a:cubicBezTo>
                    <a:cubicBezTo>
                      <a:pt x="40307" y="19730"/>
                      <a:pt x="39276" y="19573"/>
                      <a:pt x="38277" y="19226"/>
                    </a:cubicBezTo>
                    <a:cubicBezTo>
                      <a:pt x="33311" y="17519"/>
                      <a:pt x="31388" y="12120"/>
                      <a:pt x="27365" y="8988"/>
                    </a:cubicBezTo>
                    <a:cubicBezTo>
                      <a:pt x="24946" y="7109"/>
                      <a:pt x="21876" y="6255"/>
                      <a:pt x="18728" y="6255"/>
                    </a:cubicBezTo>
                    <a:cubicBezTo>
                      <a:pt x="14069" y="6255"/>
                      <a:pt x="9238" y="8127"/>
                      <a:pt x="6100" y="11318"/>
                    </a:cubicBezTo>
                    <a:cubicBezTo>
                      <a:pt x="841" y="16666"/>
                      <a:pt x="0" y="27515"/>
                      <a:pt x="1643" y="34506"/>
                    </a:cubicBezTo>
                    <a:lnTo>
                      <a:pt x="108349" y="34849"/>
                    </a:lnTo>
                    <a:lnTo>
                      <a:pt x="108158" y="26140"/>
                    </a:lnTo>
                    <a:cubicBezTo>
                      <a:pt x="107483" y="16208"/>
                      <a:pt x="100429" y="6862"/>
                      <a:pt x="90522" y="2481"/>
                    </a:cubicBezTo>
                    <a:cubicBezTo>
                      <a:pt x="86757" y="821"/>
                      <a:pt x="82558" y="0"/>
                      <a:pt x="78363" y="0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4" name="Google Shape;144;p36"/>
            <p:cNvSpPr/>
            <p:nvPr/>
          </p:nvSpPr>
          <p:spPr>
            <a:xfrm rot="10800000">
              <a:off x="-16641" y="-33525"/>
              <a:ext cx="2891840" cy="2417664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FFC7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6"/>
            <p:cNvSpPr/>
            <p:nvPr/>
          </p:nvSpPr>
          <p:spPr>
            <a:xfrm rot="10800000">
              <a:off x="-338493" y="1761691"/>
              <a:ext cx="1209752" cy="1210155"/>
            </a:xfrm>
            <a:custGeom>
              <a:rect b="b" l="l" r="r" t="t"/>
              <a:pathLst>
                <a:path extrusionOk="0" h="38965" w="38952">
                  <a:moveTo>
                    <a:pt x="19483" y="1"/>
                  </a:moveTo>
                  <a:cubicBezTo>
                    <a:pt x="8723" y="1"/>
                    <a:pt x="0" y="8723"/>
                    <a:pt x="0" y="19483"/>
                  </a:cubicBezTo>
                  <a:cubicBezTo>
                    <a:pt x="0" y="30242"/>
                    <a:pt x="8723" y="38965"/>
                    <a:pt x="19483" y="38965"/>
                  </a:cubicBezTo>
                  <a:cubicBezTo>
                    <a:pt x="30230" y="38965"/>
                    <a:pt x="38952" y="30242"/>
                    <a:pt x="38952" y="19483"/>
                  </a:cubicBezTo>
                  <a:cubicBezTo>
                    <a:pt x="38952" y="8723"/>
                    <a:pt x="30230" y="1"/>
                    <a:pt x="19483" y="1"/>
                  </a:cubicBezTo>
                  <a:close/>
                </a:path>
              </a:pathLst>
            </a:custGeom>
            <a:solidFill>
              <a:srgbClr val="FFB1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BLANK_1_1_1_1_1_1_1_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37"/>
          <p:cNvGrpSpPr/>
          <p:nvPr/>
        </p:nvGrpSpPr>
        <p:grpSpPr>
          <a:xfrm>
            <a:off x="-75991" y="-33742"/>
            <a:ext cx="9469549" cy="5204290"/>
            <a:chOff x="-75991" y="-33742"/>
            <a:chExt cx="9469549" cy="5204290"/>
          </a:xfrm>
        </p:grpSpPr>
        <p:sp>
          <p:nvSpPr>
            <p:cNvPr id="148" name="Google Shape;148;p37"/>
            <p:cNvSpPr/>
            <p:nvPr/>
          </p:nvSpPr>
          <p:spPr>
            <a:xfrm rot="10800000">
              <a:off x="5893273" y="3720473"/>
              <a:ext cx="3500285" cy="1450075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00A1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" name="Google Shape;149;p37"/>
            <p:cNvGrpSpPr/>
            <p:nvPr/>
          </p:nvGrpSpPr>
          <p:grpSpPr>
            <a:xfrm rot="10800000">
              <a:off x="1484464" y="4496281"/>
              <a:ext cx="4408810" cy="660434"/>
              <a:chOff x="2763768" y="837025"/>
              <a:chExt cx="3368332" cy="504572"/>
            </a:xfrm>
          </p:grpSpPr>
          <p:sp>
            <p:nvSpPr>
              <p:cNvPr id="150" name="Google Shape;150;p37"/>
              <p:cNvSpPr/>
              <p:nvPr/>
            </p:nvSpPr>
            <p:spPr>
              <a:xfrm>
                <a:off x="2931850" y="837025"/>
                <a:ext cx="3200250" cy="467700"/>
              </a:xfrm>
              <a:custGeom>
                <a:rect b="b" l="l" r="r" t="t"/>
                <a:pathLst>
                  <a:path extrusionOk="0" h="18708" w="128010">
                    <a:moveTo>
                      <a:pt x="128010" y="0"/>
                    </a:moveTo>
                    <a:cubicBezTo>
                      <a:pt x="128008" y="0"/>
                      <a:pt x="3261" y="357"/>
                      <a:pt x="3261" y="357"/>
                    </a:cubicBezTo>
                    <a:cubicBezTo>
                      <a:pt x="1" y="10798"/>
                      <a:pt x="15612" y="13994"/>
                      <a:pt x="21520" y="14452"/>
                    </a:cubicBezTo>
                    <a:cubicBezTo>
                      <a:pt x="22029" y="14492"/>
                      <a:pt x="22536" y="14511"/>
                      <a:pt x="23041" y="14511"/>
                    </a:cubicBezTo>
                    <a:cubicBezTo>
                      <a:pt x="33789" y="14511"/>
                      <a:pt x="43642" y="5932"/>
                      <a:pt x="54576" y="3986"/>
                    </a:cubicBezTo>
                    <a:cubicBezTo>
                      <a:pt x="57136" y="3533"/>
                      <a:pt x="59724" y="3307"/>
                      <a:pt x="62311" y="3307"/>
                    </a:cubicBezTo>
                    <a:cubicBezTo>
                      <a:pt x="69401" y="3307"/>
                      <a:pt x="76489" y="5005"/>
                      <a:pt x="83010" y="8391"/>
                    </a:cubicBezTo>
                    <a:cubicBezTo>
                      <a:pt x="90166" y="12110"/>
                      <a:pt x="96889" y="17840"/>
                      <a:pt x="104657" y="18604"/>
                    </a:cubicBezTo>
                    <a:cubicBezTo>
                      <a:pt x="105363" y="18673"/>
                      <a:pt x="106085" y="18708"/>
                      <a:pt x="106817" y="18708"/>
                    </a:cubicBezTo>
                    <a:cubicBezTo>
                      <a:pt x="116417" y="18708"/>
                      <a:pt x="127738" y="12707"/>
                      <a:pt x="128010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37"/>
              <p:cNvSpPr/>
              <p:nvPr/>
            </p:nvSpPr>
            <p:spPr>
              <a:xfrm>
                <a:off x="2763768" y="1098672"/>
                <a:ext cx="250139" cy="242925"/>
              </a:xfrm>
              <a:custGeom>
                <a:rect b="b" l="l" r="r" t="t"/>
                <a:pathLst>
                  <a:path extrusionOk="0" h="9717" w="10761">
                    <a:moveTo>
                      <a:pt x="5387" y="1"/>
                    </a:moveTo>
                    <a:cubicBezTo>
                      <a:pt x="2407" y="1"/>
                      <a:pt x="1" y="2178"/>
                      <a:pt x="1" y="4865"/>
                    </a:cubicBezTo>
                    <a:cubicBezTo>
                      <a:pt x="1" y="7539"/>
                      <a:pt x="2407" y="9716"/>
                      <a:pt x="5387" y="9716"/>
                    </a:cubicBezTo>
                    <a:cubicBezTo>
                      <a:pt x="8354" y="9716"/>
                      <a:pt x="10760" y="7539"/>
                      <a:pt x="10760" y="4865"/>
                    </a:cubicBezTo>
                    <a:cubicBezTo>
                      <a:pt x="10760" y="2178"/>
                      <a:pt x="8354" y="1"/>
                      <a:pt x="5387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" name="Google Shape;152;p37"/>
            <p:cNvSpPr/>
            <p:nvPr/>
          </p:nvSpPr>
          <p:spPr>
            <a:xfrm rot="10800000">
              <a:off x="-3456" y="2152394"/>
              <a:ext cx="1082012" cy="2619203"/>
            </a:xfrm>
            <a:custGeom>
              <a:rect b="b" l="l" r="r" t="t"/>
              <a:pathLst>
                <a:path extrusionOk="0" h="84334" w="34839">
                  <a:moveTo>
                    <a:pt x="34839" y="0"/>
                  </a:moveTo>
                  <a:cubicBezTo>
                    <a:pt x="25110" y="13"/>
                    <a:pt x="17967" y="2012"/>
                    <a:pt x="11053" y="6214"/>
                  </a:cubicBezTo>
                  <a:cubicBezTo>
                    <a:pt x="0" y="12925"/>
                    <a:pt x="11167" y="23239"/>
                    <a:pt x="14389" y="31108"/>
                  </a:cubicBezTo>
                  <a:cubicBezTo>
                    <a:pt x="16821" y="37016"/>
                    <a:pt x="16172" y="43561"/>
                    <a:pt x="15102" y="49788"/>
                  </a:cubicBezTo>
                  <a:cubicBezTo>
                    <a:pt x="13956" y="56434"/>
                    <a:pt x="12364" y="63323"/>
                    <a:pt x="14453" y="69779"/>
                  </a:cubicBezTo>
                  <a:cubicBezTo>
                    <a:pt x="17025" y="77788"/>
                    <a:pt x="25607" y="83913"/>
                    <a:pt x="34839" y="84333"/>
                  </a:cubicBezTo>
                  <a:cubicBezTo>
                    <a:pt x="34839" y="84333"/>
                    <a:pt x="34839" y="0"/>
                    <a:pt x="34839" y="0"/>
                  </a:cubicBezTo>
                  <a:close/>
                </a:path>
              </a:pathLst>
            </a:custGeom>
            <a:solidFill>
              <a:srgbClr val="ACDC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7"/>
            <p:cNvSpPr/>
            <p:nvPr/>
          </p:nvSpPr>
          <p:spPr>
            <a:xfrm rot="10800000">
              <a:off x="-17388" y="3808620"/>
              <a:ext cx="1707012" cy="1348095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" name="Google Shape;154;p37"/>
            <p:cNvGrpSpPr/>
            <p:nvPr/>
          </p:nvGrpSpPr>
          <p:grpSpPr>
            <a:xfrm rot="10800000">
              <a:off x="7531212" y="-17500"/>
              <a:ext cx="1697884" cy="5184324"/>
              <a:chOff x="151536" y="-11924"/>
              <a:chExt cx="1291952" cy="5184324"/>
            </a:xfrm>
          </p:grpSpPr>
          <p:sp>
            <p:nvSpPr>
              <p:cNvPr id="155" name="Google Shape;155;p37"/>
              <p:cNvSpPr/>
              <p:nvPr/>
            </p:nvSpPr>
            <p:spPr>
              <a:xfrm rot="5400000">
                <a:off x="-1670927" y="2051431"/>
                <a:ext cx="5177771" cy="1051060"/>
              </a:xfrm>
              <a:custGeom>
                <a:rect b="b" l="l" r="r" t="t"/>
                <a:pathLst>
                  <a:path extrusionOk="0" h="33540" w="119835">
                    <a:moveTo>
                      <a:pt x="14841" y="1"/>
                    </a:moveTo>
                    <a:cubicBezTo>
                      <a:pt x="9457" y="1"/>
                      <a:pt x="2160" y="2350"/>
                      <a:pt x="39" y="5055"/>
                    </a:cubicBezTo>
                    <a:lnTo>
                      <a:pt x="1" y="33539"/>
                    </a:lnTo>
                    <a:lnTo>
                      <a:pt x="119835" y="33539"/>
                    </a:lnTo>
                    <a:cubicBezTo>
                      <a:pt x="118358" y="25606"/>
                      <a:pt x="112169" y="15942"/>
                      <a:pt x="103574" y="12096"/>
                    </a:cubicBezTo>
                    <a:cubicBezTo>
                      <a:pt x="98867" y="9986"/>
                      <a:pt x="93504" y="8920"/>
                      <a:pt x="88144" y="8920"/>
                    </a:cubicBezTo>
                    <a:cubicBezTo>
                      <a:pt x="83704" y="8920"/>
                      <a:pt x="79266" y="9652"/>
                      <a:pt x="75204" y="11129"/>
                    </a:cubicBezTo>
                    <a:cubicBezTo>
                      <a:pt x="68889" y="13421"/>
                      <a:pt x="63655" y="17304"/>
                      <a:pt x="57632" y="20080"/>
                    </a:cubicBezTo>
                    <a:cubicBezTo>
                      <a:pt x="53810" y="21837"/>
                      <a:pt x="49324" y="23110"/>
                      <a:pt x="45002" y="23110"/>
                    </a:cubicBezTo>
                    <a:cubicBezTo>
                      <a:pt x="42528" y="23110"/>
                      <a:pt x="40107" y="22693"/>
                      <a:pt x="37895" y="21710"/>
                    </a:cubicBezTo>
                    <a:cubicBezTo>
                      <a:pt x="33235" y="19635"/>
                      <a:pt x="30561" y="15547"/>
                      <a:pt x="28294" y="11613"/>
                    </a:cubicBezTo>
                    <a:cubicBezTo>
                      <a:pt x="26041" y="7691"/>
                      <a:pt x="23774" y="3514"/>
                      <a:pt x="19496" y="955"/>
                    </a:cubicBezTo>
                    <a:cubicBezTo>
                      <a:pt x="18384" y="290"/>
                      <a:pt x="16731" y="1"/>
                      <a:pt x="14841" y="1"/>
                    </a:cubicBezTo>
                    <a:close/>
                  </a:path>
                </a:pathLst>
              </a:custGeom>
              <a:solidFill>
                <a:srgbClr val="FFB9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37"/>
              <p:cNvSpPr/>
              <p:nvPr/>
            </p:nvSpPr>
            <p:spPr>
              <a:xfrm>
                <a:off x="151536" y="-6200"/>
                <a:ext cx="271800" cy="5178600"/>
              </a:xfrm>
              <a:prstGeom prst="rect">
                <a:avLst/>
              </a:prstGeom>
              <a:solidFill>
                <a:srgbClr val="FFB9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7" name="Google Shape;157;p37"/>
            <p:cNvSpPr/>
            <p:nvPr/>
          </p:nvSpPr>
          <p:spPr>
            <a:xfrm rot="10800000">
              <a:off x="1366607" y="4465201"/>
              <a:ext cx="246718" cy="225399"/>
            </a:xfrm>
            <a:custGeom>
              <a:rect b="b" l="l" r="r" t="t"/>
              <a:pathLst>
                <a:path extrusionOk="0" h="7743" w="8583">
                  <a:moveTo>
                    <a:pt x="4292" y="0"/>
                  </a:moveTo>
                  <a:cubicBezTo>
                    <a:pt x="1923" y="0"/>
                    <a:pt x="1" y="1732"/>
                    <a:pt x="1" y="3871"/>
                  </a:cubicBezTo>
                  <a:cubicBezTo>
                    <a:pt x="1" y="6011"/>
                    <a:pt x="1923" y="7742"/>
                    <a:pt x="4292" y="7742"/>
                  </a:cubicBezTo>
                  <a:cubicBezTo>
                    <a:pt x="6660" y="7742"/>
                    <a:pt x="8583" y="6011"/>
                    <a:pt x="8583" y="3871"/>
                  </a:cubicBezTo>
                  <a:cubicBezTo>
                    <a:pt x="8583" y="1732"/>
                    <a:pt x="6660" y="0"/>
                    <a:pt x="4292" y="0"/>
                  </a:cubicBezTo>
                  <a:close/>
                </a:path>
              </a:pathLst>
            </a:custGeom>
            <a:solidFill>
              <a:srgbClr val="6F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7"/>
            <p:cNvSpPr/>
            <p:nvPr/>
          </p:nvSpPr>
          <p:spPr>
            <a:xfrm rot="10800000">
              <a:off x="6595925" y="-27500"/>
              <a:ext cx="2700482" cy="755824"/>
            </a:xfrm>
            <a:custGeom>
              <a:rect b="b" l="l" r="r" t="t"/>
              <a:pathLst>
                <a:path extrusionOk="0" h="33540" w="119835">
                  <a:moveTo>
                    <a:pt x="14841" y="1"/>
                  </a:moveTo>
                  <a:cubicBezTo>
                    <a:pt x="9457" y="1"/>
                    <a:pt x="2160" y="2350"/>
                    <a:pt x="39" y="5055"/>
                  </a:cubicBezTo>
                  <a:lnTo>
                    <a:pt x="1" y="33539"/>
                  </a:lnTo>
                  <a:lnTo>
                    <a:pt x="119835" y="33539"/>
                  </a:lnTo>
                  <a:cubicBezTo>
                    <a:pt x="118358" y="25606"/>
                    <a:pt x="112169" y="15942"/>
                    <a:pt x="103574" y="12096"/>
                  </a:cubicBezTo>
                  <a:cubicBezTo>
                    <a:pt x="98867" y="9986"/>
                    <a:pt x="93504" y="8920"/>
                    <a:pt x="88144" y="8920"/>
                  </a:cubicBezTo>
                  <a:cubicBezTo>
                    <a:pt x="83704" y="8920"/>
                    <a:pt x="79266" y="9652"/>
                    <a:pt x="75204" y="11129"/>
                  </a:cubicBezTo>
                  <a:cubicBezTo>
                    <a:pt x="68889" y="13421"/>
                    <a:pt x="63655" y="17304"/>
                    <a:pt x="57632" y="20080"/>
                  </a:cubicBezTo>
                  <a:cubicBezTo>
                    <a:pt x="53810" y="21837"/>
                    <a:pt x="49324" y="23110"/>
                    <a:pt x="45002" y="23110"/>
                  </a:cubicBezTo>
                  <a:cubicBezTo>
                    <a:pt x="42528" y="23110"/>
                    <a:pt x="40107" y="22693"/>
                    <a:pt x="37895" y="21710"/>
                  </a:cubicBezTo>
                  <a:cubicBezTo>
                    <a:pt x="33235" y="19635"/>
                    <a:pt x="30561" y="15547"/>
                    <a:pt x="28294" y="11613"/>
                  </a:cubicBezTo>
                  <a:cubicBezTo>
                    <a:pt x="26041" y="7691"/>
                    <a:pt x="23774" y="3514"/>
                    <a:pt x="19496" y="955"/>
                  </a:cubicBezTo>
                  <a:cubicBezTo>
                    <a:pt x="18384" y="290"/>
                    <a:pt x="16731" y="1"/>
                    <a:pt x="14841" y="1"/>
                  </a:cubicBezTo>
                  <a:close/>
                </a:path>
              </a:pathLst>
            </a:custGeom>
            <a:solidFill>
              <a:srgbClr val="6F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9" name="Google Shape;159;p37"/>
            <p:cNvGrpSpPr/>
            <p:nvPr/>
          </p:nvGrpSpPr>
          <p:grpSpPr>
            <a:xfrm rot="10800000">
              <a:off x="1223880" y="-33742"/>
              <a:ext cx="3214444" cy="1033912"/>
              <a:chOff x="4071500" y="4134396"/>
              <a:chExt cx="2708725" cy="871250"/>
            </a:xfrm>
          </p:grpSpPr>
          <p:sp>
            <p:nvSpPr>
              <p:cNvPr id="160" name="Google Shape;160;p37"/>
              <p:cNvSpPr/>
              <p:nvPr/>
            </p:nvSpPr>
            <p:spPr>
              <a:xfrm>
                <a:off x="4980326" y="4309076"/>
                <a:ext cx="237825" cy="237825"/>
              </a:xfrm>
              <a:custGeom>
                <a:rect b="b" l="l" r="r" t="t"/>
                <a:pathLst>
                  <a:path extrusionOk="0" h="9513" w="9513">
                    <a:moveTo>
                      <a:pt x="4763" y="1"/>
                    </a:moveTo>
                    <a:cubicBezTo>
                      <a:pt x="2127" y="1"/>
                      <a:pt x="1" y="2127"/>
                      <a:pt x="1" y="4750"/>
                    </a:cubicBezTo>
                    <a:cubicBezTo>
                      <a:pt x="1" y="7386"/>
                      <a:pt x="2127" y="9512"/>
                      <a:pt x="4763" y="9512"/>
                    </a:cubicBezTo>
                    <a:cubicBezTo>
                      <a:pt x="7386" y="9512"/>
                      <a:pt x="9512" y="7386"/>
                      <a:pt x="9512" y="4750"/>
                    </a:cubicBezTo>
                    <a:cubicBezTo>
                      <a:pt x="9512" y="2127"/>
                      <a:pt x="7386" y="1"/>
                      <a:pt x="4763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37"/>
              <p:cNvSpPr/>
              <p:nvPr/>
            </p:nvSpPr>
            <p:spPr>
              <a:xfrm>
                <a:off x="4071500" y="4134396"/>
                <a:ext cx="2708725" cy="871250"/>
              </a:xfrm>
              <a:custGeom>
                <a:rect b="b" l="l" r="r" t="t"/>
                <a:pathLst>
                  <a:path extrusionOk="0" h="34850" w="108349">
                    <a:moveTo>
                      <a:pt x="78363" y="0"/>
                    </a:moveTo>
                    <a:cubicBezTo>
                      <a:pt x="71520" y="0"/>
                      <a:pt x="64689" y="2185"/>
                      <a:pt x="59771" y="6480"/>
                    </a:cubicBezTo>
                    <a:cubicBezTo>
                      <a:pt x="56486" y="9357"/>
                      <a:pt x="54105" y="13012"/>
                      <a:pt x="50769" y="15851"/>
                    </a:cubicBezTo>
                    <a:cubicBezTo>
                      <a:pt x="48211" y="18038"/>
                      <a:pt x="44748" y="19730"/>
                      <a:pt x="41344" y="19730"/>
                    </a:cubicBezTo>
                    <a:cubicBezTo>
                      <a:pt x="40307" y="19730"/>
                      <a:pt x="39276" y="19573"/>
                      <a:pt x="38277" y="19226"/>
                    </a:cubicBezTo>
                    <a:cubicBezTo>
                      <a:pt x="33311" y="17519"/>
                      <a:pt x="31388" y="12120"/>
                      <a:pt x="27365" y="8988"/>
                    </a:cubicBezTo>
                    <a:cubicBezTo>
                      <a:pt x="24946" y="7109"/>
                      <a:pt x="21876" y="6255"/>
                      <a:pt x="18728" y="6255"/>
                    </a:cubicBezTo>
                    <a:cubicBezTo>
                      <a:pt x="14069" y="6255"/>
                      <a:pt x="9238" y="8127"/>
                      <a:pt x="6100" y="11318"/>
                    </a:cubicBezTo>
                    <a:cubicBezTo>
                      <a:pt x="841" y="16666"/>
                      <a:pt x="0" y="27515"/>
                      <a:pt x="1643" y="34506"/>
                    </a:cubicBezTo>
                    <a:lnTo>
                      <a:pt x="108349" y="34849"/>
                    </a:lnTo>
                    <a:lnTo>
                      <a:pt x="108158" y="26140"/>
                    </a:lnTo>
                    <a:cubicBezTo>
                      <a:pt x="107483" y="16208"/>
                      <a:pt x="100429" y="6862"/>
                      <a:pt x="90522" y="2481"/>
                    </a:cubicBezTo>
                    <a:cubicBezTo>
                      <a:pt x="86757" y="821"/>
                      <a:pt x="82558" y="0"/>
                      <a:pt x="78363" y="0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2" name="Google Shape;162;p37"/>
            <p:cNvSpPr/>
            <p:nvPr/>
          </p:nvSpPr>
          <p:spPr>
            <a:xfrm rot="10800000">
              <a:off x="-75991" y="-33525"/>
              <a:ext cx="2891840" cy="2417664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FFC7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7"/>
            <p:cNvSpPr/>
            <p:nvPr/>
          </p:nvSpPr>
          <p:spPr>
            <a:xfrm rot="10800000">
              <a:off x="8103955" y="3104059"/>
              <a:ext cx="881094" cy="881388"/>
            </a:xfrm>
            <a:custGeom>
              <a:rect b="b" l="l" r="r" t="t"/>
              <a:pathLst>
                <a:path extrusionOk="0" h="38965" w="38952">
                  <a:moveTo>
                    <a:pt x="19483" y="1"/>
                  </a:moveTo>
                  <a:cubicBezTo>
                    <a:pt x="8723" y="1"/>
                    <a:pt x="0" y="8723"/>
                    <a:pt x="0" y="19483"/>
                  </a:cubicBezTo>
                  <a:cubicBezTo>
                    <a:pt x="0" y="30242"/>
                    <a:pt x="8723" y="38965"/>
                    <a:pt x="19483" y="38965"/>
                  </a:cubicBezTo>
                  <a:cubicBezTo>
                    <a:pt x="30230" y="38965"/>
                    <a:pt x="38952" y="30242"/>
                    <a:pt x="38952" y="19483"/>
                  </a:cubicBezTo>
                  <a:cubicBezTo>
                    <a:pt x="38952" y="8723"/>
                    <a:pt x="30230" y="1"/>
                    <a:pt x="19483" y="1"/>
                  </a:cubicBez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28"/>
          <p:cNvGrpSpPr/>
          <p:nvPr/>
        </p:nvGrpSpPr>
        <p:grpSpPr>
          <a:xfrm>
            <a:off x="-10398" y="-41790"/>
            <a:ext cx="9191582" cy="5237982"/>
            <a:chOff x="-10398" y="-41790"/>
            <a:chExt cx="9191582" cy="5237982"/>
          </a:xfrm>
        </p:grpSpPr>
        <p:sp>
          <p:nvSpPr>
            <p:cNvPr id="30" name="Google Shape;30;p28"/>
            <p:cNvSpPr/>
            <p:nvPr/>
          </p:nvSpPr>
          <p:spPr>
            <a:xfrm>
              <a:off x="62000" y="4698219"/>
              <a:ext cx="8005278" cy="487168"/>
            </a:xfrm>
            <a:custGeom>
              <a:rect b="b" l="l" r="r" t="t"/>
              <a:pathLst>
                <a:path extrusionOk="0" h="33540" w="119835">
                  <a:moveTo>
                    <a:pt x="14841" y="1"/>
                  </a:moveTo>
                  <a:cubicBezTo>
                    <a:pt x="9457" y="1"/>
                    <a:pt x="2160" y="2350"/>
                    <a:pt x="39" y="5055"/>
                  </a:cubicBezTo>
                  <a:lnTo>
                    <a:pt x="1" y="33539"/>
                  </a:lnTo>
                  <a:lnTo>
                    <a:pt x="119835" y="33539"/>
                  </a:lnTo>
                  <a:cubicBezTo>
                    <a:pt x="118358" y="25606"/>
                    <a:pt x="112169" y="15942"/>
                    <a:pt x="103574" y="12096"/>
                  </a:cubicBezTo>
                  <a:cubicBezTo>
                    <a:pt x="98867" y="9986"/>
                    <a:pt x="93504" y="8920"/>
                    <a:pt x="88144" y="8920"/>
                  </a:cubicBezTo>
                  <a:cubicBezTo>
                    <a:pt x="83704" y="8920"/>
                    <a:pt x="79266" y="9652"/>
                    <a:pt x="75204" y="11129"/>
                  </a:cubicBezTo>
                  <a:cubicBezTo>
                    <a:pt x="68889" y="13421"/>
                    <a:pt x="63655" y="17304"/>
                    <a:pt x="57632" y="20080"/>
                  </a:cubicBezTo>
                  <a:cubicBezTo>
                    <a:pt x="53810" y="21837"/>
                    <a:pt x="49324" y="23110"/>
                    <a:pt x="45002" y="23110"/>
                  </a:cubicBezTo>
                  <a:cubicBezTo>
                    <a:pt x="42528" y="23110"/>
                    <a:pt x="40107" y="22693"/>
                    <a:pt x="37895" y="21710"/>
                  </a:cubicBezTo>
                  <a:cubicBezTo>
                    <a:pt x="33235" y="19635"/>
                    <a:pt x="30561" y="15547"/>
                    <a:pt x="28294" y="11613"/>
                  </a:cubicBezTo>
                  <a:cubicBezTo>
                    <a:pt x="26041" y="7691"/>
                    <a:pt x="23774" y="3514"/>
                    <a:pt x="19496" y="955"/>
                  </a:cubicBezTo>
                  <a:cubicBezTo>
                    <a:pt x="18384" y="290"/>
                    <a:pt x="16731" y="1"/>
                    <a:pt x="14841" y="1"/>
                  </a:cubicBezTo>
                  <a:close/>
                </a:path>
              </a:pathLst>
            </a:custGeom>
            <a:solidFill>
              <a:srgbClr val="6F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8"/>
            <p:cNvSpPr/>
            <p:nvPr/>
          </p:nvSpPr>
          <p:spPr>
            <a:xfrm rot="10800000">
              <a:off x="-10398" y="3483262"/>
              <a:ext cx="2059096" cy="1702149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8"/>
            <p:cNvSpPr/>
            <p:nvPr/>
          </p:nvSpPr>
          <p:spPr>
            <a:xfrm rot="10800000">
              <a:off x="-10367" y="-41790"/>
              <a:ext cx="1529626" cy="1381493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25A0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8"/>
            <p:cNvSpPr/>
            <p:nvPr/>
          </p:nvSpPr>
          <p:spPr>
            <a:xfrm>
              <a:off x="7011576" y="3393793"/>
              <a:ext cx="2155903" cy="1802399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FFC7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8"/>
            <p:cNvSpPr/>
            <p:nvPr/>
          </p:nvSpPr>
          <p:spPr>
            <a:xfrm rot="-5400000">
              <a:off x="6085224" y="2096857"/>
              <a:ext cx="5224207" cy="967713"/>
            </a:xfrm>
            <a:custGeom>
              <a:rect b="b" l="l" r="r" t="t"/>
              <a:pathLst>
                <a:path extrusionOk="0" h="33540" w="119835">
                  <a:moveTo>
                    <a:pt x="14841" y="1"/>
                  </a:moveTo>
                  <a:cubicBezTo>
                    <a:pt x="9457" y="1"/>
                    <a:pt x="2160" y="2350"/>
                    <a:pt x="39" y="5055"/>
                  </a:cubicBezTo>
                  <a:lnTo>
                    <a:pt x="1" y="33539"/>
                  </a:lnTo>
                  <a:lnTo>
                    <a:pt x="119835" y="33539"/>
                  </a:lnTo>
                  <a:cubicBezTo>
                    <a:pt x="118358" y="25606"/>
                    <a:pt x="112169" y="15942"/>
                    <a:pt x="103574" y="12096"/>
                  </a:cubicBezTo>
                  <a:cubicBezTo>
                    <a:pt x="98867" y="9986"/>
                    <a:pt x="93504" y="8920"/>
                    <a:pt x="88144" y="8920"/>
                  </a:cubicBezTo>
                  <a:cubicBezTo>
                    <a:pt x="83704" y="8920"/>
                    <a:pt x="79266" y="9652"/>
                    <a:pt x="75204" y="11129"/>
                  </a:cubicBezTo>
                  <a:cubicBezTo>
                    <a:pt x="68889" y="13421"/>
                    <a:pt x="63655" y="17304"/>
                    <a:pt x="57632" y="20080"/>
                  </a:cubicBezTo>
                  <a:cubicBezTo>
                    <a:pt x="53810" y="21837"/>
                    <a:pt x="49324" y="23110"/>
                    <a:pt x="45002" y="23110"/>
                  </a:cubicBezTo>
                  <a:cubicBezTo>
                    <a:pt x="42528" y="23110"/>
                    <a:pt x="40107" y="22693"/>
                    <a:pt x="37895" y="21710"/>
                  </a:cubicBezTo>
                  <a:cubicBezTo>
                    <a:pt x="33235" y="19635"/>
                    <a:pt x="30561" y="15547"/>
                    <a:pt x="28294" y="11613"/>
                  </a:cubicBezTo>
                  <a:cubicBezTo>
                    <a:pt x="26041" y="7691"/>
                    <a:pt x="23774" y="3514"/>
                    <a:pt x="19496" y="955"/>
                  </a:cubicBezTo>
                  <a:cubicBezTo>
                    <a:pt x="18384" y="290"/>
                    <a:pt x="16731" y="1"/>
                    <a:pt x="14841" y="1"/>
                  </a:cubicBez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28"/>
          <p:cNvSpPr txBox="1"/>
          <p:nvPr>
            <p:ph type="title"/>
          </p:nvPr>
        </p:nvSpPr>
        <p:spPr>
          <a:xfrm>
            <a:off x="720000" y="539500"/>
            <a:ext cx="77040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 txBox="1"/>
          <p:nvPr>
            <p:ph type="title"/>
          </p:nvPr>
        </p:nvSpPr>
        <p:spPr>
          <a:xfrm>
            <a:off x="720000" y="539500"/>
            <a:ext cx="77040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9" name="Google Shape;39;p30"/>
          <p:cNvSpPr txBox="1"/>
          <p:nvPr>
            <p:ph idx="2" type="title"/>
          </p:nvPr>
        </p:nvSpPr>
        <p:spPr>
          <a:xfrm>
            <a:off x="864625" y="1937662"/>
            <a:ext cx="225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0"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0" name="Google Shape;40;p30"/>
          <p:cNvSpPr txBox="1"/>
          <p:nvPr>
            <p:ph idx="1" type="subTitle"/>
          </p:nvPr>
        </p:nvSpPr>
        <p:spPr>
          <a:xfrm>
            <a:off x="864625" y="2342362"/>
            <a:ext cx="2252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0"/>
          <p:cNvSpPr txBox="1"/>
          <p:nvPr>
            <p:ph idx="3" type="title"/>
          </p:nvPr>
        </p:nvSpPr>
        <p:spPr>
          <a:xfrm>
            <a:off x="3445951" y="1937662"/>
            <a:ext cx="225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0"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2" name="Google Shape;42;p30"/>
          <p:cNvSpPr txBox="1"/>
          <p:nvPr>
            <p:ph idx="4" type="subTitle"/>
          </p:nvPr>
        </p:nvSpPr>
        <p:spPr>
          <a:xfrm>
            <a:off x="3445949" y="2342362"/>
            <a:ext cx="2252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0"/>
          <p:cNvSpPr txBox="1"/>
          <p:nvPr>
            <p:ph idx="5" type="title"/>
          </p:nvPr>
        </p:nvSpPr>
        <p:spPr>
          <a:xfrm>
            <a:off x="864625" y="3618478"/>
            <a:ext cx="225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0"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4" name="Google Shape;44;p30"/>
          <p:cNvSpPr txBox="1"/>
          <p:nvPr>
            <p:ph idx="6" type="subTitle"/>
          </p:nvPr>
        </p:nvSpPr>
        <p:spPr>
          <a:xfrm>
            <a:off x="864625" y="4023179"/>
            <a:ext cx="2252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0"/>
          <p:cNvSpPr txBox="1"/>
          <p:nvPr>
            <p:ph idx="7" type="title"/>
          </p:nvPr>
        </p:nvSpPr>
        <p:spPr>
          <a:xfrm>
            <a:off x="3445949" y="3618478"/>
            <a:ext cx="225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0"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6" name="Google Shape;46;p30"/>
          <p:cNvSpPr txBox="1"/>
          <p:nvPr>
            <p:ph idx="8" type="subTitle"/>
          </p:nvPr>
        </p:nvSpPr>
        <p:spPr>
          <a:xfrm>
            <a:off x="3445949" y="4023179"/>
            <a:ext cx="2252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9" type="title"/>
          </p:nvPr>
        </p:nvSpPr>
        <p:spPr>
          <a:xfrm>
            <a:off x="6027278" y="1937637"/>
            <a:ext cx="225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0"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8" name="Google Shape;48;p30"/>
          <p:cNvSpPr txBox="1"/>
          <p:nvPr>
            <p:ph idx="13" type="subTitle"/>
          </p:nvPr>
        </p:nvSpPr>
        <p:spPr>
          <a:xfrm>
            <a:off x="6027278" y="2342362"/>
            <a:ext cx="2252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4" type="title"/>
          </p:nvPr>
        </p:nvSpPr>
        <p:spPr>
          <a:xfrm>
            <a:off x="6027278" y="3618478"/>
            <a:ext cx="225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0"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0" name="Google Shape;50;p30"/>
          <p:cNvSpPr txBox="1"/>
          <p:nvPr>
            <p:ph idx="15" type="subTitle"/>
          </p:nvPr>
        </p:nvSpPr>
        <p:spPr>
          <a:xfrm>
            <a:off x="6027278" y="4023179"/>
            <a:ext cx="2252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51" name="Google Shape;51;p30"/>
          <p:cNvGrpSpPr/>
          <p:nvPr/>
        </p:nvGrpSpPr>
        <p:grpSpPr>
          <a:xfrm flipH="1" rot="10800000">
            <a:off x="-9051" y="1"/>
            <a:ext cx="9223651" cy="5155174"/>
            <a:chOff x="-13649" y="-31972"/>
            <a:chExt cx="9226419" cy="5155174"/>
          </a:xfrm>
        </p:grpSpPr>
        <p:sp>
          <p:nvSpPr>
            <p:cNvPr id="52" name="Google Shape;52;p30"/>
            <p:cNvSpPr/>
            <p:nvPr/>
          </p:nvSpPr>
          <p:spPr>
            <a:xfrm rot="5400000">
              <a:off x="6918796" y="909775"/>
              <a:ext cx="3235721" cy="1352228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00A1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" name="Google Shape;53;p30"/>
            <p:cNvGrpSpPr/>
            <p:nvPr/>
          </p:nvGrpSpPr>
          <p:grpSpPr>
            <a:xfrm>
              <a:off x="4805724" y="-31945"/>
              <a:ext cx="4205621" cy="721867"/>
              <a:chOff x="3968652" y="819147"/>
              <a:chExt cx="3213096" cy="551507"/>
            </a:xfrm>
          </p:grpSpPr>
          <p:sp>
            <p:nvSpPr>
              <p:cNvPr id="54" name="Google Shape;54;p30"/>
              <p:cNvSpPr/>
              <p:nvPr/>
            </p:nvSpPr>
            <p:spPr>
              <a:xfrm>
                <a:off x="3968652" y="819147"/>
                <a:ext cx="2984233" cy="432342"/>
              </a:xfrm>
              <a:custGeom>
                <a:rect b="b" l="l" r="r" t="t"/>
                <a:pathLst>
                  <a:path extrusionOk="0" h="18708" w="128010">
                    <a:moveTo>
                      <a:pt x="128010" y="0"/>
                    </a:moveTo>
                    <a:cubicBezTo>
                      <a:pt x="128008" y="0"/>
                      <a:pt x="3261" y="357"/>
                      <a:pt x="3261" y="357"/>
                    </a:cubicBezTo>
                    <a:cubicBezTo>
                      <a:pt x="1" y="10798"/>
                      <a:pt x="15612" y="13994"/>
                      <a:pt x="21520" y="14452"/>
                    </a:cubicBezTo>
                    <a:cubicBezTo>
                      <a:pt x="22029" y="14492"/>
                      <a:pt x="22536" y="14511"/>
                      <a:pt x="23041" y="14511"/>
                    </a:cubicBezTo>
                    <a:cubicBezTo>
                      <a:pt x="33789" y="14511"/>
                      <a:pt x="43642" y="5932"/>
                      <a:pt x="54576" y="3986"/>
                    </a:cubicBezTo>
                    <a:cubicBezTo>
                      <a:pt x="57136" y="3533"/>
                      <a:pt x="59724" y="3307"/>
                      <a:pt x="62311" y="3307"/>
                    </a:cubicBezTo>
                    <a:cubicBezTo>
                      <a:pt x="69401" y="3307"/>
                      <a:pt x="76489" y="5005"/>
                      <a:pt x="83010" y="8391"/>
                    </a:cubicBezTo>
                    <a:cubicBezTo>
                      <a:pt x="90166" y="12110"/>
                      <a:pt x="96889" y="17840"/>
                      <a:pt x="104657" y="18604"/>
                    </a:cubicBezTo>
                    <a:cubicBezTo>
                      <a:pt x="105363" y="18673"/>
                      <a:pt x="106085" y="18708"/>
                      <a:pt x="106817" y="18708"/>
                    </a:cubicBezTo>
                    <a:cubicBezTo>
                      <a:pt x="116417" y="18708"/>
                      <a:pt x="127738" y="12707"/>
                      <a:pt x="128010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30"/>
              <p:cNvSpPr/>
              <p:nvPr/>
            </p:nvSpPr>
            <p:spPr>
              <a:xfrm>
                <a:off x="6925125" y="1127729"/>
                <a:ext cx="256623" cy="242925"/>
              </a:xfrm>
              <a:custGeom>
                <a:rect b="b" l="l" r="r" t="t"/>
                <a:pathLst>
                  <a:path extrusionOk="0" h="9717" w="10761">
                    <a:moveTo>
                      <a:pt x="5387" y="1"/>
                    </a:moveTo>
                    <a:cubicBezTo>
                      <a:pt x="2407" y="1"/>
                      <a:pt x="1" y="2178"/>
                      <a:pt x="1" y="4865"/>
                    </a:cubicBezTo>
                    <a:cubicBezTo>
                      <a:pt x="1" y="7539"/>
                      <a:pt x="2407" y="9716"/>
                      <a:pt x="5387" y="9716"/>
                    </a:cubicBezTo>
                    <a:cubicBezTo>
                      <a:pt x="8354" y="9716"/>
                      <a:pt x="10760" y="7539"/>
                      <a:pt x="10760" y="4865"/>
                    </a:cubicBezTo>
                    <a:cubicBezTo>
                      <a:pt x="10760" y="2178"/>
                      <a:pt x="8354" y="1"/>
                      <a:pt x="5387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" name="Google Shape;56;p30"/>
            <p:cNvSpPr/>
            <p:nvPr/>
          </p:nvSpPr>
          <p:spPr>
            <a:xfrm rot="-5400000">
              <a:off x="-192122" y="146507"/>
              <a:ext cx="2059096" cy="1702149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30"/>
            <p:cNvSpPr/>
            <p:nvPr/>
          </p:nvSpPr>
          <p:spPr>
            <a:xfrm>
              <a:off x="-13640" y="1489178"/>
              <a:ext cx="1057277" cy="3634024"/>
            </a:xfrm>
            <a:custGeom>
              <a:rect b="b" l="l" r="r" t="t"/>
              <a:pathLst>
                <a:path extrusionOk="0" h="84321" w="34839">
                  <a:moveTo>
                    <a:pt x="0" y="1"/>
                  </a:moveTo>
                  <a:cubicBezTo>
                    <a:pt x="0" y="1"/>
                    <a:pt x="0" y="84321"/>
                    <a:pt x="0" y="84321"/>
                  </a:cubicBezTo>
                  <a:cubicBezTo>
                    <a:pt x="9728" y="84308"/>
                    <a:pt x="16872" y="82321"/>
                    <a:pt x="23799" y="78107"/>
                  </a:cubicBezTo>
                  <a:cubicBezTo>
                    <a:pt x="34839" y="71396"/>
                    <a:pt x="23671" y="61082"/>
                    <a:pt x="20450" y="53226"/>
                  </a:cubicBezTo>
                  <a:cubicBezTo>
                    <a:pt x="18018" y="47305"/>
                    <a:pt x="18667" y="40760"/>
                    <a:pt x="19737" y="34533"/>
                  </a:cubicBezTo>
                  <a:cubicBezTo>
                    <a:pt x="20883" y="27887"/>
                    <a:pt x="22474" y="20998"/>
                    <a:pt x="20399" y="14542"/>
                  </a:cubicBezTo>
                  <a:cubicBezTo>
                    <a:pt x="17814" y="6533"/>
                    <a:pt x="9232" y="408"/>
                    <a:pt x="0" y="1"/>
                  </a:cubicBezTo>
                  <a:close/>
                </a:path>
              </a:pathLst>
            </a:custGeom>
            <a:solidFill>
              <a:srgbClr val="ADDD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31"/>
          <p:cNvGrpSpPr/>
          <p:nvPr/>
        </p:nvGrpSpPr>
        <p:grpSpPr>
          <a:xfrm>
            <a:off x="-7749" y="-29360"/>
            <a:ext cx="9175299" cy="5222399"/>
            <a:chOff x="-7749" y="-29360"/>
            <a:chExt cx="9175299" cy="5222399"/>
          </a:xfrm>
        </p:grpSpPr>
        <p:sp>
          <p:nvSpPr>
            <p:cNvPr id="60" name="Google Shape;60;p31"/>
            <p:cNvSpPr/>
            <p:nvPr/>
          </p:nvSpPr>
          <p:spPr>
            <a:xfrm rot="10800000">
              <a:off x="1688947" y="-24737"/>
              <a:ext cx="7478603" cy="1012237"/>
            </a:xfrm>
            <a:custGeom>
              <a:rect b="b" l="l" r="r" t="t"/>
              <a:pathLst>
                <a:path extrusionOk="0" h="33540" w="119835">
                  <a:moveTo>
                    <a:pt x="14841" y="1"/>
                  </a:moveTo>
                  <a:cubicBezTo>
                    <a:pt x="9457" y="1"/>
                    <a:pt x="2160" y="2350"/>
                    <a:pt x="39" y="5055"/>
                  </a:cubicBezTo>
                  <a:lnTo>
                    <a:pt x="1" y="33539"/>
                  </a:lnTo>
                  <a:lnTo>
                    <a:pt x="119835" y="33539"/>
                  </a:lnTo>
                  <a:cubicBezTo>
                    <a:pt x="118358" y="25606"/>
                    <a:pt x="112169" y="15942"/>
                    <a:pt x="103574" y="12096"/>
                  </a:cubicBezTo>
                  <a:cubicBezTo>
                    <a:pt x="98867" y="9986"/>
                    <a:pt x="93504" y="8920"/>
                    <a:pt x="88144" y="8920"/>
                  </a:cubicBezTo>
                  <a:cubicBezTo>
                    <a:pt x="83704" y="8920"/>
                    <a:pt x="79266" y="9652"/>
                    <a:pt x="75204" y="11129"/>
                  </a:cubicBezTo>
                  <a:cubicBezTo>
                    <a:pt x="68889" y="13421"/>
                    <a:pt x="63655" y="17304"/>
                    <a:pt x="57632" y="20080"/>
                  </a:cubicBezTo>
                  <a:cubicBezTo>
                    <a:pt x="53810" y="21837"/>
                    <a:pt x="49324" y="23110"/>
                    <a:pt x="45002" y="23110"/>
                  </a:cubicBezTo>
                  <a:cubicBezTo>
                    <a:pt x="42528" y="23110"/>
                    <a:pt x="40107" y="22693"/>
                    <a:pt x="37895" y="21710"/>
                  </a:cubicBezTo>
                  <a:cubicBezTo>
                    <a:pt x="33235" y="19635"/>
                    <a:pt x="30561" y="15547"/>
                    <a:pt x="28294" y="11613"/>
                  </a:cubicBezTo>
                  <a:cubicBezTo>
                    <a:pt x="26041" y="7691"/>
                    <a:pt x="23774" y="3514"/>
                    <a:pt x="19496" y="955"/>
                  </a:cubicBezTo>
                  <a:cubicBezTo>
                    <a:pt x="18384" y="290"/>
                    <a:pt x="16731" y="1"/>
                    <a:pt x="14841" y="1"/>
                  </a:cubicBez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31"/>
            <p:cNvSpPr/>
            <p:nvPr/>
          </p:nvSpPr>
          <p:spPr>
            <a:xfrm>
              <a:off x="-7749" y="-29322"/>
              <a:ext cx="3500285" cy="1450075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00A1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" name="Google Shape;62;p31"/>
            <p:cNvGrpSpPr/>
            <p:nvPr/>
          </p:nvGrpSpPr>
          <p:grpSpPr>
            <a:xfrm>
              <a:off x="-7749" y="-29360"/>
              <a:ext cx="9168235" cy="5222399"/>
              <a:chOff x="-7749" y="-29360"/>
              <a:chExt cx="9168235" cy="5222399"/>
            </a:xfrm>
          </p:grpSpPr>
          <p:sp>
            <p:nvSpPr>
              <p:cNvPr id="63" name="Google Shape;63;p31"/>
              <p:cNvSpPr/>
              <p:nvPr/>
            </p:nvSpPr>
            <p:spPr>
              <a:xfrm rot="10800000">
                <a:off x="-7745" y="810722"/>
                <a:ext cx="793894" cy="2619203"/>
              </a:xfrm>
              <a:custGeom>
                <a:rect b="b" l="l" r="r" t="t"/>
                <a:pathLst>
                  <a:path extrusionOk="0" h="84334" w="34839">
                    <a:moveTo>
                      <a:pt x="34839" y="0"/>
                    </a:moveTo>
                    <a:cubicBezTo>
                      <a:pt x="25110" y="13"/>
                      <a:pt x="17967" y="2012"/>
                      <a:pt x="11053" y="6214"/>
                    </a:cubicBezTo>
                    <a:cubicBezTo>
                      <a:pt x="0" y="12925"/>
                      <a:pt x="11167" y="23239"/>
                      <a:pt x="14389" y="31108"/>
                    </a:cubicBezTo>
                    <a:cubicBezTo>
                      <a:pt x="16821" y="37016"/>
                      <a:pt x="16172" y="43561"/>
                      <a:pt x="15102" y="49788"/>
                    </a:cubicBezTo>
                    <a:cubicBezTo>
                      <a:pt x="13956" y="56434"/>
                      <a:pt x="12364" y="63323"/>
                      <a:pt x="14453" y="69779"/>
                    </a:cubicBezTo>
                    <a:cubicBezTo>
                      <a:pt x="17025" y="77788"/>
                      <a:pt x="25607" y="83913"/>
                      <a:pt x="34839" y="84333"/>
                    </a:cubicBezTo>
                    <a:cubicBezTo>
                      <a:pt x="34839" y="84333"/>
                      <a:pt x="34839" y="0"/>
                      <a:pt x="34839" y="0"/>
                    </a:cubicBezTo>
                    <a:close/>
                  </a:path>
                </a:pathLst>
              </a:custGeom>
              <a:solidFill>
                <a:srgbClr val="F6BAB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" name="Google Shape;64;p31"/>
              <p:cNvGrpSpPr/>
              <p:nvPr/>
            </p:nvGrpSpPr>
            <p:grpSpPr>
              <a:xfrm>
                <a:off x="-7749" y="-29360"/>
                <a:ext cx="9168235" cy="5222399"/>
                <a:chOff x="-7749" y="-29360"/>
                <a:chExt cx="9168235" cy="5222399"/>
              </a:xfrm>
            </p:grpSpPr>
            <p:sp>
              <p:nvSpPr>
                <p:cNvPr id="65" name="Google Shape;65;p31"/>
                <p:cNvSpPr/>
                <p:nvPr/>
              </p:nvSpPr>
              <p:spPr>
                <a:xfrm>
                  <a:off x="-7749" y="3975301"/>
                  <a:ext cx="6591225" cy="1168198"/>
                </a:xfrm>
                <a:custGeom>
                  <a:rect b="b" l="l" r="r" t="t"/>
                  <a:pathLst>
                    <a:path extrusionOk="0" h="33540" w="119835">
                      <a:moveTo>
                        <a:pt x="14841" y="1"/>
                      </a:moveTo>
                      <a:cubicBezTo>
                        <a:pt x="9457" y="1"/>
                        <a:pt x="2160" y="2350"/>
                        <a:pt x="39" y="5055"/>
                      </a:cubicBezTo>
                      <a:lnTo>
                        <a:pt x="1" y="33539"/>
                      </a:lnTo>
                      <a:lnTo>
                        <a:pt x="119835" y="33539"/>
                      </a:lnTo>
                      <a:cubicBezTo>
                        <a:pt x="118358" y="25606"/>
                        <a:pt x="112169" y="15942"/>
                        <a:pt x="103574" y="12096"/>
                      </a:cubicBezTo>
                      <a:cubicBezTo>
                        <a:pt x="98867" y="9986"/>
                        <a:pt x="93504" y="8920"/>
                        <a:pt x="88144" y="8920"/>
                      </a:cubicBezTo>
                      <a:cubicBezTo>
                        <a:pt x="83704" y="8920"/>
                        <a:pt x="79266" y="9652"/>
                        <a:pt x="75204" y="11129"/>
                      </a:cubicBezTo>
                      <a:cubicBezTo>
                        <a:pt x="68889" y="13421"/>
                        <a:pt x="63655" y="17304"/>
                        <a:pt x="57632" y="20080"/>
                      </a:cubicBezTo>
                      <a:cubicBezTo>
                        <a:pt x="53810" y="21837"/>
                        <a:pt x="49324" y="23110"/>
                        <a:pt x="45002" y="23110"/>
                      </a:cubicBezTo>
                      <a:cubicBezTo>
                        <a:pt x="42528" y="23110"/>
                        <a:pt x="40107" y="22693"/>
                        <a:pt x="37895" y="21710"/>
                      </a:cubicBezTo>
                      <a:cubicBezTo>
                        <a:pt x="33235" y="19635"/>
                        <a:pt x="30561" y="15547"/>
                        <a:pt x="28294" y="11613"/>
                      </a:cubicBezTo>
                      <a:cubicBezTo>
                        <a:pt x="26041" y="7691"/>
                        <a:pt x="23774" y="3514"/>
                        <a:pt x="19496" y="955"/>
                      </a:cubicBezTo>
                      <a:cubicBezTo>
                        <a:pt x="18384" y="290"/>
                        <a:pt x="16731" y="1"/>
                        <a:pt x="14841" y="1"/>
                      </a:cubicBezTo>
                      <a:close/>
                    </a:path>
                  </a:pathLst>
                </a:custGeom>
                <a:solidFill>
                  <a:srgbClr val="6FC2D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66;p31"/>
                <p:cNvSpPr/>
                <p:nvPr/>
              </p:nvSpPr>
              <p:spPr>
                <a:xfrm>
                  <a:off x="473675" y="324225"/>
                  <a:ext cx="742965" cy="742965"/>
                </a:xfrm>
                <a:custGeom>
                  <a:rect b="b" l="l" r="r" t="t"/>
                  <a:pathLst>
                    <a:path extrusionOk="0" h="38965" w="38965">
                      <a:moveTo>
                        <a:pt x="19483" y="0"/>
                      </a:moveTo>
                      <a:cubicBezTo>
                        <a:pt x="8723" y="0"/>
                        <a:pt x="1" y="8723"/>
                        <a:pt x="1" y="19482"/>
                      </a:cubicBezTo>
                      <a:cubicBezTo>
                        <a:pt x="1" y="30242"/>
                        <a:pt x="8723" y="38964"/>
                        <a:pt x="19483" y="38964"/>
                      </a:cubicBezTo>
                      <a:cubicBezTo>
                        <a:pt x="30243" y="38964"/>
                        <a:pt x="38965" y="30242"/>
                        <a:pt x="38965" y="19482"/>
                      </a:cubicBezTo>
                      <a:cubicBezTo>
                        <a:pt x="38965" y="8723"/>
                        <a:pt x="30243" y="0"/>
                        <a:pt x="19483" y="0"/>
                      </a:cubicBezTo>
                      <a:close/>
                    </a:path>
                  </a:pathLst>
                </a:custGeom>
                <a:solidFill>
                  <a:srgbClr val="FFB13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67;p31"/>
                <p:cNvSpPr/>
                <p:nvPr/>
              </p:nvSpPr>
              <p:spPr>
                <a:xfrm>
                  <a:off x="7101390" y="-29360"/>
                  <a:ext cx="2059096" cy="1702149"/>
                </a:xfrm>
                <a:custGeom>
                  <a:rect b="b" l="l" r="r" t="t"/>
                  <a:pathLst>
                    <a:path extrusionOk="0" h="58473" w="70735">
                      <a:moveTo>
                        <a:pt x="70735" y="1"/>
                      </a:moveTo>
                      <a:lnTo>
                        <a:pt x="5680" y="39"/>
                      </a:lnTo>
                      <a:cubicBezTo>
                        <a:pt x="1" y="10289"/>
                        <a:pt x="10417" y="10659"/>
                        <a:pt x="16720" y="12059"/>
                      </a:cubicBezTo>
                      <a:cubicBezTo>
                        <a:pt x="23035" y="13447"/>
                        <a:pt x="29861" y="12696"/>
                        <a:pt x="35883" y="14873"/>
                      </a:cubicBezTo>
                      <a:cubicBezTo>
                        <a:pt x="46630" y="18757"/>
                        <a:pt x="51113" y="30523"/>
                        <a:pt x="51125" y="40964"/>
                      </a:cubicBezTo>
                      <a:cubicBezTo>
                        <a:pt x="51138" y="44631"/>
                        <a:pt x="50820" y="48528"/>
                        <a:pt x="52793" y="51736"/>
                      </a:cubicBezTo>
                      <a:cubicBezTo>
                        <a:pt x="56079" y="57084"/>
                        <a:pt x="63973" y="58090"/>
                        <a:pt x="70735" y="58472"/>
                      </a:cubicBezTo>
                      <a:lnTo>
                        <a:pt x="70735" y="1"/>
                      </a:lnTo>
                      <a:close/>
                    </a:path>
                  </a:pathLst>
                </a:custGeom>
                <a:solidFill>
                  <a:srgbClr val="FF5F4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68;p31"/>
                <p:cNvSpPr/>
                <p:nvPr/>
              </p:nvSpPr>
              <p:spPr>
                <a:xfrm>
                  <a:off x="6327842" y="2775375"/>
                  <a:ext cx="2819464" cy="2417664"/>
                </a:xfrm>
                <a:custGeom>
                  <a:rect b="b" l="l" r="r" t="t"/>
                  <a:pathLst>
                    <a:path extrusionOk="0" h="81492" w="97475">
                      <a:moveTo>
                        <a:pt x="85875" y="1"/>
                      </a:moveTo>
                      <a:cubicBezTo>
                        <a:pt x="80450" y="1"/>
                        <a:pt x="75020" y="1428"/>
                        <a:pt x="70556" y="4213"/>
                      </a:cubicBezTo>
                      <a:cubicBezTo>
                        <a:pt x="62801" y="9052"/>
                        <a:pt x="58268" y="17800"/>
                        <a:pt x="59109" y="26280"/>
                      </a:cubicBezTo>
                      <a:cubicBezTo>
                        <a:pt x="59758" y="32812"/>
                        <a:pt x="63311" y="38797"/>
                        <a:pt x="64992" y="45176"/>
                      </a:cubicBezTo>
                      <a:cubicBezTo>
                        <a:pt x="66685" y="51568"/>
                        <a:pt x="65896" y="59361"/>
                        <a:pt x="59936" y="63117"/>
                      </a:cubicBezTo>
                      <a:cubicBezTo>
                        <a:pt x="57588" y="64596"/>
                        <a:pt x="54860" y="65188"/>
                        <a:pt x="52028" y="65188"/>
                      </a:cubicBezTo>
                      <a:cubicBezTo>
                        <a:pt x="48226" y="65188"/>
                        <a:pt x="44238" y="64120"/>
                        <a:pt x="40735" y="62697"/>
                      </a:cubicBezTo>
                      <a:cubicBezTo>
                        <a:pt x="34622" y="60214"/>
                        <a:pt x="28752" y="56713"/>
                        <a:pt x="22067" y="56229"/>
                      </a:cubicBezTo>
                      <a:cubicBezTo>
                        <a:pt x="21586" y="56194"/>
                        <a:pt x="21104" y="56177"/>
                        <a:pt x="20623" y="56177"/>
                      </a:cubicBezTo>
                      <a:cubicBezTo>
                        <a:pt x="14359" y="56177"/>
                        <a:pt x="8141" y="59055"/>
                        <a:pt x="4546" y="63690"/>
                      </a:cubicBezTo>
                      <a:cubicBezTo>
                        <a:pt x="688" y="68695"/>
                        <a:pt x="0" y="75571"/>
                        <a:pt x="2827" y="81110"/>
                      </a:cubicBezTo>
                      <a:lnTo>
                        <a:pt x="97474" y="81492"/>
                      </a:lnTo>
                      <a:lnTo>
                        <a:pt x="97474" y="2354"/>
                      </a:lnTo>
                      <a:cubicBezTo>
                        <a:pt x="93870" y="776"/>
                        <a:pt x="89874" y="1"/>
                        <a:pt x="85875" y="1"/>
                      </a:cubicBezTo>
                      <a:close/>
                    </a:path>
                  </a:pathLst>
                </a:custGeom>
                <a:solidFill>
                  <a:srgbClr val="FFC7C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69" name="Google Shape;69;p31"/>
          <p:cNvSpPr txBox="1"/>
          <p:nvPr>
            <p:ph type="title"/>
          </p:nvPr>
        </p:nvSpPr>
        <p:spPr>
          <a:xfrm>
            <a:off x="2159400" y="1363300"/>
            <a:ext cx="4520400" cy="15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Sofia"/>
              <a:buNone/>
              <a:defRPr b="1" sz="12000">
                <a:solidFill>
                  <a:srgbClr val="25A0A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" type="subTitle"/>
          </p:nvPr>
        </p:nvSpPr>
        <p:spPr>
          <a:xfrm>
            <a:off x="1843200" y="3118697"/>
            <a:ext cx="51528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32"/>
          <p:cNvGrpSpPr/>
          <p:nvPr/>
        </p:nvGrpSpPr>
        <p:grpSpPr>
          <a:xfrm>
            <a:off x="-35157" y="-18935"/>
            <a:ext cx="9211439" cy="5176087"/>
            <a:chOff x="-35157" y="-18935"/>
            <a:chExt cx="9211439" cy="5176087"/>
          </a:xfrm>
        </p:grpSpPr>
        <p:sp>
          <p:nvSpPr>
            <p:cNvPr id="73" name="Google Shape;73;p32"/>
            <p:cNvSpPr/>
            <p:nvPr/>
          </p:nvSpPr>
          <p:spPr>
            <a:xfrm rot="5400000">
              <a:off x="6701102" y="1016550"/>
              <a:ext cx="3500285" cy="1450075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00A1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" name="Google Shape;74;p32"/>
            <p:cNvGrpSpPr/>
            <p:nvPr/>
          </p:nvGrpSpPr>
          <p:grpSpPr>
            <a:xfrm>
              <a:off x="3228651" y="-18935"/>
              <a:ext cx="4408810" cy="670826"/>
              <a:chOff x="2763768" y="829086"/>
              <a:chExt cx="3368332" cy="512511"/>
            </a:xfrm>
          </p:grpSpPr>
          <p:sp>
            <p:nvSpPr>
              <p:cNvPr id="75" name="Google Shape;75;p32"/>
              <p:cNvSpPr/>
              <p:nvPr/>
            </p:nvSpPr>
            <p:spPr>
              <a:xfrm>
                <a:off x="2931850" y="829086"/>
                <a:ext cx="3200250" cy="467700"/>
              </a:xfrm>
              <a:custGeom>
                <a:rect b="b" l="l" r="r" t="t"/>
                <a:pathLst>
                  <a:path extrusionOk="0" h="18708" w="128010">
                    <a:moveTo>
                      <a:pt x="128010" y="0"/>
                    </a:moveTo>
                    <a:cubicBezTo>
                      <a:pt x="128008" y="0"/>
                      <a:pt x="3261" y="357"/>
                      <a:pt x="3261" y="357"/>
                    </a:cubicBezTo>
                    <a:cubicBezTo>
                      <a:pt x="1" y="10798"/>
                      <a:pt x="15612" y="13994"/>
                      <a:pt x="21520" y="14452"/>
                    </a:cubicBezTo>
                    <a:cubicBezTo>
                      <a:pt x="22029" y="14492"/>
                      <a:pt x="22536" y="14511"/>
                      <a:pt x="23041" y="14511"/>
                    </a:cubicBezTo>
                    <a:cubicBezTo>
                      <a:pt x="33789" y="14511"/>
                      <a:pt x="43642" y="5932"/>
                      <a:pt x="54576" y="3986"/>
                    </a:cubicBezTo>
                    <a:cubicBezTo>
                      <a:pt x="57136" y="3533"/>
                      <a:pt x="59724" y="3307"/>
                      <a:pt x="62311" y="3307"/>
                    </a:cubicBezTo>
                    <a:cubicBezTo>
                      <a:pt x="69401" y="3307"/>
                      <a:pt x="76489" y="5005"/>
                      <a:pt x="83010" y="8391"/>
                    </a:cubicBezTo>
                    <a:cubicBezTo>
                      <a:pt x="90166" y="12110"/>
                      <a:pt x="96889" y="17840"/>
                      <a:pt x="104657" y="18604"/>
                    </a:cubicBezTo>
                    <a:cubicBezTo>
                      <a:pt x="105363" y="18673"/>
                      <a:pt x="106085" y="18708"/>
                      <a:pt x="106817" y="18708"/>
                    </a:cubicBezTo>
                    <a:cubicBezTo>
                      <a:pt x="116417" y="18708"/>
                      <a:pt x="127738" y="12707"/>
                      <a:pt x="128010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32"/>
              <p:cNvSpPr/>
              <p:nvPr/>
            </p:nvSpPr>
            <p:spPr>
              <a:xfrm>
                <a:off x="2763768" y="1098672"/>
                <a:ext cx="241100" cy="242925"/>
              </a:xfrm>
              <a:custGeom>
                <a:rect b="b" l="l" r="r" t="t"/>
                <a:pathLst>
                  <a:path extrusionOk="0" h="9717" w="10761">
                    <a:moveTo>
                      <a:pt x="5387" y="1"/>
                    </a:moveTo>
                    <a:cubicBezTo>
                      <a:pt x="2407" y="1"/>
                      <a:pt x="1" y="2178"/>
                      <a:pt x="1" y="4865"/>
                    </a:cubicBezTo>
                    <a:cubicBezTo>
                      <a:pt x="1" y="7539"/>
                      <a:pt x="2407" y="9716"/>
                      <a:pt x="5387" y="9716"/>
                    </a:cubicBezTo>
                    <a:cubicBezTo>
                      <a:pt x="8354" y="9716"/>
                      <a:pt x="10760" y="7539"/>
                      <a:pt x="10760" y="4865"/>
                    </a:cubicBezTo>
                    <a:cubicBezTo>
                      <a:pt x="10760" y="2178"/>
                      <a:pt x="8354" y="1"/>
                      <a:pt x="5387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" name="Google Shape;77;p32"/>
            <p:cNvSpPr/>
            <p:nvPr/>
          </p:nvSpPr>
          <p:spPr>
            <a:xfrm rot="-5400000">
              <a:off x="-187999" y="169932"/>
              <a:ext cx="2059096" cy="1702149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8" name="Google Shape;78;p32"/>
            <p:cNvGrpSpPr/>
            <p:nvPr/>
          </p:nvGrpSpPr>
          <p:grpSpPr>
            <a:xfrm>
              <a:off x="-35157" y="1523975"/>
              <a:ext cx="2700534" cy="3619564"/>
              <a:chOff x="140634" y="1535094"/>
              <a:chExt cx="2275667" cy="3050109"/>
            </a:xfrm>
          </p:grpSpPr>
          <p:sp>
            <p:nvSpPr>
              <p:cNvPr id="79" name="Google Shape;79;p32"/>
              <p:cNvSpPr/>
              <p:nvPr/>
            </p:nvSpPr>
            <p:spPr>
              <a:xfrm>
                <a:off x="162234" y="1535094"/>
                <a:ext cx="1004408" cy="2515085"/>
              </a:xfrm>
              <a:custGeom>
                <a:rect b="b" l="l" r="r" t="t"/>
                <a:pathLst>
                  <a:path extrusionOk="0" h="84321" w="34839">
                    <a:moveTo>
                      <a:pt x="0" y="1"/>
                    </a:moveTo>
                    <a:cubicBezTo>
                      <a:pt x="0" y="1"/>
                      <a:pt x="0" y="84321"/>
                      <a:pt x="0" y="84321"/>
                    </a:cubicBezTo>
                    <a:cubicBezTo>
                      <a:pt x="9728" y="84308"/>
                      <a:pt x="16872" y="82321"/>
                      <a:pt x="23799" y="78107"/>
                    </a:cubicBezTo>
                    <a:cubicBezTo>
                      <a:pt x="34839" y="71396"/>
                      <a:pt x="23671" y="61082"/>
                      <a:pt x="20450" y="53226"/>
                    </a:cubicBezTo>
                    <a:cubicBezTo>
                      <a:pt x="18018" y="47305"/>
                      <a:pt x="18667" y="40760"/>
                      <a:pt x="19737" y="34533"/>
                    </a:cubicBezTo>
                    <a:cubicBezTo>
                      <a:pt x="20883" y="27887"/>
                      <a:pt x="22474" y="20998"/>
                      <a:pt x="20399" y="14542"/>
                    </a:cubicBezTo>
                    <a:cubicBezTo>
                      <a:pt x="17814" y="6533"/>
                      <a:pt x="9232" y="408"/>
                      <a:pt x="0" y="1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32"/>
              <p:cNvSpPr/>
              <p:nvPr/>
            </p:nvSpPr>
            <p:spPr>
              <a:xfrm>
                <a:off x="140634" y="3948278"/>
                <a:ext cx="2275667" cy="636925"/>
              </a:xfrm>
              <a:custGeom>
                <a:rect b="b" l="l" r="r" t="t"/>
                <a:pathLst>
                  <a:path extrusionOk="0" h="33540" w="119835">
                    <a:moveTo>
                      <a:pt x="14841" y="1"/>
                    </a:moveTo>
                    <a:cubicBezTo>
                      <a:pt x="9457" y="1"/>
                      <a:pt x="2160" y="2350"/>
                      <a:pt x="39" y="5055"/>
                    </a:cubicBezTo>
                    <a:lnTo>
                      <a:pt x="1" y="33539"/>
                    </a:lnTo>
                    <a:lnTo>
                      <a:pt x="119835" y="33539"/>
                    </a:lnTo>
                    <a:cubicBezTo>
                      <a:pt x="118358" y="25606"/>
                      <a:pt x="112169" y="15942"/>
                      <a:pt x="103574" y="12096"/>
                    </a:cubicBezTo>
                    <a:cubicBezTo>
                      <a:pt x="98867" y="9986"/>
                      <a:pt x="93504" y="8920"/>
                      <a:pt x="88144" y="8920"/>
                    </a:cubicBezTo>
                    <a:cubicBezTo>
                      <a:pt x="83704" y="8920"/>
                      <a:pt x="79266" y="9652"/>
                      <a:pt x="75204" y="11129"/>
                    </a:cubicBezTo>
                    <a:cubicBezTo>
                      <a:pt x="68889" y="13421"/>
                      <a:pt x="63655" y="17304"/>
                      <a:pt x="57632" y="20080"/>
                    </a:cubicBezTo>
                    <a:cubicBezTo>
                      <a:pt x="53810" y="21837"/>
                      <a:pt x="49324" y="23110"/>
                      <a:pt x="45002" y="23110"/>
                    </a:cubicBezTo>
                    <a:cubicBezTo>
                      <a:pt x="42528" y="23110"/>
                      <a:pt x="40107" y="22693"/>
                      <a:pt x="37895" y="21710"/>
                    </a:cubicBezTo>
                    <a:cubicBezTo>
                      <a:pt x="33235" y="19635"/>
                      <a:pt x="30561" y="15547"/>
                      <a:pt x="28294" y="11613"/>
                    </a:cubicBezTo>
                    <a:cubicBezTo>
                      <a:pt x="26041" y="7691"/>
                      <a:pt x="23774" y="3514"/>
                      <a:pt x="19496" y="955"/>
                    </a:cubicBezTo>
                    <a:cubicBezTo>
                      <a:pt x="18384" y="290"/>
                      <a:pt x="16731" y="1"/>
                      <a:pt x="14841" y="1"/>
                    </a:cubicBezTo>
                    <a:close/>
                  </a:path>
                </a:pathLst>
              </a:custGeom>
              <a:solidFill>
                <a:srgbClr val="6FC2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32"/>
              <p:cNvSpPr/>
              <p:nvPr/>
            </p:nvSpPr>
            <p:spPr>
              <a:xfrm>
                <a:off x="203733" y="3643124"/>
                <a:ext cx="739945" cy="739945"/>
              </a:xfrm>
              <a:custGeom>
                <a:rect b="b" l="l" r="r" t="t"/>
                <a:pathLst>
                  <a:path extrusionOk="0" h="38965" w="38965">
                    <a:moveTo>
                      <a:pt x="19483" y="0"/>
                    </a:moveTo>
                    <a:cubicBezTo>
                      <a:pt x="8723" y="0"/>
                      <a:pt x="1" y="8723"/>
                      <a:pt x="1" y="19482"/>
                    </a:cubicBezTo>
                    <a:cubicBezTo>
                      <a:pt x="1" y="30242"/>
                      <a:pt x="8723" y="38964"/>
                      <a:pt x="19483" y="38964"/>
                    </a:cubicBezTo>
                    <a:cubicBezTo>
                      <a:pt x="30243" y="38964"/>
                      <a:pt x="38965" y="30242"/>
                      <a:pt x="38965" y="19482"/>
                    </a:cubicBezTo>
                    <a:cubicBezTo>
                      <a:pt x="38965" y="8723"/>
                      <a:pt x="30243" y="0"/>
                      <a:pt x="19483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" name="Google Shape;82;p32"/>
            <p:cNvGrpSpPr/>
            <p:nvPr/>
          </p:nvGrpSpPr>
          <p:grpSpPr>
            <a:xfrm>
              <a:off x="3836380" y="4121017"/>
              <a:ext cx="4080290" cy="1033912"/>
              <a:chOff x="3341875" y="4134396"/>
              <a:chExt cx="3438350" cy="871250"/>
            </a:xfrm>
          </p:grpSpPr>
          <p:sp>
            <p:nvSpPr>
              <p:cNvPr id="83" name="Google Shape;83;p32"/>
              <p:cNvSpPr/>
              <p:nvPr/>
            </p:nvSpPr>
            <p:spPr>
              <a:xfrm>
                <a:off x="3341875" y="4567271"/>
                <a:ext cx="237825" cy="237825"/>
              </a:xfrm>
              <a:custGeom>
                <a:rect b="b" l="l" r="r" t="t"/>
                <a:pathLst>
                  <a:path extrusionOk="0" h="9513" w="9513">
                    <a:moveTo>
                      <a:pt x="4763" y="1"/>
                    </a:moveTo>
                    <a:cubicBezTo>
                      <a:pt x="2127" y="1"/>
                      <a:pt x="1" y="2127"/>
                      <a:pt x="1" y="4750"/>
                    </a:cubicBezTo>
                    <a:cubicBezTo>
                      <a:pt x="1" y="7386"/>
                      <a:pt x="2127" y="9512"/>
                      <a:pt x="4763" y="9512"/>
                    </a:cubicBezTo>
                    <a:cubicBezTo>
                      <a:pt x="7386" y="9512"/>
                      <a:pt x="9512" y="7386"/>
                      <a:pt x="9512" y="4750"/>
                    </a:cubicBezTo>
                    <a:cubicBezTo>
                      <a:pt x="9512" y="2127"/>
                      <a:pt x="7386" y="1"/>
                      <a:pt x="4763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32"/>
              <p:cNvSpPr/>
              <p:nvPr/>
            </p:nvSpPr>
            <p:spPr>
              <a:xfrm>
                <a:off x="4071500" y="4134396"/>
                <a:ext cx="2708725" cy="871250"/>
              </a:xfrm>
              <a:custGeom>
                <a:rect b="b" l="l" r="r" t="t"/>
                <a:pathLst>
                  <a:path extrusionOk="0" h="34850" w="108349">
                    <a:moveTo>
                      <a:pt x="78363" y="0"/>
                    </a:moveTo>
                    <a:cubicBezTo>
                      <a:pt x="71520" y="0"/>
                      <a:pt x="64689" y="2185"/>
                      <a:pt x="59771" y="6480"/>
                    </a:cubicBezTo>
                    <a:cubicBezTo>
                      <a:pt x="56486" y="9357"/>
                      <a:pt x="54105" y="13012"/>
                      <a:pt x="50769" y="15851"/>
                    </a:cubicBezTo>
                    <a:cubicBezTo>
                      <a:pt x="48211" y="18038"/>
                      <a:pt x="44748" y="19730"/>
                      <a:pt x="41344" y="19730"/>
                    </a:cubicBezTo>
                    <a:cubicBezTo>
                      <a:pt x="40307" y="19730"/>
                      <a:pt x="39276" y="19573"/>
                      <a:pt x="38277" y="19226"/>
                    </a:cubicBezTo>
                    <a:cubicBezTo>
                      <a:pt x="33311" y="17519"/>
                      <a:pt x="31388" y="12120"/>
                      <a:pt x="27365" y="8988"/>
                    </a:cubicBezTo>
                    <a:cubicBezTo>
                      <a:pt x="24946" y="7109"/>
                      <a:pt x="21876" y="6255"/>
                      <a:pt x="18728" y="6255"/>
                    </a:cubicBezTo>
                    <a:cubicBezTo>
                      <a:pt x="14069" y="6255"/>
                      <a:pt x="9238" y="8127"/>
                      <a:pt x="6100" y="11318"/>
                    </a:cubicBezTo>
                    <a:cubicBezTo>
                      <a:pt x="841" y="16666"/>
                      <a:pt x="0" y="27515"/>
                      <a:pt x="1643" y="34506"/>
                    </a:cubicBezTo>
                    <a:lnTo>
                      <a:pt x="108349" y="34849"/>
                    </a:lnTo>
                    <a:lnTo>
                      <a:pt x="108158" y="26140"/>
                    </a:lnTo>
                    <a:cubicBezTo>
                      <a:pt x="107483" y="16208"/>
                      <a:pt x="100429" y="6862"/>
                      <a:pt x="90522" y="2481"/>
                    </a:cubicBezTo>
                    <a:cubicBezTo>
                      <a:pt x="86757" y="821"/>
                      <a:pt x="82558" y="0"/>
                      <a:pt x="78363" y="0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" name="Google Shape;85;p32"/>
            <p:cNvSpPr/>
            <p:nvPr/>
          </p:nvSpPr>
          <p:spPr>
            <a:xfrm>
              <a:off x="6263976" y="2739488"/>
              <a:ext cx="2891840" cy="2417664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FFC7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32"/>
          <p:cNvSpPr txBox="1"/>
          <p:nvPr>
            <p:ph type="title"/>
          </p:nvPr>
        </p:nvSpPr>
        <p:spPr>
          <a:xfrm>
            <a:off x="2127825" y="2197975"/>
            <a:ext cx="4838700" cy="137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Sofia"/>
              <a:buNone/>
              <a:defRPr b="1"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600"/>
              <a:buNone/>
              <a:defRPr sz="3600">
                <a:solidFill>
                  <a:srgbClr val="25A0A6"/>
                </a:solidFill>
              </a:defRPr>
            </a:lvl9pPr>
          </a:lstStyle>
          <a:p/>
        </p:txBody>
      </p:sp>
      <p:sp>
        <p:nvSpPr>
          <p:cNvPr id="87" name="Google Shape;87;p32"/>
          <p:cNvSpPr txBox="1"/>
          <p:nvPr>
            <p:ph idx="2" type="title"/>
          </p:nvPr>
        </p:nvSpPr>
        <p:spPr>
          <a:xfrm>
            <a:off x="4037250" y="1168650"/>
            <a:ext cx="1069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Sofia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88" name="Google Shape;88;p32"/>
          <p:cNvSpPr txBox="1"/>
          <p:nvPr>
            <p:ph idx="1" type="subTitle"/>
          </p:nvPr>
        </p:nvSpPr>
        <p:spPr>
          <a:xfrm>
            <a:off x="2140225" y="3571475"/>
            <a:ext cx="48387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9_2_1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3"/>
          <p:cNvSpPr txBox="1"/>
          <p:nvPr>
            <p:ph type="title"/>
          </p:nvPr>
        </p:nvSpPr>
        <p:spPr>
          <a:xfrm>
            <a:off x="720000" y="539500"/>
            <a:ext cx="77040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91" name="Google Shape;91;p33"/>
          <p:cNvGrpSpPr/>
          <p:nvPr/>
        </p:nvGrpSpPr>
        <p:grpSpPr>
          <a:xfrm rot="10800000">
            <a:off x="-15306" y="-15492"/>
            <a:ext cx="9179180" cy="5172739"/>
            <a:chOff x="-10408" y="-9268"/>
            <a:chExt cx="9179180" cy="5160354"/>
          </a:xfrm>
        </p:grpSpPr>
        <p:sp>
          <p:nvSpPr>
            <p:cNvPr id="92" name="Google Shape;92;p33"/>
            <p:cNvSpPr/>
            <p:nvPr/>
          </p:nvSpPr>
          <p:spPr>
            <a:xfrm flipH="1" rot="-5400000">
              <a:off x="-792539" y="772883"/>
              <a:ext cx="2679795" cy="1115501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33"/>
            <p:cNvSpPr/>
            <p:nvPr/>
          </p:nvSpPr>
          <p:spPr>
            <a:xfrm>
              <a:off x="-10408" y="4479632"/>
              <a:ext cx="2366741" cy="662415"/>
            </a:xfrm>
            <a:custGeom>
              <a:rect b="b" l="l" r="r" t="t"/>
              <a:pathLst>
                <a:path extrusionOk="0" h="33540" w="119835">
                  <a:moveTo>
                    <a:pt x="14841" y="1"/>
                  </a:moveTo>
                  <a:cubicBezTo>
                    <a:pt x="9457" y="1"/>
                    <a:pt x="2160" y="2350"/>
                    <a:pt x="39" y="5055"/>
                  </a:cubicBezTo>
                  <a:lnTo>
                    <a:pt x="1" y="33539"/>
                  </a:lnTo>
                  <a:lnTo>
                    <a:pt x="119835" y="33539"/>
                  </a:lnTo>
                  <a:cubicBezTo>
                    <a:pt x="118358" y="25606"/>
                    <a:pt x="112169" y="15942"/>
                    <a:pt x="103574" y="12096"/>
                  </a:cubicBezTo>
                  <a:cubicBezTo>
                    <a:pt x="98867" y="9986"/>
                    <a:pt x="93504" y="8920"/>
                    <a:pt x="88144" y="8920"/>
                  </a:cubicBezTo>
                  <a:cubicBezTo>
                    <a:pt x="83704" y="8920"/>
                    <a:pt x="79266" y="9652"/>
                    <a:pt x="75204" y="11129"/>
                  </a:cubicBezTo>
                  <a:cubicBezTo>
                    <a:pt x="68889" y="13421"/>
                    <a:pt x="63655" y="17304"/>
                    <a:pt x="57632" y="20080"/>
                  </a:cubicBezTo>
                  <a:cubicBezTo>
                    <a:pt x="53810" y="21837"/>
                    <a:pt x="49324" y="23110"/>
                    <a:pt x="45002" y="23110"/>
                  </a:cubicBezTo>
                  <a:cubicBezTo>
                    <a:pt x="42528" y="23110"/>
                    <a:pt x="40107" y="22693"/>
                    <a:pt x="37895" y="21710"/>
                  </a:cubicBezTo>
                  <a:cubicBezTo>
                    <a:pt x="33235" y="19635"/>
                    <a:pt x="30561" y="15547"/>
                    <a:pt x="28294" y="11613"/>
                  </a:cubicBezTo>
                  <a:cubicBezTo>
                    <a:pt x="26041" y="7691"/>
                    <a:pt x="23774" y="3514"/>
                    <a:pt x="19496" y="955"/>
                  </a:cubicBezTo>
                  <a:cubicBezTo>
                    <a:pt x="18384" y="290"/>
                    <a:pt x="16731" y="1"/>
                    <a:pt x="148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33"/>
            <p:cNvSpPr/>
            <p:nvPr/>
          </p:nvSpPr>
          <p:spPr>
            <a:xfrm flipH="1" rot="10800000">
              <a:off x="8435299" y="1526216"/>
              <a:ext cx="733448" cy="2394875"/>
            </a:xfrm>
            <a:custGeom>
              <a:rect b="b" l="l" r="r" t="t"/>
              <a:pathLst>
                <a:path extrusionOk="0" h="84334" w="34839">
                  <a:moveTo>
                    <a:pt x="34839" y="0"/>
                  </a:moveTo>
                  <a:cubicBezTo>
                    <a:pt x="25110" y="13"/>
                    <a:pt x="17967" y="2012"/>
                    <a:pt x="11053" y="6214"/>
                  </a:cubicBezTo>
                  <a:cubicBezTo>
                    <a:pt x="0" y="12925"/>
                    <a:pt x="11167" y="23239"/>
                    <a:pt x="14389" y="31108"/>
                  </a:cubicBezTo>
                  <a:cubicBezTo>
                    <a:pt x="16821" y="37016"/>
                    <a:pt x="16172" y="43561"/>
                    <a:pt x="15102" y="49788"/>
                  </a:cubicBezTo>
                  <a:cubicBezTo>
                    <a:pt x="13956" y="56434"/>
                    <a:pt x="12364" y="63323"/>
                    <a:pt x="14453" y="69779"/>
                  </a:cubicBezTo>
                  <a:cubicBezTo>
                    <a:pt x="17025" y="77788"/>
                    <a:pt x="25607" y="83913"/>
                    <a:pt x="34839" y="84333"/>
                  </a:cubicBezTo>
                  <a:cubicBezTo>
                    <a:pt x="34839" y="84333"/>
                    <a:pt x="34839" y="0"/>
                    <a:pt x="34839" y="0"/>
                  </a:cubicBezTo>
                  <a:close/>
                </a:path>
              </a:pathLst>
            </a:custGeom>
            <a:solidFill>
              <a:srgbClr val="ADDD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33"/>
            <p:cNvSpPr/>
            <p:nvPr/>
          </p:nvSpPr>
          <p:spPr>
            <a:xfrm flipH="1" rot="10800000">
              <a:off x="7105998" y="3448937"/>
              <a:ext cx="2059096" cy="1702149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33"/>
            <p:cNvSpPr/>
            <p:nvPr/>
          </p:nvSpPr>
          <p:spPr>
            <a:xfrm flipH="1" rot="10800000">
              <a:off x="7189786" y="-9268"/>
              <a:ext cx="1978986" cy="1654491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" name="Google Shape;97;p33"/>
          <p:cNvSpPr/>
          <p:nvPr/>
        </p:nvSpPr>
        <p:spPr>
          <a:xfrm flipH="1" rot="10800000">
            <a:off x="8564145" y="237231"/>
            <a:ext cx="733448" cy="2400567"/>
          </a:xfrm>
          <a:custGeom>
            <a:rect b="b" l="l" r="r" t="t"/>
            <a:pathLst>
              <a:path extrusionOk="0" h="84334" w="34839">
                <a:moveTo>
                  <a:pt x="34839" y="0"/>
                </a:moveTo>
                <a:cubicBezTo>
                  <a:pt x="25110" y="13"/>
                  <a:pt x="17967" y="2012"/>
                  <a:pt x="11053" y="6214"/>
                </a:cubicBezTo>
                <a:cubicBezTo>
                  <a:pt x="0" y="12925"/>
                  <a:pt x="11167" y="23239"/>
                  <a:pt x="14389" y="31108"/>
                </a:cubicBezTo>
                <a:cubicBezTo>
                  <a:pt x="16821" y="37016"/>
                  <a:pt x="16172" y="43561"/>
                  <a:pt x="15102" y="49788"/>
                </a:cubicBezTo>
                <a:cubicBezTo>
                  <a:pt x="13956" y="56434"/>
                  <a:pt x="12364" y="63323"/>
                  <a:pt x="14453" y="69779"/>
                </a:cubicBezTo>
                <a:cubicBezTo>
                  <a:pt x="17025" y="77788"/>
                  <a:pt x="25607" y="83913"/>
                  <a:pt x="34839" y="84333"/>
                </a:cubicBezTo>
                <a:cubicBezTo>
                  <a:pt x="34839" y="84333"/>
                  <a:pt x="34839" y="0"/>
                  <a:pt x="348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34"/>
          <p:cNvGrpSpPr/>
          <p:nvPr/>
        </p:nvGrpSpPr>
        <p:grpSpPr>
          <a:xfrm>
            <a:off x="-39035" y="-30890"/>
            <a:ext cx="9264360" cy="5188798"/>
            <a:chOff x="-2" y="-30889"/>
            <a:chExt cx="9212768" cy="5188798"/>
          </a:xfrm>
        </p:grpSpPr>
        <p:sp>
          <p:nvSpPr>
            <p:cNvPr id="100" name="Google Shape;100;p34"/>
            <p:cNvSpPr/>
            <p:nvPr/>
          </p:nvSpPr>
          <p:spPr>
            <a:xfrm rot="10800000">
              <a:off x="5" y="121047"/>
              <a:ext cx="793894" cy="2619203"/>
            </a:xfrm>
            <a:custGeom>
              <a:rect b="b" l="l" r="r" t="t"/>
              <a:pathLst>
                <a:path extrusionOk="0" h="84334" w="34839">
                  <a:moveTo>
                    <a:pt x="34839" y="0"/>
                  </a:moveTo>
                  <a:cubicBezTo>
                    <a:pt x="25110" y="13"/>
                    <a:pt x="17967" y="2012"/>
                    <a:pt x="11053" y="6214"/>
                  </a:cubicBezTo>
                  <a:cubicBezTo>
                    <a:pt x="0" y="12925"/>
                    <a:pt x="11167" y="23239"/>
                    <a:pt x="14389" y="31108"/>
                  </a:cubicBezTo>
                  <a:cubicBezTo>
                    <a:pt x="16821" y="37016"/>
                    <a:pt x="16172" y="43561"/>
                    <a:pt x="15102" y="49788"/>
                  </a:cubicBezTo>
                  <a:cubicBezTo>
                    <a:pt x="13956" y="56434"/>
                    <a:pt x="12364" y="63323"/>
                    <a:pt x="14453" y="69779"/>
                  </a:cubicBezTo>
                  <a:cubicBezTo>
                    <a:pt x="17025" y="77788"/>
                    <a:pt x="25607" y="83913"/>
                    <a:pt x="34839" y="84333"/>
                  </a:cubicBezTo>
                  <a:cubicBezTo>
                    <a:pt x="34839" y="84333"/>
                    <a:pt x="34839" y="0"/>
                    <a:pt x="34839" y="0"/>
                  </a:cubicBezTo>
                  <a:close/>
                </a:path>
              </a:pathLst>
            </a:custGeom>
            <a:solidFill>
              <a:srgbClr val="F6BA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4"/>
            <p:cNvSpPr/>
            <p:nvPr/>
          </p:nvSpPr>
          <p:spPr>
            <a:xfrm>
              <a:off x="0" y="-30889"/>
              <a:ext cx="3500285" cy="1450075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25A0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" name="Google Shape;102;p34"/>
            <p:cNvGrpSpPr/>
            <p:nvPr/>
          </p:nvGrpSpPr>
          <p:grpSpPr>
            <a:xfrm>
              <a:off x="-2" y="453200"/>
              <a:ext cx="3137471" cy="4690381"/>
              <a:chOff x="170259" y="632781"/>
              <a:chExt cx="2643862" cy="3952457"/>
            </a:xfrm>
          </p:grpSpPr>
          <p:sp>
            <p:nvSpPr>
              <p:cNvPr id="103" name="Google Shape;103;p34"/>
              <p:cNvSpPr/>
              <p:nvPr/>
            </p:nvSpPr>
            <p:spPr>
              <a:xfrm>
                <a:off x="170259" y="1535094"/>
                <a:ext cx="1004408" cy="2430974"/>
              </a:xfrm>
              <a:custGeom>
                <a:rect b="b" l="l" r="r" t="t"/>
                <a:pathLst>
                  <a:path extrusionOk="0" h="84321" w="34839">
                    <a:moveTo>
                      <a:pt x="0" y="1"/>
                    </a:moveTo>
                    <a:cubicBezTo>
                      <a:pt x="0" y="1"/>
                      <a:pt x="0" y="84321"/>
                      <a:pt x="0" y="84321"/>
                    </a:cubicBezTo>
                    <a:cubicBezTo>
                      <a:pt x="9728" y="84308"/>
                      <a:pt x="16872" y="82321"/>
                      <a:pt x="23799" y="78107"/>
                    </a:cubicBezTo>
                    <a:cubicBezTo>
                      <a:pt x="34839" y="71396"/>
                      <a:pt x="23671" y="61082"/>
                      <a:pt x="20450" y="53226"/>
                    </a:cubicBezTo>
                    <a:cubicBezTo>
                      <a:pt x="18018" y="47305"/>
                      <a:pt x="18667" y="40760"/>
                      <a:pt x="19737" y="34533"/>
                    </a:cubicBezTo>
                    <a:cubicBezTo>
                      <a:pt x="20883" y="27887"/>
                      <a:pt x="22474" y="20998"/>
                      <a:pt x="20399" y="14542"/>
                    </a:cubicBezTo>
                    <a:cubicBezTo>
                      <a:pt x="17814" y="6533"/>
                      <a:pt x="9232" y="408"/>
                      <a:pt x="0" y="1"/>
                    </a:cubicBezTo>
                    <a:close/>
                  </a:path>
                </a:pathLst>
              </a:custGeom>
              <a:solidFill>
                <a:srgbClr val="FFB9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34"/>
              <p:cNvSpPr/>
              <p:nvPr/>
            </p:nvSpPr>
            <p:spPr>
              <a:xfrm>
                <a:off x="170261" y="3845262"/>
                <a:ext cx="2643860" cy="739976"/>
              </a:xfrm>
              <a:custGeom>
                <a:rect b="b" l="l" r="r" t="t"/>
                <a:pathLst>
                  <a:path extrusionOk="0" h="33540" w="119835">
                    <a:moveTo>
                      <a:pt x="14841" y="1"/>
                    </a:moveTo>
                    <a:cubicBezTo>
                      <a:pt x="9457" y="1"/>
                      <a:pt x="2160" y="2350"/>
                      <a:pt x="39" y="5055"/>
                    </a:cubicBezTo>
                    <a:lnTo>
                      <a:pt x="1" y="33539"/>
                    </a:lnTo>
                    <a:lnTo>
                      <a:pt x="119835" y="33539"/>
                    </a:lnTo>
                    <a:cubicBezTo>
                      <a:pt x="118358" y="25606"/>
                      <a:pt x="112169" y="15942"/>
                      <a:pt x="103574" y="12096"/>
                    </a:cubicBezTo>
                    <a:cubicBezTo>
                      <a:pt x="98867" y="9986"/>
                      <a:pt x="93504" y="8920"/>
                      <a:pt x="88144" y="8920"/>
                    </a:cubicBezTo>
                    <a:cubicBezTo>
                      <a:pt x="83704" y="8920"/>
                      <a:pt x="79266" y="9652"/>
                      <a:pt x="75204" y="11129"/>
                    </a:cubicBezTo>
                    <a:cubicBezTo>
                      <a:pt x="68889" y="13421"/>
                      <a:pt x="63655" y="17304"/>
                      <a:pt x="57632" y="20080"/>
                    </a:cubicBezTo>
                    <a:cubicBezTo>
                      <a:pt x="53810" y="21837"/>
                      <a:pt x="49324" y="23110"/>
                      <a:pt x="45002" y="23110"/>
                    </a:cubicBezTo>
                    <a:cubicBezTo>
                      <a:pt x="42528" y="23110"/>
                      <a:pt x="40107" y="22693"/>
                      <a:pt x="37895" y="21710"/>
                    </a:cubicBezTo>
                    <a:cubicBezTo>
                      <a:pt x="33235" y="19635"/>
                      <a:pt x="30561" y="15547"/>
                      <a:pt x="28294" y="11613"/>
                    </a:cubicBezTo>
                    <a:cubicBezTo>
                      <a:pt x="26041" y="7691"/>
                      <a:pt x="23774" y="3514"/>
                      <a:pt x="19496" y="955"/>
                    </a:cubicBezTo>
                    <a:cubicBezTo>
                      <a:pt x="18384" y="290"/>
                      <a:pt x="16731" y="1"/>
                      <a:pt x="14841" y="1"/>
                    </a:cubicBezTo>
                    <a:close/>
                  </a:path>
                </a:pathLst>
              </a:custGeom>
              <a:solidFill>
                <a:srgbClr val="F6BAB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34"/>
              <p:cNvSpPr/>
              <p:nvPr/>
            </p:nvSpPr>
            <p:spPr>
              <a:xfrm>
                <a:off x="569411" y="632781"/>
                <a:ext cx="739945" cy="739945"/>
              </a:xfrm>
              <a:custGeom>
                <a:rect b="b" l="l" r="r" t="t"/>
                <a:pathLst>
                  <a:path extrusionOk="0" h="38965" w="38965">
                    <a:moveTo>
                      <a:pt x="19483" y="0"/>
                    </a:moveTo>
                    <a:cubicBezTo>
                      <a:pt x="8723" y="0"/>
                      <a:pt x="1" y="8723"/>
                      <a:pt x="1" y="19482"/>
                    </a:cubicBezTo>
                    <a:cubicBezTo>
                      <a:pt x="1" y="30242"/>
                      <a:pt x="8723" y="38964"/>
                      <a:pt x="19483" y="38964"/>
                    </a:cubicBezTo>
                    <a:cubicBezTo>
                      <a:pt x="30243" y="38964"/>
                      <a:pt x="38965" y="30242"/>
                      <a:pt x="38965" y="19482"/>
                    </a:cubicBezTo>
                    <a:cubicBezTo>
                      <a:pt x="38965" y="8723"/>
                      <a:pt x="30243" y="0"/>
                      <a:pt x="19483" y="0"/>
                    </a:cubicBezTo>
                    <a:close/>
                  </a:path>
                </a:pathLst>
              </a:custGeom>
              <a:solidFill>
                <a:srgbClr val="FFB9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" name="Google Shape;106;p34"/>
            <p:cNvSpPr/>
            <p:nvPr/>
          </p:nvSpPr>
          <p:spPr>
            <a:xfrm>
              <a:off x="8061994" y="344427"/>
              <a:ext cx="1082012" cy="2619203"/>
            </a:xfrm>
            <a:custGeom>
              <a:rect b="b" l="l" r="r" t="t"/>
              <a:pathLst>
                <a:path extrusionOk="0" h="84334" w="34839">
                  <a:moveTo>
                    <a:pt x="34839" y="0"/>
                  </a:moveTo>
                  <a:cubicBezTo>
                    <a:pt x="25110" y="13"/>
                    <a:pt x="17967" y="2012"/>
                    <a:pt x="11053" y="6214"/>
                  </a:cubicBezTo>
                  <a:cubicBezTo>
                    <a:pt x="0" y="12925"/>
                    <a:pt x="11167" y="23239"/>
                    <a:pt x="14389" y="31108"/>
                  </a:cubicBezTo>
                  <a:cubicBezTo>
                    <a:pt x="16821" y="37016"/>
                    <a:pt x="16172" y="43561"/>
                    <a:pt x="15102" y="49788"/>
                  </a:cubicBezTo>
                  <a:cubicBezTo>
                    <a:pt x="13956" y="56434"/>
                    <a:pt x="12364" y="63323"/>
                    <a:pt x="14453" y="69779"/>
                  </a:cubicBezTo>
                  <a:cubicBezTo>
                    <a:pt x="17025" y="77788"/>
                    <a:pt x="25607" y="83913"/>
                    <a:pt x="34839" y="84333"/>
                  </a:cubicBezTo>
                  <a:cubicBezTo>
                    <a:pt x="34839" y="84333"/>
                    <a:pt x="34839" y="0"/>
                    <a:pt x="34839" y="0"/>
                  </a:cubicBezTo>
                  <a:close/>
                </a:path>
              </a:pathLst>
            </a:custGeom>
            <a:solidFill>
              <a:srgbClr val="ADDD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4"/>
            <p:cNvSpPr/>
            <p:nvPr/>
          </p:nvSpPr>
          <p:spPr>
            <a:xfrm>
              <a:off x="7088034" y="-12418"/>
              <a:ext cx="2059096" cy="1702149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4"/>
            <p:cNvSpPr/>
            <p:nvPr/>
          </p:nvSpPr>
          <p:spPr>
            <a:xfrm>
              <a:off x="6320926" y="2740245"/>
              <a:ext cx="2891840" cy="2417664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FFC7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34"/>
          <p:cNvSpPr txBox="1"/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35"/>
          <p:cNvGrpSpPr/>
          <p:nvPr/>
        </p:nvGrpSpPr>
        <p:grpSpPr>
          <a:xfrm>
            <a:off x="-13834" y="-33742"/>
            <a:ext cx="9492877" cy="5210795"/>
            <a:chOff x="-13834" y="-33742"/>
            <a:chExt cx="9492877" cy="5210795"/>
          </a:xfrm>
        </p:grpSpPr>
        <p:sp>
          <p:nvSpPr>
            <p:cNvPr id="112" name="Google Shape;112;p35"/>
            <p:cNvSpPr/>
            <p:nvPr/>
          </p:nvSpPr>
          <p:spPr>
            <a:xfrm>
              <a:off x="-13834" y="-33742"/>
              <a:ext cx="3500285" cy="1450075"/>
            </a:xfrm>
            <a:custGeom>
              <a:rect b="b" l="l" r="r" t="t"/>
              <a:pathLst>
                <a:path extrusionOk="0" h="43536" w="105090">
                  <a:moveTo>
                    <a:pt x="102988" y="1"/>
                  </a:moveTo>
                  <a:lnTo>
                    <a:pt x="1" y="536"/>
                  </a:lnTo>
                  <a:lnTo>
                    <a:pt x="1" y="536"/>
                  </a:lnTo>
                  <a:lnTo>
                    <a:pt x="1" y="43536"/>
                  </a:lnTo>
                  <a:cubicBezTo>
                    <a:pt x="36564" y="40442"/>
                    <a:pt x="14981" y="6686"/>
                    <a:pt x="42337" y="6686"/>
                  </a:cubicBezTo>
                  <a:cubicBezTo>
                    <a:pt x="44258" y="6686"/>
                    <a:pt x="46419" y="6853"/>
                    <a:pt x="48859" y="7208"/>
                  </a:cubicBezTo>
                  <a:cubicBezTo>
                    <a:pt x="60514" y="8900"/>
                    <a:pt x="70746" y="16288"/>
                    <a:pt x="82389" y="16288"/>
                  </a:cubicBezTo>
                  <a:cubicBezTo>
                    <a:pt x="83008" y="16288"/>
                    <a:pt x="83630" y="16267"/>
                    <a:pt x="84258" y="16223"/>
                  </a:cubicBezTo>
                  <a:cubicBezTo>
                    <a:pt x="95807" y="15421"/>
                    <a:pt x="105089" y="9322"/>
                    <a:pt x="102988" y="1"/>
                  </a:cubicBezTo>
                  <a:close/>
                </a:path>
              </a:pathLst>
            </a:custGeom>
            <a:solidFill>
              <a:srgbClr val="00A1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3" name="Google Shape;113;p35"/>
            <p:cNvGrpSpPr/>
            <p:nvPr/>
          </p:nvGrpSpPr>
          <p:grpSpPr>
            <a:xfrm>
              <a:off x="3247276" y="-19909"/>
              <a:ext cx="4408810" cy="660434"/>
              <a:chOff x="2763768" y="837025"/>
              <a:chExt cx="3368332" cy="504572"/>
            </a:xfrm>
          </p:grpSpPr>
          <p:sp>
            <p:nvSpPr>
              <p:cNvPr id="114" name="Google Shape;114;p35"/>
              <p:cNvSpPr/>
              <p:nvPr/>
            </p:nvSpPr>
            <p:spPr>
              <a:xfrm>
                <a:off x="2931850" y="837025"/>
                <a:ext cx="3200250" cy="467700"/>
              </a:xfrm>
              <a:custGeom>
                <a:rect b="b" l="l" r="r" t="t"/>
                <a:pathLst>
                  <a:path extrusionOk="0" h="18708" w="128010">
                    <a:moveTo>
                      <a:pt x="128010" y="0"/>
                    </a:moveTo>
                    <a:cubicBezTo>
                      <a:pt x="128008" y="0"/>
                      <a:pt x="3261" y="357"/>
                      <a:pt x="3261" y="357"/>
                    </a:cubicBezTo>
                    <a:cubicBezTo>
                      <a:pt x="1" y="10798"/>
                      <a:pt x="15612" y="13994"/>
                      <a:pt x="21520" y="14452"/>
                    </a:cubicBezTo>
                    <a:cubicBezTo>
                      <a:pt x="22029" y="14492"/>
                      <a:pt x="22536" y="14511"/>
                      <a:pt x="23041" y="14511"/>
                    </a:cubicBezTo>
                    <a:cubicBezTo>
                      <a:pt x="33789" y="14511"/>
                      <a:pt x="43642" y="5932"/>
                      <a:pt x="54576" y="3986"/>
                    </a:cubicBezTo>
                    <a:cubicBezTo>
                      <a:pt x="57136" y="3533"/>
                      <a:pt x="59724" y="3307"/>
                      <a:pt x="62311" y="3307"/>
                    </a:cubicBezTo>
                    <a:cubicBezTo>
                      <a:pt x="69401" y="3307"/>
                      <a:pt x="76489" y="5005"/>
                      <a:pt x="83010" y="8391"/>
                    </a:cubicBezTo>
                    <a:cubicBezTo>
                      <a:pt x="90166" y="12110"/>
                      <a:pt x="96889" y="17840"/>
                      <a:pt x="104657" y="18604"/>
                    </a:cubicBezTo>
                    <a:cubicBezTo>
                      <a:pt x="105363" y="18673"/>
                      <a:pt x="106085" y="18708"/>
                      <a:pt x="106817" y="18708"/>
                    </a:cubicBezTo>
                    <a:cubicBezTo>
                      <a:pt x="116417" y="18708"/>
                      <a:pt x="127738" y="12707"/>
                      <a:pt x="128010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35"/>
              <p:cNvSpPr/>
              <p:nvPr/>
            </p:nvSpPr>
            <p:spPr>
              <a:xfrm>
                <a:off x="2763768" y="1098672"/>
                <a:ext cx="250139" cy="242925"/>
              </a:xfrm>
              <a:custGeom>
                <a:rect b="b" l="l" r="r" t="t"/>
                <a:pathLst>
                  <a:path extrusionOk="0" h="9717" w="10761">
                    <a:moveTo>
                      <a:pt x="5387" y="1"/>
                    </a:moveTo>
                    <a:cubicBezTo>
                      <a:pt x="2407" y="1"/>
                      <a:pt x="1" y="2178"/>
                      <a:pt x="1" y="4865"/>
                    </a:cubicBezTo>
                    <a:cubicBezTo>
                      <a:pt x="1" y="7539"/>
                      <a:pt x="2407" y="9716"/>
                      <a:pt x="5387" y="9716"/>
                    </a:cubicBezTo>
                    <a:cubicBezTo>
                      <a:pt x="8354" y="9716"/>
                      <a:pt x="10760" y="7539"/>
                      <a:pt x="10760" y="4865"/>
                    </a:cubicBezTo>
                    <a:cubicBezTo>
                      <a:pt x="10760" y="2178"/>
                      <a:pt x="8354" y="1"/>
                      <a:pt x="5387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" name="Google Shape;116;p35"/>
            <p:cNvSpPr/>
            <p:nvPr/>
          </p:nvSpPr>
          <p:spPr>
            <a:xfrm>
              <a:off x="8061994" y="344427"/>
              <a:ext cx="1082012" cy="2619203"/>
            </a:xfrm>
            <a:custGeom>
              <a:rect b="b" l="l" r="r" t="t"/>
              <a:pathLst>
                <a:path extrusionOk="0" h="84334" w="34839">
                  <a:moveTo>
                    <a:pt x="34839" y="0"/>
                  </a:moveTo>
                  <a:cubicBezTo>
                    <a:pt x="25110" y="13"/>
                    <a:pt x="17967" y="2012"/>
                    <a:pt x="11053" y="6214"/>
                  </a:cubicBezTo>
                  <a:cubicBezTo>
                    <a:pt x="0" y="12925"/>
                    <a:pt x="11167" y="23239"/>
                    <a:pt x="14389" y="31108"/>
                  </a:cubicBezTo>
                  <a:cubicBezTo>
                    <a:pt x="16821" y="37016"/>
                    <a:pt x="16172" y="43561"/>
                    <a:pt x="15102" y="49788"/>
                  </a:cubicBezTo>
                  <a:cubicBezTo>
                    <a:pt x="13956" y="56434"/>
                    <a:pt x="12364" y="63323"/>
                    <a:pt x="14453" y="69779"/>
                  </a:cubicBezTo>
                  <a:cubicBezTo>
                    <a:pt x="17025" y="77788"/>
                    <a:pt x="25607" y="83913"/>
                    <a:pt x="34839" y="84333"/>
                  </a:cubicBezTo>
                  <a:cubicBezTo>
                    <a:pt x="34839" y="84333"/>
                    <a:pt x="34839" y="0"/>
                    <a:pt x="34839" y="0"/>
                  </a:cubicBezTo>
                  <a:close/>
                </a:path>
              </a:pathLst>
            </a:custGeom>
            <a:solidFill>
              <a:srgbClr val="ACDC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5"/>
            <p:cNvSpPr/>
            <p:nvPr/>
          </p:nvSpPr>
          <p:spPr>
            <a:xfrm>
              <a:off x="7450925" y="-19909"/>
              <a:ext cx="1707012" cy="1348095"/>
            </a:xfrm>
            <a:custGeom>
              <a:rect b="b" l="l" r="r" t="t"/>
              <a:pathLst>
                <a:path extrusionOk="0" h="58473" w="70735">
                  <a:moveTo>
                    <a:pt x="70735" y="1"/>
                  </a:moveTo>
                  <a:lnTo>
                    <a:pt x="5680" y="39"/>
                  </a:lnTo>
                  <a:cubicBezTo>
                    <a:pt x="1" y="10289"/>
                    <a:pt x="10417" y="10659"/>
                    <a:pt x="16720" y="12059"/>
                  </a:cubicBezTo>
                  <a:cubicBezTo>
                    <a:pt x="23035" y="13447"/>
                    <a:pt x="29861" y="12696"/>
                    <a:pt x="35883" y="14873"/>
                  </a:cubicBezTo>
                  <a:cubicBezTo>
                    <a:pt x="46630" y="18757"/>
                    <a:pt x="51113" y="30523"/>
                    <a:pt x="51125" y="40964"/>
                  </a:cubicBezTo>
                  <a:cubicBezTo>
                    <a:pt x="51138" y="44631"/>
                    <a:pt x="50820" y="48528"/>
                    <a:pt x="52793" y="51736"/>
                  </a:cubicBezTo>
                  <a:cubicBezTo>
                    <a:pt x="56079" y="57084"/>
                    <a:pt x="63973" y="58090"/>
                    <a:pt x="70735" y="58472"/>
                  </a:cubicBezTo>
                  <a:lnTo>
                    <a:pt x="70735" y="1"/>
                  </a:lnTo>
                  <a:close/>
                </a:path>
              </a:pathLst>
            </a:custGeom>
            <a:solidFill>
              <a:srgbClr val="FF5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5"/>
            <p:cNvSpPr/>
            <p:nvPr/>
          </p:nvSpPr>
          <p:spPr>
            <a:xfrm>
              <a:off x="7527225" y="425425"/>
              <a:ext cx="246718" cy="225399"/>
            </a:xfrm>
            <a:custGeom>
              <a:rect b="b" l="l" r="r" t="t"/>
              <a:pathLst>
                <a:path extrusionOk="0" h="7743" w="8583">
                  <a:moveTo>
                    <a:pt x="4292" y="0"/>
                  </a:moveTo>
                  <a:cubicBezTo>
                    <a:pt x="1923" y="0"/>
                    <a:pt x="1" y="1732"/>
                    <a:pt x="1" y="3871"/>
                  </a:cubicBezTo>
                  <a:cubicBezTo>
                    <a:pt x="1" y="6011"/>
                    <a:pt x="1923" y="7742"/>
                    <a:pt x="4292" y="7742"/>
                  </a:cubicBezTo>
                  <a:cubicBezTo>
                    <a:pt x="6660" y="7742"/>
                    <a:pt x="8583" y="6011"/>
                    <a:pt x="8583" y="3871"/>
                  </a:cubicBezTo>
                  <a:cubicBezTo>
                    <a:pt x="8583" y="1732"/>
                    <a:pt x="6660" y="0"/>
                    <a:pt x="4292" y="0"/>
                  </a:cubicBezTo>
                  <a:close/>
                </a:path>
              </a:pathLst>
            </a:custGeom>
            <a:solidFill>
              <a:srgbClr val="6F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" name="Google Shape;119;p35"/>
            <p:cNvGrpSpPr/>
            <p:nvPr/>
          </p:nvGrpSpPr>
          <p:grpSpPr>
            <a:xfrm>
              <a:off x="-7" y="1698300"/>
              <a:ext cx="2700534" cy="3458882"/>
              <a:chOff x="170254" y="1681993"/>
              <a:chExt cx="2275667" cy="2914707"/>
            </a:xfrm>
          </p:grpSpPr>
          <p:sp>
            <p:nvSpPr>
              <p:cNvPr id="120" name="Google Shape;120;p35"/>
              <p:cNvSpPr/>
              <p:nvPr/>
            </p:nvSpPr>
            <p:spPr>
              <a:xfrm>
                <a:off x="170259" y="1681993"/>
                <a:ext cx="1004408" cy="2430974"/>
              </a:xfrm>
              <a:custGeom>
                <a:rect b="b" l="l" r="r" t="t"/>
                <a:pathLst>
                  <a:path extrusionOk="0" h="84321" w="34839">
                    <a:moveTo>
                      <a:pt x="0" y="1"/>
                    </a:moveTo>
                    <a:cubicBezTo>
                      <a:pt x="0" y="1"/>
                      <a:pt x="0" y="84321"/>
                      <a:pt x="0" y="84321"/>
                    </a:cubicBezTo>
                    <a:cubicBezTo>
                      <a:pt x="9728" y="84308"/>
                      <a:pt x="16872" y="82321"/>
                      <a:pt x="23799" y="78107"/>
                    </a:cubicBezTo>
                    <a:cubicBezTo>
                      <a:pt x="34839" y="71396"/>
                      <a:pt x="23671" y="61082"/>
                      <a:pt x="20450" y="53226"/>
                    </a:cubicBezTo>
                    <a:cubicBezTo>
                      <a:pt x="18018" y="47305"/>
                      <a:pt x="18667" y="40760"/>
                      <a:pt x="19737" y="34533"/>
                    </a:cubicBezTo>
                    <a:cubicBezTo>
                      <a:pt x="20883" y="27887"/>
                      <a:pt x="22474" y="20998"/>
                      <a:pt x="20399" y="14542"/>
                    </a:cubicBezTo>
                    <a:cubicBezTo>
                      <a:pt x="17814" y="6533"/>
                      <a:pt x="9232" y="408"/>
                      <a:pt x="0" y="1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35"/>
              <p:cNvSpPr/>
              <p:nvPr/>
            </p:nvSpPr>
            <p:spPr>
              <a:xfrm>
                <a:off x="170254" y="3959775"/>
                <a:ext cx="2275667" cy="636925"/>
              </a:xfrm>
              <a:custGeom>
                <a:rect b="b" l="l" r="r" t="t"/>
                <a:pathLst>
                  <a:path extrusionOk="0" h="33540" w="119835">
                    <a:moveTo>
                      <a:pt x="14841" y="1"/>
                    </a:moveTo>
                    <a:cubicBezTo>
                      <a:pt x="9457" y="1"/>
                      <a:pt x="2160" y="2350"/>
                      <a:pt x="39" y="5055"/>
                    </a:cubicBezTo>
                    <a:lnTo>
                      <a:pt x="1" y="33539"/>
                    </a:lnTo>
                    <a:lnTo>
                      <a:pt x="119835" y="33539"/>
                    </a:lnTo>
                    <a:cubicBezTo>
                      <a:pt x="118358" y="25606"/>
                      <a:pt x="112169" y="15942"/>
                      <a:pt x="103574" y="12096"/>
                    </a:cubicBezTo>
                    <a:cubicBezTo>
                      <a:pt x="98867" y="9986"/>
                      <a:pt x="93504" y="8920"/>
                      <a:pt x="88144" y="8920"/>
                    </a:cubicBezTo>
                    <a:cubicBezTo>
                      <a:pt x="83704" y="8920"/>
                      <a:pt x="79266" y="9652"/>
                      <a:pt x="75204" y="11129"/>
                    </a:cubicBezTo>
                    <a:cubicBezTo>
                      <a:pt x="68889" y="13421"/>
                      <a:pt x="63655" y="17304"/>
                      <a:pt x="57632" y="20080"/>
                    </a:cubicBezTo>
                    <a:cubicBezTo>
                      <a:pt x="53810" y="21837"/>
                      <a:pt x="49324" y="23110"/>
                      <a:pt x="45002" y="23110"/>
                    </a:cubicBezTo>
                    <a:cubicBezTo>
                      <a:pt x="42528" y="23110"/>
                      <a:pt x="40107" y="22693"/>
                      <a:pt x="37895" y="21710"/>
                    </a:cubicBezTo>
                    <a:cubicBezTo>
                      <a:pt x="33235" y="19635"/>
                      <a:pt x="30561" y="15547"/>
                      <a:pt x="28294" y="11613"/>
                    </a:cubicBezTo>
                    <a:cubicBezTo>
                      <a:pt x="26041" y="7691"/>
                      <a:pt x="23774" y="3514"/>
                      <a:pt x="19496" y="955"/>
                    </a:cubicBezTo>
                    <a:cubicBezTo>
                      <a:pt x="18384" y="290"/>
                      <a:pt x="16731" y="1"/>
                      <a:pt x="14841" y="1"/>
                    </a:cubicBezTo>
                    <a:close/>
                  </a:path>
                </a:pathLst>
              </a:custGeom>
              <a:solidFill>
                <a:srgbClr val="6FC2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35"/>
              <p:cNvSpPr/>
              <p:nvPr/>
            </p:nvSpPr>
            <p:spPr>
              <a:xfrm>
                <a:off x="203733" y="3643124"/>
                <a:ext cx="739945" cy="739945"/>
              </a:xfrm>
              <a:custGeom>
                <a:rect b="b" l="l" r="r" t="t"/>
                <a:pathLst>
                  <a:path extrusionOk="0" h="38965" w="38965">
                    <a:moveTo>
                      <a:pt x="19483" y="0"/>
                    </a:moveTo>
                    <a:cubicBezTo>
                      <a:pt x="8723" y="0"/>
                      <a:pt x="1" y="8723"/>
                      <a:pt x="1" y="19482"/>
                    </a:cubicBezTo>
                    <a:cubicBezTo>
                      <a:pt x="1" y="30242"/>
                      <a:pt x="8723" y="38964"/>
                      <a:pt x="19483" y="38964"/>
                    </a:cubicBezTo>
                    <a:cubicBezTo>
                      <a:pt x="30243" y="38964"/>
                      <a:pt x="38965" y="30242"/>
                      <a:pt x="38965" y="19482"/>
                    </a:cubicBezTo>
                    <a:cubicBezTo>
                      <a:pt x="38965" y="8723"/>
                      <a:pt x="30243" y="0"/>
                      <a:pt x="19483" y="0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" name="Google Shape;123;p35"/>
            <p:cNvGrpSpPr/>
            <p:nvPr/>
          </p:nvGrpSpPr>
          <p:grpSpPr>
            <a:xfrm>
              <a:off x="4702226" y="4143141"/>
              <a:ext cx="3214444" cy="1033912"/>
              <a:chOff x="4071500" y="4157390"/>
              <a:chExt cx="2708725" cy="871250"/>
            </a:xfrm>
          </p:grpSpPr>
          <p:sp>
            <p:nvSpPr>
              <p:cNvPr id="124" name="Google Shape;124;p35"/>
              <p:cNvSpPr/>
              <p:nvPr/>
            </p:nvSpPr>
            <p:spPr>
              <a:xfrm>
                <a:off x="4980326" y="4309076"/>
                <a:ext cx="237825" cy="237825"/>
              </a:xfrm>
              <a:custGeom>
                <a:rect b="b" l="l" r="r" t="t"/>
                <a:pathLst>
                  <a:path extrusionOk="0" h="9513" w="9513">
                    <a:moveTo>
                      <a:pt x="4763" y="1"/>
                    </a:moveTo>
                    <a:cubicBezTo>
                      <a:pt x="2127" y="1"/>
                      <a:pt x="1" y="2127"/>
                      <a:pt x="1" y="4750"/>
                    </a:cubicBezTo>
                    <a:cubicBezTo>
                      <a:pt x="1" y="7386"/>
                      <a:pt x="2127" y="9512"/>
                      <a:pt x="4763" y="9512"/>
                    </a:cubicBezTo>
                    <a:cubicBezTo>
                      <a:pt x="7386" y="9512"/>
                      <a:pt x="9512" y="7386"/>
                      <a:pt x="9512" y="4750"/>
                    </a:cubicBezTo>
                    <a:cubicBezTo>
                      <a:pt x="9512" y="2127"/>
                      <a:pt x="7386" y="1"/>
                      <a:pt x="4763" y="1"/>
                    </a:cubicBezTo>
                    <a:close/>
                  </a:path>
                </a:pathLst>
              </a:custGeom>
              <a:solidFill>
                <a:srgbClr val="FFB1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35"/>
              <p:cNvSpPr/>
              <p:nvPr/>
            </p:nvSpPr>
            <p:spPr>
              <a:xfrm>
                <a:off x="4071500" y="4157390"/>
                <a:ext cx="2708725" cy="871250"/>
              </a:xfrm>
              <a:custGeom>
                <a:rect b="b" l="l" r="r" t="t"/>
                <a:pathLst>
                  <a:path extrusionOk="0" h="34850" w="108349">
                    <a:moveTo>
                      <a:pt x="78363" y="0"/>
                    </a:moveTo>
                    <a:cubicBezTo>
                      <a:pt x="71520" y="0"/>
                      <a:pt x="64689" y="2185"/>
                      <a:pt x="59771" y="6480"/>
                    </a:cubicBezTo>
                    <a:cubicBezTo>
                      <a:pt x="56486" y="9357"/>
                      <a:pt x="54105" y="13012"/>
                      <a:pt x="50769" y="15851"/>
                    </a:cubicBezTo>
                    <a:cubicBezTo>
                      <a:pt x="48211" y="18038"/>
                      <a:pt x="44748" y="19730"/>
                      <a:pt x="41344" y="19730"/>
                    </a:cubicBezTo>
                    <a:cubicBezTo>
                      <a:pt x="40307" y="19730"/>
                      <a:pt x="39276" y="19573"/>
                      <a:pt x="38277" y="19226"/>
                    </a:cubicBezTo>
                    <a:cubicBezTo>
                      <a:pt x="33311" y="17519"/>
                      <a:pt x="31388" y="12120"/>
                      <a:pt x="27365" y="8988"/>
                    </a:cubicBezTo>
                    <a:cubicBezTo>
                      <a:pt x="24946" y="7109"/>
                      <a:pt x="21876" y="6255"/>
                      <a:pt x="18728" y="6255"/>
                    </a:cubicBezTo>
                    <a:cubicBezTo>
                      <a:pt x="14069" y="6255"/>
                      <a:pt x="9238" y="8127"/>
                      <a:pt x="6100" y="11318"/>
                    </a:cubicBezTo>
                    <a:cubicBezTo>
                      <a:pt x="841" y="16666"/>
                      <a:pt x="0" y="27515"/>
                      <a:pt x="1643" y="34506"/>
                    </a:cubicBezTo>
                    <a:lnTo>
                      <a:pt x="108349" y="34849"/>
                    </a:lnTo>
                    <a:lnTo>
                      <a:pt x="108158" y="26140"/>
                    </a:lnTo>
                    <a:cubicBezTo>
                      <a:pt x="107483" y="16208"/>
                      <a:pt x="100429" y="6862"/>
                      <a:pt x="90522" y="2481"/>
                    </a:cubicBezTo>
                    <a:cubicBezTo>
                      <a:pt x="86757" y="821"/>
                      <a:pt x="82558" y="0"/>
                      <a:pt x="78363" y="0"/>
                    </a:cubicBezTo>
                    <a:close/>
                  </a:path>
                </a:pathLst>
              </a:custGeom>
              <a:solidFill>
                <a:srgbClr val="ADDD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" name="Google Shape;126;p35"/>
            <p:cNvSpPr/>
            <p:nvPr/>
          </p:nvSpPr>
          <p:spPr>
            <a:xfrm>
              <a:off x="6262145" y="2745529"/>
              <a:ext cx="2891840" cy="2417664"/>
            </a:xfrm>
            <a:custGeom>
              <a:rect b="b" l="l" r="r" t="t"/>
              <a:pathLst>
                <a:path extrusionOk="0" h="81492" w="97475">
                  <a:moveTo>
                    <a:pt x="85875" y="1"/>
                  </a:moveTo>
                  <a:cubicBezTo>
                    <a:pt x="80450" y="1"/>
                    <a:pt x="75020" y="1428"/>
                    <a:pt x="70556" y="4213"/>
                  </a:cubicBezTo>
                  <a:cubicBezTo>
                    <a:pt x="62801" y="9052"/>
                    <a:pt x="58268" y="17800"/>
                    <a:pt x="59109" y="26280"/>
                  </a:cubicBezTo>
                  <a:cubicBezTo>
                    <a:pt x="59758" y="32812"/>
                    <a:pt x="63311" y="38797"/>
                    <a:pt x="64992" y="45176"/>
                  </a:cubicBezTo>
                  <a:cubicBezTo>
                    <a:pt x="66685" y="51568"/>
                    <a:pt x="65896" y="59361"/>
                    <a:pt x="59936" y="63117"/>
                  </a:cubicBezTo>
                  <a:cubicBezTo>
                    <a:pt x="57588" y="64596"/>
                    <a:pt x="54860" y="65188"/>
                    <a:pt x="52028" y="65188"/>
                  </a:cubicBezTo>
                  <a:cubicBezTo>
                    <a:pt x="48226" y="65188"/>
                    <a:pt x="44238" y="64120"/>
                    <a:pt x="40735" y="62697"/>
                  </a:cubicBezTo>
                  <a:cubicBezTo>
                    <a:pt x="34622" y="60214"/>
                    <a:pt x="28752" y="56713"/>
                    <a:pt x="22067" y="56229"/>
                  </a:cubicBezTo>
                  <a:cubicBezTo>
                    <a:pt x="21586" y="56194"/>
                    <a:pt x="21104" y="56177"/>
                    <a:pt x="20623" y="56177"/>
                  </a:cubicBezTo>
                  <a:cubicBezTo>
                    <a:pt x="14359" y="56177"/>
                    <a:pt x="8141" y="59055"/>
                    <a:pt x="4546" y="63690"/>
                  </a:cubicBezTo>
                  <a:cubicBezTo>
                    <a:pt x="688" y="68695"/>
                    <a:pt x="0" y="75571"/>
                    <a:pt x="2827" y="81110"/>
                  </a:cubicBezTo>
                  <a:lnTo>
                    <a:pt x="97474" y="81492"/>
                  </a:lnTo>
                  <a:lnTo>
                    <a:pt x="97474" y="2354"/>
                  </a:lnTo>
                  <a:cubicBezTo>
                    <a:pt x="93870" y="776"/>
                    <a:pt x="89874" y="1"/>
                    <a:pt x="85875" y="1"/>
                  </a:cubicBezTo>
                  <a:close/>
                </a:path>
              </a:pathLst>
            </a:custGeom>
            <a:solidFill>
              <a:srgbClr val="FFC7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5"/>
            <p:cNvSpPr/>
            <p:nvPr/>
          </p:nvSpPr>
          <p:spPr>
            <a:xfrm>
              <a:off x="8269291" y="2144179"/>
              <a:ext cx="1209752" cy="1210155"/>
            </a:xfrm>
            <a:custGeom>
              <a:rect b="b" l="l" r="r" t="t"/>
              <a:pathLst>
                <a:path extrusionOk="0" h="38965" w="38952">
                  <a:moveTo>
                    <a:pt x="19483" y="1"/>
                  </a:moveTo>
                  <a:cubicBezTo>
                    <a:pt x="8723" y="1"/>
                    <a:pt x="0" y="8723"/>
                    <a:pt x="0" y="19483"/>
                  </a:cubicBezTo>
                  <a:cubicBezTo>
                    <a:pt x="0" y="30242"/>
                    <a:pt x="8723" y="38965"/>
                    <a:pt x="19483" y="38965"/>
                  </a:cubicBezTo>
                  <a:cubicBezTo>
                    <a:pt x="30230" y="38965"/>
                    <a:pt x="38952" y="30242"/>
                    <a:pt x="38952" y="19483"/>
                  </a:cubicBezTo>
                  <a:cubicBezTo>
                    <a:pt x="38952" y="8723"/>
                    <a:pt x="30230" y="1"/>
                    <a:pt x="19483" y="1"/>
                  </a:cubicBezTo>
                  <a:close/>
                </a:path>
              </a:pathLst>
            </a:custGeom>
            <a:solidFill>
              <a:srgbClr val="FFB1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  <a:defRPr b="1" i="0" sz="34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4.xml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4.xml"/><Relationship Id="rId4" Type="http://schemas.openxmlformats.org/officeDocument/2006/relationships/image" Target="../media/image6.png"/><Relationship Id="rId5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4.xml"/><Relationship Id="rId4" Type="http://schemas.openxmlformats.org/officeDocument/2006/relationships/image" Target="../media/image24.gif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4.xml"/><Relationship Id="rId4" Type="http://schemas.openxmlformats.org/officeDocument/2006/relationships/image" Target="../media/image6.png"/><Relationship Id="rId5" Type="http://schemas.openxmlformats.org/officeDocument/2006/relationships/image" Target="../media/image19.jpg"/><Relationship Id="rId6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14.png"/><Relationship Id="rId5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5.xml"/><Relationship Id="rId4" Type="http://schemas.openxmlformats.org/officeDocument/2006/relationships/slide" Target="/ppt/slides/slide6.xml"/><Relationship Id="rId11" Type="http://schemas.openxmlformats.org/officeDocument/2006/relationships/slide" Target="/ppt/slides/slide12.xml"/><Relationship Id="rId10" Type="http://schemas.openxmlformats.org/officeDocument/2006/relationships/slide" Target="/ppt/slides/slide8.xml"/><Relationship Id="rId12" Type="http://schemas.openxmlformats.org/officeDocument/2006/relationships/slide" Target="/ppt/slides/slide14.xml"/><Relationship Id="rId9" Type="http://schemas.openxmlformats.org/officeDocument/2006/relationships/slide" Target="/ppt/slides/slide13.xml"/><Relationship Id="rId5" Type="http://schemas.openxmlformats.org/officeDocument/2006/relationships/slide" Target="/ppt/slides/slide7.xml"/><Relationship Id="rId6" Type="http://schemas.openxmlformats.org/officeDocument/2006/relationships/slide" Target="/ppt/slides/slide9.xml"/><Relationship Id="rId7" Type="http://schemas.openxmlformats.org/officeDocument/2006/relationships/slide" Target="/ppt/slides/slide10.xml"/><Relationship Id="rId8" Type="http://schemas.openxmlformats.org/officeDocument/2006/relationships/slide" Target="/ppt/slides/slide1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4.xml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8.png"/><Relationship Id="rId7" Type="http://schemas.openxmlformats.org/officeDocument/2006/relationships/image" Target="../media/image25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4.xml"/><Relationship Id="rId4" Type="http://schemas.openxmlformats.org/officeDocument/2006/relationships/image" Target="../media/image6.png"/><Relationship Id="rId5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21.jpg"/><Relationship Id="rId5" Type="http://schemas.openxmlformats.org/officeDocument/2006/relationships/slide" Target="/ppt/slides/slide4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4.xml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4.xml"/><Relationship Id="rId4" Type="http://schemas.openxmlformats.org/officeDocument/2006/relationships/image" Target="../media/image11.png"/><Relationship Id="rId5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/>
          <p:nvPr/>
        </p:nvSpPr>
        <p:spPr>
          <a:xfrm>
            <a:off x="1752605" y="2843634"/>
            <a:ext cx="4362000" cy="352200"/>
          </a:xfrm>
          <a:prstGeom prst="roundRect">
            <a:avLst>
              <a:gd fmla="val 50000" name="adj"/>
            </a:avLst>
          </a:prstGeom>
          <a:solidFill>
            <a:srgbClr val="FF5F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" name="Google Shape;169;p1"/>
          <p:cNvCxnSpPr/>
          <p:nvPr/>
        </p:nvCxnSpPr>
        <p:spPr>
          <a:xfrm>
            <a:off x="6482700" y="3711950"/>
            <a:ext cx="2680500" cy="14316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FFB900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170" name="Google Shape;170;p1"/>
          <p:cNvGrpSpPr/>
          <p:nvPr/>
        </p:nvGrpSpPr>
        <p:grpSpPr>
          <a:xfrm rot="-546829">
            <a:off x="6265756" y="1204369"/>
            <a:ext cx="2005140" cy="2363706"/>
            <a:chOff x="6649608" y="1067507"/>
            <a:chExt cx="2005091" cy="2363648"/>
          </a:xfrm>
        </p:grpSpPr>
        <p:grpSp>
          <p:nvGrpSpPr>
            <p:cNvPr id="171" name="Google Shape;171;p1"/>
            <p:cNvGrpSpPr/>
            <p:nvPr/>
          </p:nvGrpSpPr>
          <p:grpSpPr>
            <a:xfrm>
              <a:off x="6649608" y="1067507"/>
              <a:ext cx="2005091" cy="2363648"/>
              <a:chOff x="3313825" y="3772475"/>
              <a:chExt cx="892500" cy="1052100"/>
            </a:xfrm>
          </p:grpSpPr>
          <p:sp>
            <p:nvSpPr>
              <p:cNvPr id="172" name="Google Shape;172;p1"/>
              <p:cNvSpPr/>
              <p:nvPr/>
            </p:nvSpPr>
            <p:spPr>
              <a:xfrm>
                <a:off x="3332650" y="3772475"/>
                <a:ext cx="873675" cy="994850"/>
              </a:xfrm>
              <a:custGeom>
                <a:rect b="b" l="l" r="r" t="t"/>
                <a:pathLst>
                  <a:path extrusionOk="0" h="39794" w="34947">
                    <a:moveTo>
                      <a:pt x="28550" y="0"/>
                    </a:moveTo>
                    <a:cubicBezTo>
                      <a:pt x="26734" y="0"/>
                      <a:pt x="24905" y="817"/>
                      <a:pt x="23648" y="2375"/>
                    </a:cubicBezTo>
                    <a:lnTo>
                      <a:pt x="1530" y="29788"/>
                    </a:lnTo>
                    <a:cubicBezTo>
                      <a:pt x="457" y="31135"/>
                      <a:pt x="1" y="32778"/>
                      <a:pt x="138" y="34353"/>
                    </a:cubicBezTo>
                    <a:cubicBezTo>
                      <a:pt x="206" y="34992"/>
                      <a:pt x="343" y="35609"/>
                      <a:pt x="594" y="36202"/>
                    </a:cubicBezTo>
                    <a:cubicBezTo>
                      <a:pt x="982" y="37070"/>
                      <a:pt x="1553" y="37868"/>
                      <a:pt x="2329" y="38485"/>
                    </a:cubicBezTo>
                    <a:cubicBezTo>
                      <a:pt x="2922" y="38964"/>
                      <a:pt x="3561" y="39306"/>
                      <a:pt x="4246" y="39512"/>
                    </a:cubicBezTo>
                    <a:cubicBezTo>
                      <a:pt x="4836" y="39701"/>
                      <a:pt x="5449" y="39794"/>
                      <a:pt x="6063" y="39794"/>
                    </a:cubicBezTo>
                    <a:cubicBezTo>
                      <a:pt x="7896" y="39794"/>
                      <a:pt x="9737" y="38968"/>
                      <a:pt x="11002" y="37412"/>
                    </a:cubicBezTo>
                    <a:lnTo>
                      <a:pt x="33120" y="9999"/>
                    </a:lnTo>
                    <a:cubicBezTo>
                      <a:pt x="34786" y="7922"/>
                      <a:pt x="34946" y="5114"/>
                      <a:pt x="33736" y="2969"/>
                    </a:cubicBezTo>
                    <a:cubicBezTo>
                      <a:pt x="33371" y="2352"/>
                      <a:pt x="32915" y="1782"/>
                      <a:pt x="32321" y="1302"/>
                    </a:cubicBezTo>
                    <a:cubicBezTo>
                      <a:pt x="31545" y="686"/>
                      <a:pt x="30655" y="275"/>
                      <a:pt x="29719" y="115"/>
                    </a:cubicBezTo>
                    <a:cubicBezTo>
                      <a:pt x="29334" y="38"/>
                      <a:pt x="28942" y="0"/>
                      <a:pt x="28550" y="0"/>
                    </a:cubicBezTo>
                    <a:close/>
                  </a:path>
                </a:pathLst>
              </a:custGeom>
              <a:solidFill>
                <a:srgbClr val="F98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"/>
              <p:cNvSpPr/>
              <p:nvPr/>
            </p:nvSpPr>
            <p:spPr>
              <a:xfrm>
                <a:off x="3347500" y="3775350"/>
                <a:ext cx="828575" cy="984925"/>
              </a:xfrm>
              <a:custGeom>
                <a:rect b="b" l="l" r="r" t="t"/>
                <a:pathLst>
                  <a:path extrusionOk="0" h="39397" w="33143">
                    <a:moveTo>
                      <a:pt x="29125" y="0"/>
                    </a:moveTo>
                    <a:lnTo>
                      <a:pt x="0" y="36087"/>
                    </a:lnTo>
                    <a:cubicBezTo>
                      <a:pt x="388" y="36955"/>
                      <a:pt x="959" y="37753"/>
                      <a:pt x="1735" y="38370"/>
                    </a:cubicBezTo>
                    <a:cubicBezTo>
                      <a:pt x="2328" y="38849"/>
                      <a:pt x="2967" y="39191"/>
                      <a:pt x="3652" y="39397"/>
                    </a:cubicBezTo>
                    <a:lnTo>
                      <a:pt x="33142" y="2854"/>
                    </a:lnTo>
                    <a:cubicBezTo>
                      <a:pt x="32777" y="2237"/>
                      <a:pt x="32321" y="1667"/>
                      <a:pt x="31727" y="1187"/>
                    </a:cubicBezTo>
                    <a:cubicBezTo>
                      <a:pt x="30951" y="571"/>
                      <a:pt x="30061" y="160"/>
                      <a:pt x="29125" y="0"/>
                    </a:cubicBezTo>
                    <a:close/>
                  </a:path>
                </a:pathLst>
              </a:custGeom>
              <a:solidFill>
                <a:srgbClr val="FFB9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"/>
              <p:cNvSpPr/>
              <p:nvPr/>
            </p:nvSpPr>
            <p:spPr>
              <a:xfrm>
                <a:off x="3313825" y="4589650"/>
                <a:ext cx="229425" cy="234925"/>
              </a:xfrm>
              <a:custGeom>
                <a:rect b="b" l="l" r="r" t="t"/>
                <a:pathLst>
                  <a:path extrusionOk="0" h="9397" w="9177">
                    <a:moveTo>
                      <a:pt x="891" y="0"/>
                    </a:moveTo>
                    <a:cubicBezTo>
                      <a:pt x="891" y="0"/>
                      <a:pt x="126" y="8912"/>
                      <a:pt x="12" y="9378"/>
                    </a:cubicBezTo>
                    <a:lnTo>
                      <a:pt x="12" y="9378"/>
                    </a:lnTo>
                    <a:lnTo>
                      <a:pt x="9176" y="6688"/>
                    </a:lnTo>
                    <a:lnTo>
                      <a:pt x="891" y="0"/>
                    </a:lnTo>
                    <a:close/>
                    <a:moveTo>
                      <a:pt x="12" y="9378"/>
                    </a:moveTo>
                    <a:lnTo>
                      <a:pt x="0" y="9381"/>
                    </a:lnTo>
                    <a:cubicBezTo>
                      <a:pt x="1" y="9392"/>
                      <a:pt x="3" y="9397"/>
                      <a:pt x="5" y="9397"/>
                    </a:cubicBezTo>
                    <a:cubicBezTo>
                      <a:pt x="7" y="9397"/>
                      <a:pt x="9" y="9390"/>
                      <a:pt x="12" y="9378"/>
                    </a:cubicBezTo>
                    <a:close/>
                  </a:path>
                </a:pathLst>
              </a:custGeom>
              <a:solidFill>
                <a:srgbClr val="FFC8A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1"/>
              <p:cNvSpPr/>
              <p:nvPr/>
            </p:nvSpPr>
            <p:spPr>
              <a:xfrm>
                <a:off x="3314400" y="4735150"/>
                <a:ext cx="87325" cy="89050"/>
              </a:xfrm>
              <a:custGeom>
                <a:rect b="b" l="l" r="r" t="t"/>
                <a:pathLst>
                  <a:path extrusionOk="0" h="3562" w="3493">
                    <a:moveTo>
                      <a:pt x="365" y="1"/>
                    </a:moveTo>
                    <a:cubicBezTo>
                      <a:pt x="183" y="1804"/>
                      <a:pt x="46" y="3356"/>
                      <a:pt x="0" y="3561"/>
                    </a:cubicBezTo>
                    <a:lnTo>
                      <a:pt x="3493" y="2534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rgbClr val="FFB9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B9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"/>
              <p:cNvSpPr/>
              <p:nvPr/>
            </p:nvSpPr>
            <p:spPr>
              <a:xfrm>
                <a:off x="3912975" y="3772475"/>
                <a:ext cx="293350" cy="263675"/>
              </a:xfrm>
              <a:custGeom>
                <a:rect b="b" l="l" r="r" t="t"/>
                <a:pathLst>
                  <a:path extrusionOk="0" h="10547" w="11734">
                    <a:moveTo>
                      <a:pt x="5337" y="0"/>
                    </a:moveTo>
                    <a:cubicBezTo>
                      <a:pt x="3521" y="0"/>
                      <a:pt x="1692" y="817"/>
                      <a:pt x="435" y="2375"/>
                    </a:cubicBezTo>
                    <a:lnTo>
                      <a:pt x="1" y="2923"/>
                    </a:lnTo>
                    <a:lnTo>
                      <a:pt x="9451" y="10547"/>
                    </a:lnTo>
                    <a:lnTo>
                      <a:pt x="9907" y="9999"/>
                    </a:lnTo>
                    <a:cubicBezTo>
                      <a:pt x="11573" y="7922"/>
                      <a:pt x="11733" y="5114"/>
                      <a:pt x="10523" y="2969"/>
                    </a:cubicBezTo>
                    <a:cubicBezTo>
                      <a:pt x="10158" y="2352"/>
                      <a:pt x="9702" y="1782"/>
                      <a:pt x="9108" y="1302"/>
                    </a:cubicBezTo>
                    <a:cubicBezTo>
                      <a:pt x="8332" y="686"/>
                      <a:pt x="7442" y="275"/>
                      <a:pt x="6506" y="115"/>
                    </a:cubicBezTo>
                    <a:cubicBezTo>
                      <a:pt x="6121" y="38"/>
                      <a:pt x="5729" y="0"/>
                      <a:pt x="5337" y="0"/>
                    </a:cubicBezTo>
                    <a:close/>
                  </a:path>
                </a:pathLst>
              </a:custGeom>
              <a:solidFill>
                <a:srgbClr val="FF5F4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1"/>
              <p:cNvSpPr/>
              <p:nvPr/>
            </p:nvSpPr>
            <p:spPr>
              <a:xfrm>
                <a:off x="3871900" y="3828150"/>
                <a:ext cx="292200" cy="241925"/>
              </a:xfrm>
              <a:custGeom>
                <a:rect b="b" l="l" r="r" t="t"/>
                <a:pathLst>
                  <a:path extrusionOk="0" h="9677" w="11688">
                    <a:moveTo>
                      <a:pt x="1530" y="1"/>
                    </a:moveTo>
                    <a:cubicBezTo>
                      <a:pt x="1128" y="1"/>
                      <a:pt x="730" y="176"/>
                      <a:pt x="457" y="513"/>
                    </a:cubicBezTo>
                    <a:cubicBezTo>
                      <a:pt x="1" y="1084"/>
                      <a:pt x="92" y="1951"/>
                      <a:pt x="662" y="2431"/>
                    </a:cubicBezTo>
                    <a:lnTo>
                      <a:pt x="9268" y="9370"/>
                    </a:lnTo>
                    <a:cubicBezTo>
                      <a:pt x="9523" y="9576"/>
                      <a:pt x="9830" y="9677"/>
                      <a:pt x="10135" y="9677"/>
                    </a:cubicBezTo>
                    <a:cubicBezTo>
                      <a:pt x="10537" y="9677"/>
                      <a:pt x="10935" y="9502"/>
                      <a:pt x="11208" y="9164"/>
                    </a:cubicBezTo>
                    <a:cubicBezTo>
                      <a:pt x="11687" y="8593"/>
                      <a:pt x="11596" y="7726"/>
                      <a:pt x="11002" y="7247"/>
                    </a:cubicBezTo>
                    <a:lnTo>
                      <a:pt x="2397" y="308"/>
                    </a:lnTo>
                    <a:cubicBezTo>
                      <a:pt x="2141" y="101"/>
                      <a:pt x="1835" y="1"/>
                      <a:pt x="1530" y="1"/>
                    </a:cubicBezTo>
                    <a:close/>
                  </a:path>
                </a:pathLst>
              </a:custGeom>
              <a:solidFill>
                <a:srgbClr val="E1DED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1"/>
              <p:cNvSpPr/>
              <p:nvPr/>
            </p:nvSpPr>
            <p:spPr>
              <a:xfrm>
                <a:off x="3793725" y="3929000"/>
                <a:ext cx="292750" cy="242650"/>
              </a:xfrm>
              <a:custGeom>
                <a:rect b="b" l="l" r="r" t="t"/>
                <a:pathLst>
                  <a:path extrusionOk="0" h="9706" w="11710">
                    <a:moveTo>
                      <a:pt x="1564" y="1"/>
                    </a:moveTo>
                    <a:cubicBezTo>
                      <a:pt x="1170" y="1"/>
                      <a:pt x="777" y="170"/>
                      <a:pt x="503" y="497"/>
                    </a:cubicBezTo>
                    <a:lnTo>
                      <a:pt x="480" y="542"/>
                    </a:lnTo>
                    <a:cubicBezTo>
                      <a:pt x="0" y="1113"/>
                      <a:pt x="92" y="1980"/>
                      <a:pt x="685" y="2437"/>
                    </a:cubicBezTo>
                    <a:lnTo>
                      <a:pt x="9313" y="9398"/>
                    </a:lnTo>
                    <a:cubicBezTo>
                      <a:pt x="9569" y="9605"/>
                      <a:pt x="9872" y="9706"/>
                      <a:pt x="10171" y="9706"/>
                    </a:cubicBezTo>
                    <a:cubicBezTo>
                      <a:pt x="10567" y="9706"/>
                      <a:pt x="10958" y="9531"/>
                      <a:pt x="11231" y="9193"/>
                    </a:cubicBezTo>
                    <a:lnTo>
                      <a:pt x="11253" y="9170"/>
                    </a:lnTo>
                    <a:cubicBezTo>
                      <a:pt x="11710" y="8600"/>
                      <a:pt x="11619" y="7732"/>
                      <a:pt x="11048" y="7276"/>
                    </a:cubicBezTo>
                    <a:lnTo>
                      <a:pt x="2397" y="291"/>
                    </a:lnTo>
                    <a:cubicBezTo>
                      <a:pt x="2153" y="96"/>
                      <a:pt x="1858" y="1"/>
                      <a:pt x="1564" y="1"/>
                    </a:cubicBezTo>
                    <a:close/>
                  </a:path>
                </a:pathLst>
              </a:custGeom>
              <a:solidFill>
                <a:srgbClr val="E1DED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1"/>
              <p:cNvSpPr/>
              <p:nvPr/>
            </p:nvSpPr>
            <p:spPr>
              <a:xfrm>
                <a:off x="3837675" y="3880075"/>
                <a:ext cx="292175" cy="242650"/>
              </a:xfrm>
              <a:custGeom>
                <a:rect b="b" l="l" r="r" t="t"/>
                <a:pathLst>
                  <a:path extrusionOk="0" h="9706" w="11687">
                    <a:moveTo>
                      <a:pt x="1538" y="1"/>
                    </a:moveTo>
                    <a:cubicBezTo>
                      <a:pt x="1143" y="1"/>
                      <a:pt x="752" y="176"/>
                      <a:pt x="479" y="513"/>
                    </a:cubicBezTo>
                    <a:lnTo>
                      <a:pt x="457" y="536"/>
                    </a:lnTo>
                    <a:cubicBezTo>
                      <a:pt x="0" y="1107"/>
                      <a:pt x="91" y="1974"/>
                      <a:pt x="662" y="2431"/>
                    </a:cubicBezTo>
                    <a:lnTo>
                      <a:pt x="9313" y="9415"/>
                    </a:lnTo>
                    <a:cubicBezTo>
                      <a:pt x="9557" y="9611"/>
                      <a:pt x="9852" y="9706"/>
                      <a:pt x="10146" y="9706"/>
                    </a:cubicBezTo>
                    <a:cubicBezTo>
                      <a:pt x="10540" y="9706"/>
                      <a:pt x="10933" y="9536"/>
                      <a:pt x="11207" y="9210"/>
                    </a:cubicBezTo>
                    <a:lnTo>
                      <a:pt x="11230" y="9164"/>
                    </a:lnTo>
                    <a:cubicBezTo>
                      <a:pt x="11687" y="8594"/>
                      <a:pt x="11595" y="7726"/>
                      <a:pt x="11025" y="7270"/>
                    </a:cubicBezTo>
                    <a:lnTo>
                      <a:pt x="2397" y="308"/>
                    </a:lnTo>
                    <a:cubicBezTo>
                      <a:pt x="2141" y="101"/>
                      <a:pt x="1838" y="1"/>
                      <a:pt x="1538" y="1"/>
                    </a:cubicBezTo>
                    <a:close/>
                  </a:path>
                </a:pathLst>
              </a:custGeom>
              <a:solidFill>
                <a:srgbClr val="C5C2C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" name="Google Shape;180;p1"/>
            <p:cNvGrpSpPr/>
            <p:nvPr/>
          </p:nvGrpSpPr>
          <p:grpSpPr>
            <a:xfrm rot="243460">
              <a:off x="7596904" y="1764754"/>
              <a:ext cx="491445" cy="379647"/>
              <a:chOff x="3732675" y="3565925"/>
              <a:chExt cx="215725" cy="166650"/>
            </a:xfrm>
          </p:grpSpPr>
          <p:sp>
            <p:nvSpPr>
              <p:cNvPr id="181" name="Google Shape;181;p1"/>
              <p:cNvSpPr/>
              <p:nvPr/>
            </p:nvSpPr>
            <p:spPr>
              <a:xfrm>
                <a:off x="3820550" y="3608900"/>
                <a:ext cx="63350" cy="54050"/>
              </a:xfrm>
              <a:custGeom>
                <a:rect b="b" l="l" r="r" t="t"/>
                <a:pathLst>
                  <a:path extrusionOk="0" h="2162" w="2534">
                    <a:moveTo>
                      <a:pt x="671" y="1"/>
                    </a:moveTo>
                    <a:cubicBezTo>
                      <a:pt x="438" y="1"/>
                      <a:pt x="214" y="154"/>
                      <a:pt x="137" y="404"/>
                    </a:cubicBezTo>
                    <a:cubicBezTo>
                      <a:pt x="0" y="929"/>
                      <a:pt x="183" y="1500"/>
                      <a:pt x="617" y="1842"/>
                    </a:cubicBezTo>
                    <a:cubicBezTo>
                      <a:pt x="868" y="2048"/>
                      <a:pt x="1187" y="2162"/>
                      <a:pt x="1507" y="2162"/>
                    </a:cubicBezTo>
                    <a:cubicBezTo>
                      <a:pt x="1712" y="2162"/>
                      <a:pt x="1940" y="2116"/>
                      <a:pt x="2146" y="2002"/>
                    </a:cubicBezTo>
                    <a:cubicBezTo>
                      <a:pt x="2420" y="1865"/>
                      <a:pt x="2534" y="1546"/>
                      <a:pt x="2397" y="1272"/>
                    </a:cubicBezTo>
                    <a:cubicBezTo>
                      <a:pt x="2300" y="1094"/>
                      <a:pt x="2100" y="985"/>
                      <a:pt x="1903" y="985"/>
                    </a:cubicBezTo>
                    <a:cubicBezTo>
                      <a:pt x="1821" y="985"/>
                      <a:pt x="1740" y="1003"/>
                      <a:pt x="1667" y="1043"/>
                    </a:cubicBezTo>
                    <a:cubicBezTo>
                      <a:pt x="1616" y="1069"/>
                      <a:pt x="1567" y="1078"/>
                      <a:pt x="1522" y="1078"/>
                    </a:cubicBezTo>
                    <a:cubicBezTo>
                      <a:pt x="1406" y="1078"/>
                      <a:pt x="1318" y="1014"/>
                      <a:pt x="1301" y="998"/>
                    </a:cubicBezTo>
                    <a:cubicBezTo>
                      <a:pt x="1233" y="952"/>
                      <a:pt x="1142" y="838"/>
                      <a:pt x="1187" y="678"/>
                    </a:cubicBezTo>
                    <a:cubicBezTo>
                      <a:pt x="1278" y="404"/>
                      <a:pt x="1096" y="85"/>
                      <a:pt x="799" y="16"/>
                    </a:cubicBezTo>
                    <a:cubicBezTo>
                      <a:pt x="757" y="6"/>
                      <a:pt x="714" y="1"/>
                      <a:pt x="671" y="1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1"/>
              <p:cNvSpPr/>
              <p:nvPr/>
            </p:nvSpPr>
            <p:spPr>
              <a:xfrm>
                <a:off x="3818825" y="357577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3" y="0"/>
                    </a:moveTo>
                    <a:cubicBezTo>
                      <a:pt x="446" y="0"/>
                      <a:pt x="309" y="52"/>
                      <a:pt x="206" y="154"/>
                    </a:cubicBezTo>
                    <a:cubicBezTo>
                      <a:pt x="1" y="360"/>
                      <a:pt x="1" y="702"/>
                      <a:pt x="206" y="908"/>
                    </a:cubicBezTo>
                    <a:cubicBezTo>
                      <a:pt x="309" y="1010"/>
                      <a:pt x="446" y="1062"/>
                      <a:pt x="583" y="1062"/>
                    </a:cubicBezTo>
                    <a:cubicBezTo>
                      <a:pt x="720" y="1062"/>
                      <a:pt x="857" y="1010"/>
                      <a:pt x="959" y="908"/>
                    </a:cubicBezTo>
                    <a:cubicBezTo>
                      <a:pt x="1165" y="702"/>
                      <a:pt x="1165" y="360"/>
                      <a:pt x="959" y="154"/>
                    </a:cubicBezTo>
                    <a:cubicBezTo>
                      <a:pt x="857" y="52"/>
                      <a:pt x="720" y="0"/>
                      <a:pt x="583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"/>
              <p:cNvSpPr/>
              <p:nvPr/>
            </p:nvSpPr>
            <p:spPr>
              <a:xfrm>
                <a:off x="3886175" y="362142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2" y="0"/>
                    </a:moveTo>
                    <a:cubicBezTo>
                      <a:pt x="445" y="0"/>
                      <a:pt x="308" y="52"/>
                      <a:pt x="206" y="154"/>
                    </a:cubicBezTo>
                    <a:cubicBezTo>
                      <a:pt x="0" y="360"/>
                      <a:pt x="0" y="702"/>
                      <a:pt x="206" y="908"/>
                    </a:cubicBezTo>
                    <a:cubicBezTo>
                      <a:pt x="308" y="1010"/>
                      <a:pt x="445" y="1062"/>
                      <a:pt x="582" y="1062"/>
                    </a:cubicBezTo>
                    <a:cubicBezTo>
                      <a:pt x="719" y="1062"/>
                      <a:pt x="856" y="1010"/>
                      <a:pt x="959" y="908"/>
                    </a:cubicBezTo>
                    <a:cubicBezTo>
                      <a:pt x="1164" y="702"/>
                      <a:pt x="1164" y="360"/>
                      <a:pt x="959" y="154"/>
                    </a:cubicBezTo>
                    <a:cubicBezTo>
                      <a:pt x="856" y="52"/>
                      <a:pt x="719" y="0"/>
                      <a:pt x="582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1"/>
              <p:cNvSpPr/>
              <p:nvPr/>
            </p:nvSpPr>
            <p:spPr>
              <a:xfrm>
                <a:off x="3878750" y="3662925"/>
                <a:ext cx="69650" cy="69650"/>
              </a:xfrm>
              <a:custGeom>
                <a:rect b="b" l="l" r="r" t="t"/>
                <a:pathLst>
                  <a:path extrusionOk="0" h="2786" w="2786">
                    <a:moveTo>
                      <a:pt x="1393" y="1"/>
                    </a:moveTo>
                    <a:cubicBezTo>
                      <a:pt x="640" y="1"/>
                      <a:pt x="0" y="617"/>
                      <a:pt x="0" y="1393"/>
                    </a:cubicBezTo>
                    <a:cubicBezTo>
                      <a:pt x="0" y="2146"/>
                      <a:pt x="640" y="2786"/>
                      <a:pt x="1393" y="2786"/>
                    </a:cubicBezTo>
                    <a:cubicBezTo>
                      <a:pt x="2169" y="2786"/>
                      <a:pt x="2785" y="2146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1"/>
              <p:cNvSpPr/>
              <p:nvPr/>
            </p:nvSpPr>
            <p:spPr>
              <a:xfrm>
                <a:off x="3732675" y="3565925"/>
                <a:ext cx="69625" cy="69650"/>
              </a:xfrm>
              <a:custGeom>
                <a:rect b="b" l="l" r="r" t="t"/>
                <a:pathLst>
                  <a:path extrusionOk="0" h="2786" w="2785">
                    <a:moveTo>
                      <a:pt x="1393" y="1"/>
                    </a:moveTo>
                    <a:cubicBezTo>
                      <a:pt x="639" y="1"/>
                      <a:pt x="0" y="617"/>
                      <a:pt x="0" y="1393"/>
                    </a:cubicBezTo>
                    <a:cubicBezTo>
                      <a:pt x="0" y="2169"/>
                      <a:pt x="639" y="2785"/>
                      <a:pt x="1393" y="2785"/>
                    </a:cubicBezTo>
                    <a:cubicBezTo>
                      <a:pt x="2169" y="2785"/>
                      <a:pt x="2785" y="2169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186" name="Google Shape;186;p1"/>
          <p:cNvCxnSpPr/>
          <p:nvPr/>
        </p:nvCxnSpPr>
        <p:spPr>
          <a:xfrm>
            <a:off x="0" y="59300"/>
            <a:ext cx="773100" cy="7671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FFB90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87" name="Google Shape;187;p1"/>
          <p:cNvSpPr txBox="1"/>
          <p:nvPr>
            <p:ph idx="1" type="subTitle"/>
          </p:nvPr>
        </p:nvSpPr>
        <p:spPr>
          <a:xfrm>
            <a:off x="1851455" y="2821434"/>
            <a:ext cx="43074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Lesson 4. Communication</a:t>
            </a:r>
            <a:endParaRPr b="1"/>
          </a:p>
        </p:txBody>
      </p:sp>
      <p:sp>
        <p:nvSpPr>
          <p:cNvPr id="188" name="Google Shape;188;p1"/>
          <p:cNvSpPr txBox="1"/>
          <p:nvPr>
            <p:ph type="ctrTitle"/>
          </p:nvPr>
        </p:nvSpPr>
        <p:spPr>
          <a:xfrm>
            <a:off x="828773" y="1175381"/>
            <a:ext cx="6518390" cy="192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6000">
                <a:solidFill>
                  <a:schemeClr val="dk1"/>
                </a:solidFill>
              </a:rPr>
              <a:t>Unit 1. My new school</a:t>
            </a:r>
            <a:endParaRPr sz="8800"/>
          </a:p>
        </p:txBody>
      </p:sp>
    </p:spTree>
  </p:cSld>
  <p:clrMapOvr>
    <a:masterClrMapping/>
  </p:clrMapOvr>
  <p:transition spd="slow" p14:dur="1500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0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299" name="Google Shape;299;p10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0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0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tar Favorite Images | Free Vectors, Stock Photos &amp; PSD" id="304" name="Google Shape;30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10500" y="0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 Favorite Images | Free Vectors, Stock Photos &amp; PSD" id="305" name="Google Shape;30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40769" y="-28949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 Favorite Images | Free Vectors, Stock Photos &amp; PSD" id="306" name="Google Shape;30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4032" y="-28950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6 Profit Sharing Illustrations - Free in SVG, PNG, EPS - IconScout" id="307" name="Google Shape;30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5254" y="428126"/>
            <a:ext cx="4111263" cy="3510936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0"/>
          <p:cNvSpPr txBox="1"/>
          <p:nvPr/>
        </p:nvSpPr>
        <p:spPr>
          <a:xfrm>
            <a:off x="2889494" y="3571692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72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share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11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314" name="Google Shape;314;p11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1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1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tar Favorite Images | Free Vectors, Stock Photos &amp; PSD" id="319" name="Google Shape;31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10500" y="0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 Favorite Images | Free Vectors, Stock Photos &amp; PSD" id="320" name="Google Shape;32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40770" y="-13189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cret | Latest News, Photos &amp; Videos | WIRED" id="321" name="Google Shape;32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24449" y="698988"/>
            <a:ext cx="3681456" cy="2454304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1"/>
          <p:cNvSpPr/>
          <p:nvPr/>
        </p:nvSpPr>
        <p:spPr>
          <a:xfrm>
            <a:off x="2480279" y="620785"/>
            <a:ext cx="3794686" cy="2608976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1"/>
          <p:cNvSpPr txBox="1"/>
          <p:nvPr/>
        </p:nvSpPr>
        <p:spPr>
          <a:xfrm>
            <a:off x="513902" y="3854019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72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secret</a:t>
            </a:r>
            <a:endParaRPr/>
          </a:p>
        </p:txBody>
      </p:sp>
      <p:sp>
        <p:nvSpPr>
          <p:cNvPr id="324" name="Google Shape;324;p11"/>
          <p:cNvSpPr/>
          <p:nvPr/>
        </p:nvSpPr>
        <p:spPr>
          <a:xfrm>
            <a:off x="3542458" y="108434"/>
            <a:ext cx="1930900" cy="686613"/>
          </a:xfrm>
          <a:prstGeom prst="wedgeRoundRectCallout">
            <a:avLst>
              <a:gd fmla="val 63924" name="adj1"/>
              <a:gd fmla="val 61886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1B74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Don’t tell anyone this story!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12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330" name="Google Shape;330;p12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2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2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2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2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chool Bell Ringing GIFs - Get the best GIF on GIPHY" id="335" name="Google Shape;33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54200" y="580780"/>
            <a:ext cx="5664544" cy="3182328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2"/>
          <p:cNvSpPr txBox="1"/>
          <p:nvPr/>
        </p:nvSpPr>
        <p:spPr>
          <a:xfrm>
            <a:off x="936942" y="4229441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72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at break time</a:t>
            </a:r>
            <a:endParaRPr/>
          </a:p>
        </p:txBody>
      </p:sp>
      <p:pic>
        <p:nvPicPr>
          <p:cNvPr descr="Star Favorite Images | Free Vectors, Stock Photos &amp; PSD" id="337" name="Google Shape;33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10500" y="0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 Favorite Images | Free Vectors, Stock Photos &amp; PSD" id="338" name="Google Shape;33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40769" y="-28949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 Favorite Images | Free Vectors, Stock Photos &amp; PSD" id="339" name="Google Shape;33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14032" y="-28950"/>
            <a:ext cx="1397977" cy="1397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13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345" name="Google Shape;345;p13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3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3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tar Favorite Images | Free Vectors, Stock Photos &amp; PSD" id="350" name="Google Shape;35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10500" y="0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mium Vector | Young good looking woman feeling tired and sick" id="351" name="Google Shape;35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121263" y="974289"/>
            <a:ext cx="2091721" cy="31800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mium Vector | Young man cartoon" id="352" name="Google Shape;352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68147" y="860732"/>
            <a:ext cx="2091721" cy="314049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3"/>
          <p:cNvSpPr/>
          <p:nvPr/>
        </p:nvSpPr>
        <p:spPr>
          <a:xfrm>
            <a:off x="595619" y="860732"/>
            <a:ext cx="1322598" cy="692398"/>
          </a:xfrm>
          <a:prstGeom prst="wedgeRoundRectCallout">
            <a:avLst>
              <a:gd fmla="val 43229" name="adj1"/>
              <a:gd fmla="val 78251" name="adj2"/>
              <a:gd fmla="val 16667" name="adj3"/>
            </a:avLst>
          </a:prstGeom>
          <a:solidFill>
            <a:schemeClr val="accent6"/>
          </a:solidFill>
          <a:ln cap="flat" cmpd="sng" w="25400">
            <a:solidFill>
              <a:srgbClr val="1B74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I’m tired.</a:t>
            </a:r>
            <a:endParaRPr/>
          </a:p>
        </p:txBody>
      </p:sp>
      <p:sp>
        <p:nvSpPr>
          <p:cNvPr id="354" name="Google Shape;354;p13"/>
          <p:cNvSpPr/>
          <p:nvPr/>
        </p:nvSpPr>
        <p:spPr>
          <a:xfrm>
            <a:off x="4548231" y="623717"/>
            <a:ext cx="1777067" cy="820355"/>
          </a:xfrm>
          <a:prstGeom prst="wedgeRoundRectCallout">
            <a:avLst>
              <a:gd fmla="val -50010" name="adj1"/>
              <a:gd fmla="val 84309" name="adj2"/>
              <a:gd fmla="val 16667" name="adj3"/>
            </a:avLst>
          </a:prstGeom>
          <a:solidFill>
            <a:schemeClr val="accent6"/>
          </a:solidFill>
          <a:ln cap="flat" cmpd="sng" w="25400">
            <a:solidFill>
              <a:srgbClr val="1B74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</a:t>
            </a:r>
            <a:r>
              <a:rPr b="0" i="0" lang="en-US" sz="2000" u="none" cap="none" strike="noStrike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should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 to bed.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3"/>
          <p:cNvSpPr txBox="1"/>
          <p:nvPr/>
        </p:nvSpPr>
        <p:spPr>
          <a:xfrm>
            <a:off x="2968147" y="2833683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88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advice</a:t>
            </a:r>
            <a:endParaRPr b="1" i="0" sz="7200" u="none" cap="none" strike="noStrike">
              <a:solidFill>
                <a:srgbClr val="25A0A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4"/>
          <p:cNvSpPr txBox="1"/>
          <p:nvPr>
            <p:ph idx="4294967295" type="title"/>
          </p:nvPr>
        </p:nvSpPr>
        <p:spPr>
          <a:xfrm>
            <a:off x="829403" y="321637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lang="en-US" sz="6000"/>
              <a:t>Vocabulary</a:t>
            </a:r>
            <a:endParaRPr/>
          </a:p>
        </p:txBody>
      </p:sp>
      <p:graphicFrame>
        <p:nvGraphicFramePr>
          <p:cNvPr id="361" name="Google Shape;361;p14"/>
          <p:cNvGraphicFramePr/>
          <p:nvPr/>
        </p:nvGraphicFramePr>
        <p:xfrm>
          <a:off x="906011" y="10183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{72890221-2FCF-4C22-8A01-2FF65F12F803}</a:tableStyleId>
              </a:tblPr>
              <a:tblGrid>
                <a:gridCol w="2595700"/>
                <a:gridCol w="2195125"/>
                <a:gridCol w="2758500"/>
              </a:tblGrid>
              <a:tr h="425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New words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Pronunciation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Meaning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12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pocket money (n)</a:t>
                      </a:r>
                      <a:endParaRPr b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/ˈpɒkɪt mʌni/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tiền tiêu vặt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445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go shopping (v)</a:t>
                      </a:r>
                      <a:endParaRPr b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/ɡəʊ ˈʃɒpɪŋ/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đi mua sắm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49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classmate (n)</a:t>
                      </a:r>
                      <a:endParaRPr b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/ˈklɑːsmeɪt/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bạn cùng lớp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share (v) </a:t>
                      </a:r>
                      <a:endParaRPr b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/ʃeə(r)/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chia sẻ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47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secret</a:t>
                      </a:r>
                      <a:endParaRPr b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/ˈsiːkrət/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bí mật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47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 at break time</a:t>
                      </a:r>
                      <a:endParaRPr b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/ət ˈbreɪk taɪm/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vào giờ nghỉ giải lao</a:t>
                      </a:r>
                      <a:endParaRPr/>
                    </a:p>
                  </a:txBody>
                  <a:tcPr marT="0" marB="0" marR="68575" marL="68575" anchor="ctr"/>
                </a:tc>
              </a:tr>
              <a:tr h="47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 advice (n)</a:t>
                      </a:r>
                      <a:endParaRPr b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/ədˈvaɪs/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lời khuyên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  <p:pic>
        <p:nvPicPr>
          <p:cNvPr descr="go shopping.mp3" id="362" name="Google Shape;36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339" y="1853852"/>
            <a:ext cx="440064" cy="440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 break time.mp3" id="363" name="Google Shape;36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339" y="3831312"/>
            <a:ext cx="440064" cy="440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cret.mp3" id="364" name="Google Shape;36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339" y="3289649"/>
            <a:ext cx="440064" cy="440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vice.mp3" id="365" name="Google Shape;36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339" y="4271376"/>
            <a:ext cx="440064" cy="440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hare.mp3" id="366" name="Google Shape;36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339" y="2869053"/>
            <a:ext cx="454070" cy="4540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assmate.mp3" id="367" name="Google Shape;36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339" y="2358278"/>
            <a:ext cx="440064" cy="440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cket money.mp3" id="368" name="Google Shape;36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339" y="1388843"/>
            <a:ext cx="454070" cy="454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8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63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2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24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41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8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8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y2mate.com - How to Introduce Someone  American English_1080p.mp4" id="373" name="Google Shape;37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883" y="1119600"/>
            <a:ext cx="6985589" cy="3929394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5"/>
          <p:cNvSpPr txBox="1"/>
          <p:nvPr/>
        </p:nvSpPr>
        <p:spPr>
          <a:xfrm>
            <a:off x="829403" y="321637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28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Watch video and answer question: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Patrick Hand"/>
                <a:ea typeface="Patrick Hand"/>
                <a:cs typeface="Patrick Hand"/>
                <a:sym typeface="Patrick Hand"/>
              </a:rPr>
              <a:t>What are they doing in their first meeting?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6"/>
          <p:cNvSpPr txBox="1"/>
          <p:nvPr/>
        </p:nvSpPr>
        <p:spPr>
          <a:xfrm>
            <a:off x="829403" y="321637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48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After the video </a:t>
            </a:r>
            <a:endParaRPr b="1" i="0" sz="4800" u="none" cap="none" strike="noStrike">
              <a:solidFill>
                <a:srgbClr val="FF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380" name="Google Shape;380;p16"/>
          <p:cNvSpPr txBox="1"/>
          <p:nvPr/>
        </p:nvSpPr>
        <p:spPr>
          <a:xfrm>
            <a:off x="880214" y="986834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3200" u="none" cap="none" strike="noStrike">
                <a:solidFill>
                  <a:srgbClr val="FF0000"/>
                </a:solidFill>
                <a:latin typeface="Patrick Hand"/>
                <a:ea typeface="Patrick Hand"/>
                <a:cs typeface="Patrick Hand"/>
                <a:sym typeface="Patrick Hand"/>
              </a:rPr>
              <a:t>What phrases do they use to introduce someone?</a:t>
            </a:r>
            <a:endParaRPr/>
          </a:p>
        </p:txBody>
      </p:sp>
      <p:pic>
        <p:nvPicPr>
          <p:cNvPr descr="y2mate.com - How to Introduce Someone  American English_1080p.mp4" id="381" name="Google Shape;38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3861" y="1652031"/>
            <a:ext cx="5635256" cy="316983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17"/>
          <p:cNvGrpSpPr/>
          <p:nvPr/>
        </p:nvGrpSpPr>
        <p:grpSpPr>
          <a:xfrm>
            <a:off x="1854659" y="3393858"/>
            <a:ext cx="5152800" cy="600000"/>
            <a:chOff x="1840350" y="3271100"/>
            <a:chExt cx="5152800" cy="600000"/>
          </a:xfrm>
        </p:grpSpPr>
        <p:sp>
          <p:nvSpPr>
            <p:cNvPr id="387" name="Google Shape;387;p17"/>
            <p:cNvSpPr/>
            <p:nvPr/>
          </p:nvSpPr>
          <p:spPr>
            <a:xfrm>
              <a:off x="1840350" y="3271100"/>
              <a:ext cx="5152800" cy="352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1968980" y="3518900"/>
              <a:ext cx="4908300" cy="352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9" name="Google Shape;389;p17"/>
          <p:cNvSpPr txBox="1"/>
          <p:nvPr>
            <p:ph type="title"/>
          </p:nvPr>
        </p:nvSpPr>
        <p:spPr>
          <a:xfrm>
            <a:off x="2090527" y="1364580"/>
            <a:ext cx="4520400" cy="15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US" sz="7200"/>
              <a:t>Everyday English</a:t>
            </a:r>
            <a:endParaRPr sz="7200"/>
          </a:p>
        </p:txBody>
      </p:sp>
      <p:sp>
        <p:nvSpPr>
          <p:cNvPr id="390" name="Google Shape;390;p17"/>
          <p:cNvSpPr txBox="1"/>
          <p:nvPr>
            <p:ph idx="1" type="subTitle"/>
          </p:nvPr>
        </p:nvSpPr>
        <p:spPr>
          <a:xfrm>
            <a:off x="1869965" y="3418700"/>
            <a:ext cx="51528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2800"/>
              <a:t>Introducing someone</a:t>
            </a:r>
            <a:endParaRPr b="1" sz="2800"/>
          </a:p>
        </p:txBody>
      </p:sp>
      <p:cxnSp>
        <p:nvCxnSpPr>
          <p:cNvPr id="391" name="Google Shape;391;p17"/>
          <p:cNvCxnSpPr/>
          <p:nvPr/>
        </p:nvCxnSpPr>
        <p:spPr>
          <a:xfrm>
            <a:off x="4471025" y="-14775"/>
            <a:ext cx="5305500" cy="33813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392" name="Google Shape;392;p17"/>
          <p:cNvGrpSpPr/>
          <p:nvPr/>
        </p:nvGrpSpPr>
        <p:grpSpPr>
          <a:xfrm>
            <a:off x="6802521" y="1265849"/>
            <a:ext cx="2186053" cy="2611804"/>
            <a:chOff x="6488521" y="1168562"/>
            <a:chExt cx="2186053" cy="2611804"/>
          </a:xfrm>
        </p:grpSpPr>
        <p:grpSp>
          <p:nvGrpSpPr>
            <p:cNvPr id="393" name="Google Shape;393;p17"/>
            <p:cNvGrpSpPr/>
            <p:nvPr/>
          </p:nvGrpSpPr>
          <p:grpSpPr>
            <a:xfrm>
              <a:off x="6488521" y="1168562"/>
              <a:ext cx="2186053" cy="2611804"/>
              <a:chOff x="6046625" y="943900"/>
              <a:chExt cx="1257075" cy="1501900"/>
            </a:xfrm>
          </p:grpSpPr>
          <p:sp>
            <p:nvSpPr>
              <p:cNvPr id="394" name="Google Shape;394;p17"/>
              <p:cNvSpPr/>
              <p:nvPr/>
            </p:nvSpPr>
            <p:spPr>
              <a:xfrm>
                <a:off x="6196100" y="1421500"/>
                <a:ext cx="412575" cy="649400"/>
              </a:xfrm>
              <a:custGeom>
                <a:rect b="b" l="l" r="r" t="t"/>
                <a:pathLst>
                  <a:path extrusionOk="0" h="25976" w="16503">
                    <a:moveTo>
                      <a:pt x="2944" y="0"/>
                    </a:moveTo>
                    <a:cubicBezTo>
                      <a:pt x="822" y="1712"/>
                      <a:pt x="0" y="4679"/>
                      <a:pt x="274" y="7373"/>
                    </a:cubicBezTo>
                    <a:cubicBezTo>
                      <a:pt x="548" y="10089"/>
                      <a:pt x="1780" y="12623"/>
                      <a:pt x="3127" y="14974"/>
                    </a:cubicBezTo>
                    <a:cubicBezTo>
                      <a:pt x="5410" y="18945"/>
                      <a:pt x="8149" y="22643"/>
                      <a:pt x="11276" y="25975"/>
                    </a:cubicBezTo>
                    <a:cubicBezTo>
                      <a:pt x="11983" y="22346"/>
                      <a:pt x="13832" y="18968"/>
                      <a:pt x="16503" y="16412"/>
                    </a:cubicBezTo>
                    <a:lnTo>
                      <a:pt x="294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17"/>
              <p:cNvSpPr/>
              <p:nvPr/>
            </p:nvSpPr>
            <p:spPr>
              <a:xfrm>
                <a:off x="6520775" y="1169150"/>
                <a:ext cx="601475" cy="449225"/>
              </a:xfrm>
              <a:custGeom>
                <a:rect b="b" l="l" r="r" t="t"/>
                <a:pathLst>
                  <a:path extrusionOk="0" h="17969" w="24059">
                    <a:moveTo>
                      <a:pt x="4985" y="0"/>
                    </a:moveTo>
                    <a:cubicBezTo>
                      <a:pt x="3171" y="0"/>
                      <a:pt x="1372" y="519"/>
                      <a:pt x="1" y="1695"/>
                    </a:cubicBezTo>
                    <a:lnTo>
                      <a:pt x="13741" y="17969"/>
                    </a:lnTo>
                    <a:cubicBezTo>
                      <a:pt x="16709" y="15801"/>
                      <a:pt x="20384" y="14591"/>
                      <a:pt x="24059" y="14545"/>
                    </a:cubicBezTo>
                    <a:cubicBezTo>
                      <a:pt x="21342" y="10870"/>
                      <a:pt x="18192" y="7515"/>
                      <a:pt x="14723" y="4571"/>
                    </a:cubicBezTo>
                    <a:cubicBezTo>
                      <a:pt x="12623" y="2813"/>
                      <a:pt x="10363" y="1147"/>
                      <a:pt x="7738" y="393"/>
                    </a:cubicBezTo>
                    <a:cubicBezTo>
                      <a:pt x="6854" y="138"/>
                      <a:pt x="5918" y="0"/>
                      <a:pt x="49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17"/>
              <p:cNvSpPr/>
              <p:nvPr/>
            </p:nvSpPr>
            <p:spPr>
              <a:xfrm>
                <a:off x="6222325" y="1173275"/>
                <a:ext cx="724750" cy="765425"/>
              </a:xfrm>
              <a:custGeom>
                <a:rect b="b" l="l" r="r" t="t"/>
                <a:pathLst>
                  <a:path extrusionOk="0" h="30617" w="28990">
                    <a:moveTo>
                      <a:pt x="10980" y="0"/>
                    </a:moveTo>
                    <a:lnTo>
                      <a:pt x="10980" y="0"/>
                    </a:lnTo>
                    <a:cubicBezTo>
                      <a:pt x="12149" y="2598"/>
                      <a:pt x="8945" y="5113"/>
                      <a:pt x="6431" y="5113"/>
                    </a:cubicBezTo>
                    <a:cubicBezTo>
                      <a:pt x="6294" y="5113"/>
                      <a:pt x="6159" y="5106"/>
                      <a:pt x="6027" y="5090"/>
                    </a:cubicBezTo>
                    <a:cubicBezTo>
                      <a:pt x="5867" y="6528"/>
                      <a:pt x="4840" y="8035"/>
                      <a:pt x="3858" y="8834"/>
                    </a:cubicBezTo>
                    <a:cubicBezTo>
                      <a:pt x="2826" y="9639"/>
                      <a:pt x="1625" y="10034"/>
                      <a:pt x="391" y="10034"/>
                    </a:cubicBezTo>
                    <a:cubicBezTo>
                      <a:pt x="261" y="10034"/>
                      <a:pt x="131" y="10029"/>
                      <a:pt x="1" y="10021"/>
                    </a:cubicBezTo>
                    <a:lnTo>
                      <a:pt x="1" y="10021"/>
                    </a:lnTo>
                    <a:lnTo>
                      <a:pt x="14974" y="27961"/>
                    </a:lnTo>
                    <a:cubicBezTo>
                      <a:pt x="16443" y="29710"/>
                      <a:pt x="18553" y="30617"/>
                      <a:pt x="20680" y="30617"/>
                    </a:cubicBezTo>
                    <a:cubicBezTo>
                      <a:pt x="22355" y="30617"/>
                      <a:pt x="24040" y="30054"/>
                      <a:pt x="25428" y="28897"/>
                    </a:cubicBezTo>
                    <a:cubicBezTo>
                      <a:pt x="28578" y="26272"/>
                      <a:pt x="28989" y="21593"/>
                      <a:pt x="26364" y="18443"/>
                    </a:cubicBezTo>
                    <a:lnTo>
                      <a:pt x="10980" y="0"/>
                    </a:lnTo>
                    <a:close/>
                  </a:path>
                </a:pathLst>
              </a:custGeom>
              <a:solidFill>
                <a:srgbClr val="FDB03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17"/>
              <p:cNvSpPr/>
              <p:nvPr/>
            </p:nvSpPr>
            <p:spPr>
              <a:xfrm>
                <a:off x="6046625" y="943900"/>
                <a:ext cx="414250" cy="423975"/>
              </a:xfrm>
              <a:custGeom>
                <a:rect b="b" l="l" r="r" t="t"/>
                <a:pathLst>
                  <a:path extrusionOk="0" h="16959" w="16570">
                    <a:moveTo>
                      <a:pt x="2505" y="1"/>
                    </a:moveTo>
                    <a:cubicBezTo>
                      <a:pt x="1143" y="1"/>
                      <a:pt x="0" y="1204"/>
                      <a:pt x="159" y="2647"/>
                    </a:cubicBezTo>
                    <a:lnTo>
                      <a:pt x="1323" y="12348"/>
                    </a:lnTo>
                    <a:lnTo>
                      <a:pt x="5180" y="16959"/>
                    </a:lnTo>
                    <a:lnTo>
                      <a:pt x="16570" y="7441"/>
                    </a:lnTo>
                    <a:lnTo>
                      <a:pt x="12712" y="2830"/>
                    </a:lnTo>
                    <a:lnTo>
                      <a:pt x="3149" y="91"/>
                    </a:lnTo>
                    <a:cubicBezTo>
                      <a:pt x="2932" y="30"/>
                      <a:pt x="2716" y="1"/>
                      <a:pt x="2505" y="1"/>
                    </a:cubicBezTo>
                    <a:close/>
                  </a:path>
                </a:pathLst>
              </a:custGeom>
              <a:solidFill>
                <a:srgbClr val="D4F3F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17"/>
              <p:cNvSpPr/>
              <p:nvPr/>
            </p:nvSpPr>
            <p:spPr>
              <a:xfrm>
                <a:off x="6046625" y="943900"/>
                <a:ext cx="126650" cy="113550"/>
              </a:xfrm>
              <a:custGeom>
                <a:rect b="b" l="l" r="r" t="t"/>
                <a:pathLst>
                  <a:path extrusionOk="0" h="4542" w="5066">
                    <a:moveTo>
                      <a:pt x="2505" y="1"/>
                    </a:moveTo>
                    <a:cubicBezTo>
                      <a:pt x="1143" y="1"/>
                      <a:pt x="0" y="1204"/>
                      <a:pt x="159" y="2647"/>
                    </a:cubicBezTo>
                    <a:lnTo>
                      <a:pt x="387" y="4542"/>
                    </a:lnTo>
                    <a:lnTo>
                      <a:pt x="5066" y="639"/>
                    </a:lnTo>
                    <a:lnTo>
                      <a:pt x="3149" y="91"/>
                    </a:lnTo>
                    <a:cubicBezTo>
                      <a:pt x="2932" y="30"/>
                      <a:pt x="2716" y="1"/>
                      <a:pt x="2505" y="1"/>
                    </a:cubicBezTo>
                    <a:close/>
                  </a:path>
                </a:pathLst>
              </a:custGeom>
              <a:solidFill>
                <a:srgbClr val="002C4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17"/>
              <p:cNvSpPr/>
              <p:nvPr/>
            </p:nvSpPr>
            <p:spPr>
              <a:xfrm>
                <a:off x="6899675" y="1981475"/>
                <a:ext cx="404025" cy="464325"/>
              </a:xfrm>
              <a:custGeom>
                <a:rect b="b" l="l" r="r" t="t"/>
                <a:pathLst>
                  <a:path extrusionOk="0" h="18573" w="16161">
                    <a:moveTo>
                      <a:pt x="5578" y="0"/>
                    </a:moveTo>
                    <a:cubicBezTo>
                      <a:pt x="4862" y="0"/>
                      <a:pt x="4146" y="99"/>
                      <a:pt x="3447" y="312"/>
                    </a:cubicBezTo>
                    <a:cubicBezTo>
                      <a:pt x="2808" y="495"/>
                      <a:pt x="2101" y="815"/>
                      <a:pt x="1781" y="1431"/>
                    </a:cubicBezTo>
                    <a:cubicBezTo>
                      <a:pt x="800" y="3325"/>
                      <a:pt x="1" y="5288"/>
                      <a:pt x="526" y="7502"/>
                    </a:cubicBezTo>
                    <a:cubicBezTo>
                      <a:pt x="868" y="9009"/>
                      <a:pt x="1758" y="10378"/>
                      <a:pt x="2762" y="11565"/>
                    </a:cubicBezTo>
                    <a:cubicBezTo>
                      <a:pt x="6072" y="15537"/>
                      <a:pt x="11002" y="18116"/>
                      <a:pt x="16161" y="18573"/>
                    </a:cubicBezTo>
                    <a:cubicBezTo>
                      <a:pt x="15727" y="17020"/>
                      <a:pt x="15179" y="15514"/>
                      <a:pt x="14518" y="14053"/>
                    </a:cubicBezTo>
                    <a:cubicBezTo>
                      <a:pt x="14198" y="13300"/>
                      <a:pt x="13833" y="12592"/>
                      <a:pt x="13445" y="11885"/>
                    </a:cubicBezTo>
                    <a:cubicBezTo>
                      <a:pt x="13148" y="11291"/>
                      <a:pt x="12623" y="10698"/>
                      <a:pt x="12395" y="10082"/>
                    </a:cubicBezTo>
                    <a:cubicBezTo>
                      <a:pt x="11961" y="8872"/>
                      <a:pt x="14358" y="8826"/>
                      <a:pt x="15043" y="8461"/>
                    </a:cubicBezTo>
                    <a:cubicBezTo>
                      <a:pt x="15819" y="8050"/>
                      <a:pt x="15590" y="7525"/>
                      <a:pt x="15225" y="6863"/>
                    </a:cubicBezTo>
                    <a:cubicBezTo>
                      <a:pt x="14540" y="5517"/>
                      <a:pt x="13673" y="4238"/>
                      <a:pt x="12600" y="3166"/>
                    </a:cubicBezTo>
                    <a:cubicBezTo>
                      <a:pt x="10759" y="1289"/>
                      <a:pt x="8163" y="0"/>
                      <a:pt x="55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17"/>
              <p:cNvSpPr/>
              <p:nvPr/>
            </p:nvSpPr>
            <p:spPr>
              <a:xfrm>
                <a:off x="6909375" y="1976225"/>
                <a:ext cx="240825" cy="276700"/>
              </a:xfrm>
              <a:custGeom>
                <a:rect b="b" l="l" r="r" t="t"/>
                <a:pathLst>
                  <a:path extrusionOk="0" h="11068" w="9633">
                    <a:moveTo>
                      <a:pt x="3314" y="0"/>
                    </a:moveTo>
                    <a:cubicBezTo>
                      <a:pt x="2890" y="0"/>
                      <a:pt x="2467" y="57"/>
                      <a:pt x="2055" y="180"/>
                    </a:cubicBezTo>
                    <a:cubicBezTo>
                      <a:pt x="1690" y="294"/>
                      <a:pt x="1256" y="500"/>
                      <a:pt x="1073" y="865"/>
                    </a:cubicBezTo>
                    <a:cubicBezTo>
                      <a:pt x="480" y="1983"/>
                      <a:pt x="1" y="3147"/>
                      <a:pt x="320" y="4471"/>
                    </a:cubicBezTo>
                    <a:cubicBezTo>
                      <a:pt x="526" y="5384"/>
                      <a:pt x="1051" y="6183"/>
                      <a:pt x="1644" y="6891"/>
                    </a:cubicBezTo>
                    <a:cubicBezTo>
                      <a:pt x="3630" y="9264"/>
                      <a:pt x="6552" y="10794"/>
                      <a:pt x="9633" y="11068"/>
                    </a:cubicBezTo>
                    <a:cubicBezTo>
                      <a:pt x="9382" y="10155"/>
                      <a:pt x="9039" y="9242"/>
                      <a:pt x="8651" y="8374"/>
                    </a:cubicBezTo>
                    <a:cubicBezTo>
                      <a:pt x="8469" y="7941"/>
                      <a:pt x="8241" y="7507"/>
                      <a:pt x="8012" y="7073"/>
                    </a:cubicBezTo>
                    <a:cubicBezTo>
                      <a:pt x="7830" y="6731"/>
                      <a:pt x="7533" y="6366"/>
                      <a:pt x="7396" y="6000"/>
                    </a:cubicBezTo>
                    <a:cubicBezTo>
                      <a:pt x="7122" y="5293"/>
                      <a:pt x="8560" y="5247"/>
                      <a:pt x="8971" y="5042"/>
                    </a:cubicBezTo>
                    <a:cubicBezTo>
                      <a:pt x="9428" y="4791"/>
                      <a:pt x="9291" y="4494"/>
                      <a:pt x="9085" y="4083"/>
                    </a:cubicBezTo>
                    <a:cubicBezTo>
                      <a:pt x="8651" y="3284"/>
                      <a:pt x="8149" y="2531"/>
                      <a:pt x="7510" y="1892"/>
                    </a:cubicBezTo>
                    <a:cubicBezTo>
                      <a:pt x="6417" y="763"/>
                      <a:pt x="4860" y="0"/>
                      <a:pt x="3314" y="0"/>
                    </a:cubicBezTo>
                    <a:close/>
                  </a:path>
                </a:pathLst>
              </a:custGeom>
              <a:solidFill>
                <a:srgbClr val="FDB03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17"/>
              <p:cNvSpPr/>
              <p:nvPr/>
            </p:nvSpPr>
            <p:spPr>
              <a:xfrm>
                <a:off x="6089950" y="1014625"/>
                <a:ext cx="778375" cy="841150"/>
              </a:xfrm>
              <a:custGeom>
                <a:rect b="b" l="l" r="r" t="t"/>
                <a:pathLst>
                  <a:path extrusionOk="0" h="33646" w="31135">
                    <a:moveTo>
                      <a:pt x="10979" y="1"/>
                    </a:moveTo>
                    <a:cubicBezTo>
                      <a:pt x="12148" y="2598"/>
                      <a:pt x="8945" y="5114"/>
                      <a:pt x="6431" y="5114"/>
                    </a:cubicBezTo>
                    <a:cubicBezTo>
                      <a:pt x="6294" y="5114"/>
                      <a:pt x="6159" y="5106"/>
                      <a:pt x="6026" y="5091"/>
                    </a:cubicBezTo>
                    <a:cubicBezTo>
                      <a:pt x="5867" y="6529"/>
                      <a:pt x="4839" y="8035"/>
                      <a:pt x="3858" y="8834"/>
                    </a:cubicBezTo>
                    <a:cubicBezTo>
                      <a:pt x="2825" y="9640"/>
                      <a:pt x="1624" y="10034"/>
                      <a:pt x="390" y="10034"/>
                    </a:cubicBezTo>
                    <a:cubicBezTo>
                      <a:pt x="261" y="10034"/>
                      <a:pt x="131" y="10030"/>
                      <a:pt x="1" y="10021"/>
                    </a:cubicBezTo>
                    <a:lnTo>
                      <a:pt x="1" y="10021"/>
                    </a:lnTo>
                    <a:lnTo>
                      <a:pt x="19744" y="33645"/>
                    </a:lnTo>
                    <a:lnTo>
                      <a:pt x="31134" y="24127"/>
                    </a:lnTo>
                    <a:lnTo>
                      <a:pt x="10979" y="1"/>
                    </a:lnTo>
                    <a:close/>
                  </a:path>
                </a:pathLst>
              </a:custGeom>
              <a:solidFill>
                <a:srgbClr val="01B8C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2" name="Google Shape;402;p17"/>
            <p:cNvGrpSpPr/>
            <p:nvPr/>
          </p:nvGrpSpPr>
          <p:grpSpPr>
            <a:xfrm rot="-4308887">
              <a:off x="6799941" y="1623534"/>
              <a:ext cx="491462" cy="379660"/>
              <a:chOff x="3732675" y="3565925"/>
              <a:chExt cx="215725" cy="166650"/>
            </a:xfrm>
          </p:grpSpPr>
          <p:sp>
            <p:nvSpPr>
              <p:cNvPr id="403" name="Google Shape;403;p17"/>
              <p:cNvSpPr/>
              <p:nvPr/>
            </p:nvSpPr>
            <p:spPr>
              <a:xfrm>
                <a:off x="3820550" y="3608900"/>
                <a:ext cx="63350" cy="54050"/>
              </a:xfrm>
              <a:custGeom>
                <a:rect b="b" l="l" r="r" t="t"/>
                <a:pathLst>
                  <a:path extrusionOk="0" h="2162" w="2534">
                    <a:moveTo>
                      <a:pt x="671" y="1"/>
                    </a:moveTo>
                    <a:cubicBezTo>
                      <a:pt x="438" y="1"/>
                      <a:pt x="214" y="154"/>
                      <a:pt x="137" y="404"/>
                    </a:cubicBezTo>
                    <a:cubicBezTo>
                      <a:pt x="0" y="929"/>
                      <a:pt x="183" y="1500"/>
                      <a:pt x="617" y="1842"/>
                    </a:cubicBezTo>
                    <a:cubicBezTo>
                      <a:pt x="868" y="2048"/>
                      <a:pt x="1187" y="2162"/>
                      <a:pt x="1507" y="2162"/>
                    </a:cubicBezTo>
                    <a:cubicBezTo>
                      <a:pt x="1712" y="2162"/>
                      <a:pt x="1940" y="2116"/>
                      <a:pt x="2146" y="2002"/>
                    </a:cubicBezTo>
                    <a:cubicBezTo>
                      <a:pt x="2420" y="1865"/>
                      <a:pt x="2534" y="1546"/>
                      <a:pt x="2397" y="1272"/>
                    </a:cubicBezTo>
                    <a:cubicBezTo>
                      <a:pt x="2300" y="1094"/>
                      <a:pt x="2100" y="985"/>
                      <a:pt x="1903" y="985"/>
                    </a:cubicBezTo>
                    <a:cubicBezTo>
                      <a:pt x="1821" y="985"/>
                      <a:pt x="1740" y="1003"/>
                      <a:pt x="1667" y="1043"/>
                    </a:cubicBezTo>
                    <a:cubicBezTo>
                      <a:pt x="1616" y="1069"/>
                      <a:pt x="1567" y="1078"/>
                      <a:pt x="1522" y="1078"/>
                    </a:cubicBezTo>
                    <a:cubicBezTo>
                      <a:pt x="1406" y="1078"/>
                      <a:pt x="1318" y="1014"/>
                      <a:pt x="1301" y="998"/>
                    </a:cubicBezTo>
                    <a:cubicBezTo>
                      <a:pt x="1233" y="952"/>
                      <a:pt x="1142" y="838"/>
                      <a:pt x="1187" y="678"/>
                    </a:cubicBezTo>
                    <a:cubicBezTo>
                      <a:pt x="1278" y="404"/>
                      <a:pt x="1096" y="85"/>
                      <a:pt x="799" y="16"/>
                    </a:cubicBezTo>
                    <a:cubicBezTo>
                      <a:pt x="757" y="6"/>
                      <a:pt x="714" y="1"/>
                      <a:pt x="671" y="1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17"/>
              <p:cNvSpPr/>
              <p:nvPr/>
            </p:nvSpPr>
            <p:spPr>
              <a:xfrm>
                <a:off x="3818825" y="357577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3" y="0"/>
                    </a:moveTo>
                    <a:cubicBezTo>
                      <a:pt x="446" y="0"/>
                      <a:pt x="309" y="52"/>
                      <a:pt x="206" y="154"/>
                    </a:cubicBezTo>
                    <a:cubicBezTo>
                      <a:pt x="1" y="360"/>
                      <a:pt x="1" y="702"/>
                      <a:pt x="206" y="908"/>
                    </a:cubicBezTo>
                    <a:cubicBezTo>
                      <a:pt x="309" y="1010"/>
                      <a:pt x="446" y="1062"/>
                      <a:pt x="583" y="1062"/>
                    </a:cubicBezTo>
                    <a:cubicBezTo>
                      <a:pt x="720" y="1062"/>
                      <a:pt x="857" y="1010"/>
                      <a:pt x="959" y="908"/>
                    </a:cubicBezTo>
                    <a:cubicBezTo>
                      <a:pt x="1165" y="702"/>
                      <a:pt x="1165" y="360"/>
                      <a:pt x="959" y="154"/>
                    </a:cubicBezTo>
                    <a:cubicBezTo>
                      <a:pt x="857" y="52"/>
                      <a:pt x="720" y="0"/>
                      <a:pt x="583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17"/>
              <p:cNvSpPr/>
              <p:nvPr/>
            </p:nvSpPr>
            <p:spPr>
              <a:xfrm>
                <a:off x="3886175" y="362142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2" y="0"/>
                    </a:moveTo>
                    <a:cubicBezTo>
                      <a:pt x="445" y="0"/>
                      <a:pt x="308" y="52"/>
                      <a:pt x="206" y="154"/>
                    </a:cubicBezTo>
                    <a:cubicBezTo>
                      <a:pt x="0" y="360"/>
                      <a:pt x="0" y="702"/>
                      <a:pt x="206" y="908"/>
                    </a:cubicBezTo>
                    <a:cubicBezTo>
                      <a:pt x="308" y="1010"/>
                      <a:pt x="445" y="1062"/>
                      <a:pt x="582" y="1062"/>
                    </a:cubicBezTo>
                    <a:cubicBezTo>
                      <a:pt x="719" y="1062"/>
                      <a:pt x="856" y="1010"/>
                      <a:pt x="959" y="908"/>
                    </a:cubicBezTo>
                    <a:cubicBezTo>
                      <a:pt x="1164" y="702"/>
                      <a:pt x="1164" y="360"/>
                      <a:pt x="959" y="154"/>
                    </a:cubicBezTo>
                    <a:cubicBezTo>
                      <a:pt x="856" y="52"/>
                      <a:pt x="719" y="0"/>
                      <a:pt x="582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17"/>
              <p:cNvSpPr/>
              <p:nvPr/>
            </p:nvSpPr>
            <p:spPr>
              <a:xfrm>
                <a:off x="3878750" y="3662925"/>
                <a:ext cx="69650" cy="69650"/>
              </a:xfrm>
              <a:custGeom>
                <a:rect b="b" l="l" r="r" t="t"/>
                <a:pathLst>
                  <a:path extrusionOk="0" h="2786" w="2786">
                    <a:moveTo>
                      <a:pt x="1393" y="1"/>
                    </a:moveTo>
                    <a:cubicBezTo>
                      <a:pt x="640" y="1"/>
                      <a:pt x="0" y="617"/>
                      <a:pt x="0" y="1393"/>
                    </a:cubicBezTo>
                    <a:cubicBezTo>
                      <a:pt x="0" y="2146"/>
                      <a:pt x="640" y="2786"/>
                      <a:pt x="1393" y="2786"/>
                    </a:cubicBezTo>
                    <a:cubicBezTo>
                      <a:pt x="2169" y="2786"/>
                      <a:pt x="2785" y="2146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17"/>
              <p:cNvSpPr/>
              <p:nvPr/>
            </p:nvSpPr>
            <p:spPr>
              <a:xfrm>
                <a:off x="3732675" y="3565925"/>
                <a:ext cx="69625" cy="69650"/>
              </a:xfrm>
              <a:custGeom>
                <a:rect b="b" l="l" r="r" t="t"/>
                <a:pathLst>
                  <a:path extrusionOk="0" h="2786" w="2785">
                    <a:moveTo>
                      <a:pt x="1393" y="1"/>
                    </a:moveTo>
                    <a:cubicBezTo>
                      <a:pt x="639" y="1"/>
                      <a:pt x="0" y="617"/>
                      <a:pt x="0" y="1393"/>
                    </a:cubicBezTo>
                    <a:cubicBezTo>
                      <a:pt x="0" y="2169"/>
                      <a:pt x="639" y="2785"/>
                      <a:pt x="1393" y="2785"/>
                    </a:cubicBezTo>
                    <a:cubicBezTo>
                      <a:pt x="2169" y="2785"/>
                      <a:pt x="2785" y="2169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974548"/>
            <a:ext cx="9144000" cy="3168952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8"/>
          <p:cNvSpPr/>
          <p:nvPr/>
        </p:nvSpPr>
        <p:spPr>
          <a:xfrm>
            <a:off x="348399" y="1191355"/>
            <a:ext cx="2134303" cy="1123712"/>
          </a:xfrm>
          <a:prstGeom prst="wedgeRoundRectCallout">
            <a:avLst>
              <a:gd fmla="val 24257" name="adj1"/>
              <a:gd fmla="val 87828" name="adj2"/>
              <a:gd fmla="val 16667" name="adj3"/>
            </a:avLst>
          </a:prstGeom>
          <a:solidFill>
            <a:srgbClr val="FFBEB6"/>
          </a:solidFill>
          <a:ln cap="flat" cmpd="sng" w="3810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Phong, </a:t>
            </a:r>
            <a:r>
              <a:rPr b="0" i="0" lang="en-US" sz="2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this is Duy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my new friend.</a:t>
            </a:r>
            <a:endParaRPr b="1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8"/>
          <p:cNvSpPr/>
          <p:nvPr/>
        </p:nvSpPr>
        <p:spPr>
          <a:xfrm>
            <a:off x="3376203" y="1191355"/>
            <a:ext cx="2006713" cy="1123712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98E6E9"/>
          </a:solidFill>
          <a:ln cap="flat" cmpd="sng" w="3810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Hi, Duy. </a:t>
            </a:r>
            <a:r>
              <a:rPr b="0" i="0" lang="en-US" sz="2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Nice to meet you.</a:t>
            </a:r>
            <a:endParaRPr b="1" i="1" sz="2000" u="none" cap="none" strike="noStrike"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8"/>
          <p:cNvSpPr/>
          <p:nvPr/>
        </p:nvSpPr>
        <p:spPr>
          <a:xfrm>
            <a:off x="6276417" y="1147037"/>
            <a:ext cx="2105247" cy="1123712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FEE399"/>
          </a:solidFill>
          <a:ln cap="flat" cmpd="sng" w="3810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Duy: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Hi, Phong. </a:t>
            </a:r>
            <a:r>
              <a:rPr b="0" i="0" lang="en-US" sz="2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Nice to meet you, too.</a:t>
            </a:r>
            <a:endParaRPr b="1" i="1" sz="2000" u="none" cap="none" strike="noStrike"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6" name="Google Shape;41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1664" y="4424513"/>
            <a:ext cx="487363" cy="487363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18"/>
          <p:cNvSpPr txBox="1"/>
          <p:nvPr/>
        </p:nvSpPr>
        <p:spPr>
          <a:xfrm>
            <a:off x="179279" y="177435"/>
            <a:ext cx="89647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 2. (p 11) Work in groups in 1 minute.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Practice introducing a friend to someone else.</a:t>
            </a:r>
            <a:endParaRPr/>
          </a:p>
        </p:txBody>
      </p:sp>
      <p:pic>
        <p:nvPicPr>
          <p:cNvPr descr="1 PHÚT ĐÈN LED CÓ ÂM BÁO.mp4" id="418" name="Google Shape;41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52863" y="94778"/>
            <a:ext cx="1552354" cy="87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/>
          <p:nvPr>
            <p:ph idx="2" type="title"/>
          </p:nvPr>
        </p:nvSpPr>
        <p:spPr>
          <a:xfrm>
            <a:off x="4037250" y="1168650"/>
            <a:ext cx="1069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01</a:t>
            </a:r>
            <a:endParaRPr/>
          </a:p>
        </p:txBody>
      </p:sp>
      <p:cxnSp>
        <p:nvCxnSpPr>
          <p:cNvPr id="424" name="Google Shape;424;p19"/>
          <p:cNvCxnSpPr/>
          <p:nvPr/>
        </p:nvCxnSpPr>
        <p:spPr>
          <a:xfrm rot="-5400000">
            <a:off x="-627725" y="3049025"/>
            <a:ext cx="2696100" cy="14475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425" name="Google Shape;425;p19"/>
          <p:cNvGrpSpPr/>
          <p:nvPr/>
        </p:nvGrpSpPr>
        <p:grpSpPr>
          <a:xfrm rot="3288346">
            <a:off x="639510" y="1228889"/>
            <a:ext cx="1358718" cy="2165690"/>
            <a:chOff x="2141175" y="1050350"/>
            <a:chExt cx="492700" cy="785325"/>
          </a:xfrm>
        </p:grpSpPr>
        <p:sp>
          <p:nvSpPr>
            <p:cNvPr id="426" name="Google Shape;426;p19"/>
            <p:cNvSpPr/>
            <p:nvPr/>
          </p:nvSpPr>
          <p:spPr>
            <a:xfrm>
              <a:off x="2315775" y="1210350"/>
              <a:ext cx="79350" cy="79700"/>
            </a:xfrm>
            <a:custGeom>
              <a:rect b="b" l="l" r="r" t="t"/>
              <a:pathLst>
                <a:path extrusionOk="0" h="3188" w="3174">
                  <a:moveTo>
                    <a:pt x="1097" y="1"/>
                  </a:moveTo>
                  <a:cubicBezTo>
                    <a:pt x="366" y="389"/>
                    <a:pt x="1" y="1279"/>
                    <a:pt x="320" y="2101"/>
                  </a:cubicBezTo>
                  <a:cubicBezTo>
                    <a:pt x="569" y="2775"/>
                    <a:pt x="1217" y="3187"/>
                    <a:pt x="1901" y="3187"/>
                  </a:cubicBezTo>
                  <a:cubicBezTo>
                    <a:pt x="2097" y="3187"/>
                    <a:pt x="2296" y="3153"/>
                    <a:pt x="2489" y="3082"/>
                  </a:cubicBezTo>
                  <a:cubicBezTo>
                    <a:pt x="2740" y="2991"/>
                    <a:pt x="2945" y="2854"/>
                    <a:pt x="3128" y="2671"/>
                  </a:cubicBezTo>
                  <a:cubicBezTo>
                    <a:pt x="3174" y="1005"/>
                    <a:pt x="2078" y="320"/>
                    <a:pt x="1097" y="1"/>
                  </a:cubicBezTo>
                  <a:close/>
                </a:path>
              </a:pathLst>
            </a:custGeom>
            <a:solidFill>
              <a:srgbClr val="E66E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2183400" y="1333275"/>
              <a:ext cx="82200" cy="62575"/>
            </a:xfrm>
            <a:custGeom>
              <a:rect b="b" l="l" r="r" t="t"/>
              <a:pathLst>
                <a:path extrusionOk="0" h="2503" w="3288">
                  <a:moveTo>
                    <a:pt x="1501" y="0"/>
                  </a:moveTo>
                  <a:cubicBezTo>
                    <a:pt x="1305" y="0"/>
                    <a:pt x="1107" y="34"/>
                    <a:pt x="913" y="105"/>
                  </a:cubicBezTo>
                  <a:cubicBezTo>
                    <a:pt x="503" y="265"/>
                    <a:pt x="183" y="562"/>
                    <a:pt x="0" y="927"/>
                  </a:cubicBezTo>
                  <a:cubicBezTo>
                    <a:pt x="891" y="2023"/>
                    <a:pt x="1941" y="2479"/>
                    <a:pt x="2991" y="2502"/>
                  </a:cubicBezTo>
                  <a:cubicBezTo>
                    <a:pt x="3219" y="2091"/>
                    <a:pt x="3287" y="1566"/>
                    <a:pt x="3105" y="1087"/>
                  </a:cubicBezTo>
                  <a:cubicBezTo>
                    <a:pt x="2839" y="413"/>
                    <a:pt x="2186" y="0"/>
                    <a:pt x="1501" y="0"/>
                  </a:cubicBezTo>
                  <a:close/>
                </a:path>
              </a:pathLst>
            </a:custGeom>
            <a:solidFill>
              <a:srgbClr val="E66E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2141175" y="1050350"/>
              <a:ext cx="128425" cy="205325"/>
            </a:xfrm>
            <a:custGeom>
              <a:rect b="b" l="l" r="r" t="t"/>
              <a:pathLst>
                <a:path extrusionOk="0" h="8213" w="5137">
                  <a:moveTo>
                    <a:pt x="2434" y="1"/>
                  </a:moveTo>
                  <a:cubicBezTo>
                    <a:pt x="2415" y="1"/>
                    <a:pt x="2395" y="4"/>
                    <a:pt x="2374" y="10"/>
                  </a:cubicBezTo>
                  <a:cubicBezTo>
                    <a:pt x="1872" y="147"/>
                    <a:pt x="0" y="3959"/>
                    <a:pt x="160" y="7725"/>
                  </a:cubicBezTo>
                  <a:lnTo>
                    <a:pt x="183" y="7725"/>
                  </a:lnTo>
                  <a:cubicBezTo>
                    <a:pt x="183" y="7725"/>
                    <a:pt x="449" y="8213"/>
                    <a:pt x="958" y="8213"/>
                  </a:cubicBezTo>
                  <a:cubicBezTo>
                    <a:pt x="1081" y="8213"/>
                    <a:pt x="1218" y="8184"/>
                    <a:pt x="1370" y="8113"/>
                  </a:cubicBezTo>
                  <a:cubicBezTo>
                    <a:pt x="2146" y="7748"/>
                    <a:pt x="1598" y="6812"/>
                    <a:pt x="1849" y="6583"/>
                  </a:cubicBezTo>
                  <a:cubicBezTo>
                    <a:pt x="1869" y="6564"/>
                    <a:pt x="1892" y="6555"/>
                    <a:pt x="1916" y="6555"/>
                  </a:cubicBezTo>
                  <a:cubicBezTo>
                    <a:pt x="2135" y="6555"/>
                    <a:pt x="2537" y="7254"/>
                    <a:pt x="3060" y="7254"/>
                  </a:cubicBezTo>
                  <a:cubicBezTo>
                    <a:pt x="3155" y="7254"/>
                    <a:pt x="3253" y="7231"/>
                    <a:pt x="3356" y="7177"/>
                  </a:cubicBezTo>
                  <a:cubicBezTo>
                    <a:pt x="4086" y="6789"/>
                    <a:pt x="3242" y="5876"/>
                    <a:pt x="3493" y="5693"/>
                  </a:cubicBezTo>
                  <a:cubicBezTo>
                    <a:pt x="3524" y="5675"/>
                    <a:pt x="3562" y="5668"/>
                    <a:pt x="3606" y="5668"/>
                  </a:cubicBezTo>
                  <a:cubicBezTo>
                    <a:pt x="3774" y="5668"/>
                    <a:pt x="4024" y="5775"/>
                    <a:pt x="4289" y="5775"/>
                  </a:cubicBezTo>
                  <a:cubicBezTo>
                    <a:pt x="4559" y="5775"/>
                    <a:pt x="4843" y="5663"/>
                    <a:pt x="5068" y="5214"/>
                  </a:cubicBezTo>
                  <a:lnTo>
                    <a:pt x="5136" y="5145"/>
                  </a:lnTo>
                  <a:cubicBezTo>
                    <a:pt x="2964" y="3262"/>
                    <a:pt x="3073" y="1"/>
                    <a:pt x="24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9"/>
            <p:cNvSpPr/>
            <p:nvPr/>
          </p:nvSpPr>
          <p:spPr>
            <a:xfrm>
              <a:off x="2145175" y="1178975"/>
              <a:ext cx="248825" cy="216875"/>
            </a:xfrm>
            <a:custGeom>
              <a:rect b="b" l="l" r="r" t="t"/>
              <a:pathLst>
                <a:path extrusionOk="0" h="8675" w="9953">
                  <a:moveTo>
                    <a:pt x="4976" y="0"/>
                  </a:moveTo>
                  <a:lnTo>
                    <a:pt x="4908" y="69"/>
                  </a:lnTo>
                  <a:cubicBezTo>
                    <a:pt x="4683" y="518"/>
                    <a:pt x="4399" y="630"/>
                    <a:pt x="4129" y="630"/>
                  </a:cubicBezTo>
                  <a:cubicBezTo>
                    <a:pt x="3864" y="630"/>
                    <a:pt x="3614" y="523"/>
                    <a:pt x="3446" y="523"/>
                  </a:cubicBezTo>
                  <a:cubicBezTo>
                    <a:pt x="3402" y="523"/>
                    <a:pt x="3364" y="530"/>
                    <a:pt x="3333" y="548"/>
                  </a:cubicBezTo>
                  <a:cubicBezTo>
                    <a:pt x="3082" y="731"/>
                    <a:pt x="3926" y="1644"/>
                    <a:pt x="3196" y="2032"/>
                  </a:cubicBezTo>
                  <a:cubicBezTo>
                    <a:pt x="3093" y="2086"/>
                    <a:pt x="2995" y="2109"/>
                    <a:pt x="2900" y="2109"/>
                  </a:cubicBezTo>
                  <a:cubicBezTo>
                    <a:pt x="2377" y="2109"/>
                    <a:pt x="1975" y="1410"/>
                    <a:pt x="1756" y="1410"/>
                  </a:cubicBezTo>
                  <a:cubicBezTo>
                    <a:pt x="1732" y="1410"/>
                    <a:pt x="1709" y="1419"/>
                    <a:pt x="1689" y="1438"/>
                  </a:cubicBezTo>
                  <a:cubicBezTo>
                    <a:pt x="1438" y="1667"/>
                    <a:pt x="1986" y="2603"/>
                    <a:pt x="1210" y="2968"/>
                  </a:cubicBezTo>
                  <a:cubicBezTo>
                    <a:pt x="1058" y="3039"/>
                    <a:pt x="921" y="3068"/>
                    <a:pt x="798" y="3068"/>
                  </a:cubicBezTo>
                  <a:cubicBezTo>
                    <a:pt x="289" y="3068"/>
                    <a:pt x="23" y="2580"/>
                    <a:pt x="23" y="2580"/>
                  </a:cubicBezTo>
                  <a:lnTo>
                    <a:pt x="0" y="2580"/>
                  </a:lnTo>
                  <a:cubicBezTo>
                    <a:pt x="46" y="3972"/>
                    <a:pt x="365" y="5364"/>
                    <a:pt x="1141" y="6551"/>
                  </a:cubicBezTo>
                  <a:cubicBezTo>
                    <a:pt x="1256" y="6757"/>
                    <a:pt x="1393" y="6939"/>
                    <a:pt x="1529" y="7099"/>
                  </a:cubicBezTo>
                  <a:cubicBezTo>
                    <a:pt x="1712" y="6734"/>
                    <a:pt x="2032" y="6437"/>
                    <a:pt x="2442" y="6277"/>
                  </a:cubicBezTo>
                  <a:cubicBezTo>
                    <a:pt x="2636" y="6206"/>
                    <a:pt x="2834" y="6172"/>
                    <a:pt x="3030" y="6172"/>
                  </a:cubicBezTo>
                  <a:cubicBezTo>
                    <a:pt x="3715" y="6172"/>
                    <a:pt x="4368" y="6585"/>
                    <a:pt x="4634" y="7259"/>
                  </a:cubicBezTo>
                  <a:cubicBezTo>
                    <a:pt x="4816" y="7738"/>
                    <a:pt x="4748" y="8263"/>
                    <a:pt x="4520" y="8674"/>
                  </a:cubicBezTo>
                  <a:lnTo>
                    <a:pt x="4657" y="8674"/>
                  </a:lnTo>
                  <a:cubicBezTo>
                    <a:pt x="7030" y="8674"/>
                    <a:pt x="9381" y="6620"/>
                    <a:pt x="9815" y="4885"/>
                  </a:cubicBezTo>
                  <a:cubicBezTo>
                    <a:pt x="9838" y="4794"/>
                    <a:pt x="9838" y="4703"/>
                    <a:pt x="9861" y="4611"/>
                  </a:cubicBezTo>
                  <a:cubicBezTo>
                    <a:pt x="9906" y="4360"/>
                    <a:pt x="9929" y="4132"/>
                    <a:pt x="9952" y="3926"/>
                  </a:cubicBezTo>
                  <a:lnTo>
                    <a:pt x="9952" y="3926"/>
                  </a:lnTo>
                  <a:cubicBezTo>
                    <a:pt x="9769" y="4109"/>
                    <a:pt x="9564" y="4246"/>
                    <a:pt x="9313" y="4337"/>
                  </a:cubicBezTo>
                  <a:cubicBezTo>
                    <a:pt x="9120" y="4408"/>
                    <a:pt x="8921" y="4442"/>
                    <a:pt x="8725" y="4442"/>
                  </a:cubicBezTo>
                  <a:cubicBezTo>
                    <a:pt x="8041" y="4442"/>
                    <a:pt x="7393" y="4030"/>
                    <a:pt x="7144" y="3356"/>
                  </a:cubicBezTo>
                  <a:cubicBezTo>
                    <a:pt x="6825" y="2534"/>
                    <a:pt x="7190" y="1644"/>
                    <a:pt x="7921" y="1256"/>
                  </a:cubicBezTo>
                  <a:cubicBezTo>
                    <a:pt x="7304" y="1050"/>
                    <a:pt x="6756" y="982"/>
                    <a:pt x="6551" y="914"/>
                  </a:cubicBezTo>
                  <a:cubicBezTo>
                    <a:pt x="5912" y="685"/>
                    <a:pt x="5410" y="366"/>
                    <a:pt x="49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2205650" y="1289675"/>
              <a:ext cx="19425" cy="17150"/>
            </a:xfrm>
            <a:custGeom>
              <a:rect b="b" l="l" r="r" t="t"/>
              <a:pathLst>
                <a:path extrusionOk="0" h="686" w="777">
                  <a:moveTo>
                    <a:pt x="377" y="1"/>
                  </a:moveTo>
                  <a:cubicBezTo>
                    <a:pt x="335" y="1"/>
                    <a:pt x="293" y="8"/>
                    <a:pt x="252" y="23"/>
                  </a:cubicBezTo>
                  <a:cubicBezTo>
                    <a:pt x="92" y="92"/>
                    <a:pt x="1" y="297"/>
                    <a:pt x="69" y="457"/>
                  </a:cubicBezTo>
                  <a:cubicBezTo>
                    <a:pt x="122" y="599"/>
                    <a:pt x="244" y="685"/>
                    <a:pt x="381" y="685"/>
                  </a:cubicBezTo>
                  <a:cubicBezTo>
                    <a:pt x="421" y="685"/>
                    <a:pt x="462" y="678"/>
                    <a:pt x="503" y="663"/>
                  </a:cubicBezTo>
                  <a:cubicBezTo>
                    <a:pt x="685" y="594"/>
                    <a:pt x="777" y="411"/>
                    <a:pt x="708" y="229"/>
                  </a:cubicBezTo>
                  <a:cubicBezTo>
                    <a:pt x="655" y="87"/>
                    <a:pt x="520" y="1"/>
                    <a:pt x="377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2280400" y="1237750"/>
              <a:ext cx="18850" cy="17150"/>
            </a:xfrm>
            <a:custGeom>
              <a:rect b="b" l="l" r="r" t="t"/>
              <a:pathLst>
                <a:path extrusionOk="0" h="686" w="754">
                  <a:moveTo>
                    <a:pt x="377" y="1"/>
                  </a:moveTo>
                  <a:cubicBezTo>
                    <a:pt x="335" y="1"/>
                    <a:pt x="293" y="8"/>
                    <a:pt x="252" y="23"/>
                  </a:cubicBezTo>
                  <a:cubicBezTo>
                    <a:pt x="69" y="92"/>
                    <a:pt x="1" y="297"/>
                    <a:pt x="46" y="457"/>
                  </a:cubicBezTo>
                  <a:cubicBezTo>
                    <a:pt x="99" y="598"/>
                    <a:pt x="235" y="685"/>
                    <a:pt x="378" y="685"/>
                  </a:cubicBezTo>
                  <a:cubicBezTo>
                    <a:pt x="420" y="685"/>
                    <a:pt x="462" y="678"/>
                    <a:pt x="503" y="662"/>
                  </a:cubicBezTo>
                  <a:cubicBezTo>
                    <a:pt x="686" y="594"/>
                    <a:pt x="754" y="389"/>
                    <a:pt x="708" y="229"/>
                  </a:cubicBezTo>
                  <a:cubicBezTo>
                    <a:pt x="655" y="87"/>
                    <a:pt x="520" y="1"/>
                    <a:pt x="377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9"/>
            <p:cNvSpPr/>
            <p:nvPr/>
          </p:nvSpPr>
          <p:spPr>
            <a:xfrm>
              <a:off x="2240475" y="1264575"/>
              <a:ext cx="54800" cy="50800"/>
            </a:xfrm>
            <a:custGeom>
              <a:rect b="b" l="l" r="r" t="t"/>
              <a:pathLst>
                <a:path extrusionOk="0" h="2032" w="2192">
                  <a:moveTo>
                    <a:pt x="1666" y="0"/>
                  </a:moveTo>
                  <a:cubicBezTo>
                    <a:pt x="1621" y="23"/>
                    <a:pt x="1598" y="92"/>
                    <a:pt x="1621" y="137"/>
                  </a:cubicBezTo>
                  <a:cubicBezTo>
                    <a:pt x="1621" y="137"/>
                    <a:pt x="1621" y="183"/>
                    <a:pt x="1666" y="274"/>
                  </a:cubicBezTo>
                  <a:cubicBezTo>
                    <a:pt x="1689" y="365"/>
                    <a:pt x="1735" y="502"/>
                    <a:pt x="1780" y="639"/>
                  </a:cubicBezTo>
                  <a:cubicBezTo>
                    <a:pt x="1780" y="731"/>
                    <a:pt x="1803" y="799"/>
                    <a:pt x="1803" y="890"/>
                  </a:cubicBezTo>
                  <a:cubicBezTo>
                    <a:pt x="1826" y="982"/>
                    <a:pt x="1826" y="1073"/>
                    <a:pt x="1803" y="1142"/>
                  </a:cubicBezTo>
                  <a:cubicBezTo>
                    <a:pt x="1803" y="1233"/>
                    <a:pt x="1780" y="1324"/>
                    <a:pt x="1735" y="1393"/>
                  </a:cubicBezTo>
                  <a:cubicBezTo>
                    <a:pt x="1712" y="1415"/>
                    <a:pt x="1689" y="1438"/>
                    <a:pt x="1666" y="1461"/>
                  </a:cubicBezTo>
                  <a:cubicBezTo>
                    <a:pt x="1666" y="1507"/>
                    <a:pt x="1598" y="1530"/>
                    <a:pt x="1552" y="1552"/>
                  </a:cubicBezTo>
                  <a:cubicBezTo>
                    <a:pt x="1506" y="1598"/>
                    <a:pt x="1415" y="1644"/>
                    <a:pt x="1324" y="1667"/>
                  </a:cubicBezTo>
                  <a:cubicBezTo>
                    <a:pt x="1255" y="1667"/>
                    <a:pt x="1164" y="1667"/>
                    <a:pt x="1073" y="1644"/>
                  </a:cubicBezTo>
                  <a:cubicBezTo>
                    <a:pt x="981" y="1644"/>
                    <a:pt x="913" y="1598"/>
                    <a:pt x="822" y="1575"/>
                  </a:cubicBezTo>
                  <a:cubicBezTo>
                    <a:pt x="753" y="1552"/>
                    <a:pt x="662" y="1507"/>
                    <a:pt x="593" y="1461"/>
                  </a:cubicBezTo>
                  <a:cubicBezTo>
                    <a:pt x="479" y="1393"/>
                    <a:pt x="365" y="1301"/>
                    <a:pt x="274" y="1256"/>
                  </a:cubicBezTo>
                  <a:cubicBezTo>
                    <a:pt x="205" y="1187"/>
                    <a:pt x="160" y="1164"/>
                    <a:pt x="160" y="1164"/>
                  </a:cubicBezTo>
                  <a:cubicBezTo>
                    <a:pt x="144" y="1148"/>
                    <a:pt x="116" y="1132"/>
                    <a:pt x="85" y="1132"/>
                  </a:cubicBezTo>
                  <a:cubicBezTo>
                    <a:pt x="72" y="1132"/>
                    <a:pt x="59" y="1135"/>
                    <a:pt x="46" y="1142"/>
                  </a:cubicBezTo>
                  <a:cubicBezTo>
                    <a:pt x="0" y="1187"/>
                    <a:pt x="0" y="1233"/>
                    <a:pt x="23" y="1301"/>
                  </a:cubicBezTo>
                  <a:cubicBezTo>
                    <a:pt x="23" y="1301"/>
                    <a:pt x="160" y="1484"/>
                    <a:pt x="434" y="1712"/>
                  </a:cubicBezTo>
                  <a:cubicBezTo>
                    <a:pt x="571" y="1826"/>
                    <a:pt x="753" y="1940"/>
                    <a:pt x="1004" y="2009"/>
                  </a:cubicBezTo>
                  <a:cubicBezTo>
                    <a:pt x="1118" y="2032"/>
                    <a:pt x="1255" y="2032"/>
                    <a:pt x="1392" y="2032"/>
                  </a:cubicBezTo>
                  <a:cubicBezTo>
                    <a:pt x="1529" y="1986"/>
                    <a:pt x="1643" y="1963"/>
                    <a:pt x="1780" y="1872"/>
                  </a:cubicBezTo>
                  <a:cubicBezTo>
                    <a:pt x="1849" y="1826"/>
                    <a:pt x="2009" y="1689"/>
                    <a:pt x="2054" y="1575"/>
                  </a:cubicBezTo>
                  <a:cubicBezTo>
                    <a:pt x="2123" y="1438"/>
                    <a:pt x="2146" y="1301"/>
                    <a:pt x="2168" y="1187"/>
                  </a:cubicBezTo>
                  <a:cubicBezTo>
                    <a:pt x="2191" y="936"/>
                    <a:pt x="2123" y="731"/>
                    <a:pt x="2054" y="548"/>
                  </a:cubicBezTo>
                  <a:cubicBezTo>
                    <a:pt x="1940" y="229"/>
                    <a:pt x="1780" y="46"/>
                    <a:pt x="1780" y="46"/>
                  </a:cubicBezTo>
                  <a:cubicBezTo>
                    <a:pt x="1758" y="0"/>
                    <a:pt x="1712" y="0"/>
                    <a:pt x="1666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2261575" y="1294250"/>
              <a:ext cx="372300" cy="541425"/>
            </a:xfrm>
            <a:custGeom>
              <a:rect b="b" l="l" r="r" t="t"/>
              <a:pathLst>
                <a:path extrusionOk="0" h="21657" w="14892">
                  <a:moveTo>
                    <a:pt x="5205" y="0"/>
                  </a:moveTo>
                  <a:cubicBezTo>
                    <a:pt x="5182" y="92"/>
                    <a:pt x="5182" y="183"/>
                    <a:pt x="5159" y="274"/>
                  </a:cubicBezTo>
                  <a:cubicBezTo>
                    <a:pt x="4725" y="2009"/>
                    <a:pt x="2374" y="4063"/>
                    <a:pt x="1" y="4063"/>
                  </a:cubicBezTo>
                  <a:cubicBezTo>
                    <a:pt x="46" y="4154"/>
                    <a:pt x="503" y="4771"/>
                    <a:pt x="1187" y="5707"/>
                  </a:cubicBezTo>
                  <a:cubicBezTo>
                    <a:pt x="4360" y="10020"/>
                    <a:pt x="12669" y="21342"/>
                    <a:pt x="13194" y="21593"/>
                  </a:cubicBezTo>
                  <a:cubicBezTo>
                    <a:pt x="13290" y="21636"/>
                    <a:pt x="13395" y="21656"/>
                    <a:pt x="13504" y="21656"/>
                  </a:cubicBezTo>
                  <a:cubicBezTo>
                    <a:pt x="14140" y="21656"/>
                    <a:pt x="14892" y="20971"/>
                    <a:pt x="14677" y="20269"/>
                  </a:cubicBezTo>
                  <a:cubicBezTo>
                    <a:pt x="14472" y="19584"/>
                    <a:pt x="8629" y="7236"/>
                    <a:pt x="6232" y="2146"/>
                  </a:cubicBezTo>
                  <a:cubicBezTo>
                    <a:pt x="5616" y="822"/>
                    <a:pt x="5205" y="0"/>
                    <a:pt x="5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34" name="Google Shape;434;p19"/>
          <p:cNvCxnSpPr/>
          <p:nvPr/>
        </p:nvCxnSpPr>
        <p:spPr>
          <a:xfrm rot="-5400000">
            <a:off x="1115475" y="-592125"/>
            <a:ext cx="2696100" cy="14475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35" name="Google Shape;435;p19"/>
          <p:cNvSpPr txBox="1"/>
          <p:nvPr>
            <p:ph type="title"/>
          </p:nvPr>
        </p:nvSpPr>
        <p:spPr>
          <a:xfrm>
            <a:off x="2032031" y="1885050"/>
            <a:ext cx="5804063" cy="137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5400"/>
              <a:t>New friends at school</a:t>
            </a:r>
            <a:endParaRPr sz="5400"/>
          </a:p>
        </p:txBody>
      </p:sp>
    </p:spTree>
  </p:cSld>
  <p:clrMapOvr>
    <a:masterClrMapping/>
  </p:clrMapOvr>
  <mc:AlternateContent>
    <mc:Choice Requires="p14">
      <p:transition spd="slow" p14:dur="900">
        <p14:warp dir="in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"/>
          <p:cNvSpPr txBox="1"/>
          <p:nvPr>
            <p:ph type="title"/>
          </p:nvPr>
        </p:nvSpPr>
        <p:spPr>
          <a:xfrm>
            <a:off x="719999" y="612709"/>
            <a:ext cx="77040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US" sz="8000"/>
              <a:t>Objectives</a:t>
            </a:r>
            <a:endParaRPr sz="8000"/>
          </a:p>
        </p:txBody>
      </p:sp>
      <p:sp>
        <p:nvSpPr>
          <p:cNvPr id="194" name="Google Shape;194;p2"/>
          <p:cNvSpPr txBox="1"/>
          <p:nvPr/>
        </p:nvSpPr>
        <p:spPr>
          <a:xfrm>
            <a:off x="886461" y="1378058"/>
            <a:ext cx="7537538" cy="3271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By the end of this lesson, students will be able to:</a:t>
            </a:r>
            <a:endParaRPr b="1" i="0" sz="2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Noto Sans Symbols"/>
              <a:buChar char="−"/>
            </a:pPr>
            <a:r>
              <a:rPr b="0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the lexical items related to the topic My new school.</a:t>
            </a:r>
            <a:endParaRPr b="0" i="0" sz="2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Noto Sans Symbols"/>
              <a:buChar char="−"/>
            </a:pPr>
            <a:r>
              <a:rPr b="0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Know how to introduce someone.</a:t>
            </a:r>
            <a:endParaRPr b="0" i="0" sz="2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Noto Sans Symbols"/>
              <a:buChar char="−"/>
            </a:pPr>
            <a:r>
              <a:rPr b="0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Ask appropriate questions when making friends at school, know what good qualities a good friend should have.</a:t>
            </a:r>
            <a:endParaRPr b="0" i="0" sz="2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0"/>
          <p:cNvSpPr txBox="1"/>
          <p:nvPr/>
        </p:nvSpPr>
        <p:spPr>
          <a:xfrm>
            <a:off x="179279" y="177435"/>
            <a:ext cx="89647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 3. (p 11) Read and tick the questions you think are suitable to ask a new friend at school?</a:t>
            </a:r>
            <a:endParaRPr/>
          </a:p>
        </p:txBody>
      </p:sp>
      <p:grpSp>
        <p:nvGrpSpPr>
          <p:cNvPr id="441" name="Google Shape;441;p20"/>
          <p:cNvGrpSpPr/>
          <p:nvPr/>
        </p:nvGrpSpPr>
        <p:grpSpPr>
          <a:xfrm>
            <a:off x="1022826" y="886269"/>
            <a:ext cx="5027895" cy="445489"/>
            <a:chOff x="374260" y="1023584"/>
            <a:chExt cx="5326306" cy="684892"/>
          </a:xfrm>
        </p:grpSpPr>
        <p:sp>
          <p:nvSpPr>
            <p:cNvPr id="442" name="Google Shape;442;p20"/>
            <p:cNvSpPr/>
            <p:nvPr/>
          </p:nvSpPr>
          <p:spPr>
            <a:xfrm>
              <a:off x="374260" y="1023584"/>
              <a:ext cx="474830" cy="680564"/>
            </a:xfrm>
            <a:prstGeom prst="roundRect">
              <a:avLst>
                <a:gd fmla="val 16667" name="adj"/>
              </a:avLst>
            </a:prstGeom>
            <a:solidFill>
              <a:srgbClr val="FEE399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969331" y="1027912"/>
              <a:ext cx="4731235" cy="680564"/>
            </a:xfrm>
            <a:prstGeom prst="roundRect">
              <a:avLst>
                <a:gd fmla="val 16667" name="adj"/>
              </a:avLst>
            </a:prstGeom>
            <a:solidFill>
              <a:srgbClr val="FEE399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Are you from around here?</a:t>
              </a:r>
              <a:endParaRPr b="0" i="1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20"/>
          <p:cNvGrpSpPr/>
          <p:nvPr/>
        </p:nvGrpSpPr>
        <p:grpSpPr>
          <a:xfrm>
            <a:off x="1022826" y="1379904"/>
            <a:ext cx="5038172" cy="442674"/>
            <a:chOff x="369902" y="1987012"/>
            <a:chExt cx="5337193" cy="680564"/>
          </a:xfrm>
        </p:grpSpPr>
        <p:sp>
          <p:nvSpPr>
            <p:cNvPr id="445" name="Google Shape;445;p20"/>
            <p:cNvSpPr/>
            <p:nvPr/>
          </p:nvSpPr>
          <p:spPr>
            <a:xfrm>
              <a:off x="369902" y="1987012"/>
              <a:ext cx="474830" cy="680564"/>
            </a:xfrm>
            <a:prstGeom prst="roundRect">
              <a:avLst>
                <a:gd fmla="val 16667" name="adj"/>
              </a:avLst>
            </a:prstGeom>
            <a:solidFill>
              <a:srgbClr val="FFBEB6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975860" y="1987012"/>
              <a:ext cx="4731235" cy="680564"/>
            </a:xfrm>
            <a:prstGeom prst="roundRect">
              <a:avLst>
                <a:gd fmla="val 16667" name="adj"/>
              </a:avLst>
            </a:prstGeom>
            <a:solidFill>
              <a:srgbClr val="FFBEB6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Do you like music?</a:t>
              </a:r>
              <a:endParaRPr/>
            </a:p>
          </p:txBody>
        </p:sp>
      </p:grpSp>
      <p:grpSp>
        <p:nvGrpSpPr>
          <p:cNvPr id="447" name="Google Shape;447;p20"/>
          <p:cNvGrpSpPr/>
          <p:nvPr/>
        </p:nvGrpSpPr>
        <p:grpSpPr>
          <a:xfrm>
            <a:off x="1022826" y="1867908"/>
            <a:ext cx="5038172" cy="448302"/>
            <a:chOff x="363373" y="3956507"/>
            <a:chExt cx="5337193" cy="689217"/>
          </a:xfrm>
        </p:grpSpPr>
        <p:sp>
          <p:nvSpPr>
            <p:cNvPr id="448" name="Google Shape;448;p20"/>
            <p:cNvSpPr/>
            <p:nvPr/>
          </p:nvSpPr>
          <p:spPr>
            <a:xfrm>
              <a:off x="363373" y="3965159"/>
              <a:ext cx="474830" cy="680565"/>
            </a:xfrm>
            <a:prstGeom prst="roundRect">
              <a:avLst>
                <a:gd fmla="val 16667" name="adj"/>
              </a:avLst>
            </a:prstGeom>
            <a:solidFill>
              <a:srgbClr val="98E6E9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/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969331" y="3956507"/>
              <a:ext cx="4731235" cy="680565"/>
            </a:xfrm>
            <a:prstGeom prst="roundRect">
              <a:avLst>
                <a:gd fmla="val 16667" name="adj"/>
              </a:avLst>
            </a:prstGeom>
            <a:solidFill>
              <a:srgbClr val="98E6E9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How much money do you get?</a:t>
              </a:r>
              <a:endParaRPr/>
            </a:p>
          </p:txBody>
        </p:sp>
      </p:grpSp>
      <p:grpSp>
        <p:nvGrpSpPr>
          <p:cNvPr id="450" name="Google Shape;450;p20"/>
          <p:cNvGrpSpPr/>
          <p:nvPr/>
        </p:nvGrpSpPr>
        <p:grpSpPr>
          <a:xfrm>
            <a:off x="1022826" y="2359150"/>
            <a:ext cx="5038172" cy="450693"/>
            <a:chOff x="366694" y="1219799"/>
            <a:chExt cx="5337193" cy="692891"/>
          </a:xfrm>
        </p:grpSpPr>
        <p:sp>
          <p:nvSpPr>
            <p:cNvPr id="451" name="Google Shape;451;p20"/>
            <p:cNvSpPr/>
            <p:nvPr/>
          </p:nvSpPr>
          <p:spPr>
            <a:xfrm>
              <a:off x="366694" y="1232127"/>
              <a:ext cx="474830" cy="680563"/>
            </a:xfrm>
            <a:prstGeom prst="roundRect">
              <a:avLst>
                <a:gd fmla="val 16667" name="adj"/>
              </a:avLst>
            </a:prstGeom>
            <a:solidFill>
              <a:srgbClr val="EA92FF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958444" y="1219799"/>
              <a:ext cx="4745443" cy="680563"/>
            </a:xfrm>
            <a:prstGeom prst="roundRect">
              <a:avLst>
                <a:gd fmla="val 16667" name="adj"/>
              </a:avLst>
            </a:prstGeom>
            <a:solidFill>
              <a:srgbClr val="EA92FF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What is your favourite subject at school?</a:t>
              </a:r>
              <a:endParaRPr b="0" i="1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20"/>
          <p:cNvGrpSpPr/>
          <p:nvPr/>
        </p:nvGrpSpPr>
        <p:grpSpPr>
          <a:xfrm>
            <a:off x="3220356" y="3043772"/>
            <a:ext cx="5039740" cy="442674"/>
            <a:chOff x="369902" y="2072292"/>
            <a:chExt cx="5338854" cy="680564"/>
          </a:xfrm>
        </p:grpSpPr>
        <p:sp>
          <p:nvSpPr>
            <p:cNvPr id="454" name="Google Shape;454;p20"/>
            <p:cNvSpPr/>
            <p:nvPr/>
          </p:nvSpPr>
          <p:spPr>
            <a:xfrm>
              <a:off x="369902" y="2072292"/>
              <a:ext cx="474830" cy="680564"/>
            </a:xfrm>
            <a:prstGeom prst="roundRect">
              <a:avLst>
                <a:gd fmla="val 16667" name="adj"/>
              </a:avLst>
            </a:prstGeom>
            <a:solidFill>
              <a:srgbClr val="D9F90B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964974" y="2072292"/>
              <a:ext cx="4743782" cy="680564"/>
            </a:xfrm>
            <a:prstGeom prst="roundRect">
              <a:avLst>
                <a:gd fmla="val 16667" name="adj"/>
              </a:avLst>
            </a:prstGeom>
            <a:solidFill>
              <a:srgbClr val="D9F90B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Are you hungry now?</a:t>
              </a:r>
              <a:endParaRPr/>
            </a:p>
          </p:txBody>
        </p:sp>
      </p:grpSp>
      <p:grpSp>
        <p:nvGrpSpPr>
          <p:cNvPr id="456" name="Google Shape;456;p20"/>
          <p:cNvGrpSpPr/>
          <p:nvPr/>
        </p:nvGrpSpPr>
        <p:grpSpPr>
          <a:xfrm>
            <a:off x="3218509" y="3533495"/>
            <a:ext cx="5050018" cy="448302"/>
            <a:chOff x="363373" y="3956507"/>
            <a:chExt cx="4307296" cy="689217"/>
          </a:xfrm>
        </p:grpSpPr>
        <p:sp>
          <p:nvSpPr>
            <p:cNvPr id="457" name="Google Shape;457;p20"/>
            <p:cNvSpPr/>
            <p:nvPr/>
          </p:nvSpPr>
          <p:spPr>
            <a:xfrm>
              <a:off x="363373" y="3965159"/>
              <a:ext cx="382305" cy="680565"/>
            </a:xfrm>
            <a:prstGeom prst="roundRect">
              <a:avLst>
                <a:gd fmla="val 16667" name="adj"/>
              </a:avLst>
            </a:prstGeom>
            <a:solidFill>
              <a:srgbClr val="C8CCF2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851256" y="3956507"/>
              <a:ext cx="3819413" cy="680565"/>
            </a:xfrm>
            <a:prstGeom prst="roundRect">
              <a:avLst>
                <a:gd fmla="val 16667" name="adj"/>
              </a:avLst>
            </a:prstGeom>
            <a:solidFill>
              <a:srgbClr val="C8CCF2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Do you play football?</a:t>
              </a:r>
              <a:endParaRPr/>
            </a:p>
          </p:txBody>
        </p:sp>
      </p:grpSp>
      <p:grpSp>
        <p:nvGrpSpPr>
          <p:cNvPr id="459" name="Google Shape;459;p20"/>
          <p:cNvGrpSpPr/>
          <p:nvPr/>
        </p:nvGrpSpPr>
        <p:grpSpPr>
          <a:xfrm>
            <a:off x="3218509" y="4033931"/>
            <a:ext cx="5053152" cy="442674"/>
            <a:chOff x="369902" y="2072292"/>
            <a:chExt cx="5353062" cy="680564"/>
          </a:xfrm>
        </p:grpSpPr>
        <p:sp>
          <p:nvSpPr>
            <p:cNvPr id="460" name="Google Shape;460;p20"/>
            <p:cNvSpPr/>
            <p:nvPr/>
          </p:nvSpPr>
          <p:spPr>
            <a:xfrm>
              <a:off x="369902" y="2072292"/>
              <a:ext cx="474830" cy="680564"/>
            </a:xfrm>
            <a:prstGeom prst="roundRect">
              <a:avLst>
                <a:gd fmla="val 16667" name="adj"/>
              </a:avLst>
            </a:prstGeom>
            <a:solidFill>
              <a:srgbClr val="B7D1EF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964973" y="2072292"/>
              <a:ext cx="4757991" cy="680564"/>
            </a:xfrm>
            <a:prstGeom prst="roundRect">
              <a:avLst>
                <a:gd fmla="val 16667" name="adj"/>
              </a:avLst>
            </a:prstGeom>
            <a:solidFill>
              <a:srgbClr val="B7D1EF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How do you go to school every day?</a:t>
              </a:r>
              <a:endParaRPr/>
            </a:p>
          </p:txBody>
        </p:sp>
      </p:grpSp>
      <p:grpSp>
        <p:nvGrpSpPr>
          <p:cNvPr id="462" name="Google Shape;462;p20"/>
          <p:cNvGrpSpPr/>
          <p:nvPr/>
        </p:nvGrpSpPr>
        <p:grpSpPr>
          <a:xfrm>
            <a:off x="3218789" y="4531934"/>
            <a:ext cx="5041307" cy="448302"/>
            <a:chOff x="363373" y="3956507"/>
            <a:chExt cx="5340514" cy="689217"/>
          </a:xfrm>
        </p:grpSpPr>
        <p:sp>
          <p:nvSpPr>
            <p:cNvPr id="463" name="Google Shape;463;p20"/>
            <p:cNvSpPr/>
            <p:nvPr/>
          </p:nvSpPr>
          <p:spPr>
            <a:xfrm>
              <a:off x="363373" y="3965159"/>
              <a:ext cx="474830" cy="680565"/>
            </a:xfrm>
            <a:prstGeom prst="roundRect">
              <a:avLst>
                <a:gd fmla="val 16667" name="adj"/>
              </a:avLst>
            </a:prstGeom>
            <a:solidFill>
              <a:srgbClr val="EDC4AD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/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955124" y="3956507"/>
              <a:ext cx="4748763" cy="680565"/>
            </a:xfrm>
            <a:prstGeom prst="roundRect">
              <a:avLst>
                <a:gd fmla="val 16667" name="adj"/>
              </a:avLst>
            </a:prstGeom>
            <a:solidFill>
              <a:srgbClr val="EDC4AD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Where do you often go shopping?</a:t>
              </a:r>
              <a:endParaRPr/>
            </a:p>
          </p:txBody>
        </p:sp>
      </p:grpSp>
      <p:sp>
        <p:nvSpPr>
          <p:cNvPr id="465" name="Google Shape;465;p20"/>
          <p:cNvSpPr/>
          <p:nvPr/>
        </p:nvSpPr>
        <p:spPr>
          <a:xfrm>
            <a:off x="1022826" y="886269"/>
            <a:ext cx="448227" cy="442674"/>
          </a:xfrm>
          <a:prstGeom prst="roundRect">
            <a:avLst>
              <a:gd fmla="val 16667" name="adj"/>
            </a:avLst>
          </a:prstGeom>
          <a:solidFill>
            <a:srgbClr val="FEE399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/>
          </a:p>
        </p:txBody>
      </p:sp>
      <p:sp>
        <p:nvSpPr>
          <p:cNvPr id="466" name="Google Shape;466;p20"/>
          <p:cNvSpPr/>
          <p:nvPr/>
        </p:nvSpPr>
        <p:spPr>
          <a:xfrm>
            <a:off x="1022826" y="1379904"/>
            <a:ext cx="448227" cy="442674"/>
          </a:xfrm>
          <a:prstGeom prst="roundRect">
            <a:avLst>
              <a:gd fmla="val 16667" name="adj"/>
            </a:avLst>
          </a:prstGeom>
          <a:solidFill>
            <a:srgbClr val="FFBEB6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/>
          </a:p>
        </p:txBody>
      </p:sp>
      <p:sp>
        <p:nvSpPr>
          <p:cNvPr id="467" name="Google Shape;467;p20"/>
          <p:cNvSpPr/>
          <p:nvPr/>
        </p:nvSpPr>
        <p:spPr>
          <a:xfrm>
            <a:off x="1022826" y="2367169"/>
            <a:ext cx="448227" cy="442674"/>
          </a:xfrm>
          <a:prstGeom prst="roundRect">
            <a:avLst>
              <a:gd fmla="val 16667" name="adj"/>
            </a:avLst>
          </a:prstGeom>
          <a:solidFill>
            <a:srgbClr val="EA92FF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/>
          </a:p>
        </p:txBody>
      </p:sp>
      <p:sp>
        <p:nvSpPr>
          <p:cNvPr id="468" name="Google Shape;468;p20"/>
          <p:cNvSpPr/>
          <p:nvPr/>
        </p:nvSpPr>
        <p:spPr>
          <a:xfrm>
            <a:off x="3218508" y="3540494"/>
            <a:ext cx="448227" cy="442674"/>
          </a:xfrm>
          <a:prstGeom prst="roundRect">
            <a:avLst>
              <a:gd fmla="val 16667" name="adj"/>
            </a:avLst>
          </a:prstGeom>
          <a:solidFill>
            <a:srgbClr val="C8CCF2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/>
          </a:p>
        </p:txBody>
      </p:sp>
      <p:sp>
        <p:nvSpPr>
          <p:cNvPr id="469" name="Google Shape;469;p20"/>
          <p:cNvSpPr/>
          <p:nvPr/>
        </p:nvSpPr>
        <p:spPr>
          <a:xfrm>
            <a:off x="3218508" y="4039028"/>
            <a:ext cx="448227" cy="442674"/>
          </a:xfrm>
          <a:prstGeom prst="roundRect">
            <a:avLst>
              <a:gd fmla="val 16667" name="adj"/>
            </a:avLst>
          </a:prstGeom>
          <a:solidFill>
            <a:srgbClr val="B7D1EF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/>
          </a:p>
        </p:txBody>
      </p:sp>
      <p:sp>
        <p:nvSpPr>
          <p:cNvPr id="470" name="Google Shape;470;p20"/>
          <p:cNvSpPr txBox="1"/>
          <p:nvPr/>
        </p:nvSpPr>
        <p:spPr>
          <a:xfrm>
            <a:off x="74428" y="3409234"/>
            <a:ext cx="2923953" cy="1396682"/>
          </a:xfrm>
          <a:prstGeom prst="rect">
            <a:avLst/>
          </a:prstGeom>
          <a:solidFill>
            <a:srgbClr val="EEF7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two more questions on the paper.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400">
        <p14:ripple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21"/>
          <p:cNvPicPr preferRelativeResize="0"/>
          <p:nvPr/>
        </p:nvPicPr>
        <p:blipFill rotWithShape="1">
          <a:blip r:embed="rId3">
            <a:alphaModFix/>
          </a:blip>
          <a:srcRect b="0" l="1595" r="0" t="0"/>
          <a:stretch/>
        </p:blipFill>
        <p:spPr>
          <a:xfrm>
            <a:off x="0" y="-82960"/>
            <a:ext cx="4718769" cy="1513104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21"/>
          <p:cNvSpPr txBox="1"/>
          <p:nvPr/>
        </p:nvSpPr>
        <p:spPr>
          <a:xfrm>
            <a:off x="294447" y="1576884"/>
            <a:ext cx="4140394" cy="830997"/>
          </a:xfrm>
          <a:prstGeom prst="rect">
            <a:avLst/>
          </a:prstGeom>
          <a:solidFill>
            <a:srgbClr val="EDC4AD"/>
          </a:solidFill>
          <a:ln cap="flat" cmpd="sng" w="25400">
            <a:solidFill>
              <a:srgbClr val="E95A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Do you remember all your new classmate’s names?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21"/>
          <p:cNvSpPr txBox="1"/>
          <p:nvPr/>
        </p:nvSpPr>
        <p:spPr>
          <a:xfrm rot="164548">
            <a:off x="294447" y="2578344"/>
            <a:ext cx="4140393" cy="830997"/>
          </a:xfrm>
          <a:prstGeom prst="rect">
            <a:avLst/>
          </a:prstGeom>
          <a:solidFill>
            <a:srgbClr val="FEE399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Do you often listen to your friend’s advice?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21"/>
          <p:cNvSpPr txBox="1"/>
          <p:nvPr/>
        </p:nvSpPr>
        <p:spPr>
          <a:xfrm rot="-204196">
            <a:off x="294447" y="3481745"/>
            <a:ext cx="4277553" cy="830997"/>
          </a:xfrm>
          <a:prstGeom prst="rect">
            <a:avLst/>
          </a:prstGeom>
          <a:solidFill>
            <a:srgbClr val="B7D1EF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Do you share things with your classmates?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21"/>
          <p:cNvSpPr txBox="1"/>
          <p:nvPr/>
        </p:nvSpPr>
        <p:spPr>
          <a:xfrm rot="-529921">
            <a:off x="4869438" y="633295"/>
            <a:ext cx="4005383" cy="830997"/>
          </a:xfrm>
          <a:prstGeom prst="rect">
            <a:avLst/>
          </a:prstGeom>
          <a:solidFill>
            <a:srgbClr val="CBF2F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Do you keep your friend’s secret?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21"/>
          <p:cNvSpPr txBox="1"/>
          <p:nvPr/>
        </p:nvSpPr>
        <p:spPr>
          <a:xfrm rot="291398">
            <a:off x="4267657" y="1864711"/>
            <a:ext cx="4814783" cy="830997"/>
          </a:xfrm>
          <a:prstGeom prst="rect">
            <a:avLst/>
          </a:prstGeom>
          <a:solidFill>
            <a:srgbClr val="FFDDDA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Do you play with your classmates at break time?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1"/>
          <p:cNvSpPr txBox="1"/>
          <p:nvPr/>
        </p:nvSpPr>
        <p:spPr>
          <a:xfrm>
            <a:off x="4236858" y="2679215"/>
            <a:ext cx="4612695" cy="830997"/>
          </a:xfrm>
          <a:prstGeom prst="rect">
            <a:avLst/>
          </a:prstGeom>
          <a:solidFill>
            <a:srgbClr val="C4E6EC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6. Do you help your classmates with their homework?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1"/>
          <p:cNvSpPr txBox="1"/>
          <p:nvPr/>
        </p:nvSpPr>
        <p:spPr>
          <a:xfrm>
            <a:off x="1759372" y="4195378"/>
            <a:ext cx="5625255" cy="830997"/>
          </a:xfrm>
          <a:prstGeom prst="rect">
            <a:avLst/>
          </a:prstGeom>
          <a:solidFill>
            <a:srgbClr val="D6D6D6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8. Do you listen when your classmates are talking?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1"/>
          <p:cNvSpPr txBox="1"/>
          <p:nvPr/>
        </p:nvSpPr>
        <p:spPr>
          <a:xfrm>
            <a:off x="4506685" y="3453504"/>
            <a:ext cx="4408184" cy="830997"/>
          </a:xfrm>
          <a:prstGeom prst="rect">
            <a:avLst/>
          </a:prstGeom>
          <a:solidFill>
            <a:srgbClr val="FABF00"/>
          </a:solidFill>
          <a:ln cap="flat" cmpd="sng" w="25400">
            <a:solidFill>
              <a:srgbClr val="BF8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7. Do you go to school with your friends?</a:t>
            </a:r>
            <a:endParaRPr b="0" i="1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1"/>
          <p:cNvSpPr txBox="1"/>
          <p:nvPr/>
        </p:nvSpPr>
        <p:spPr>
          <a:xfrm>
            <a:off x="4791974" y="65870"/>
            <a:ext cx="40575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 4. (p 11) Answer the questions.</a:t>
            </a:r>
            <a:endParaRPr/>
          </a:p>
        </p:txBody>
      </p:sp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2"/>
          <p:cNvSpPr txBox="1"/>
          <p:nvPr/>
        </p:nvSpPr>
        <p:spPr>
          <a:xfrm>
            <a:off x="335853" y="2137315"/>
            <a:ext cx="3723774" cy="707886"/>
          </a:xfrm>
          <a:prstGeom prst="rect">
            <a:avLst/>
          </a:prstGeom>
          <a:solidFill>
            <a:srgbClr val="EDC4AD"/>
          </a:solidFill>
          <a:ln cap="flat" cmpd="sng" w="25400">
            <a:solidFill>
              <a:srgbClr val="E95A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Do you remember all your new classmate’s names?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2"/>
          <p:cNvSpPr txBox="1"/>
          <p:nvPr/>
        </p:nvSpPr>
        <p:spPr>
          <a:xfrm rot="164548">
            <a:off x="279646" y="3078755"/>
            <a:ext cx="3723773" cy="707886"/>
          </a:xfrm>
          <a:prstGeom prst="rect">
            <a:avLst/>
          </a:prstGeom>
          <a:solidFill>
            <a:srgbClr val="FEE399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Do you often listen to your friend’s advice?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2"/>
          <p:cNvSpPr txBox="1"/>
          <p:nvPr/>
        </p:nvSpPr>
        <p:spPr>
          <a:xfrm rot="-204196">
            <a:off x="379700" y="3834910"/>
            <a:ext cx="3847131" cy="707886"/>
          </a:xfrm>
          <a:prstGeom prst="rect">
            <a:avLst/>
          </a:prstGeom>
          <a:solidFill>
            <a:srgbClr val="B7D1EF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Do you share things with your classmates?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22"/>
          <p:cNvSpPr txBox="1"/>
          <p:nvPr/>
        </p:nvSpPr>
        <p:spPr>
          <a:xfrm>
            <a:off x="5050111" y="1133583"/>
            <a:ext cx="3602348" cy="707886"/>
          </a:xfrm>
          <a:prstGeom prst="rect">
            <a:avLst/>
          </a:prstGeom>
          <a:solidFill>
            <a:srgbClr val="CBF2F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Do you keep your friend’s secret?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2"/>
          <p:cNvSpPr txBox="1"/>
          <p:nvPr/>
        </p:nvSpPr>
        <p:spPr>
          <a:xfrm rot="291398">
            <a:off x="4266733" y="2191954"/>
            <a:ext cx="4330303" cy="707886"/>
          </a:xfrm>
          <a:prstGeom prst="rect">
            <a:avLst/>
          </a:prstGeom>
          <a:solidFill>
            <a:srgbClr val="FFDDDA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Do you play with your classmates at break time?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2"/>
          <p:cNvSpPr txBox="1"/>
          <p:nvPr/>
        </p:nvSpPr>
        <p:spPr>
          <a:xfrm>
            <a:off x="4244450" y="2905747"/>
            <a:ext cx="4148550" cy="707886"/>
          </a:xfrm>
          <a:prstGeom prst="rect">
            <a:avLst/>
          </a:prstGeom>
          <a:solidFill>
            <a:srgbClr val="C4E6EC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6. Do you help your classmates with their homework?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2"/>
          <p:cNvSpPr txBox="1"/>
          <p:nvPr/>
        </p:nvSpPr>
        <p:spPr>
          <a:xfrm>
            <a:off x="1731442" y="4616394"/>
            <a:ext cx="5550486" cy="400110"/>
          </a:xfrm>
          <a:prstGeom prst="rect">
            <a:avLst/>
          </a:prstGeom>
          <a:solidFill>
            <a:srgbClr val="D6D6D6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8. Do you listen when your classmates are talking?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2"/>
          <p:cNvSpPr txBox="1"/>
          <p:nvPr/>
        </p:nvSpPr>
        <p:spPr>
          <a:xfrm>
            <a:off x="4545961" y="3701531"/>
            <a:ext cx="3964618" cy="707886"/>
          </a:xfrm>
          <a:prstGeom prst="rect">
            <a:avLst/>
          </a:prstGeom>
          <a:solidFill>
            <a:srgbClr val="FABF00"/>
          </a:solidFill>
          <a:ln cap="flat" cmpd="sng" w="25400">
            <a:solidFill>
              <a:srgbClr val="BF8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7. Do you go to school with your friends?</a:t>
            </a:r>
            <a:endParaRPr b="0" i="1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22"/>
          <p:cNvSpPr txBox="1"/>
          <p:nvPr/>
        </p:nvSpPr>
        <p:spPr>
          <a:xfrm>
            <a:off x="335853" y="67249"/>
            <a:ext cx="88081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 5. (p 11) Work in groups in 5 minutes. Take turns to interview the others. Use the questions above.</a:t>
            </a:r>
            <a:endParaRPr/>
          </a:p>
        </p:txBody>
      </p:sp>
      <p:pic>
        <p:nvPicPr>
          <p:cNvPr descr="y2mate.com - 5 MINUTE TIMER  COUNTDOWN TIMER MINIMAL_1080p.mp4" id="498" name="Google Shape;49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456" y="699390"/>
            <a:ext cx="2460567" cy="1384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icrosoft Apps" id="503" name="Google Shape;503;p23"/>
          <p:cNvPicPr preferRelativeResize="0"/>
          <p:nvPr/>
        </p:nvPicPr>
        <p:blipFill rotWithShape="1">
          <a:blip r:embed="rId3">
            <a:alphaModFix/>
          </a:blip>
          <a:srcRect b="8190" l="9172" r="9171" t="8968"/>
          <a:stretch/>
        </p:blipFill>
        <p:spPr>
          <a:xfrm>
            <a:off x="2144684" y="133004"/>
            <a:ext cx="4588626" cy="4655127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23"/>
          <p:cNvSpPr txBox="1"/>
          <p:nvPr>
            <p:ph type="title"/>
          </p:nvPr>
        </p:nvSpPr>
        <p:spPr>
          <a:xfrm>
            <a:off x="2377440" y="1501400"/>
            <a:ext cx="4123113" cy="214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US" sz="4000"/>
              <a:t>Presentation!!!</a:t>
            </a:r>
            <a:br>
              <a:rPr lang="en-US" sz="4000"/>
            </a:br>
            <a:r>
              <a:rPr lang="en-US" sz="4000"/>
              <a:t>Tell about your </a:t>
            </a:r>
            <a:br>
              <a:rPr lang="en-US" sz="4000"/>
            </a:br>
            <a:r>
              <a:rPr lang="en-US" sz="4000"/>
              <a:t>good friend </a:t>
            </a:r>
            <a:br>
              <a:rPr lang="en-US" sz="4000"/>
            </a:br>
            <a:r>
              <a:rPr lang="en-US" sz="4000"/>
              <a:t>at school?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800">
        <p14:flythrough dir="out"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4"/>
          <p:cNvSpPr txBox="1"/>
          <p:nvPr>
            <p:ph type="title"/>
          </p:nvPr>
        </p:nvSpPr>
        <p:spPr>
          <a:xfrm>
            <a:off x="720000" y="436362"/>
            <a:ext cx="77040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US" sz="4800"/>
              <a:t>RECAP</a:t>
            </a:r>
            <a:endParaRPr sz="4800"/>
          </a:p>
        </p:txBody>
      </p:sp>
      <p:cxnSp>
        <p:nvCxnSpPr>
          <p:cNvPr id="510" name="Google Shape;510;p24"/>
          <p:cNvCxnSpPr/>
          <p:nvPr/>
        </p:nvCxnSpPr>
        <p:spPr>
          <a:xfrm flipH="1" rot="-5400000">
            <a:off x="6968975" y="918550"/>
            <a:ext cx="3098400" cy="12696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511" name="Google Shape;511;p24"/>
          <p:cNvSpPr/>
          <p:nvPr/>
        </p:nvSpPr>
        <p:spPr>
          <a:xfrm>
            <a:off x="1643475" y="1087481"/>
            <a:ext cx="5976337" cy="66953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What have you learnt today?</a:t>
            </a:r>
            <a:endParaRPr b="0" i="0" sz="44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2" name="Google Shape;512;p24"/>
          <p:cNvSpPr/>
          <p:nvPr/>
        </p:nvSpPr>
        <p:spPr>
          <a:xfrm>
            <a:off x="2042241" y="2272216"/>
            <a:ext cx="409500" cy="409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A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3" name="Google Shape;513;p24"/>
          <p:cNvSpPr/>
          <p:nvPr/>
        </p:nvSpPr>
        <p:spPr>
          <a:xfrm>
            <a:off x="2042241" y="3102550"/>
            <a:ext cx="409500" cy="78051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B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4" name="Google Shape;514;p24"/>
          <p:cNvSpPr/>
          <p:nvPr/>
        </p:nvSpPr>
        <p:spPr>
          <a:xfrm>
            <a:off x="2016789" y="4297638"/>
            <a:ext cx="409500" cy="409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5" name="Google Shape;515;p24"/>
          <p:cNvSpPr/>
          <p:nvPr/>
        </p:nvSpPr>
        <p:spPr>
          <a:xfrm>
            <a:off x="2859658" y="2272216"/>
            <a:ext cx="4760153" cy="409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Talking about you at school.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6" name="Google Shape;516;p24"/>
          <p:cNvSpPr/>
          <p:nvPr/>
        </p:nvSpPr>
        <p:spPr>
          <a:xfrm>
            <a:off x="2859657" y="3102550"/>
            <a:ext cx="4760153" cy="78051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Introducing someone –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talking about new friends at school.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7" name="Google Shape;517;p24"/>
          <p:cNvSpPr/>
          <p:nvPr/>
        </p:nvSpPr>
        <p:spPr>
          <a:xfrm>
            <a:off x="2859657" y="4297638"/>
            <a:ext cx="4760153" cy="409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Meeting new friends.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8" name="Google Shape;518;p24"/>
          <p:cNvSpPr/>
          <p:nvPr/>
        </p:nvSpPr>
        <p:spPr>
          <a:xfrm>
            <a:off x="2042241" y="3096286"/>
            <a:ext cx="409500" cy="780518"/>
          </a:xfrm>
          <a:prstGeom prst="rect">
            <a:avLst/>
          </a:prstGeom>
          <a:solidFill>
            <a:srgbClr val="FABF00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B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19" name="Google Shape;519;p24"/>
          <p:cNvSpPr/>
          <p:nvPr/>
        </p:nvSpPr>
        <p:spPr>
          <a:xfrm>
            <a:off x="2859657" y="3096286"/>
            <a:ext cx="4760153" cy="780518"/>
          </a:xfrm>
          <a:prstGeom prst="rect">
            <a:avLst/>
          </a:prstGeom>
          <a:solidFill>
            <a:srgbClr val="FABF00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Introducing someone –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talking about new friends at school.</a:t>
            </a:r>
            <a:endParaRPr b="0" i="0" sz="2800" u="none" cap="none" strike="noStrike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14:doors dir="vert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5"/>
          <p:cNvSpPr txBox="1"/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1" lang="en-US">
                <a:solidFill>
                  <a:schemeClr val="accent1"/>
                </a:solidFill>
              </a:rPr>
              <a:t>Thank you!</a:t>
            </a:r>
            <a:endParaRPr b="1">
              <a:solidFill>
                <a:schemeClr val="accent1"/>
              </a:solidFill>
            </a:endParaRPr>
          </a:p>
        </p:txBody>
      </p:sp>
      <p:grpSp>
        <p:nvGrpSpPr>
          <p:cNvPr id="525" name="Google Shape;525;p25"/>
          <p:cNvGrpSpPr/>
          <p:nvPr/>
        </p:nvGrpSpPr>
        <p:grpSpPr>
          <a:xfrm rot="-336068">
            <a:off x="1080485" y="1807218"/>
            <a:ext cx="950882" cy="1982333"/>
            <a:chOff x="933006" y="2437117"/>
            <a:chExt cx="950906" cy="1982384"/>
          </a:xfrm>
        </p:grpSpPr>
        <p:grpSp>
          <p:nvGrpSpPr>
            <p:cNvPr id="526" name="Google Shape;526;p25"/>
            <p:cNvGrpSpPr/>
            <p:nvPr/>
          </p:nvGrpSpPr>
          <p:grpSpPr>
            <a:xfrm rot="-899993">
              <a:off x="1174384" y="2464872"/>
              <a:ext cx="468150" cy="1926874"/>
              <a:chOff x="1679250" y="1788550"/>
              <a:chExt cx="47225" cy="194375"/>
            </a:xfrm>
          </p:grpSpPr>
          <p:sp>
            <p:nvSpPr>
              <p:cNvPr id="527" name="Google Shape;527;p25"/>
              <p:cNvSpPr/>
              <p:nvPr/>
            </p:nvSpPr>
            <p:spPr>
              <a:xfrm>
                <a:off x="1679250" y="1824775"/>
                <a:ext cx="47225" cy="24175"/>
              </a:xfrm>
              <a:custGeom>
                <a:rect b="b" l="l" r="r" t="t"/>
                <a:pathLst>
                  <a:path extrusionOk="0" h="967" w="1889">
                    <a:moveTo>
                      <a:pt x="308" y="1"/>
                    </a:moveTo>
                    <a:cubicBezTo>
                      <a:pt x="132" y="1"/>
                      <a:pt x="0" y="132"/>
                      <a:pt x="0" y="308"/>
                    </a:cubicBezTo>
                    <a:lnTo>
                      <a:pt x="0" y="967"/>
                    </a:lnTo>
                    <a:lnTo>
                      <a:pt x="1889" y="967"/>
                    </a:lnTo>
                    <a:lnTo>
                      <a:pt x="1889" y="308"/>
                    </a:lnTo>
                    <a:cubicBezTo>
                      <a:pt x="1889" y="132"/>
                      <a:pt x="1757" y="1"/>
                      <a:pt x="15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25"/>
              <p:cNvSpPr/>
              <p:nvPr/>
            </p:nvSpPr>
            <p:spPr>
              <a:xfrm>
                <a:off x="1679250" y="1958750"/>
                <a:ext cx="47225" cy="24175"/>
              </a:xfrm>
              <a:custGeom>
                <a:rect b="b" l="l" r="r" t="t"/>
                <a:pathLst>
                  <a:path extrusionOk="0" h="967" w="1889">
                    <a:moveTo>
                      <a:pt x="0" y="0"/>
                    </a:moveTo>
                    <a:lnTo>
                      <a:pt x="0" y="659"/>
                    </a:lnTo>
                    <a:cubicBezTo>
                      <a:pt x="0" y="835"/>
                      <a:pt x="132" y="966"/>
                      <a:pt x="308" y="966"/>
                    </a:cubicBezTo>
                    <a:lnTo>
                      <a:pt x="1581" y="966"/>
                    </a:lnTo>
                    <a:cubicBezTo>
                      <a:pt x="1757" y="966"/>
                      <a:pt x="1889" y="835"/>
                      <a:pt x="1889" y="659"/>
                    </a:cubicBezTo>
                    <a:lnTo>
                      <a:pt x="18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5"/>
              <p:cNvSpPr/>
              <p:nvPr/>
            </p:nvSpPr>
            <p:spPr>
              <a:xfrm>
                <a:off x="1679250" y="1848950"/>
                <a:ext cx="47225" cy="109825"/>
              </a:xfrm>
              <a:custGeom>
                <a:rect b="b" l="l" r="r" t="t"/>
                <a:pathLst>
                  <a:path extrusionOk="0" h="4393" w="1889">
                    <a:moveTo>
                      <a:pt x="0" y="0"/>
                    </a:moveTo>
                    <a:lnTo>
                      <a:pt x="0" y="4392"/>
                    </a:lnTo>
                    <a:lnTo>
                      <a:pt x="1889" y="4392"/>
                    </a:lnTo>
                    <a:lnTo>
                      <a:pt x="18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5"/>
              <p:cNvSpPr/>
              <p:nvPr/>
            </p:nvSpPr>
            <p:spPr>
              <a:xfrm>
                <a:off x="1692425" y="1861025"/>
                <a:ext cx="21975" cy="85675"/>
              </a:xfrm>
              <a:custGeom>
                <a:rect b="b" l="l" r="r" t="t"/>
                <a:pathLst>
                  <a:path extrusionOk="0" h="3427" w="879">
                    <a:moveTo>
                      <a:pt x="439" y="0"/>
                    </a:moveTo>
                    <a:cubicBezTo>
                      <a:pt x="176" y="0"/>
                      <a:pt x="0" y="220"/>
                      <a:pt x="0" y="439"/>
                    </a:cubicBezTo>
                    <a:lnTo>
                      <a:pt x="0" y="2987"/>
                    </a:lnTo>
                    <a:cubicBezTo>
                      <a:pt x="0" y="3206"/>
                      <a:pt x="176" y="3426"/>
                      <a:pt x="439" y="3426"/>
                    </a:cubicBezTo>
                    <a:cubicBezTo>
                      <a:pt x="659" y="3426"/>
                      <a:pt x="879" y="3206"/>
                      <a:pt x="879" y="2987"/>
                    </a:cubicBezTo>
                    <a:lnTo>
                      <a:pt x="879" y="439"/>
                    </a:lnTo>
                    <a:cubicBezTo>
                      <a:pt x="879" y="220"/>
                      <a:pt x="659" y="0"/>
                      <a:pt x="4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5"/>
              <p:cNvSpPr/>
              <p:nvPr/>
            </p:nvSpPr>
            <p:spPr>
              <a:xfrm>
                <a:off x="1686925" y="1788550"/>
                <a:ext cx="31875" cy="36250"/>
              </a:xfrm>
              <a:custGeom>
                <a:rect b="b" l="l" r="r" t="t"/>
                <a:pathLst>
                  <a:path extrusionOk="0" h="1450" w="1275">
                    <a:moveTo>
                      <a:pt x="659" y="0"/>
                    </a:moveTo>
                    <a:cubicBezTo>
                      <a:pt x="572" y="0"/>
                      <a:pt x="484" y="88"/>
                      <a:pt x="440" y="176"/>
                    </a:cubicBezTo>
                    <a:lnTo>
                      <a:pt x="1" y="1450"/>
                    </a:lnTo>
                    <a:lnTo>
                      <a:pt x="1274" y="1450"/>
                    </a:lnTo>
                    <a:lnTo>
                      <a:pt x="879" y="176"/>
                    </a:lnTo>
                    <a:cubicBezTo>
                      <a:pt x="835" y="88"/>
                      <a:pt x="747" y="0"/>
                      <a:pt x="6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2" name="Google Shape;532;p25"/>
            <p:cNvGrpSpPr/>
            <p:nvPr/>
          </p:nvGrpSpPr>
          <p:grpSpPr>
            <a:xfrm rot="-2947069">
              <a:off x="1120221" y="2862208"/>
              <a:ext cx="332665" cy="256988"/>
              <a:chOff x="3732675" y="3565925"/>
              <a:chExt cx="215725" cy="166650"/>
            </a:xfrm>
          </p:grpSpPr>
          <p:sp>
            <p:nvSpPr>
              <p:cNvPr id="533" name="Google Shape;533;p25"/>
              <p:cNvSpPr/>
              <p:nvPr/>
            </p:nvSpPr>
            <p:spPr>
              <a:xfrm>
                <a:off x="3820550" y="3608900"/>
                <a:ext cx="63350" cy="54050"/>
              </a:xfrm>
              <a:custGeom>
                <a:rect b="b" l="l" r="r" t="t"/>
                <a:pathLst>
                  <a:path extrusionOk="0" h="2162" w="2534">
                    <a:moveTo>
                      <a:pt x="671" y="1"/>
                    </a:moveTo>
                    <a:cubicBezTo>
                      <a:pt x="438" y="1"/>
                      <a:pt x="214" y="154"/>
                      <a:pt x="137" y="404"/>
                    </a:cubicBezTo>
                    <a:cubicBezTo>
                      <a:pt x="0" y="929"/>
                      <a:pt x="183" y="1500"/>
                      <a:pt x="617" y="1842"/>
                    </a:cubicBezTo>
                    <a:cubicBezTo>
                      <a:pt x="868" y="2048"/>
                      <a:pt x="1187" y="2162"/>
                      <a:pt x="1507" y="2162"/>
                    </a:cubicBezTo>
                    <a:cubicBezTo>
                      <a:pt x="1712" y="2162"/>
                      <a:pt x="1940" y="2116"/>
                      <a:pt x="2146" y="2002"/>
                    </a:cubicBezTo>
                    <a:cubicBezTo>
                      <a:pt x="2420" y="1865"/>
                      <a:pt x="2534" y="1546"/>
                      <a:pt x="2397" y="1272"/>
                    </a:cubicBezTo>
                    <a:cubicBezTo>
                      <a:pt x="2300" y="1094"/>
                      <a:pt x="2100" y="985"/>
                      <a:pt x="1903" y="985"/>
                    </a:cubicBezTo>
                    <a:cubicBezTo>
                      <a:pt x="1821" y="985"/>
                      <a:pt x="1740" y="1003"/>
                      <a:pt x="1667" y="1043"/>
                    </a:cubicBezTo>
                    <a:cubicBezTo>
                      <a:pt x="1616" y="1069"/>
                      <a:pt x="1567" y="1078"/>
                      <a:pt x="1522" y="1078"/>
                    </a:cubicBezTo>
                    <a:cubicBezTo>
                      <a:pt x="1406" y="1078"/>
                      <a:pt x="1318" y="1014"/>
                      <a:pt x="1301" y="998"/>
                    </a:cubicBezTo>
                    <a:cubicBezTo>
                      <a:pt x="1233" y="952"/>
                      <a:pt x="1142" y="838"/>
                      <a:pt x="1187" y="678"/>
                    </a:cubicBezTo>
                    <a:cubicBezTo>
                      <a:pt x="1278" y="404"/>
                      <a:pt x="1096" y="85"/>
                      <a:pt x="799" y="16"/>
                    </a:cubicBezTo>
                    <a:cubicBezTo>
                      <a:pt x="757" y="6"/>
                      <a:pt x="714" y="1"/>
                      <a:pt x="671" y="1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25"/>
              <p:cNvSpPr/>
              <p:nvPr/>
            </p:nvSpPr>
            <p:spPr>
              <a:xfrm>
                <a:off x="3818825" y="357577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3" y="0"/>
                    </a:moveTo>
                    <a:cubicBezTo>
                      <a:pt x="446" y="0"/>
                      <a:pt x="309" y="52"/>
                      <a:pt x="206" y="154"/>
                    </a:cubicBezTo>
                    <a:cubicBezTo>
                      <a:pt x="1" y="360"/>
                      <a:pt x="1" y="702"/>
                      <a:pt x="206" y="908"/>
                    </a:cubicBezTo>
                    <a:cubicBezTo>
                      <a:pt x="309" y="1010"/>
                      <a:pt x="446" y="1062"/>
                      <a:pt x="583" y="1062"/>
                    </a:cubicBezTo>
                    <a:cubicBezTo>
                      <a:pt x="720" y="1062"/>
                      <a:pt x="857" y="1010"/>
                      <a:pt x="959" y="908"/>
                    </a:cubicBezTo>
                    <a:cubicBezTo>
                      <a:pt x="1165" y="702"/>
                      <a:pt x="1165" y="360"/>
                      <a:pt x="959" y="154"/>
                    </a:cubicBezTo>
                    <a:cubicBezTo>
                      <a:pt x="857" y="52"/>
                      <a:pt x="720" y="0"/>
                      <a:pt x="583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25"/>
              <p:cNvSpPr/>
              <p:nvPr/>
            </p:nvSpPr>
            <p:spPr>
              <a:xfrm>
                <a:off x="3886175" y="362142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2" y="0"/>
                    </a:moveTo>
                    <a:cubicBezTo>
                      <a:pt x="445" y="0"/>
                      <a:pt x="308" y="52"/>
                      <a:pt x="206" y="154"/>
                    </a:cubicBezTo>
                    <a:cubicBezTo>
                      <a:pt x="0" y="360"/>
                      <a:pt x="0" y="702"/>
                      <a:pt x="206" y="908"/>
                    </a:cubicBezTo>
                    <a:cubicBezTo>
                      <a:pt x="308" y="1010"/>
                      <a:pt x="445" y="1062"/>
                      <a:pt x="582" y="1062"/>
                    </a:cubicBezTo>
                    <a:cubicBezTo>
                      <a:pt x="719" y="1062"/>
                      <a:pt x="856" y="1010"/>
                      <a:pt x="959" y="908"/>
                    </a:cubicBezTo>
                    <a:cubicBezTo>
                      <a:pt x="1164" y="702"/>
                      <a:pt x="1164" y="360"/>
                      <a:pt x="959" y="154"/>
                    </a:cubicBezTo>
                    <a:cubicBezTo>
                      <a:pt x="856" y="52"/>
                      <a:pt x="719" y="0"/>
                      <a:pt x="582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5"/>
              <p:cNvSpPr/>
              <p:nvPr/>
            </p:nvSpPr>
            <p:spPr>
              <a:xfrm>
                <a:off x="3878750" y="3662925"/>
                <a:ext cx="69650" cy="69650"/>
              </a:xfrm>
              <a:custGeom>
                <a:rect b="b" l="l" r="r" t="t"/>
                <a:pathLst>
                  <a:path extrusionOk="0" h="2786" w="2786">
                    <a:moveTo>
                      <a:pt x="1393" y="1"/>
                    </a:moveTo>
                    <a:cubicBezTo>
                      <a:pt x="640" y="1"/>
                      <a:pt x="0" y="617"/>
                      <a:pt x="0" y="1393"/>
                    </a:cubicBezTo>
                    <a:cubicBezTo>
                      <a:pt x="0" y="2146"/>
                      <a:pt x="640" y="2786"/>
                      <a:pt x="1393" y="2786"/>
                    </a:cubicBezTo>
                    <a:cubicBezTo>
                      <a:pt x="2169" y="2786"/>
                      <a:pt x="2785" y="2146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5"/>
              <p:cNvSpPr/>
              <p:nvPr/>
            </p:nvSpPr>
            <p:spPr>
              <a:xfrm>
                <a:off x="3732675" y="3565925"/>
                <a:ext cx="69625" cy="69650"/>
              </a:xfrm>
              <a:custGeom>
                <a:rect b="b" l="l" r="r" t="t"/>
                <a:pathLst>
                  <a:path extrusionOk="0" h="2786" w="2785">
                    <a:moveTo>
                      <a:pt x="1393" y="1"/>
                    </a:moveTo>
                    <a:cubicBezTo>
                      <a:pt x="639" y="1"/>
                      <a:pt x="0" y="617"/>
                      <a:pt x="0" y="1393"/>
                    </a:cubicBezTo>
                    <a:cubicBezTo>
                      <a:pt x="0" y="2169"/>
                      <a:pt x="639" y="2785"/>
                      <a:pt x="1393" y="2785"/>
                    </a:cubicBezTo>
                    <a:cubicBezTo>
                      <a:pt x="2169" y="2785"/>
                      <a:pt x="2785" y="2169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38" name="Google Shape;538;p25"/>
          <p:cNvGrpSpPr/>
          <p:nvPr/>
        </p:nvGrpSpPr>
        <p:grpSpPr>
          <a:xfrm rot="-9338028">
            <a:off x="7271431" y="662764"/>
            <a:ext cx="950982" cy="1982542"/>
            <a:chOff x="933006" y="2437117"/>
            <a:chExt cx="950906" cy="1982384"/>
          </a:xfrm>
        </p:grpSpPr>
        <p:grpSp>
          <p:nvGrpSpPr>
            <p:cNvPr id="539" name="Google Shape;539;p25"/>
            <p:cNvGrpSpPr/>
            <p:nvPr/>
          </p:nvGrpSpPr>
          <p:grpSpPr>
            <a:xfrm rot="-899993">
              <a:off x="1174384" y="2464872"/>
              <a:ext cx="468150" cy="1926874"/>
              <a:chOff x="1679250" y="1788550"/>
              <a:chExt cx="47225" cy="194375"/>
            </a:xfrm>
          </p:grpSpPr>
          <p:sp>
            <p:nvSpPr>
              <p:cNvPr id="540" name="Google Shape;540;p25"/>
              <p:cNvSpPr/>
              <p:nvPr/>
            </p:nvSpPr>
            <p:spPr>
              <a:xfrm>
                <a:off x="1679250" y="1824775"/>
                <a:ext cx="47225" cy="24175"/>
              </a:xfrm>
              <a:custGeom>
                <a:rect b="b" l="l" r="r" t="t"/>
                <a:pathLst>
                  <a:path extrusionOk="0" h="967" w="1889">
                    <a:moveTo>
                      <a:pt x="308" y="1"/>
                    </a:moveTo>
                    <a:cubicBezTo>
                      <a:pt x="132" y="1"/>
                      <a:pt x="0" y="132"/>
                      <a:pt x="0" y="308"/>
                    </a:cubicBezTo>
                    <a:lnTo>
                      <a:pt x="0" y="967"/>
                    </a:lnTo>
                    <a:lnTo>
                      <a:pt x="1889" y="967"/>
                    </a:lnTo>
                    <a:lnTo>
                      <a:pt x="1889" y="308"/>
                    </a:lnTo>
                    <a:cubicBezTo>
                      <a:pt x="1889" y="132"/>
                      <a:pt x="1757" y="1"/>
                      <a:pt x="15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5"/>
              <p:cNvSpPr/>
              <p:nvPr/>
            </p:nvSpPr>
            <p:spPr>
              <a:xfrm>
                <a:off x="1679250" y="1958750"/>
                <a:ext cx="47225" cy="24175"/>
              </a:xfrm>
              <a:custGeom>
                <a:rect b="b" l="l" r="r" t="t"/>
                <a:pathLst>
                  <a:path extrusionOk="0" h="967" w="1889">
                    <a:moveTo>
                      <a:pt x="0" y="0"/>
                    </a:moveTo>
                    <a:lnTo>
                      <a:pt x="0" y="659"/>
                    </a:lnTo>
                    <a:cubicBezTo>
                      <a:pt x="0" y="835"/>
                      <a:pt x="132" y="966"/>
                      <a:pt x="308" y="966"/>
                    </a:cubicBezTo>
                    <a:lnTo>
                      <a:pt x="1581" y="966"/>
                    </a:lnTo>
                    <a:cubicBezTo>
                      <a:pt x="1757" y="966"/>
                      <a:pt x="1889" y="835"/>
                      <a:pt x="1889" y="659"/>
                    </a:cubicBezTo>
                    <a:lnTo>
                      <a:pt x="18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5"/>
              <p:cNvSpPr/>
              <p:nvPr/>
            </p:nvSpPr>
            <p:spPr>
              <a:xfrm>
                <a:off x="1679250" y="1848950"/>
                <a:ext cx="47225" cy="109825"/>
              </a:xfrm>
              <a:custGeom>
                <a:rect b="b" l="l" r="r" t="t"/>
                <a:pathLst>
                  <a:path extrusionOk="0" h="4393" w="1889">
                    <a:moveTo>
                      <a:pt x="0" y="0"/>
                    </a:moveTo>
                    <a:lnTo>
                      <a:pt x="0" y="4392"/>
                    </a:lnTo>
                    <a:lnTo>
                      <a:pt x="1889" y="4392"/>
                    </a:lnTo>
                    <a:lnTo>
                      <a:pt x="18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5"/>
              <p:cNvSpPr/>
              <p:nvPr/>
            </p:nvSpPr>
            <p:spPr>
              <a:xfrm>
                <a:off x="1692425" y="1861025"/>
                <a:ext cx="21975" cy="85675"/>
              </a:xfrm>
              <a:custGeom>
                <a:rect b="b" l="l" r="r" t="t"/>
                <a:pathLst>
                  <a:path extrusionOk="0" h="3427" w="879">
                    <a:moveTo>
                      <a:pt x="439" y="0"/>
                    </a:moveTo>
                    <a:cubicBezTo>
                      <a:pt x="176" y="0"/>
                      <a:pt x="0" y="220"/>
                      <a:pt x="0" y="439"/>
                    </a:cubicBezTo>
                    <a:lnTo>
                      <a:pt x="0" y="2987"/>
                    </a:lnTo>
                    <a:cubicBezTo>
                      <a:pt x="0" y="3206"/>
                      <a:pt x="176" y="3426"/>
                      <a:pt x="439" y="3426"/>
                    </a:cubicBezTo>
                    <a:cubicBezTo>
                      <a:pt x="659" y="3426"/>
                      <a:pt x="879" y="3206"/>
                      <a:pt x="879" y="2987"/>
                    </a:cubicBezTo>
                    <a:lnTo>
                      <a:pt x="879" y="439"/>
                    </a:lnTo>
                    <a:cubicBezTo>
                      <a:pt x="879" y="220"/>
                      <a:pt x="659" y="0"/>
                      <a:pt x="4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5"/>
              <p:cNvSpPr/>
              <p:nvPr/>
            </p:nvSpPr>
            <p:spPr>
              <a:xfrm>
                <a:off x="1686925" y="1788550"/>
                <a:ext cx="31875" cy="36250"/>
              </a:xfrm>
              <a:custGeom>
                <a:rect b="b" l="l" r="r" t="t"/>
                <a:pathLst>
                  <a:path extrusionOk="0" h="1450" w="1275">
                    <a:moveTo>
                      <a:pt x="659" y="0"/>
                    </a:moveTo>
                    <a:cubicBezTo>
                      <a:pt x="572" y="0"/>
                      <a:pt x="484" y="88"/>
                      <a:pt x="440" y="176"/>
                    </a:cubicBezTo>
                    <a:lnTo>
                      <a:pt x="1" y="1450"/>
                    </a:lnTo>
                    <a:lnTo>
                      <a:pt x="1274" y="1450"/>
                    </a:lnTo>
                    <a:lnTo>
                      <a:pt x="879" y="176"/>
                    </a:lnTo>
                    <a:cubicBezTo>
                      <a:pt x="835" y="88"/>
                      <a:pt x="747" y="0"/>
                      <a:pt x="6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5" name="Google Shape;545;p25"/>
            <p:cNvGrpSpPr/>
            <p:nvPr/>
          </p:nvGrpSpPr>
          <p:grpSpPr>
            <a:xfrm rot="-2947069">
              <a:off x="1120221" y="2862208"/>
              <a:ext cx="332665" cy="256988"/>
              <a:chOff x="3732675" y="3565925"/>
              <a:chExt cx="215725" cy="166650"/>
            </a:xfrm>
          </p:grpSpPr>
          <p:sp>
            <p:nvSpPr>
              <p:cNvPr id="546" name="Google Shape;546;p25"/>
              <p:cNvSpPr/>
              <p:nvPr/>
            </p:nvSpPr>
            <p:spPr>
              <a:xfrm>
                <a:off x="3820550" y="3608900"/>
                <a:ext cx="63350" cy="54050"/>
              </a:xfrm>
              <a:custGeom>
                <a:rect b="b" l="l" r="r" t="t"/>
                <a:pathLst>
                  <a:path extrusionOk="0" h="2162" w="2534">
                    <a:moveTo>
                      <a:pt x="671" y="1"/>
                    </a:moveTo>
                    <a:cubicBezTo>
                      <a:pt x="438" y="1"/>
                      <a:pt x="214" y="154"/>
                      <a:pt x="137" y="404"/>
                    </a:cubicBezTo>
                    <a:cubicBezTo>
                      <a:pt x="0" y="929"/>
                      <a:pt x="183" y="1500"/>
                      <a:pt x="617" y="1842"/>
                    </a:cubicBezTo>
                    <a:cubicBezTo>
                      <a:pt x="868" y="2048"/>
                      <a:pt x="1187" y="2162"/>
                      <a:pt x="1507" y="2162"/>
                    </a:cubicBezTo>
                    <a:cubicBezTo>
                      <a:pt x="1712" y="2162"/>
                      <a:pt x="1940" y="2116"/>
                      <a:pt x="2146" y="2002"/>
                    </a:cubicBezTo>
                    <a:cubicBezTo>
                      <a:pt x="2420" y="1865"/>
                      <a:pt x="2534" y="1546"/>
                      <a:pt x="2397" y="1272"/>
                    </a:cubicBezTo>
                    <a:cubicBezTo>
                      <a:pt x="2300" y="1094"/>
                      <a:pt x="2100" y="985"/>
                      <a:pt x="1903" y="985"/>
                    </a:cubicBezTo>
                    <a:cubicBezTo>
                      <a:pt x="1821" y="985"/>
                      <a:pt x="1740" y="1003"/>
                      <a:pt x="1667" y="1043"/>
                    </a:cubicBezTo>
                    <a:cubicBezTo>
                      <a:pt x="1616" y="1069"/>
                      <a:pt x="1567" y="1078"/>
                      <a:pt x="1522" y="1078"/>
                    </a:cubicBezTo>
                    <a:cubicBezTo>
                      <a:pt x="1406" y="1078"/>
                      <a:pt x="1318" y="1014"/>
                      <a:pt x="1301" y="998"/>
                    </a:cubicBezTo>
                    <a:cubicBezTo>
                      <a:pt x="1233" y="952"/>
                      <a:pt x="1142" y="838"/>
                      <a:pt x="1187" y="678"/>
                    </a:cubicBezTo>
                    <a:cubicBezTo>
                      <a:pt x="1278" y="404"/>
                      <a:pt x="1096" y="85"/>
                      <a:pt x="799" y="16"/>
                    </a:cubicBezTo>
                    <a:cubicBezTo>
                      <a:pt x="757" y="6"/>
                      <a:pt x="714" y="1"/>
                      <a:pt x="671" y="1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5"/>
              <p:cNvSpPr/>
              <p:nvPr/>
            </p:nvSpPr>
            <p:spPr>
              <a:xfrm>
                <a:off x="3818825" y="357577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3" y="0"/>
                    </a:moveTo>
                    <a:cubicBezTo>
                      <a:pt x="446" y="0"/>
                      <a:pt x="309" y="52"/>
                      <a:pt x="206" y="154"/>
                    </a:cubicBezTo>
                    <a:cubicBezTo>
                      <a:pt x="1" y="360"/>
                      <a:pt x="1" y="702"/>
                      <a:pt x="206" y="908"/>
                    </a:cubicBezTo>
                    <a:cubicBezTo>
                      <a:pt x="309" y="1010"/>
                      <a:pt x="446" y="1062"/>
                      <a:pt x="583" y="1062"/>
                    </a:cubicBezTo>
                    <a:cubicBezTo>
                      <a:pt x="720" y="1062"/>
                      <a:pt x="857" y="1010"/>
                      <a:pt x="959" y="908"/>
                    </a:cubicBezTo>
                    <a:cubicBezTo>
                      <a:pt x="1165" y="702"/>
                      <a:pt x="1165" y="360"/>
                      <a:pt x="959" y="154"/>
                    </a:cubicBezTo>
                    <a:cubicBezTo>
                      <a:pt x="857" y="52"/>
                      <a:pt x="720" y="0"/>
                      <a:pt x="583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5"/>
              <p:cNvSpPr/>
              <p:nvPr/>
            </p:nvSpPr>
            <p:spPr>
              <a:xfrm>
                <a:off x="3886175" y="3621425"/>
                <a:ext cx="29125" cy="26550"/>
              </a:xfrm>
              <a:custGeom>
                <a:rect b="b" l="l" r="r" t="t"/>
                <a:pathLst>
                  <a:path extrusionOk="0" h="1062" w="1165">
                    <a:moveTo>
                      <a:pt x="582" y="0"/>
                    </a:moveTo>
                    <a:cubicBezTo>
                      <a:pt x="445" y="0"/>
                      <a:pt x="308" y="52"/>
                      <a:pt x="206" y="154"/>
                    </a:cubicBezTo>
                    <a:cubicBezTo>
                      <a:pt x="0" y="360"/>
                      <a:pt x="0" y="702"/>
                      <a:pt x="206" y="908"/>
                    </a:cubicBezTo>
                    <a:cubicBezTo>
                      <a:pt x="308" y="1010"/>
                      <a:pt x="445" y="1062"/>
                      <a:pt x="582" y="1062"/>
                    </a:cubicBezTo>
                    <a:cubicBezTo>
                      <a:pt x="719" y="1062"/>
                      <a:pt x="856" y="1010"/>
                      <a:pt x="959" y="908"/>
                    </a:cubicBezTo>
                    <a:cubicBezTo>
                      <a:pt x="1164" y="702"/>
                      <a:pt x="1164" y="360"/>
                      <a:pt x="959" y="154"/>
                    </a:cubicBezTo>
                    <a:cubicBezTo>
                      <a:pt x="856" y="52"/>
                      <a:pt x="719" y="0"/>
                      <a:pt x="582" y="0"/>
                    </a:cubicBezTo>
                    <a:close/>
                  </a:path>
                </a:pathLst>
              </a:custGeom>
              <a:solidFill>
                <a:srgbClr val="3F27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5"/>
              <p:cNvSpPr/>
              <p:nvPr/>
            </p:nvSpPr>
            <p:spPr>
              <a:xfrm>
                <a:off x="3878750" y="3662925"/>
                <a:ext cx="69650" cy="69650"/>
              </a:xfrm>
              <a:custGeom>
                <a:rect b="b" l="l" r="r" t="t"/>
                <a:pathLst>
                  <a:path extrusionOk="0" h="2786" w="2786">
                    <a:moveTo>
                      <a:pt x="1393" y="1"/>
                    </a:moveTo>
                    <a:cubicBezTo>
                      <a:pt x="640" y="1"/>
                      <a:pt x="0" y="617"/>
                      <a:pt x="0" y="1393"/>
                    </a:cubicBezTo>
                    <a:cubicBezTo>
                      <a:pt x="0" y="2146"/>
                      <a:pt x="640" y="2786"/>
                      <a:pt x="1393" y="2786"/>
                    </a:cubicBezTo>
                    <a:cubicBezTo>
                      <a:pt x="2169" y="2786"/>
                      <a:pt x="2785" y="2146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5"/>
              <p:cNvSpPr/>
              <p:nvPr/>
            </p:nvSpPr>
            <p:spPr>
              <a:xfrm>
                <a:off x="3732675" y="3565925"/>
                <a:ext cx="69625" cy="69650"/>
              </a:xfrm>
              <a:custGeom>
                <a:rect b="b" l="l" r="r" t="t"/>
                <a:pathLst>
                  <a:path extrusionOk="0" h="2786" w="2785">
                    <a:moveTo>
                      <a:pt x="1393" y="1"/>
                    </a:moveTo>
                    <a:cubicBezTo>
                      <a:pt x="639" y="1"/>
                      <a:pt x="0" y="617"/>
                      <a:pt x="0" y="1393"/>
                    </a:cubicBezTo>
                    <a:cubicBezTo>
                      <a:pt x="0" y="2169"/>
                      <a:pt x="639" y="2785"/>
                      <a:pt x="1393" y="2785"/>
                    </a:cubicBezTo>
                    <a:cubicBezTo>
                      <a:pt x="2169" y="2785"/>
                      <a:pt x="2785" y="2169"/>
                      <a:pt x="2785" y="1393"/>
                    </a:cubicBezTo>
                    <a:cubicBezTo>
                      <a:pt x="2785" y="617"/>
                      <a:pt x="2169" y="1"/>
                      <a:pt x="1393" y="1"/>
                    </a:cubicBezTo>
                    <a:close/>
                  </a:path>
                </a:pathLst>
              </a:custGeom>
              <a:solidFill>
                <a:srgbClr val="FF512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51" name="Google Shape;551;p25"/>
          <p:cNvSpPr/>
          <p:nvPr/>
        </p:nvSpPr>
        <p:spPr>
          <a:xfrm>
            <a:off x="8339929" y="3161004"/>
            <a:ext cx="420493" cy="395705"/>
          </a:xfrm>
          <a:custGeom>
            <a:rect b="b" l="l" r="r" t="t"/>
            <a:pathLst>
              <a:path extrusionOk="0" h="10919" w="11603">
                <a:moveTo>
                  <a:pt x="3769" y="0"/>
                </a:moveTo>
                <a:cubicBezTo>
                  <a:pt x="3227" y="0"/>
                  <a:pt x="2718" y="468"/>
                  <a:pt x="2830" y="1095"/>
                </a:cubicBezTo>
                <a:lnTo>
                  <a:pt x="3196" y="3195"/>
                </a:lnTo>
                <a:cubicBezTo>
                  <a:pt x="3264" y="3605"/>
                  <a:pt x="3059" y="3994"/>
                  <a:pt x="2693" y="4199"/>
                </a:cubicBezTo>
                <a:lnTo>
                  <a:pt x="822" y="5180"/>
                </a:lnTo>
                <a:cubicBezTo>
                  <a:pt x="0" y="5614"/>
                  <a:pt x="228" y="6824"/>
                  <a:pt x="1119" y="6961"/>
                </a:cubicBezTo>
                <a:lnTo>
                  <a:pt x="3218" y="7258"/>
                </a:lnTo>
                <a:cubicBezTo>
                  <a:pt x="3629" y="7326"/>
                  <a:pt x="3949" y="7623"/>
                  <a:pt x="4017" y="8034"/>
                </a:cubicBezTo>
                <a:lnTo>
                  <a:pt x="4383" y="10133"/>
                </a:lnTo>
                <a:cubicBezTo>
                  <a:pt x="4459" y="10644"/>
                  <a:pt x="4878" y="10919"/>
                  <a:pt x="5304" y="10919"/>
                </a:cubicBezTo>
                <a:cubicBezTo>
                  <a:pt x="5640" y="10919"/>
                  <a:pt x="5982" y="10747"/>
                  <a:pt x="6163" y="10385"/>
                </a:cubicBezTo>
                <a:lnTo>
                  <a:pt x="7099" y="8490"/>
                </a:lnTo>
                <a:cubicBezTo>
                  <a:pt x="7264" y="8159"/>
                  <a:pt x="7599" y="7959"/>
                  <a:pt x="7967" y="7959"/>
                </a:cubicBezTo>
                <a:cubicBezTo>
                  <a:pt x="8004" y="7959"/>
                  <a:pt x="8042" y="7961"/>
                  <a:pt x="8080" y="7965"/>
                </a:cubicBezTo>
                <a:lnTo>
                  <a:pt x="10180" y="8285"/>
                </a:lnTo>
                <a:cubicBezTo>
                  <a:pt x="10233" y="8293"/>
                  <a:pt x="10285" y="8296"/>
                  <a:pt x="10335" y="8296"/>
                </a:cubicBezTo>
                <a:cubicBezTo>
                  <a:pt x="11152" y="8296"/>
                  <a:pt x="11603" y="7288"/>
                  <a:pt x="10979" y="6664"/>
                </a:cubicBezTo>
                <a:lnTo>
                  <a:pt x="9450" y="5180"/>
                </a:lnTo>
                <a:cubicBezTo>
                  <a:pt x="9153" y="4907"/>
                  <a:pt x="9085" y="4450"/>
                  <a:pt x="9267" y="4085"/>
                </a:cubicBezTo>
                <a:lnTo>
                  <a:pt x="10203" y="2190"/>
                </a:lnTo>
                <a:cubicBezTo>
                  <a:pt x="10538" y="1520"/>
                  <a:pt x="10007" y="819"/>
                  <a:pt x="9367" y="819"/>
                </a:cubicBezTo>
                <a:cubicBezTo>
                  <a:pt x="9222" y="819"/>
                  <a:pt x="9072" y="855"/>
                  <a:pt x="8925" y="935"/>
                </a:cubicBezTo>
                <a:lnTo>
                  <a:pt x="7053" y="1916"/>
                </a:lnTo>
                <a:cubicBezTo>
                  <a:pt x="6910" y="1988"/>
                  <a:pt x="6752" y="2025"/>
                  <a:pt x="6596" y="2025"/>
                </a:cubicBezTo>
                <a:cubicBezTo>
                  <a:pt x="6354" y="2025"/>
                  <a:pt x="6115" y="1937"/>
                  <a:pt x="5935" y="1757"/>
                </a:cubicBezTo>
                <a:lnTo>
                  <a:pt x="4428" y="273"/>
                </a:lnTo>
                <a:cubicBezTo>
                  <a:pt x="4232" y="83"/>
                  <a:pt x="3998" y="0"/>
                  <a:pt x="37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25"/>
          <p:cNvSpPr/>
          <p:nvPr/>
        </p:nvSpPr>
        <p:spPr>
          <a:xfrm>
            <a:off x="6743451" y="4674099"/>
            <a:ext cx="337792" cy="317879"/>
          </a:xfrm>
          <a:custGeom>
            <a:rect b="b" l="l" r="r" t="t"/>
            <a:pathLst>
              <a:path extrusionOk="0" h="10919" w="11603">
                <a:moveTo>
                  <a:pt x="3769" y="0"/>
                </a:moveTo>
                <a:cubicBezTo>
                  <a:pt x="3227" y="0"/>
                  <a:pt x="2718" y="468"/>
                  <a:pt x="2830" y="1095"/>
                </a:cubicBezTo>
                <a:lnTo>
                  <a:pt x="3196" y="3195"/>
                </a:lnTo>
                <a:cubicBezTo>
                  <a:pt x="3264" y="3605"/>
                  <a:pt x="3059" y="3994"/>
                  <a:pt x="2693" y="4199"/>
                </a:cubicBezTo>
                <a:lnTo>
                  <a:pt x="822" y="5180"/>
                </a:lnTo>
                <a:cubicBezTo>
                  <a:pt x="0" y="5614"/>
                  <a:pt x="228" y="6824"/>
                  <a:pt x="1119" y="6961"/>
                </a:cubicBezTo>
                <a:lnTo>
                  <a:pt x="3218" y="7258"/>
                </a:lnTo>
                <a:cubicBezTo>
                  <a:pt x="3629" y="7326"/>
                  <a:pt x="3949" y="7623"/>
                  <a:pt x="4017" y="8034"/>
                </a:cubicBezTo>
                <a:lnTo>
                  <a:pt x="4383" y="10133"/>
                </a:lnTo>
                <a:cubicBezTo>
                  <a:pt x="4459" y="10644"/>
                  <a:pt x="4878" y="10919"/>
                  <a:pt x="5304" y="10919"/>
                </a:cubicBezTo>
                <a:cubicBezTo>
                  <a:pt x="5640" y="10919"/>
                  <a:pt x="5982" y="10747"/>
                  <a:pt x="6163" y="10385"/>
                </a:cubicBezTo>
                <a:lnTo>
                  <a:pt x="7099" y="8490"/>
                </a:lnTo>
                <a:cubicBezTo>
                  <a:pt x="7264" y="8159"/>
                  <a:pt x="7599" y="7959"/>
                  <a:pt x="7967" y="7959"/>
                </a:cubicBezTo>
                <a:cubicBezTo>
                  <a:pt x="8004" y="7959"/>
                  <a:pt x="8042" y="7961"/>
                  <a:pt x="8080" y="7965"/>
                </a:cubicBezTo>
                <a:lnTo>
                  <a:pt x="10180" y="8285"/>
                </a:lnTo>
                <a:cubicBezTo>
                  <a:pt x="10233" y="8293"/>
                  <a:pt x="10285" y="8296"/>
                  <a:pt x="10335" y="8296"/>
                </a:cubicBezTo>
                <a:cubicBezTo>
                  <a:pt x="11152" y="8296"/>
                  <a:pt x="11603" y="7288"/>
                  <a:pt x="10979" y="6664"/>
                </a:cubicBezTo>
                <a:lnTo>
                  <a:pt x="9450" y="5180"/>
                </a:lnTo>
                <a:cubicBezTo>
                  <a:pt x="9153" y="4907"/>
                  <a:pt x="9085" y="4450"/>
                  <a:pt x="9267" y="4085"/>
                </a:cubicBezTo>
                <a:lnTo>
                  <a:pt x="10203" y="2190"/>
                </a:lnTo>
                <a:cubicBezTo>
                  <a:pt x="10538" y="1520"/>
                  <a:pt x="10007" y="819"/>
                  <a:pt x="9367" y="819"/>
                </a:cubicBezTo>
                <a:cubicBezTo>
                  <a:pt x="9222" y="819"/>
                  <a:pt x="9072" y="855"/>
                  <a:pt x="8925" y="935"/>
                </a:cubicBezTo>
                <a:lnTo>
                  <a:pt x="7053" y="1916"/>
                </a:lnTo>
                <a:cubicBezTo>
                  <a:pt x="6910" y="1988"/>
                  <a:pt x="6752" y="2025"/>
                  <a:pt x="6596" y="2025"/>
                </a:cubicBezTo>
                <a:cubicBezTo>
                  <a:pt x="6354" y="2025"/>
                  <a:pt x="6115" y="1937"/>
                  <a:pt x="5935" y="1757"/>
                </a:cubicBezTo>
                <a:lnTo>
                  <a:pt x="4428" y="273"/>
                </a:lnTo>
                <a:cubicBezTo>
                  <a:pt x="4232" y="83"/>
                  <a:pt x="3998" y="0"/>
                  <a:pt x="37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5"/>
          <p:cNvSpPr/>
          <p:nvPr/>
        </p:nvSpPr>
        <p:spPr>
          <a:xfrm>
            <a:off x="228051" y="2232799"/>
            <a:ext cx="337792" cy="317879"/>
          </a:xfrm>
          <a:custGeom>
            <a:rect b="b" l="l" r="r" t="t"/>
            <a:pathLst>
              <a:path extrusionOk="0" h="10919" w="11603">
                <a:moveTo>
                  <a:pt x="3769" y="0"/>
                </a:moveTo>
                <a:cubicBezTo>
                  <a:pt x="3227" y="0"/>
                  <a:pt x="2718" y="468"/>
                  <a:pt x="2830" y="1095"/>
                </a:cubicBezTo>
                <a:lnTo>
                  <a:pt x="3196" y="3195"/>
                </a:lnTo>
                <a:cubicBezTo>
                  <a:pt x="3264" y="3605"/>
                  <a:pt x="3059" y="3994"/>
                  <a:pt x="2693" y="4199"/>
                </a:cubicBezTo>
                <a:lnTo>
                  <a:pt x="822" y="5180"/>
                </a:lnTo>
                <a:cubicBezTo>
                  <a:pt x="0" y="5614"/>
                  <a:pt x="228" y="6824"/>
                  <a:pt x="1119" y="6961"/>
                </a:cubicBezTo>
                <a:lnTo>
                  <a:pt x="3218" y="7258"/>
                </a:lnTo>
                <a:cubicBezTo>
                  <a:pt x="3629" y="7326"/>
                  <a:pt x="3949" y="7623"/>
                  <a:pt x="4017" y="8034"/>
                </a:cubicBezTo>
                <a:lnTo>
                  <a:pt x="4383" y="10133"/>
                </a:lnTo>
                <a:cubicBezTo>
                  <a:pt x="4459" y="10644"/>
                  <a:pt x="4878" y="10919"/>
                  <a:pt x="5304" y="10919"/>
                </a:cubicBezTo>
                <a:cubicBezTo>
                  <a:pt x="5640" y="10919"/>
                  <a:pt x="5982" y="10747"/>
                  <a:pt x="6163" y="10385"/>
                </a:cubicBezTo>
                <a:lnTo>
                  <a:pt x="7099" y="8490"/>
                </a:lnTo>
                <a:cubicBezTo>
                  <a:pt x="7264" y="8159"/>
                  <a:pt x="7599" y="7959"/>
                  <a:pt x="7967" y="7959"/>
                </a:cubicBezTo>
                <a:cubicBezTo>
                  <a:pt x="8004" y="7959"/>
                  <a:pt x="8042" y="7961"/>
                  <a:pt x="8080" y="7965"/>
                </a:cubicBezTo>
                <a:lnTo>
                  <a:pt x="10180" y="8285"/>
                </a:lnTo>
                <a:cubicBezTo>
                  <a:pt x="10233" y="8293"/>
                  <a:pt x="10285" y="8296"/>
                  <a:pt x="10335" y="8296"/>
                </a:cubicBezTo>
                <a:cubicBezTo>
                  <a:pt x="11152" y="8296"/>
                  <a:pt x="11603" y="7288"/>
                  <a:pt x="10979" y="6664"/>
                </a:cubicBezTo>
                <a:lnTo>
                  <a:pt x="9450" y="5180"/>
                </a:lnTo>
                <a:cubicBezTo>
                  <a:pt x="9153" y="4907"/>
                  <a:pt x="9085" y="4450"/>
                  <a:pt x="9267" y="4085"/>
                </a:cubicBezTo>
                <a:lnTo>
                  <a:pt x="10203" y="2190"/>
                </a:lnTo>
                <a:cubicBezTo>
                  <a:pt x="10538" y="1520"/>
                  <a:pt x="10007" y="819"/>
                  <a:pt x="9367" y="819"/>
                </a:cubicBezTo>
                <a:cubicBezTo>
                  <a:pt x="9222" y="819"/>
                  <a:pt x="9072" y="855"/>
                  <a:pt x="8925" y="935"/>
                </a:cubicBezTo>
                <a:lnTo>
                  <a:pt x="7053" y="1916"/>
                </a:lnTo>
                <a:cubicBezTo>
                  <a:pt x="6910" y="1988"/>
                  <a:pt x="6752" y="2025"/>
                  <a:pt x="6596" y="2025"/>
                </a:cubicBezTo>
                <a:cubicBezTo>
                  <a:pt x="6354" y="2025"/>
                  <a:pt x="6115" y="1937"/>
                  <a:pt x="5935" y="1757"/>
                </a:cubicBezTo>
                <a:lnTo>
                  <a:pt x="4428" y="273"/>
                </a:lnTo>
                <a:cubicBezTo>
                  <a:pt x="4232" y="83"/>
                  <a:pt x="3998" y="0"/>
                  <a:pt x="37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5"/>
          <p:cNvSpPr/>
          <p:nvPr/>
        </p:nvSpPr>
        <p:spPr>
          <a:xfrm>
            <a:off x="1788026" y="3878974"/>
            <a:ext cx="337792" cy="317879"/>
          </a:xfrm>
          <a:custGeom>
            <a:rect b="b" l="l" r="r" t="t"/>
            <a:pathLst>
              <a:path extrusionOk="0" h="10919" w="11603">
                <a:moveTo>
                  <a:pt x="3769" y="0"/>
                </a:moveTo>
                <a:cubicBezTo>
                  <a:pt x="3227" y="0"/>
                  <a:pt x="2718" y="468"/>
                  <a:pt x="2830" y="1095"/>
                </a:cubicBezTo>
                <a:lnTo>
                  <a:pt x="3196" y="3195"/>
                </a:lnTo>
                <a:cubicBezTo>
                  <a:pt x="3264" y="3605"/>
                  <a:pt x="3059" y="3994"/>
                  <a:pt x="2693" y="4199"/>
                </a:cubicBezTo>
                <a:lnTo>
                  <a:pt x="822" y="5180"/>
                </a:lnTo>
                <a:cubicBezTo>
                  <a:pt x="0" y="5614"/>
                  <a:pt x="228" y="6824"/>
                  <a:pt x="1119" y="6961"/>
                </a:cubicBezTo>
                <a:lnTo>
                  <a:pt x="3218" y="7258"/>
                </a:lnTo>
                <a:cubicBezTo>
                  <a:pt x="3629" y="7326"/>
                  <a:pt x="3949" y="7623"/>
                  <a:pt x="4017" y="8034"/>
                </a:cubicBezTo>
                <a:lnTo>
                  <a:pt x="4383" y="10133"/>
                </a:lnTo>
                <a:cubicBezTo>
                  <a:pt x="4459" y="10644"/>
                  <a:pt x="4878" y="10919"/>
                  <a:pt x="5304" y="10919"/>
                </a:cubicBezTo>
                <a:cubicBezTo>
                  <a:pt x="5640" y="10919"/>
                  <a:pt x="5982" y="10747"/>
                  <a:pt x="6163" y="10385"/>
                </a:cubicBezTo>
                <a:lnTo>
                  <a:pt x="7099" y="8490"/>
                </a:lnTo>
                <a:cubicBezTo>
                  <a:pt x="7264" y="8159"/>
                  <a:pt x="7599" y="7959"/>
                  <a:pt x="7967" y="7959"/>
                </a:cubicBezTo>
                <a:cubicBezTo>
                  <a:pt x="8004" y="7959"/>
                  <a:pt x="8042" y="7961"/>
                  <a:pt x="8080" y="7965"/>
                </a:cubicBezTo>
                <a:lnTo>
                  <a:pt x="10180" y="8285"/>
                </a:lnTo>
                <a:cubicBezTo>
                  <a:pt x="10233" y="8293"/>
                  <a:pt x="10285" y="8296"/>
                  <a:pt x="10335" y="8296"/>
                </a:cubicBezTo>
                <a:cubicBezTo>
                  <a:pt x="11152" y="8296"/>
                  <a:pt x="11603" y="7288"/>
                  <a:pt x="10979" y="6664"/>
                </a:cubicBezTo>
                <a:lnTo>
                  <a:pt x="9450" y="5180"/>
                </a:lnTo>
                <a:cubicBezTo>
                  <a:pt x="9153" y="4907"/>
                  <a:pt x="9085" y="4450"/>
                  <a:pt x="9267" y="4085"/>
                </a:cubicBezTo>
                <a:lnTo>
                  <a:pt x="10203" y="2190"/>
                </a:lnTo>
                <a:cubicBezTo>
                  <a:pt x="10538" y="1520"/>
                  <a:pt x="10007" y="819"/>
                  <a:pt x="9367" y="819"/>
                </a:cubicBezTo>
                <a:cubicBezTo>
                  <a:pt x="9222" y="819"/>
                  <a:pt x="9072" y="855"/>
                  <a:pt x="8925" y="935"/>
                </a:cubicBezTo>
                <a:lnTo>
                  <a:pt x="7053" y="1916"/>
                </a:lnTo>
                <a:cubicBezTo>
                  <a:pt x="6910" y="1988"/>
                  <a:pt x="6752" y="2025"/>
                  <a:pt x="6596" y="2025"/>
                </a:cubicBezTo>
                <a:cubicBezTo>
                  <a:pt x="6354" y="2025"/>
                  <a:pt x="6115" y="1937"/>
                  <a:pt x="5935" y="1757"/>
                </a:cubicBezTo>
                <a:lnTo>
                  <a:pt x="4428" y="273"/>
                </a:lnTo>
                <a:cubicBezTo>
                  <a:pt x="4232" y="83"/>
                  <a:pt x="3998" y="0"/>
                  <a:pt x="37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5" name="Google Shape;555;p25"/>
          <p:cNvGrpSpPr/>
          <p:nvPr/>
        </p:nvGrpSpPr>
        <p:grpSpPr>
          <a:xfrm>
            <a:off x="7081257" y="453191"/>
            <a:ext cx="895268" cy="421777"/>
            <a:chOff x="5566875" y="1003490"/>
            <a:chExt cx="1432200" cy="674735"/>
          </a:xfrm>
        </p:grpSpPr>
        <p:sp>
          <p:nvSpPr>
            <p:cNvPr id="556" name="Google Shape;556;p25"/>
            <p:cNvSpPr/>
            <p:nvPr/>
          </p:nvSpPr>
          <p:spPr>
            <a:xfrm rot="10800000">
              <a:off x="6169915" y="1003490"/>
              <a:ext cx="417510" cy="417510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5"/>
            <p:cNvSpPr/>
            <p:nvPr/>
          </p:nvSpPr>
          <p:spPr>
            <a:xfrm rot="10800000">
              <a:off x="6381939" y="1128213"/>
              <a:ext cx="493687" cy="493687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5"/>
            <p:cNvSpPr/>
            <p:nvPr/>
          </p:nvSpPr>
          <p:spPr>
            <a:xfrm>
              <a:off x="5566875" y="1321825"/>
              <a:ext cx="1432200" cy="35640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5"/>
            <p:cNvSpPr/>
            <p:nvPr/>
          </p:nvSpPr>
          <p:spPr>
            <a:xfrm rot="-5400000">
              <a:off x="5669575" y="1003500"/>
              <a:ext cx="594600" cy="594600"/>
            </a:xfrm>
            <a:prstGeom prst="flowChartDelay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" name="Google Shape;560;p25"/>
          <p:cNvGrpSpPr/>
          <p:nvPr/>
        </p:nvGrpSpPr>
        <p:grpSpPr>
          <a:xfrm>
            <a:off x="986031" y="4088249"/>
            <a:ext cx="1262771" cy="594914"/>
            <a:chOff x="5566875" y="1003490"/>
            <a:chExt cx="1432200" cy="674735"/>
          </a:xfrm>
        </p:grpSpPr>
        <p:sp>
          <p:nvSpPr>
            <p:cNvPr id="561" name="Google Shape;561;p25"/>
            <p:cNvSpPr/>
            <p:nvPr/>
          </p:nvSpPr>
          <p:spPr>
            <a:xfrm rot="10800000">
              <a:off x="6169915" y="1003490"/>
              <a:ext cx="417510" cy="417510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5"/>
            <p:cNvSpPr/>
            <p:nvPr/>
          </p:nvSpPr>
          <p:spPr>
            <a:xfrm rot="10800000">
              <a:off x="6381939" y="1128213"/>
              <a:ext cx="493687" cy="493687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5"/>
            <p:cNvSpPr/>
            <p:nvPr/>
          </p:nvSpPr>
          <p:spPr>
            <a:xfrm>
              <a:off x="5566875" y="1321825"/>
              <a:ext cx="1432200" cy="35640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5"/>
            <p:cNvSpPr/>
            <p:nvPr/>
          </p:nvSpPr>
          <p:spPr>
            <a:xfrm rot="-5400000">
              <a:off x="5669575" y="1003500"/>
              <a:ext cx="594600" cy="594600"/>
            </a:xfrm>
            <a:prstGeom prst="flowChartDelay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5" name="Google Shape;565;p25"/>
          <p:cNvGrpSpPr/>
          <p:nvPr/>
        </p:nvGrpSpPr>
        <p:grpSpPr>
          <a:xfrm>
            <a:off x="6646382" y="4174803"/>
            <a:ext cx="895268" cy="421777"/>
            <a:chOff x="5566875" y="1003490"/>
            <a:chExt cx="1432200" cy="674735"/>
          </a:xfrm>
        </p:grpSpPr>
        <p:sp>
          <p:nvSpPr>
            <p:cNvPr id="566" name="Google Shape;566;p25"/>
            <p:cNvSpPr/>
            <p:nvPr/>
          </p:nvSpPr>
          <p:spPr>
            <a:xfrm rot="10800000">
              <a:off x="6169915" y="1003490"/>
              <a:ext cx="417510" cy="417510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5"/>
            <p:cNvSpPr/>
            <p:nvPr/>
          </p:nvSpPr>
          <p:spPr>
            <a:xfrm rot="10800000">
              <a:off x="6381939" y="1128213"/>
              <a:ext cx="493687" cy="493687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5"/>
            <p:cNvSpPr/>
            <p:nvPr/>
          </p:nvSpPr>
          <p:spPr>
            <a:xfrm>
              <a:off x="5566875" y="1321825"/>
              <a:ext cx="1432200" cy="35640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5"/>
            <p:cNvSpPr/>
            <p:nvPr/>
          </p:nvSpPr>
          <p:spPr>
            <a:xfrm rot="-5400000">
              <a:off x="5669575" y="1003500"/>
              <a:ext cx="594600" cy="594600"/>
            </a:xfrm>
            <a:prstGeom prst="flowChartDelay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0" name="Google Shape;570;p25"/>
          <p:cNvGrpSpPr/>
          <p:nvPr/>
        </p:nvGrpSpPr>
        <p:grpSpPr>
          <a:xfrm rot="-2700000">
            <a:off x="7298037" y="3845412"/>
            <a:ext cx="897777" cy="1080563"/>
            <a:chOff x="4030525" y="822475"/>
            <a:chExt cx="440575" cy="530275"/>
          </a:xfrm>
        </p:grpSpPr>
        <p:sp>
          <p:nvSpPr>
            <p:cNvPr id="571" name="Google Shape;571;p25"/>
            <p:cNvSpPr/>
            <p:nvPr/>
          </p:nvSpPr>
          <p:spPr>
            <a:xfrm>
              <a:off x="4156075" y="959775"/>
              <a:ext cx="154675" cy="389275"/>
            </a:xfrm>
            <a:custGeom>
              <a:rect b="b" l="l" r="r" t="t"/>
              <a:pathLst>
                <a:path extrusionOk="0" h="15571" w="6187">
                  <a:moveTo>
                    <a:pt x="3622" y="0"/>
                  </a:moveTo>
                  <a:cubicBezTo>
                    <a:pt x="2669" y="0"/>
                    <a:pt x="1782" y="404"/>
                    <a:pt x="1712" y="1008"/>
                  </a:cubicBezTo>
                  <a:cubicBezTo>
                    <a:pt x="1621" y="1647"/>
                    <a:pt x="23" y="14977"/>
                    <a:pt x="23" y="14977"/>
                  </a:cubicBezTo>
                  <a:lnTo>
                    <a:pt x="1" y="15068"/>
                  </a:lnTo>
                  <a:cubicBezTo>
                    <a:pt x="1324" y="15274"/>
                    <a:pt x="2808" y="15456"/>
                    <a:pt x="4200" y="15570"/>
                  </a:cubicBezTo>
                  <a:lnTo>
                    <a:pt x="4200" y="15525"/>
                  </a:lnTo>
                  <a:cubicBezTo>
                    <a:pt x="4200" y="15525"/>
                    <a:pt x="6186" y="2035"/>
                    <a:pt x="5889" y="1305"/>
                  </a:cubicBezTo>
                  <a:cubicBezTo>
                    <a:pt x="5520" y="375"/>
                    <a:pt x="4540" y="0"/>
                    <a:pt x="3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5"/>
            <p:cNvSpPr/>
            <p:nvPr/>
          </p:nvSpPr>
          <p:spPr>
            <a:xfrm>
              <a:off x="4030525" y="822475"/>
              <a:ext cx="440575" cy="530275"/>
            </a:xfrm>
            <a:custGeom>
              <a:rect b="b" l="l" r="r" t="t"/>
              <a:pathLst>
                <a:path extrusionOk="0" h="21211" w="17623">
                  <a:moveTo>
                    <a:pt x="6055" y="0"/>
                  </a:moveTo>
                  <a:cubicBezTo>
                    <a:pt x="4818" y="0"/>
                    <a:pt x="3794" y="107"/>
                    <a:pt x="3219" y="360"/>
                  </a:cubicBezTo>
                  <a:cubicBezTo>
                    <a:pt x="2489" y="679"/>
                    <a:pt x="1576" y="5610"/>
                    <a:pt x="1781" y="6568"/>
                  </a:cubicBezTo>
                  <a:cubicBezTo>
                    <a:pt x="1987" y="7527"/>
                    <a:pt x="3014" y="9353"/>
                    <a:pt x="2535" y="11476"/>
                  </a:cubicBezTo>
                  <a:cubicBezTo>
                    <a:pt x="2055" y="13599"/>
                    <a:pt x="846" y="14397"/>
                    <a:pt x="640" y="15151"/>
                  </a:cubicBezTo>
                  <a:cubicBezTo>
                    <a:pt x="435" y="15904"/>
                    <a:pt x="1" y="19122"/>
                    <a:pt x="1097" y="19739"/>
                  </a:cubicBezTo>
                  <a:cubicBezTo>
                    <a:pt x="1485" y="19944"/>
                    <a:pt x="3060" y="20286"/>
                    <a:pt x="5023" y="20560"/>
                  </a:cubicBezTo>
                  <a:lnTo>
                    <a:pt x="5045" y="20469"/>
                  </a:lnTo>
                  <a:cubicBezTo>
                    <a:pt x="5045" y="20469"/>
                    <a:pt x="6643" y="7139"/>
                    <a:pt x="6734" y="6500"/>
                  </a:cubicBezTo>
                  <a:cubicBezTo>
                    <a:pt x="6804" y="5896"/>
                    <a:pt x="7691" y="5492"/>
                    <a:pt x="8644" y="5492"/>
                  </a:cubicBezTo>
                  <a:cubicBezTo>
                    <a:pt x="9562" y="5492"/>
                    <a:pt x="10542" y="5867"/>
                    <a:pt x="10911" y="6797"/>
                  </a:cubicBezTo>
                  <a:cubicBezTo>
                    <a:pt x="11208" y="7527"/>
                    <a:pt x="9222" y="21017"/>
                    <a:pt x="9222" y="21017"/>
                  </a:cubicBezTo>
                  <a:lnTo>
                    <a:pt x="9222" y="21062"/>
                  </a:lnTo>
                  <a:cubicBezTo>
                    <a:pt x="10278" y="21155"/>
                    <a:pt x="11283" y="21210"/>
                    <a:pt x="12132" y="21210"/>
                  </a:cubicBezTo>
                  <a:cubicBezTo>
                    <a:pt x="13174" y="21210"/>
                    <a:pt x="13981" y="21127"/>
                    <a:pt x="14358" y="20925"/>
                  </a:cubicBezTo>
                  <a:cubicBezTo>
                    <a:pt x="15225" y="20469"/>
                    <a:pt x="15705" y="16817"/>
                    <a:pt x="15477" y="16429"/>
                  </a:cubicBezTo>
                  <a:cubicBezTo>
                    <a:pt x="14678" y="15105"/>
                    <a:pt x="14815" y="13142"/>
                    <a:pt x="15066" y="11521"/>
                  </a:cubicBezTo>
                  <a:cubicBezTo>
                    <a:pt x="15499" y="8737"/>
                    <a:pt x="16390" y="9056"/>
                    <a:pt x="16846" y="7801"/>
                  </a:cubicBezTo>
                  <a:cubicBezTo>
                    <a:pt x="17097" y="7230"/>
                    <a:pt x="17622" y="2688"/>
                    <a:pt x="16549" y="1798"/>
                  </a:cubicBezTo>
                  <a:cubicBezTo>
                    <a:pt x="15586" y="990"/>
                    <a:pt x="9831" y="0"/>
                    <a:pt x="60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5"/>
            <p:cNvSpPr/>
            <p:nvPr/>
          </p:nvSpPr>
          <p:spPr>
            <a:xfrm>
              <a:off x="4176050" y="859375"/>
              <a:ext cx="26850" cy="25800"/>
            </a:xfrm>
            <a:custGeom>
              <a:rect b="b" l="l" r="r" t="t"/>
              <a:pathLst>
                <a:path extrusionOk="0" h="1032" w="1074">
                  <a:moveTo>
                    <a:pt x="552" y="1"/>
                  </a:moveTo>
                  <a:cubicBezTo>
                    <a:pt x="295" y="1"/>
                    <a:pt x="67" y="199"/>
                    <a:pt x="23" y="459"/>
                  </a:cubicBezTo>
                  <a:cubicBezTo>
                    <a:pt x="0" y="733"/>
                    <a:pt x="206" y="984"/>
                    <a:pt x="480" y="1029"/>
                  </a:cubicBezTo>
                  <a:cubicBezTo>
                    <a:pt x="494" y="1031"/>
                    <a:pt x="508" y="1031"/>
                    <a:pt x="521" y="1031"/>
                  </a:cubicBezTo>
                  <a:cubicBezTo>
                    <a:pt x="779" y="1031"/>
                    <a:pt x="1007" y="833"/>
                    <a:pt x="1050" y="573"/>
                  </a:cubicBezTo>
                  <a:cubicBezTo>
                    <a:pt x="1073" y="299"/>
                    <a:pt x="868" y="48"/>
                    <a:pt x="594" y="2"/>
                  </a:cubicBezTo>
                  <a:cubicBezTo>
                    <a:pt x="580" y="1"/>
                    <a:pt x="566" y="1"/>
                    <a:pt x="552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5"/>
            <p:cNvSpPr/>
            <p:nvPr/>
          </p:nvSpPr>
          <p:spPr>
            <a:xfrm>
              <a:off x="4327275" y="876950"/>
              <a:ext cx="27400" cy="25450"/>
            </a:xfrm>
            <a:custGeom>
              <a:rect b="b" l="l" r="r" t="t"/>
              <a:pathLst>
                <a:path extrusionOk="0" h="1018" w="1096">
                  <a:moveTo>
                    <a:pt x="534" y="1"/>
                  </a:moveTo>
                  <a:cubicBezTo>
                    <a:pt x="274" y="1"/>
                    <a:pt x="66" y="192"/>
                    <a:pt x="46" y="441"/>
                  </a:cubicBezTo>
                  <a:cubicBezTo>
                    <a:pt x="0" y="737"/>
                    <a:pt x="206" y="988"/>
                    <a:pt x="502" y="1011"/>
                  </a:cubicBezTo>
                  <a:cubicBezTo>
                    <a:pt x="528" y="1016"/>
                    <a:pt x="553" y="1018"/>
                    <a:pt x="579" y="1018"/>
                  </a:cubicBezTo>
                  <a:cubicBezTo>
                    <a:pt x="821" y="1018"/>
                    <a:pt x="1029" y="824"/>
                    <a:pt x="1050" y="555"/>
                  </a:cubicBezTo>
                  <a:cubicBezTo>
                    <a:pt x="1096" y="281"/>
                    <a:pt x="890" y="30"/>
                    <a:pt x="616" y="7"/>
                  </a:cubicBezTo>
                  <a:cubicBezTo>
                    <a:pt x="588" y="3"/>
                    <a:pt x="561" y="1"/>
                    <a:pt x="534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5"/>
            <p:cNvSpPr/>
            <p:nvPr/>
          </p:nvSpPr>
          <p:spPr>
            <a:xfrm>
              <a:off x="4222275" y="875975"/>
              <a:ext cx="78775" cy="45675"/>
            </a:xfrm>
            <a:custGeom>
              <a:rect b="b" l="l" r="r" t="t"/>
              <a:pathLst>
                <a:path extrusionOk="0" h="1827" w="3151">
                  <a:moveTo>
                    <a:pt x="92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92"/>
                    <a:pt x="0" y="388"/>
                    <a:pt x="183" y="799"/>
                  </a:cubicBezTo>
                  <a:cubicBezTo>
                    <a:pt x="274" y="982"/>
                    <a:pt x="388" y="1210"/>
                    <a:pt x="594" y="1415"/>
                  </a:cubicBezTo>
                  <a:cubicBezTo>
                    <a:pt x="685" y="1507"/>
                    <a:pt x="822" y="1598"/>
                    <a:pt x="959" y="1667"/>
                  </a:cubicBezTo>
                  <a:cubicBezTo>
                    <a:pt x="1096" y="1735"/>
                    <a:pt x="1233" y="1781"/>
                    <a:pt x="1393" y="1803"/>
                  </a:cubicBezTo>
                  <a:cubicBezTo>
                    <a:pt x="1438" y="1803"/>
                    <a:pt x="1438" y="1826"/>
                    <a:pt x="1507" y="1826"/>
                  </a:cubicBezTo>
                  <a:lnTo>
                    <a:pt x="1621" y="1826"/>
                  </a:lnTo>
                  <a:cubicBezTo>
                    <a:pt x="1667" y="1826"/>
                    <a:pt x="1758" y="1826"/>
                    <a:pt x="1826" y="1803"/>
                  </a:cubicBezTo>
                  <a:cubicBezTo>
                    <a:pt x="1986" y="1781"/>
                    <a:pt x="2123" y="1735"/>
                    <a:pt x="2260" y="1667"/>
                  </a:cubicBezTo>
                  <a:cubicBezTo>
                    <a:pt x="2397" y="1621"/>
                    <a:pt x="2511" y="1530"/>
                    <a:pt x="2602" y="1438"/>
                  </a:cubicBezTo>
                  <a:cubicBezTo>
                    <a:pt x="2694" y="1347"/>
                    <a:pt x="2762" y="1256"/>
                    <a:pt x="2831" y="1164"/>
                  </a:cubicBezTo>
                  <a:cubicBezTo>
                    <a:pt x="2968" y="1005"/>
                    <a:pt x="3036" y="822"/>
                    <a:pt x="3082" y="731"/>
                  </a:cubicBezTo>
                  <a:cubicBezTo>
                    <a:pt x="3127" y="594"/>
                    <a:pt x="3150" y="525"/>
                    <a:pt x="3150" y="525"/>
                  </a:cubicBezTo>
                  <a:cubicBezTo>
                    <a:pt x="3150" y="480"/>
                    <a:pt x="3127" y="434"/>
                    <a:pt x="3082" y="411"/>
                  </a:cubicBezTo>
                  <a:cubicBezTo>
                    <a:pt x="3069" y="405"/>
                    <a:pt x="3056" y="402"/>
                    <a:pt x="3041" y="402"/>
                  </a:cubicBezTo>
                  <a:cubicBezTo>
                    <a:pt x="3003" y="402"/>
                    <a:pt x="2961" y="423"/>
                    <a:pt x="2945" y="457"/>
                  </a:cubicBezTo>
                  <a:cubicBezTo>
                    <a:pt x="2945" y="457"/>
                    <a:pt x="2922" y="525"/>
                    <a:pt x="2876" y="617"/>
                  </a:cubicBezTo>
                  <a:cubicBezTo>
                    <a:pt x="2808" y="708"/>
                    <a:pt x="2717" y="845"/>
                    <a:pt x="2602" y="982"/>
                  </a:cubicBezTo>
                  <a:cubicBezTo>
                    <a:pt x="2534" y="1050"/>
                    <a:pt x="2465" y="1119"/>
                    <a:pt x="2374" y="1187"/>
                  </a:cubicBezTo>
                  <a:cubicBezTo>
                    <a:pt x="2306" y="1256"/>
                    <a:pt x="2214" y="1301"/>
                    <a:pt x="2100" y="1347"/>
                  </a:cubicBezTo>
                  <a:cubicBezTo>
                    <a:pt x="2009" y="1393"/>
                    <a:pt x="1895" y="1438"/>
                    <a:pt x="1803" y="1438"/>
                  </a:cubicBezTo>
                  <a:cubicBezTo>
                    <a:pt x="1758" y="1450"/>
                    <a:pt x="1689" y="1455"/>
                    <a:pt x="1621" y="1455"/>
                  </a:cubicBezTo>
                  <a:cubicBezTo>
                    <a:pt x="1552" y="1455"/>
                    <a:pt x="1484" y="1450"/>
                    <a:pt x="1438" y="1438"/>
                  </a:cubicBezTo>
                  <a:cubicBezTo>
                    <a:pt x="1324" y="1415"/>
                    <a:pt x="1210" y="1393"/>
                    <a:pt x="1119" y="1324"/>
                  </a:cubicBezTo>
                  <a:cubicBezTo>
                    <a:pt x="1005" y="1279"/>
                    <a:pt x="913" y="1210"/>
                    <a:pt x="845" y="1142"/>
                  </a:cubicBezTo>
                  <a:cubicBezTo>
                    <a:pt x="754" y="1073"/>
                    <a:pt x="685" y="982"/>
                    <a:pt x="617" y="913"/>
                  </a:cubicBezTo>
                  <a:cubicBezTo>
                    <a:pt x="548" y="822"/>
                    <a:pt x="502" y="731"/>
                    <a:pt x="457" y="662"/>
                  </a:cubicBezTo>
                  <a:cubicBezTo>
                    <a:pt x="365" y="480"/>
                    <a:pt x="297" y="343"/>
                    <a:pt x="251" y="229"/>
                  </a:cubicBezTo>
                  <a:cubicBezTo>
                    <a:pt x="229" y="137"/>
                    <a:pt x="206" y="69"/>
                    <a:pt x="206" y="69"/>
                  </a:cubicBezTo>
                  <a:cubicBezTo>
                    <a:pt x="183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5"/>
            <p:cNvSpPr/>
            <p:nvPr/>
          </p:nvSpPr>
          <p:spPr>
            <a:xfrm>
              <a:off x="4087025" y="889100"/>
              <a:ext cx="97600" cy="97025"/>
            </a:xfrm>
            <a:custGeom>
              <a:rect b="b" l="l" r="r" t="t"/>
              <a:pathLst>
                <a:path extrusionOk="0" h="3881" w="3904">
                  <a:moveTo>
                    <a:pt x="1964" y="0"/>
                  </a:moveTo>
                  <a:cubicBezTo>
                    <a:pt x="891" y="0"/>
                    <a:pt x="1" y="868"/>
                    <a:pt x="1" y="1940"/>
                  </a:cubicBezTo>
                  <a:cubicBezTo>
                    <a:pt x="1" y="3013"/>
                    <a:pt x="891" y="3881"/>
                    <a:pt x="1964" y="3881"/>
                  </a:cubicBezTo>
                  <a:cubicBezTo>
                    <a:pt x="3036" y="3881"/>
                    <a:pt x="3904" y="3013"/>
                    <a:pt x="3904" y="1940"/>
                  </a:cubicBezTo>
                  <a:cubicBezTo>
                    <a:pt x="3904" y="868"/>
                    <a:pt x="3036" y="0"/>
                    <a:pt x="19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5"/>
            <p:cNvSpPr/>
            <p:nvPr/>
          </p:nvSpPr>
          <p:spPr>
            <a:xfrm>
              <a:off x="4336400" y="914775"/>
              <a:ext cx="97600" cy="97600"/>
            </a:xfrm>
            <a:custGeom>
              <a:rect b="b" l="l" r="r" t="t"/>
              <a:pathLst>
                <a:path extrusionOk="0" h="3904" w="3904">
                  <a:moveTo>
                    <a:pt x="1941" y="0"/>
                  </a:moveTo>
                  <a:cubicBezTo>
                    <a:pt x="868" y="0"/>
                    <a:pt x="0" y="891"/>
                    <a:pt x="0" y="1963"/>
                  </a:cubicBezTo>
                  <a:cubicBezTo>
                    <a:pt x="0" y="3036"/>
                    <a:pt x="868" y="3904"/>
                    <a:pt x="1941" y="3904"/>
                  </a:cubicBezTo>
                  <a:cubicBezTo>
                    <a:pt x="3013" y="3904"/>
                    <a:pt x="3903" y="3036"/>
                    <a:pt x="3903" y="1963"/>
                  </a:cubicBezTo>
                  <a:cubicBezTo>
                    <a:pt x="3903" y="891"/>
                    <a:pt x="3013" y="0"/>
                    <a:pt x="19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25"/>
          <p:cNvGrpSpPr/>
          <p:nvPr/>
        </p:nvGrpSpPr>
        <p:grpSpPr>
          <a:xfrm>
            <a:off x="2211057" y="224003"/>
            <a:ext cx="895268" cy="421777"/>
            <a:chOff x="5566875" y="1003490"/>
            <a:chExt cx="1432200" cy="674735"/>
          </a:xfrm>
        </p:grpSpPr>
        <p:sp>
          <p:nvSpPr>
            <p:cNvPr id="579" name="Google Shape;579;p25"/>
            <p:cNvSpPr/>
            <p:nvPr/>
          </p:nvSpPr>
          <p:spPr>
            <a:xfrm rot="10800000">
              <a:off x="6169915" y="1003490"/>
              <a:ext cx="417510" cy="417510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5"/>
            <p:cNvSpPr/>
            <p:nvPr/>
          </p:nvSpPr>
          <p:spPr>
            <a:xfrm rot="10800000">
              <a:off x="6381939" y="1128213"/>
              <a:ext cx="493687" cy="493687"/>
            </a:xfrm>
            <a:custGeom>
              <a:rect b="b" l="l" r="r" t="t"/>
              <a:pathLst>
                <a:path extrusionOk="0" h="38965" w="38965">
                  <a:moveTo>
                    <a:pt x="19483" y="0"/>
                  </a:moveTo>
                  <a:cubicBezTo>
                    <a:pt x="8723" y="0"/>
                    <a:pt x="1" y="8723"/>
                    <a:pt x="1" y="19482"/>
                  </a:cubicBezTo>
                  <a:cubicBezTo>
                    <a:pt x="1" y="30242"/>
                    <a:pt x="8723" y="38964"/>
                    <a:pt x="19483" y="38964"/>
                  </a:cubicBezTo>
                  <a:cubicBezTo>
                    <a:pt x="30243" y="38964"/>
                    <a:pt x="38965" y="30242"/>
                    <a:pt x="38965" y="19482"/>
                  </a:cubicBezTo>
                  <a:cubicBezTo>
                    <a:pt x="38965" y="8723"/>
                    <a:pt x="30243" y="0"/>
                    <a:pt x="194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5"/>
            <p:cNvSpPr/>
            <p:nvPr/>
          </p:nvSpPr>
          <p:spPr>
            <a:xfrm>
              <a:off x="5566875" y="1321825"/>
              <a:ext cx="1432200" cy="35640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5"/>
            <p:cNvSpPr/>
            <p:nvPr/>
          </p:nvSpPr>
          <p:spPr>
            <a:xfrm rot="-5400000">
              <a:off x="5669575" y="1003500"/>
              <a:ext cx="594600" cy="594600"/>
            </a:xfrm>
            <a:prstGeom prst="flowChartDelay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"/>
          <p:cNvSpPr txBox="1"/>
          <p:nvPr>
            <p:ph idx="4294967295" type="title"/>
          </p:nvPr>
        </p:nvSpPr>
        <p:spPr>
          <a:xfrm>
            <a:off x="665632" y="685500"/>
            <a:ext cx="7333510" cy="6879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US" sz="5400">
                <a:solidFill>
                  <a:srgbClr val="125053"/>
                </a:solidFill>
              </a:rPr>
              <a:t>Lucky numbers</a:t>
            </a:r>
            <a:endParaRPr sz="5100">
              <a:solidFill>
                <a:srgbClr val="125053"/>
              </a:solidFill>
            </a:endParaRPr>
          </a:p>
        </p:txBody>
      </p:sp>
      <p:cxnSp>
        <p:nvCxnSpPr>
          <p:cNvPr id="200" name="Google Shape;200;p3"/>
          <p:cNvCxnSpPr/>
          <p:nvPr/>
        </p:nvCxnSpPr>
        <p:spPr>
          <a:xfrm>
            <a:off x="125" y="4070950"/>
            <a:ext cx="2133900" cy="10872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01" name="Google Shape;201;p3"/>
          <p:cNvCxnSpPr/>
          <p:nvPr/>
        </p:nvCxnSpPr>
        <p:spPr>
          <a:xfrm>
            <a:off x="5283575" y="70500"/>
            <a:ext cx="3826500" cy="12300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02" name="Google Shape;202;p3"/>
          <p:cNvSpPr txBox="1"/>
          <p:nvPr/>
        </p:nvSpPr>
        <p:spPr>
          <a:xfrm>
            <a:off x="1152292" y="2476847"/>
            <a:ext cx="7828157" cy="2155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Rule: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Patrick Hand"/>
              <a:buChar char="-"/>
            </a:pPr>
            <a:r>
              <a:rPr b="1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Divide class into 2 teams.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Patrick Hand"/>
              <a:buChar char="-"/>
            </a:pPr>
            <a:r>
              <a:rPr b="1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Choose the number and guess the meaning in each suggestion.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Patrick Hand"/>
              <a:buChar char="-"/>
            </a:pPr>
            <a:r>
              <a:rPr b="1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correct answer gets stars following each question.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Patrick Hand"/>
              <a:buChar char="-"/>
            </a:pPr>
            <a:r>
              <a:rPr b="1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team with the most stars will win.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13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">
            <a:hlinkClick action="ppaction://hlinksldjump" r:id="rId3"/>
          </p:cNvPr>
          <p:cNvSpPr/>
          <p:nvPr/>
        </p:nvSpPr>
        <p:spPr>
          <a:xfrm>
            <a:off x="1573111" y="918028"/>
            <a:ext cx="1446875" cy="1224577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endParaRPr/>
          </a:p>
        </p:txBody>
      </p:sp>
      <p:sp>
        <p:nvSpPr>
          <p:cNvPr id="209" name="Google Shape;209;p4">
            <a:hlinkClick action="ppaction://hlinksldjump" r:id="rId4"/>
          </p:cNvPr>
          <p:cNvSpPr/>
          <p:nvPr/>
        </p:nvSpPr>
        <p:spPr>
          <a:xfrm>
            <a:off x="3755426" y="914400"/>
            <a:ext cx="1446875" cy="1224577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/>
          </a:p>
        </p:txBody>
      </p:sp>
      <p:sp>
        <p:nvSpPr>
          <p:cNvPr id="210" name="Google Shape;210;p4">
            <a:hlinkClick action="ppaction://hlinksldjump" r:id="rId5"/>
          </p:cNvPr>
          <p:cNvSpPr/>
          <p:nvPr/>
        </p:nvSpPr>
        <p:spPr>
          <a:xfrm>
            <a:off x="5878958" y="925458"/>
            <a:ext cx="1446875" cy="1224577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/>
          </a:p>
        </p:txBody>
      </p:sp>
      <p:sp>
        <p:nvSpPr>
          <p:cNvPr id="211" name="Google Shape;211;p4">
            <a:hlinkClick action="ppaction://hlinksldjump" r:id="rId6"/>
          </p:cNvPr>
          <p:cNvSpPr/>
          <p:nvPr/>
        </p:nvSpPr>
        <p:spPr>
          <a:xfrm>
            <a:off x="3732112" y="2372353"/>
            <a:ext cx="1446875" cy="1224577"/>
          </a:xfrm>
          <a:prstGeom prst="rect">
            <a:avLst/>
          </a:prstGeom>
          <a:solidFill>
            <a:srgbClr val="92D050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endParaRPr/>
          </a:p>
        </p:txBody>
      </p:sp>
      <p:sp>
        <p:nvSpPr>
          <p:cNvPr id="212" name="Google Shape;212;p4">
            <a:hlinkClick action="ppaction://hlinksldjump" r:id="rId7"/>
          </p:cNvPr>
          <p:cNvSpPr/>
          <p:nvPr/>
        </p:nvSpPr>
        <p:spPr>
          <a:xfrm>
            <a:off x="5878958" y="2388607"/>
            <a:ext cx="1446875" cy="1224577"/>
          </a:xfrm>
          <a:prstGeom prst="rect">
            <a:avLst/>
          </a:prstGeom>
          <a:solidFill>
            <a:srgbClr val="9143CD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endParaRPr/>
          </a:p>
        </p:txBody>
      </p:sp>
      <p:sp>
        <p:nvSpPr>
          <p:cNvPr id="213" name="Google Shape;213;p4">
            <a:hlinkClick action="ppaction://hlinksldjump" r:id="rId8"/>
          </p:cNvPr>
          <p:cNvSpPr/>
          <p:nvPr/>
        </p:nvSpPr>
        <p:spPr>
          <a:xfrm>
            <a:off x="1568215" y="3830306"/>
            <a:ext cx="1446875" cy="1224577"/>
          </a:xfrm>
          <a:prstGeom prst="rect">
            <a:avLst/>
          </a:prstGeom>
          <a:solidFill>
            <a:srgbClr val="FABF00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7</a:t>
            </a:r>
            <a:endParaRPr/>
          </a:p>
        </p:txBody>
      </p:sp>
      <p:sp>
        <p:nvSpPr>
          <p:cNvPr id="214" name="Google Shape;214;p4">
            <a:hlinkClick action="ppaction://hlinksldjump" r:id="rId9"/>
          </p:cNvPr>
          <p:cNvSpPr/>
          <p:nvPr/>
        </p:nvSpPr>
        <p:spPr>
          <a:xfrm>
            <a:off x="5874062" y="3837655"/>
            <a:ext cx="1446875" cy="1224577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9</a:t>
            </a:r>
            <a:endParaRPr/>
          </a:p>
        </p:txBody>
      </p:sp>
      <p:sp>
        <p:nvSpPr>
          <p:cNvPr id="215" name="Google Shape;215;p4">
            <a:hlinkClick action="ppaction://hlinksldjump" r:id="rId10"/>
          </p:cNvPr>
          <p:cNvSpPr/>
          <p:nvPr/>
        </p:nvSpPr>
        <p:spPr>
          <a:xfrm>
            <a:off x="1582602" y="2381340"/>
            <a:ext cx="1446875" cy="1224577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/>
          </a:p>
        </p:txBody>
      </p:sp>
      <p:sp>
        <p:nvSpPr>
          <p:cNvPr id="216" name="Google Shape;216;p4">
            <a:hlinkClick action="ppaction://hlinksldjump" r:id="rId11"/>
          </p:cNvPr>
          <p:cNvSpPr/>
          <p:nvPr/>
        </p:nvSpPr>
        <p:spPr>
          <a:xfrm>
            <a:off x="3755426" y="3830306"/>
            <a:ext cx="1446875" cy="1224577"/>
          </a:xfrm>
          <a:prstGeom prst="rect">
            <a:avLst/>
          </a:prstGeom>
          <a:solidFill>
            <a:srgbClr val="1EDEE7"/>
          </a:solidFill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endParaRPr/>
          </a:p>
        </p:txBody>
      </p:sp>
      <p:sp>
        <p:nvSpPr>
          <p:cNvPr id="217" name="Google Shape;217;p4"/>
          <p:cNvSpPr txBox="1"/>
          <p:nvPr/>
        </p:nvSpPr>
        <p:spPr>
          <a:xfrm>
            <a:off x="170121" y="372035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48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Lucky numbers</a:t>
            </a:r>
            <a:endParaRPr/>
          </a:p>
        </p:txBody>
      </p:sp>
      <p:grpSp>
        <p:nvGrpSpPr>
          <p:cNvPr id="218" name="Google Shape;218;p4"/>
          <p:cNvGrpSpPr/>
          <p:nvPr/>
        </p:nvGrpSpPr>
        <p:grpSpPr>
          <a:xfrm>
            <a:off x="5607090" y="3608"/>
            <a:ext cx="1314705" cy="1132005"/>
            <a:chOff x="345206" y="285567"/>
            <a:chExt cx="2215969" cy="1521301"/>
          </a:xfrm>
        </p:grpSpPr>
        <p:sp>
          <p:nvSpPr>
            <p:cNvPr id="219" name="Google Shape;219;p4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">
              <a:hlinkClick action="ppaction://hlinksldjump" r:id="rId12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p14:dur="1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5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229" name="Google Shape;229;p5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5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tar Favorite Images | Free Vectors, Stock Photos &amp; PSD" id="234" name="Google Shape;23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8100" y="-175847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 Favorite Images | Free Vectors, Stock Photos &amp; PSD" id="235" name="Google Shape;23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84933" y="-195861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78 Kids Pocket Money Stock Vector Illustration and Royalty Free Kids Pocket  Money Clipart" id="236" name="Google Shape;23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78953" y="1083740"/>
            <a:ext cx="2737030" cy="273703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"/>
          <p:cNvSpPr/>
          <p:nvPr/>
        </p:nvSpPr>
        <p:spPr>
          <a:xfrm>
            <a:off x="2152996" y="440575"/>
            <a:ext cx="1333679" cy="1260305"/>
          </a:xfrm>
          <a:prstGeom prst="cloudCallout">
            <a:avLst>
              <a:gd fmla="val 71020" name="adj1"/>
              <a:gd fmla="val 55766" name="adj2"/>
            </a:avLst>
          </a:prstGeom>
          <a:solidFill>
            <a:schemeClr val="accent5"/>
          </a:solidFill>
          <a:ln cap="flat" cmpd="sng" w="25400">
            <a:solidFill>
              <a:srgbClr val="1B74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ình ảnh Hoạt Hình Thực Phẩm Tráng Miệng Màu Hồng Popsicle Yếu Tố Biểu  Tượng Kem PNG , Kem Que, Hoạt Hình, Món ăn PNG miễn phí tải tập tin  PSDComment và" id="238" name="Google Shape;238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77638" y="541543"/>
            <a:ext cx="1084393" cy="10843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ết kế quán cafe khung thép" id="239" name="Google Shape;239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9930797">
            <a:off x="5363795" y="2358909"/>
            <a:ext cx="1304376" cy="717119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5"/>
          <p:cNvSpPr txBox="1"/>
          <p:nvPr/>
        </p:nvSpPr>
        <p:spPr>
          <a:xfrm>
            <a:off x="1882543" y="4015304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48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pocket money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6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246" name="Google Shape;246;p6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6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tar Favorite Images | Free Vectors, Stock Photos &amp; PSD" id="251" name="Google Shape;25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8100" y="-175847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happy women go shopping big sale Royalty Free Vector" id="252" name="Google Shape;252;p6"/>
          <p:cNvPicPr preferRelativeResize="0"/>
          <p:nvPr/>
        </p:nvPicPr>
        <p:blipFill rotWithShape="1">
          <a:blip r:embed="rId5">
            <a:alphaModFix/>
          </a:blip>
          <a:srcRect b="10309" l="0" r="0" t="0"/>
          <a:stretch/>
        </p:blipFill>
        <p:spPr>
          <a:xfrm>
            <a:off x="2382473" y="554985"/>
            <a:ext cx="4230237" cy="324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6"/>
          <p:cNvSpPr txBox="1"/>
          <p:nvPr/>
        </p:nvSpPr>
        <p:spPr>
          <a:xfrm>
            <a:off x="720725" y="4227652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48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go shopping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2829" y="625588"/>
            <a:ext cx="2871047" cy="2871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7"/>
          <p:cNvPicPr preferRelativeResize="0"/>
          <p:nvPr/>
        </p:nvPicPr>
        <p:blipFill rotWithShape="1">
          <a:blip r:embed="rId4">
            <a:alphaModFix/>
          </a:blip>
          <a:srcRect b="7474" l="0" r="0" t="0"/>
          <a:stretch/>
        </p:blipFill>
        <p:spPr>
          <a:xfrm>
            <a:off x="1765149" y="625588"/>
            <a:ext cx="2375780" cy="2781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0" name="Google Shape;260;p7"/>
          <p:cNvGrpSpPr/>
          <p:nvPr/>
        </p:nvGrpSpPr>
        <p:grpSpPr>
          <a:xfrm flipH="1">
            <a:off x="434138" y="-19964"/>
            <a:ext cx="1333652" cy="1132005"/>
            <a:chOff x="345206" y="285567"/>
            <a:chExt cx="2215969" cy="1521301"/>
          </a:xfrm>
        </p:grpSpPr>
        <p:sp>
          <p:nvSpPr>
            <p:cNvPr id="261" name="Google Shape;261;p7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7">
              <a:hlinkClick action="ppaction://hlinksldjump" r:id="rId5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7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" name="Google Shape;266;p7"/>
          <p:cNvSpPr txBox="1"/>
          <p:nvPr/>
        </p:nvSpPr>
        <p:spPr>
          <a:xfrm>
            <a:off x="581554" y="3680188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7200" u="none" cap="none" strike="noStrike">
                <a:solidFill>
                  <a:srgbClr val="25A0A6"/>
                </a:solidFill>
                <a:highlight>
                  <a:srgbClr val="FFFF00"/>
                </a:highlight>
                <a:latin typeface="Patrick Hand"/>
                <a:ea typeface="Patrick Hand"/>
                <a:cs typeface="Patrick Hand"/>
                <a:sym typeface="Patrick Hand"/>
              </a:rPr>
              <a:t>You get a star!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8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272" name="Google Shape;272;p8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8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tar Favorite Images | Free Vectors, Stock Photos &amp; PSD" id="277" name="Google Shape;27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6023" y="-2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 Favorite Images | Free Vectors, Stock Photos &amp; PSD" id="278" name="Google Shape;27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88015" y="-1"/>
            <a:ext cx="1397977" cy="139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assmate Vector Art Stock Images | Depositphotos" id="279" name="Google Shape;279;p8"/>
          <p:cNvPicPr preferRelativeResize="0"/>
          <p:nvPr/>
        </p:nvPicPr>
        <p:blipFill rotWithShape="1">
          <a:blip r:embed="rId5">
            <a:alphaModFix/>
          </a:blip>
          <a:srcRect b="13504" l="14583" r="15239" t="12136"/>
          <a:stretch/>
        </p:blipFill>
        <p:spPr>
          <a:xfrm>
            <a:off x="1794834" y="20586"/>
            <a:ext cx="4447310" cy="3824647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8"/>
          <p:cNvSpPr txBox="1"/>
          <p:nvPr/>
        </p:nvSpPr>
        <p:spPr>
          <a:xfrm>
            <a:off x="1971885" y="4183210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7200" u="none" cap="none" strike="noStrike">
                <a:solidFill>
                  <a:srgbClr val="25A0A6"/>
                </a:solidFill>
                <a:latin typeface="Patrick Hand"/>
                <a:ea typeface="Patrick Hand"/>
                <a:cs typeface="Patrick Hand"/>
                <a:sym typeface="Patrick Hand"/>
              </a:rPr>
              <a:t>classmate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9"/>
          <p:cNvGrpSpPr/>
          <p:nvPr/>
        </p:nvGrpSpPr>
        <p:grpSpPr>
          <a:xfrm flipH="1">
            <a:off x="1090246" y="4063533"/>
            <a:ext cx="1333652" cy="1132005"/>
            <a:chOff x="345206" y="285567"/>
            <a:chExt cx="2215969" cy="1521301"/>
          </a:xfrm>
        </p:grpSpPr>
        <p:sp>
          <p:nvSpPr>
            <p:cNvPr id="286" name="Google Shape;286;p9"/>
            <p:cNvSpPr/>
            <p:nvPr/>
          </p:nvSpPr>
          <p:spPr>
            <a:xfrm>
              <a:off x="1938025" y="913625"/>
              <a:ext cx="619725" cy="241975"/>
            </a:xfrm>
            <a:custGeom>
              <a:rect b="b" l="l" r="r" t="t"/>
              <a:pathLst>
                <a:path extrusionOk="0" h="9679" w="24789">
                  <a:moveTo>
                    <a:pt x="3584" y="1"/>
                  </a:moveTo>
                  <a:lnTo>
                    <a:pt x="1" y="9679"/>
                  </a:lnTo>
                  <a:lnTo>
                    <a:pt x="5228" y="3995"/>
                  </a:lnTo>
                  <a:lnTo>
                    <a:pt x="24789" y="4543"/>
                  </a:lnTo>
                  <a:lnTo>
                    <a:pt x="35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1940875" y="803500"/>
              <a:ext cx="611750" cy="220850"/>
            </a:xfrm>
            <a:custGeom>
              <a:rect b="b" l="l" r="r" t="t"/>
              <a:pathLst>
                <a:path extrusionOk="0" h="8834" w="2447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972" y="3447"/>
                    <a:pt x="3447" y="4520"/>
                  </a:cubicBezTo>
                  <a:lnTo>
                    <a:pt x="24469" y="8834"/>
                  </a:lnTo>
                  <a:cubicBezTo>
                    <a:pt x="24469" y="8834"/>
                    <a:pt x="14358" y="17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9"/>
            <p:cNvSpPr/>
            <p:nvPr/>
          </p:nvSpPr>
          <p:spPr>
            <a:xfrm>
              <a:off x="1933550" y="1010650"/>
              <a:ext cx="200225" cy="150925"/>
            </a:xfrm>
            <a:custGeom>
              <a:rect b="b" l="l" r="r" t="t"/>
              <a:pathLst>
                <a:path extrusionOk="0" h="6037" w="8009">
                  <a:moveTo>
                    <a:pt x="5224" y="0"/>
                  </a:moveTo>
                  <a:cubicBezTo>
                    <a:pt x="5224" y="0"/>
                    <a:pt x="1481" y="3287"/>
                    <a:pt x="20" y="5980"/>
                  </a:cubicBezTo>
                  <a:cubicBezTo>
                    <a:pt x="0" y="6020"/>
                    <a:pt x="106" y="6037"/>
                    <a:pt x="306" y="6037"/>
                  </a:cubicBezTo>
                  <a:cubicBezTo>
                    <a:pt x="1739" y="6037"/>
                    <a:pt x="8009" y="5159"/>
                    <a:pt x="8009" y="5159"/>
                  </a:cubicBezTo>
                  <a:lnTo>
                    <a:pt x="5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9">
              <a:hlinkClick action="ppaction://hlinksldjump" r:id="rId3"/>
            </p:cNvPr>
            <p:cNvSpPr/>
            <p:nvPr/>
          </p:nvSpPr>
          <p:spPr>
            <a:xfrm>
              <a:off x="2064125" y="1008650"/>
              <a:ext cx="497050" cy="249675"/>
            </a:xfrm>
            <a:custGeom>
              <a:rect b="b" l="l" r="r" t="t"/>
              <a:pathLst>
                <a:path extrusionOk="0" h="9987" w="19882">
                  <a:moveTo>
                    <a:pt x="1909" y="0"/>
                  </a:moveTo>
                  <a:cubicBezTo>
                    <a:pt x="977" y="0"/>
                    <a:pt x="299" y="24"/>
                    <a:pt x="1" y="80"/>
                  </a:cubicBezTo>
                  <a:cubicBezTo>
                    <a:pt x="1" y="80"/>
                    <a:pt x="3813" y="6334"/>
                    <a:pt x="1667" y="9986"/>
                  </a:cubicBezTo>
                  <a:lnTo>
                    <a:pt x="19882" y="719"/>
                  </a:lnTo>
                  <a:cubicBezTo>
                    <a:pt x="19882" y="719"/>
                    <a:pt x="7037" y="0"/>
                    <a:pt x="1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9"/>
            <p:cNvSpPr/>
            <p:nvPr/>
          </p:nvSpPr>
          <p:spPr>
            <a:xfrm rot="2895018">
              <a:off x="501092" y="570727"/>
              <a:ext cx="1190337" cy="950981"/>
            </a:xfrm>
            <a:custGeom>
              <a:rect b="b" l="l" r="r" t="t"/>
              <a:pathLst>
                <a:path extrusionOk="0" h="38327" w="47250">
                  <a:moveTo>
                    <a:pt x="46877" y="1"/>
                  </a:moveTo>
                  <a:cubicBezTo>
                    <a:pt x="46865" y="1"/>
                    <a:pt x="46851" y="1"/>
                    <a:pt x="46838" y="3"/>
                  </a:cubicBezTo>
                  <a:cubicBezTo>
                    <a:pt x="45766" y="48"/>
                    <a:pt x="44738" y="231"/>
                    <a:pt x="43757" y="551"/>
                  </a:cubicBezTo>
                  <a:cubicBezTo>
                    <a:pt x="43574" y="619"/>
                    <a:pt x="43460" y="824"/>
                    <a:pt x="43506" y="1030"/>
                  </a:cubicBezTo>
                  <a:cubicBezTo>
                    <a:pt x="43574" y="1190"/>
                    <a:pt x="43711" y="1281"/>
                    <a:pt x="43871" y="1281"/>
                  </a:cubicBezTo>
                  <a:cubicBezTo>
                    <a:pt x="43917" y="1281"/>
                    <a:pt x="43962" y="1281"/>
                    <a:pt x="43985" y="1258"/>
                  </a:cubicBezTo>
                  <a:cubicBezTo>
                    <a:pt x="44898" y="984"/>
                    <a:pt x="45880" y="802"/>
                    <a:pt x="46884" y="756"/>
                  </a:cubicBezTo>
                  <a:cubicBezTo>
                    <a:pt x="47089" y="733"/>
                    <a:pt x="47249" y="551"/>
                    <a:pt x="47226" y="345"/>
                  </a:cubicBezTo>
                  <a:cubicBezTo>
                    <a:pt x="47226" y="153"/>
                    <a:pt x="47066" y="1"/>
                    <a:pt x="46877" y="1"/>
                  </a:cubicBezTo>
                  <a:close/>
                  <a:moveTo>
                    <a:pt x="41138" y="1812"/>
                  </a:moveTo>
                  <a:cubicBezTo>
                    <a:pt x="41067" y="1812"/>
                    <a:pt x="40994" y="1833"/>
                    <a:pt x="40927" y="1874"/>
                  </a:cubicBezTo>
                  <a:cubicBezTo>
                    <a:pt x="40082" y="2422"/>
                    <a:pt x="39283" y="3084"/>
                    <a:pt x="38530" y="3860"/>
                  </a:cubicBezTo>
                  <a:cubicBezTo>
                    <a:pt x="38393" y="4020"/>
                    <a:pt x="38393" y="4248"/>
                    <a:pt x="38530" y="4408"/>
                  </a:cubicBezTo>
                  <a:cubicBezTo>
                    <a:pt x="38598" y="4477"/>
                    <a:pt x="38713" y="4499"/>
                    <a:pt x="38804" y="4499"/>
                  </a:cubicBezTo>
                  <a:cubicBezTo>
                    <a:pt x="38895" y="4499"/>
                    <a:pt x="38986" y="4477"/>
                    <a:pt x="39078" y="4385"/>
                  </a:cubicBezTo>
                  <a:cubicBezTo>
                    <a:pt x="39785" y="3655"/>
                    <a:pt x="40539" y="3016"/>
                    <a:pt x="41337" y="2514"/>
                  </a:cubicBezTo>
                  <a:cubicBezTo>
                    <a:pt x="41520" y="2399"/>
                    <a:pt x="41566" y="2171"/>
                    <a:pt x="41452" y="1989"/>
                  </a:cubicBezTo>
                  <a:cubicBezTo>
                    <a:pt x="41379" y="1873"/>
                    <a:pt x="41261" y="1812"/>
                    <a:pt x="41138" y="1812"/>
                  </a:cubicBezTo>
                  <a:close/>
                  <a:moveTo>
                    <a:pt x="36903" y="6126"/>
                  </a:moveTo>
                  <a:cubicBezTo>
                    <a:pt x="36780" y="6126"/>
                    <a:pt x="36662" y="6187"/>
                    <a:pt x="36590" y="6303"/>
                  </a:cubicBezTo>
                  <a:cubicBezTo>
                    <a:pt x="36042" y="7101"/>
                    <a:pt x="35540" y="8014"/>
                    <a:pt x="35060" y="8973"/>
                  </a:cubicBezTo>
                  <a:cubicBezTo>
                    <a:pt x="34969" y="9156"/>
                    <a:pt x="35038" y="9384"/>
                    <a:pt x="35220" y="9475"/>
                  </a:cubicBezTo>
                  <a:cubicBezTo>
                    <a:pt x="35266" y="9498"/>
                    <a:pt x="35334" y="9521"/>
                    <a:pt x="35380" y="9521"/>
                  </a:cubicBezTo>
                  <a:cubicBezTo>
                    <a:pt x="35517" y="9521"/>
                    <a:pt x="35654" y="9452"/>
                    <a:pt x="35722" y="9315"/>
                  </a:cubicBezTo>
                  <a:cubicBezTo>
                    <a:pt x="36202" y="8380"/>
                    <a:pt x="36704" y="7489"/>
                    <a:pt x="37229" y="6713"/>
                  </a:cubicBezTo>
                  <a:cubicBezTo>
                    <a:pt x="37343" y="6531"/>
                    <a:pt x="37297" y="6303"/>
                    <a:pt x="37115" y="6188"/>
                  </a:cubicBezTo>
                  <a:cubicBezTo>
                    <a:pt x="37048" y="6147"/>
                    <a:pt x="36975" y="6126"/>
                    <a:pt x="36903" y="6126"/>
                  </a:cubicBezTo>
                  <a:close/>
                  <a:moveTo>
                    <a:pt x="34172" y="11553"/>
                  </a:moveTo>
                  <a:cubicBezTo>
                    <a:pt x="34016" y="11553"/>
                    <a:pt x="33876" y="11643"/>
                    <a:pt x="33805" y="11803"/>
                  </a:cubicBezTo>
                  <a:cubicBezTo>
                    <a:pt x="33463" y="12694"/>
                    <a:pt x="33143" y="13629"/>
                    <a:pt x="32801" y="14702"/>
                  </a:cubicBezTo>
                  <a:cubicBezTo>
                    <a:pt x="32732" y="14885"/>
                    <a:pt x="32846" y="15113"/>
                    <a:pt x="33052" y="15159"/>
                  </a:cubicBezTo>
                  <a:cubicBezTo>
                    <a:pt x="33075" y="15182"/>
                    <a:pt x="33120" y="15182"/>
                    <a:pt x="33166" y="15182"/>
                  </a:cubicBezTo>
                  <a:cubicBezTo>
                    <a:pt x="33326" y="15182"/>
                    <a:pt x="33463" y="15090"/>
                    <a:pt x="33508" y="14931"/>
                  </a:cubicBezTo>
                  <a:cubicBezTo>
                    <a:pt x="33851" y="13881"/>
                    <a:pt x="34170" y="12945"/>
                    <a:pt x="34513" y="12077"/>
                  </a:cubicBezTo>
                  <a:cubicBezTo>
                    <a:pt x="34604" y="11872"/>
                    <a:pt x="34490" y="11666"/>
                    <a:pt x="34307" y="11575"/>
                  </a:cubicBezTo>
                  <a:cubicBezTo>
                    <a:pt x="34262" y="11560"/>
                    <a:pt x="34216" y="11553"/>
                    <a:pt x="34172" y="11553"/>
                  </a:cubicBezTo>
                  <a:close/>
                  <a:moveTo>
                    <a:pt x="32270" y="17353"/>
                  </a:moveTo>
                  <a:cubicBezTo>
                    <a:pt x="32110" y="17353"/>
                    <a:pt x="31970" y="17459"/>
                    <a:pt x="31933" y="17624"/>
                  </a:cubicBezTo>
                  <a:cubicBezTo>
                    <a:pt x="31842" y="17943"/>
                    <a:pt x="31751" y="18263"/>
                    <a:pt x="31659" y="18560"/>
                  </a:cubicBezTo>
                  <a:cubicBezTo>
                    <a:pt x="31500" y="19176"/>
                    <a:pt x="31340" y="19769"/>
                    <a:pt x="31203" y="20386"/>
                  </a:cubicBezTo>
                  <a:lnTo>
                    <a:pt x="31157" y="20568"/>
                  </a:lnTo>
                  <a:cubicBezTo>
                    <a:pt x="31089" y="20774"/>
                    <a:pt x="31226" y="20979"/>
                    <a:pt x="31431" y="21048"/>
                  </a:cubicBezTo>
                  <a:lnTo>
                    <a:pt x="31523" y="21048"/>
                  </a:lnTo>
                  <a:cubicBezTo>
                    <a:pt x="31682" y="21048"/>
                    <a:pt x="31842" y="20934"/>
                    <a:pt x="31888" y="20751"/>
                  </a:cubicBezTo>
                  <a:lnTo>
                    <a:pt x="31933" y="20568"/>
                  </a:lnTo>
                  <a:cubicBezTo>
                    <a:pt x="32093" y="19975"/>
                    <a:pt x="32230" y="19359"/>
                    <a:pt x="32390" y="18765"/>
                  </a:cubicBezTo>
                  <a:cubicBezTo>
                    <a:pt x="32481" y="18468"/>
                    <a:pt x="32573" y="18149"/>
                    <a:pt x="32664" y="17829"/>
                  </a:cubicBezTo>
                  <a:cubicBezTo>
                    <a:pt x="32709" y="17624"/>
                    <a:pt x="32595" y="17418"/>
                    <a:pt x="32390" y="17373"/>
                  </a:cubicBezTo>
                  <a:cubicBezTo>
                    <a:pt x="32349" y="17359"/>
                    <a:pt x="32309" y="17353"/>
                    <a:pt x="32270" y="17353"/>
                  </a:cubicBezTo>
                  <a:close/>
                  <a:moveTo>
                    <a:pt x="18421" y="23102"/>
                  </a:moveTo>
                  <a:cubicBezTo>
                    <a:pt x="18193" y="23102"/>
                    <a:pt x="17964" y="23125"/>
                    <a:pt x="17759" y="23170"/>
                  </a:cubicBezTo>
                  <a:cubicBezTo>
                    <a:pt x="17553" y="23216"/>
                    <a:pt x="17439" y="23422"/>
                    <a:pt x="17485" y="23627"/>
                  </a:cubicBezTo>
                  <a:cubicBezTo>
                    <a:pt x="17524" y="23802"/>
                    <a:pt x="17679" y="23911"/>
                    <a:pt x="17851" y="23911"/>
                  </a:cubicBezTo>
                  <a:cubicBezTo>
                    <a:pt x="17881" y="23911"/>
                    <a:pt x="17911" y="23908"/>
                    <a:pt x="17941" y="23901"/>
                  </a:cubicBezTo>
                  <a:cubicBezTo>
                    <a:pt x="18078" y="23878"/>
                    <a:pt x="18261" y="23855"/>
                    <a:pt x="18421" y="23855"/>
                  </a:cubicBezTo>
                  <a:cubicBezTo>
                    <a:pt x="19083" y="23855"/>
                    <a:pt x="19813" y="24175"/>
                    <a:pt x="20361" y="24723"/>
                  </a:cubicBezTo>
                  <a:cubicBezTo>
                    <a:pt x="20429" y="24791"/>
                    <a:pt x="20521" y="24814"/>
                    <a:pt x="20612" y="24814"/>
                  </a:cubicBezTo>
                  <a:cubicBezTo>
                    <a:pt x="20703" y="24814"/>
                    <a:pt x="20817" y="24791"/>
                    <a:pt x="20886" y="24723"/>
                  </a:cubicBezTo>
                  <a:cubicBezTo>
                    <a:pt x="21023" y="24563"/>
                    <a:pt x="21023" y="24335"/>
                    <a:pt x="20886" y="24175"/>
                  </a:cubicBezTo>
                  <a:cubicBezTo>
                    <a:pt x="20201" y="23490"/>
                    <a:pt x="19288" y="23102"/>
                    <a:pt x="18421" y="23102"/>
                  </a:cubicBezTo>
                  <a:close/>
                  <a:moveTo>
                    <a:pt x="30703" y="23219"/>
                  </a:moveTo>
                  <a:cubicBezTo>
                    <a:pt x="30549" y="23219"/>
                    <a:pt x="30395" y="23325"/>
                    <a:pt x="30358" y="23490"/>
                  </a:cubicBezTo>
                  <a:cubicBezTo>
                    <a:pt x="30016" y="24563"/>
                    <a:pt x="29628" y="25453"/>
                    <a:pt x="29217" y="26229"/>
                  </a:cubicBezTo>
                  <a:cubicBezTo>
                    <a:pt x="29103" y="26412"/>
                    <a:pt x="29172" y="26640"/>
                    <a:pt x="29354" y="26731"/>
                  </a:cubicBezTo>
                  <a:cubicBezTo>
                    <a:pt x="29423" y="26777"/>
                    <a:pt x="29468" y="26777"/>
                    <a:pt x="29537" y="26777"/>
                  </a:cubicBezTo>
                  <a:cubicBezTo>
                    <a:pt x="29674" y="26777"/>
                    <a:pt x="29788" y="26708"/>
                    <a:pt x="29856" y="26594"/>
                  </a:cubicBezTo>
                  <a:cubicBezTo>
                    <a:pt x="30313" y="25773"/>
                    <a:pt x="30701" y="24837"/>
                    <a:pt x="31066" y="23718"/>
                  </a:cubicBezTo>
                  <a:cubicBezTo>
                    <a:pt x="31135" y="23513"/>
                    <a:pt x="31020" y="23307"/>
                    <a:pt x="30815" y="23239"/>
                  </a:cubicBezTo>
                  <a:cubicBezTo>
                    <a:pt x="30779" y="23225"/>
                    <a:pt x="30741" y="23219"/>
                    <a:pt x="30703" y="23219"/>
                  </a:cubicBezTo>
                  <a:close/>
                  <a:moveTo>
                    <a:pt x="15944" y="25330"/>
                  </a:moveTo>
                  <a:cubicBezTo>
                    <a:pt x="15768" y="25330"/>
                    <a:pt x="15610" y="25457"/>
                    <a:pt x="15590" y="25636"/>
                  </a:cubicBezTo>
                  <a:cubicBezTo>
                    <a:pt x="15522" y="25887"/>
                    <a:pt x="15499" y="26138"/>
                    <a:pt x="15499" y="26366"/>
                  </a:cubicBezTo>
                  <a:cubicBezTo>
                    <a:pt x="15499" y="26754"/>
                    <a:pt x="15568" y="27142"/>
                    <a:pt x="15682" y="27484"/>
                  </a:cubicBezTo>
                  <a:cubicBezTo>
                    <a:pt x="15842" y="27941"/>
                    <a:pt x="16070" y="28397"/>
                    <a:pt x="16389" y="28785"/>
                  </a:cubicBezTo>
                  <a:cubicBezTo>
                    <a:pt x="16458" y="28877"/>
                    <a:pt x="16572" y="28945"/>
                    <a:pt x="16686" y="28945"/>
                  </a:cubicBezTo>
                  <a:cubicBezTo>
                    <a:pt x="16777" y="28945"/>
                    <a:pt x="16846" y="28900"/>
                    <a:pt x="16914" y="28854"/>
                  </a:cubicBezTo>
                  <a:cubicBezTo>
                    <a:pt x="17074" y="28740"/>
                    <a:pt x="17120" y="28489"/>
                    <a:pt x="16983" y="28329"/>
                  </a:cubicBezTo>
                  <a:cubicBezTo>
                    <a:pt x="16732" y="27987"/>
                    <a:pt x="16526" y="27621"/>
                    <a:pt x="16389" y="27256"/>
                  </a:cubicBezTo>
                  <a:cubicBezTo>
                    <a:pt x="16298" y="26982"/>
                    <a:pt x="16252" y="26686"/>
                    <a:pt x="16252" y="26366"/>
                  </a:cubicBezTo>
                  <a:cubicBezTo>
                    <a:pt x="16252" y="26183"/>
                    <a:pt x="16275" y="25978"/>
                    <a:pt x="16321" y="25773"/>
                  </a:cubicBezTo>
                  <a:cubicBezTo>
                    <a:pt x="16367" y="25567"/>
                    <a:pt x="16230" y="25384"/>
                    <a:pt x="16024" y="25339"/>
                  </a:cubicBezTo>
                  <a:cubicBezTo>
                    <a:pt x="15997" y="25333"/>
                    <a:pt x="15971" y="25330"/>
                    <a:pt x="15944" y="25330"/>
                  </a:cubicBezTo>
                  <a:close/>
                  <a:moveTo>
                    <a:pt x="27672" y="28420"/>
                  </a:moveTo>
                  <a:cubicBezTo>
                    <a:pt x="27580" y="28420"/>
                    <a:pt x="27487" y="28449"/>
                    <a:pt x="27414" y="28512"/>
                  </a:cubicBezTo>
                  <a:cubicBezTo>
                    <a:pt x="26706" y="29151"/>
                    <a:pt x="25885" y="29653"/>
                    <a:pt x="24949" y="29995"/>
                  </a:cubicBezTo>
                  <a:cubicBezTo>
                    <a:pt x="24743" y="30064"/>
                    <a:pt x="24652" y="30292"/>
                    <a:pt x="24721" y="30475"/>
                  </a:cubicBezTo>
                  <a:cubicBezTo>
                    <a:pt x="24789" y="30634"/>
                    <a:pt x="24926" y="30726"/>
                    <a:pt x="25086" y="30726"/>
                  </a:cubicBezTo>
                  <a:cubicBezTo>
                    <a:pt x="25131" y="30726"/>
                    <a:pt x="25154" y="30726"/>
                    <a:pt x="25200" y="30703"/>
                  </a:cubicBezTo>
                  <a:cubicBezTo>
                    <a:pt x="26227" y="30315"/>
                    <a:pt x="27140" y="29767"/>
                    <a:pt x="27916" y="29082"/>
                  </a:cubicBezTo>
                  <a:cubicBezTo>
                    <a:pt x="28076" y="28945"/>
                    <a:pt x="28099" y="28694"/>
                    <a:pt x="27962" y="28534"/>
                  </a:cubicBezTo>
                  <a:cubicBezTo>
                    <a:pt x="27888" y="28460"/>
                    <a:pt x="27780" y="28420"/>
                    <a:pt x="27672" y="28420"/>
                  </a:cubicBezTo>
                  <a:close/>
                  <a:moveTo>
                    <a:pt x="389" y="27074"/>
                  </a:moveTo>
                  <a:cubicBezTo>
                    <a:pt x="183" y="27074"/>
                    <a:pt x="1" y="27256"/>
                    <a:pt x="24" y="27462"/>
                  </a:cubicBezTo>
                  <a:cubicBezTo>
                    <a:pt x="46" y="28512"/>
                    <a:pt x="229" y="29539"/>
                    <a:pt x="594" y="30566"/>
                  </a:cubicBezTo>
                  <a:cubicBezTo>
                    <a:pt x="640" y="30703"/>
                    <a:pt x="800" y="30817"/>
                    <a:pt x="937" y="30817"/>
                  </a:cubicBezTo>
                  <a:cubicBezTo>
                    <a:pt x="982" y="30817"/>
                    <a:pt x="1028" y="30794"/>
                    <a:pt x="1074" y="30794"/>
                  </a:cubicBezTo>
                  <a:cubicBezTo>
                    <a:pt x="1256" y="30726"/>
                    <a:pt x="1370" y="30520"/>
                    <a:pt x="1302" y="30315"/>
                  </a:cubicBezTo>
                  <a:cubicBezTo>
                    <a:pt x="982" y="29379"/>
                    <a:pt x="800" y="28397"/>
                    <a:pt x="777" y="27439"/>
                  </a:cubicBezTo>
                  <a:cubicBezTo>
                    <a:pt x="754" y="27233"/>
                    <a:pt x="594" y="27074"/>
                    <a:pt x="389" y="27074"/>
                  </a:cubicBezTo>
                  <a:close/>
                  <a:moveTo>
                    <a:pt x="21770" y="26820"/>
                  </a:moveTo>
                  <a:cubicBezTo>
                    <a:pt x="21757" y="26820"/>
                    <a:pt x="21744" y="26821"/>
                    <a:pt x="21730" y="26822"/>
                  </a:cubicBezTo>
                  <a:cubicBezTo>
                    <a:pt x="21525" y="26845"/>
                    <a:pt x="21365" y="27028"/>
                    <a:pt x="21388" y="27233"/>
                  </a:cubicBezTo>
                  <a:cubicBezTo>
                    <a:pt x="21411" y="27416"/>
                    <a:pt x="21411" y="27621"/>
                    <a:pt x="21411" y="27804"/>
                  </a:cubicBezTo>
                  <a:cubicBezTo>
                    <a:pt x="21411" y="28124"/>
                    <a:pt x="21388" y="28443"/>
                    <a:pt x="21342" y="28763"/>
                  </a:cubicBezTo>
                  <a:cubicBezTo>
                    <a:pt x="21297" y="29219"/>
                    <a:pt x="21206" y="29676"/>
                    <a:pt x="21091" y="30109"/>
                  </a:cubicBezTo>
                  <a:cubicBezTo>
                    <a:pt x="21046" y="30223"/>
                    <a:pt x="21069" y="30360"/>
                    <a:pt x="21160" y="30452"/>
                  </a:cubicBezTo>
                  <a:cubicBezTo>
                    <a:pt x="20521" y="30383"/>
                    <a:pt x="19927" y="30223"/>
                    <a:pt x="19357" y="29995"/>
                  </a:cubicBezTo>
                  <a:lnTo>
                    <a:pt x="19265" y="29972"/>
                  </a:lnTo>
                  <a:cubicBezTo>
                    <a:pt x="19221" y="29950"/>
                    <a:pt x="19174" y="29940"/>
                    <a:pt x="19128" y="29940"/>
                  </a:cubicBezTo>
                  <a:cubicBezTo>
                    <a:pt x="18982" y="29940"/>
                    <a:pt x="18838" y="30039"/>
                    <a:pt x="18786" y="30178"/>
                  </a:cubicBezTo>
                  <a:cubicBezTo>
                    <a:pt x="18695" y="30383"/>
                    <a:pt x="18786" y="30589"/>
                    <a:pt x="18991" y="30680"/>
                  </a:cubicBezTo>
                  <a:lnTo>
                    <a:pt x="19083" y="30703"/>
                  </a:lnTo>
                  <a:cubicBezTo>
                    <a:pt x="20019" y="31068"/>
                    <a:pt x="21046" y="31251"/>
                    <a:pt x="22096" y="31251"/>
                  </a:cubicBezTo>
                  <a:cubicBezTo>
                    <a:pt x="22301" y="31251"/>
                    <a:pt x="22484" y="31091"/>
                    <a:pt x="22484" y="30885"/>
                  </a:cubicBezTo>
                  <a:cubicBezTo>
                    <a:pt x="22484" y="30680"/>
                    <a:pt x="22301" y="30497"/>
                    <a:pt x="22096" y="30497"/>
                  </a:cubicBezTo>
                  <a:lnTo>
                    <a:pt x="21685" y="30497"/>
                  </a:lnTo>
                  <a:cubicBezTo>
                    <a:pt x="21753" y="30452"/>
                    <a:pt x="21799" y="30383"/>
                    <a:pt x="21799" y="30315"/>
                  </a:cubicBezTo>
                  <a:cubicBezTo>
                    <a:pt x="21936" y="29835"/>
                    <a:pt x="22050" y="29333"/>
                    <a:pt x="22096" y="28854"/>
                  </a:cubicBezTo>
                  <a:cubicBezTo>
                    <a:pt x="22141" y="28489"/>
                    <a:pt x="22164" y="28146"/>
                    <a:pt x="22164" y="27804"/>
                  </a:cubicBezTo>
                  <a:cubicBezTo>
                    <a:pt x="22164" y="27599"/>
                    <a:pt x="22164" y="27370"/>
                    <a:pt x="22141" y="27165"/>
                  </a:cubicBezTo>
                  <a:cubicBezTo>
                    <a:pt x="22120" y="26973"/>
                    <a:pt x="21959" y="26820"/>
                    <a:pt x="21770" y="26820"/>
                  </a:cubicBezTo>
                  <a:close/>
                  <a:moveTo>
                    <a:pt x="20198" y="32586"/>
                  </a:moveTo>
                  <a:cubicBezTo>
                    <a:pt x="20071" y="32586"/>
                    <a:pt x="19942" y="32652"/>
                    <a:pt x="19882" y="32757"/>
                  </a:cubicBezTo>
                  <a:cubicBezTo>
                    <a:pt x="19334" y="33579"/>
                    <a:pt x="18695" y="34332"/>
                    <a:pt x="17941" y="34971"/>
                  </a:cubicBezTo>
                  <a:cubicBezTo>
                    <a:pt x="17805" y="35108"/>
                    <a:pt x="17782" y="35359"/>
                    <a:pt x="17919" y="35519"/>
                  </a:cubicBezTo>
                  <a:cubicBezTo>
                    <a:pt x="17987" y="35587"/>
                    <a:pt x="18101" y="35633"/>
                    <a:pt x="18193" y="35633"/>
                  </a:cubicBezTo>
                  <a:cubicBezTo>
                    <a:pt x="18284" y="35633"/>
                    <a:pt x="18375" y="35610"/>
                    <a:pt x="18444" y="35542"/>
                  </a:cubicBezTo>
                  <a:cubicBezTo>
                    <a:pt x="19243" y="34834"/>
                    <a:pt x="19950" y="34035"/>
                    <a:pt x="20498" y="33168"/>
                  </a:cubicBezTo>
                  <a:cubicBezTo>
                    <a:pt x="20612" y="33008"/>
                    <a:pt x="20566" y="32757"/>
                    <a:pt x="20384" y="32643"/>
                  </a:cubicBezTo>
                  <a:cubicBezTo>
                    <a:pt x="20329" y="32604"/>
                    <a:pt x="20264" y="32586"/>
                    <a:pt x="20198" y="32586"/>
                  </a:cubicBezTo>
                  <a:close/>
                  <a:moveTo>
                    <a:pt x="2312" y="32763"/>
                  </a:moveTo>
                  <a:cubicBezTo>
                    <a:pt x="2241" y="32763"/>
                    <a:pt x="2168" y="32784"/>
                    <a:pt x="2101" y="32826"/>
                  </a:cubicBezTo>
                  <a:cubicBezTo>
                    <a:pt x="1918" y="32940"/>
                    <a:pt x="1895" y="33191"/>
                    <a:pt x="2009" y="33350"/>
                  </a:cubicBezTo>
                  <a:cubicBezTo>
                    <a:pt x="2603" y="34218"/>
                    <a:pt x="3288" y="34994"/>
                    <a:pt x="4087" y="35701"/>
                  </a:cubicBezTo>
                  <a:cubicBezTo>
                    <a:pt x="4155" y="35747"/>
                    <a:pt x="4246" y="35793"/>
                    <a:pt x="4338" y="35793"/>
                  </a:cubicBezTo>
                  <a:cubicBezTo>
                    <a:pt x="4452" y="35793"/>
                    <a:pt x="4543" y="35747"/>
                    <a:pt x="4612" y="35656"/>
                  </a:cubicBezTo>
                  <a:cubicBezTo>
                    <a:pt x="4748" y="35496"/>
                    <a:pt x="4748" y="35245"/>
                    <a:pt x="4589" y="35108"/>
                  </a:cubicBezTo>
                  <a:cubicBezTo>
                    <a:pt x="3835" y="34469"/>
                    <a:pt x="3174" y="33739"/>
                    <a:pt x="2626" y="32940"/>
                  </a:cubicBezTo>
                  <a:cubicBezTo>
                    <a:pt x="2553" y="32824"/>
                    <a:pt x="2435" y="32763"/>
                    <a:pt x="2312" y="32763"/>
                  </a:cubicBezTo>
                  <a:close/>
                  <a:moveTo>
                    <a:pt x="15689" y="36575"/>
                  </a:moveTo>
                  <a:cubicBezTo>
                    <a:pt x="15632" y="36575"/>
                    <a:pt x="15575" y="36588"/>
                    <a:pt x="15522" y="36615"/>
                  </a:cubicBezTo>
                  <a:cubicBezTo>
                    <a:pt x="14609" y="37071"/>
                    <a:pt x="13696" y="37368"/>
                    <a:pt x="12737" y="37528"/>
                  </a:cubicBezTo>
                  <a:cubicBezTo>
                    <a:pt x="12532" y="37573"/>
                    <a:pt x="12395" y="37756"/>
                    <a:pt x="12441" y="37961"/>
                  </a:cubicBezTo>
                  <a:cubicBezTo>
                    <a:pt x="12463" y="38144"/>
                    <a:pt x="12623" y="38281"/>
                    <a:pt x="12806" y="38281"/>
                  </a:cubicBezTo>
                  <a:lnTo>
                    <a:pt x="12874" y="38281"/>
                  </a:lnTo>
                  <a:cubicBezTo>
                    <a:pt x="13879" y="38098"/>
                    <a:pt x="14883" y="37779"/>
                    <a:pt x="15842" y="37299"/>
                  </a:cubicBezTo>
                  <a:cubicBezTo>
                    <a:pt x="16047" y="37208"/>
                    <a:pt x="16115" y="36980"/>
                    <a:pt x="16024" y="36797"/>
                  </a:cubicBezTo>
                  <a:cubicBezTo>
                    <a:pt x="15959" y="36652"/>
                    <a:pt x="15826" y="36575"/>
                    <a:pt x="15689" y="36575"/>
                  </a:cubicBezTo>
                  <a:close/>
                  <a:moveTo>
                    <a:pt x="6878" y="36693"/>
                  </a:moveTo>
                  <a:cubicBezTo>
                    <a:pt x="6736" y="36693"/>
                    <a:pt x="6596" y="36778"/>
                    <a:pt x="6529" y="36911"/>
                  </a:cubicBezTo>
                  <a:cubicBezTo>
                    <a:pt x="6438" y="37094"/>
                    <a:pt x="6529" y="37322"/>
                    <a:pt x="6711" y="37413"/>
                  </a:cubicBezTo>
                  <a:cubicBezTo>
                    <a:pt x="7693" y="37870"/>
                    <a:pt x="8697" y="38189"/>
                    <a:pt x="9724" y="38326"/>
                  </a:cubicBezTo>
                  <a:lnTo>
                    <a:pt x="9770" y="38326"/>
                  </a:lnTo>
                  <a:cubicBezTo>
                    <a:pt x="9953" y="38326"/>
                    <a:pt x="10112" y="38189"/>
                    <a:pt x="10158" y="38007"/>
                  </a:cubicBezTo>
                  <a:cubicBezTo>
                    <a:pt x="10181" y="37801"/>
                    <a:pt x="10044" y="37619"/>
                    <a:pt x="9838" y="37573"/>
                  </a:cubicBezTo>
                  <a:cubicBezTo>
                    <a:pt x="8880" y="37436"/>
                    <a:pt x="7944" y="37162"/>
                    <a:pt x="7031" y="36729"/>
                  </a:cubicBezTo>
                  <a:cubicBezTo>
                    <a:pt x="6982" y="36704"/>
                    <a:pt x="6930" y="36693"/>
                    <a:pt x="6878" y="36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1" name="Google Shape;291;p9"/>
          <p:cNvSpPr txBox="1"/>
          <p:nvPr/>
        </p:nvSpPr>
        <p:spPr>
          <a:xfrm>
            <a:off x="1003522" y="267003"/>
            <a:ext cx="7702550" cy="347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A0A6"/>
              </a:buClr>
              <a:buSzPts val="3400"/>
              <a:buFont typeface="Patrick Hand"/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Patrick Hand"/>
                <a:ea typeface="Patrick Hand"/>
                <a:cs typeface="Patrick Hand"/>
                <a:sym typeface="Patrick Hand"/>
              </a:rPr>
              <a:t>Lose half of your point ☺</a:t>
            </a:r>
            <a:endParaRPr b="1" i="0" sz="4400" u="none" cap="none" strike="noStrike">
              <a:solidFill>
                <a:srgbClr val="FF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descr="y2mate.com - Tiếng bom nổ_1080p.mp4" id="292" name="Google Shape;29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4496" y="2387192"/>
            <a:ext cx="1446224" cy="81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31666" y="875955"/>
            <a:ext cx="6046262" cy="3654918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333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Literacy Subject for Pre-K: Strengthen Visual Discrimination by Slidesgo ">
  <a:themeElements>
    <a:clrScheme name="Simple Light">
      <a:dk1>
        <a:srgbClr val="25A0A6"/>
      </a:dk1>
      <a:lt1>
        <a:srgbClr val="FFFFFF"/>
      </a:lt1>
      <a:dk2>
        <a:srgbClr val="595959"/>
      </a:dk2>
      <a:lt2>
        <a:srgbClr val="EEEEEE"/>
      </a:lt2>
      <a:accent1>
        <a:srgbClr val="25A0A6"/>
      </a:accent1>
      <a:accent2>
        <a:srgbClr val="FF5F49"/>
      </a:accent2>
      <a:accent3>
        <a:srgbClr val="FFB900"/>
      </a:accent3>
      <a:accent4>
        <a:srgbClr val="F6BABB"/>
      </a:accent4>
      <a:accent5>
        <a:srgbClr val="ACDCDC"/>
      </a:accent5>
      <a:accent6>
        <a:srgbClr val="6FC2D1"/>
      </a:accent6>
      <a:hlink>
        <a:srgbClr val="25A0A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