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5143500" cx="9144000"/>
  <p:notesSz cx="6858000" cy="9144000"/>
  <p:embeddedFontLst>
    <p:embeddedFont>
      <p:font typeface="Luckiest Guy"/>
      <p:regular r:id="rId23"/>
    </p:embeddedFont>
    <p:embeddedFont>
      <p:font typeface="Open Sans"/>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8" roundtripDataSignature="AMtx7mj/vgEhM2+ihSRsIbJS1fKQXfTga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F787447-044C-4507-924B-FDF8D7DB07D3}">
  <a:tblStyle styleId="{1F787447-044C-4507-924B-FDF8D7DB07D3}" styleName="Table_0">
    <a:wholeTbl>
      <a:tcTxStyle b="off" i="off">
        <a:font>
          <a:latin typeface="Arial"/>
          <a:ea typeface="Arial"/>
          <a:cs typeface="Arial"/>
        </a:font>
        <a:schemeClr val="dk1"/>
      </a:tcTxStyle>
      <a:tcStyle>
        <a:tcBdr>
          <a:left>
            <a:ln cap="flat" cmpd="sng" w="9525">
              <a:solidFill>
                <a:schemeClr val="accent2"/>
              </a:solidFill>
              <a:prstDash val="solid"/>
              <a:round/>
              <a:headEnd len="sm" w="sm" type="none"/>
              <a:tailEnd len="sm" w="sm" type="none"/>
            </a:ln>
          </a:left>
          <a:right>
            <a:ln cap="flat" cmpd="sng" w="9525">
              <a:solidFill>
                <a:schemeClr val="accent2"/>
              </a:solidFill>
              <a:prstDash val="solid"/>
              <a:round/>
              <a:headEnd len="sm" w="sm" type="none"/>
              <a:tailEnd len="sm" w="sm" type="none"/>
            </a:ln>
          </a:right>
          <a:top>
            <a:ln cap="flat" cmpd="sng" w="9525">
              <a:solidFill>
                <a:schemeClr val="accent2"/>
              </a:solidFill>
              <a:prstDash val="solid"/>
              <a:round/>
              <a:headEnd len="sm" w="sm" type="none"/>
              <a:tailEnd len="sm" w="sm" type="none"/>
            </a:ln>
          </a:top>
          <a:bottom>
            <a:ln cap="flat" cmpd="sng" w="9525">
              <a:solidFill>
                <a:schemeClr val="accent2"/>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tcStyle>
        <a:tcBdr>
          <a:top>
            <a:ln cap="flat" cmpd="sng" w="9525">
              <a:solidFill>
                <a:schemeClr val="accent2"/>
              </a:solidFill>
              <a:prstDash val="solid"/>
              <a:round/>
              <a:headEnd len="sm" w="sm" type="none"/>
              <a:tailEnd len="sm" w="sm" type="none"/>
            </a:ln>
          </a:top>
          <a:bottom>
            <a:ln cap="flat" cmpd="sng" w="9525">
              <a:solidFill>
                <a:schemeClr val="accent2"/>
              </a:solidFill>
              <a:prstDash val="solid"/>
              <a:round/>
              <a:headEnd len="sm" w="sm" type="none"/>
              <a:tailEnd len="sm" w="sm" type="none"/>
            </a:ln>
          </a:bottom>
        </a:tcBdr>
      </a:tcStyle>
    </a:band1H>
    <a:band2H>
      <a:tcTxStyle/>
    </a:band2H>
    <a:band1V>
      <a:tcTxStyle/>
      <a:tcStyle>
        <a:tcBdr>
          <a:left>
            <a:ln cap="flat" cmpd="sng" w="9525">
              <a:solidFill>
                <a:schemeClr val="accent2"/>
              </a:solidFill>
              <a:prstDash val="solid"/>
              <a:round/>
              <a:headEnd len="sm" w="sm" type="none"/>
              <a:tailEnd len="sm" w="sm" type="none"/>
            </a:ln>
          </a:left>
          <a:right>
            <a:ln cap="flat" cmpd="sng" w="9525">
              <a:solidFill>
                <a:schemeClr val="accent2"/>
              </a:solidFill>
              <a:prstDash val="solid"/>
              <a:round/>
              <a:headEnd len="sm" w="sm" type="none"/>
              <a:tailEnd len="sm" w="sm" type="none"/>
            </a:ln>
          </a:right>
        </a:tcBdr>
      </a:tcStyle>
    </a:band1V>
    <a:band2V>
      <a:tcTxStyle/>
      <a:tcStyle>
        <a:tcBdr>
          <a:left>
            <a:ln cap="flat" cmpd="sng" w="9525">
              <a:solidFill>
                <a:schemeClr val="accent2"/>
              </a:solidFill>
              <a:prstDash val="solid"/>
              <a:round/>
              <a:headEnd len="sm" w="sm" type="none"/>
              <a:tailEnd len="sm" w="sm" type="none"/>
            </a:ln>
          </a:left>
          <a:right>
            <a:ln cap="flat" cmpd="sng" w="9525">
              <a:solidFill>
                <a:schemeClr val="accent2"/>
              </a:solidFill>
              <a:prstDash val="solid"/>
              <a:round/>
              <a:headEnd len="sm" w="sm" type="none"/>
              <a:tailEnd len="sm" w="sm" type="none"/>
            </a:ln>
          </a:right>
        </a:tcBdr>
      </a:tcStyle>
    </a:band2V>
    <a:lastCol>
      <a:tcTxStyle b="on" i="off"/>
    </a:lastCol>
    <a:firstCol>
      <a:tcTxStyle b="on" i="off"/>
    </a:firstCol>
    <a:lastRow>
      <a:tcTxStyle b="on" i="off"/>
      <a:tcStyle>
        <a:tcBdr>
          <a:top>
            <a:ln cap="flat" cmpd="sng" w="50800">
              <a:solidFill>
                <a:schemeClr val="accent2"/>
              </a:solidFill>
              <a:prstDash val="solid"/>
              <a:round/>
              <a:headEnd len="sm" w="sm" type="none"/>
              <a:tailEnd len="sm" w="sm" type="none"/>
            </a:ln>
          </a:top>
        </a:tcBdr>
      </a:tcStyle>
    </a:lastRow>
    <a:seCell>
      <a:tcTxStyle/>
    </a:seCell>
    <a:swCell>
      <a:tcTxStyle/>
    </a:swCell>
    <a:firstRow>
      <a:tcTxStyle b="on" i="off">
        <a:font>
          <a:latin typeface="Arial"/>
          <a:ea typeface="Arial"/>
          <a:cs typeface="Arial"/>
        </a:font>
        <a:schemeClr val="lt1"/>
      </a:tcTxStyle>
      <a:tcStyle>
        <a:fill>
          <a:solidFill>
            <a:schemeClr val="accent2"/>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OpenSans-regular.fntdata"/><Relationship Id="rId23" Type="http://schemas.openxmlformats.org/officeDocument/2006/relationships/font" Target="fonts/LuckiestGuy-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italic.fntdata"/><Relationship Id="rId25" Type="http://schemas.openxmlformats.org/officeDocument/2006/relationships/font" Target="fonts/OpenSans-bold.fntdata"/><Relationship Id="rId28" Type="http://customschemas.google.com/relationships/presentationmetadata" Target="metadata"/><Relationship Id="rId27" Type="http://schemas.openxmlformats.org/officeDocument/2006/relationships/font" Target="fonts/OpenSans-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3" name="Google Shape;28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0: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1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1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8" name="Google Shape;478;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1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1" name="Google Shape;511;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US"/>
              <a:t>Example: A: Which school would you like to go to? B: Id like to go to Dream School. A: Why? B: Because Id like to paint in the art club.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6" name="Google Shape;536;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8" name="Google Shape;608;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9" name="Google Shape;289;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7" name="Google Shape;31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5: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7: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8: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9: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hyperlink" Target="http://bit.ly/2Tynxth" TargetMode="External"/><Relationship Id="rId4" Type="http://schemas.openxmlformats.org/officeDocument/2006/relationships/hyperlink" Target="http://bit.ly/2TyoMsr" TargetMode="External"/><Relationship Id="rId5" Type="http://schemas.openxmlformats.org/officeDocument/2006/relationships/hyperlink" Target="http://bit.ly/2TtBDfr" TargetMode="Externa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19"/>
          <p:cNvSpPr/>
          <p:nvPr/>
        </p:nvSpPr>
        <p:spPr>
          <a:xfrm>
            <a:off x="-264475" y="2959375"/>
            <a:ext cx="9522563" cy="2334129"/>
          </a:xfrm>
          <a:custGeom>
            <a:rect b="b" l="l" r="r" t="t"/>
            <a:pathLst>
              <a:path extrusionOk="0" h="45584" w="205871">
                <a:moveTo>
                  <a:pt x="204514" y="0"/>
                </a:moveTo>
                <a:cubicBezTo>
                  <a:pt x="203501" y="0"/>
                  <a:pt x="202472" y="344"/>
                  <a:pt x="201558" y="829"/>
                </a:cubicBezTo>
                <a:cubicBezTo>
                  <a:pt x="200229" y="1534"/>
                  <a:pt x="199117" y="2538"/>
                  <a:pt x="197788" y="3270"/>
                </a:cubicBezTo>
                <a:cubicBezTo>
                  <a:pt x="196162" y="4186"/>
                  <a:pt x="194304" y="4677"/>
                  <a:pt x="192443" y="4677"/>
                </a:cubicBezTo>
                <a:cubicBezTo>
                  <a:pt x="192099" y="4677"/>
                  <a:pt x="191756" y="4660"/>
                  <a:pt x="191414" y="4627"/>
                </a:cubicBezTo>
                <a:cubicBezTo>
                  <a:pt x="191081" y="4595"/>
                  <a:pt x="190766" y="4580"/>
                  <a:pt x="190466" y="4580"/>
                </a:cubicBezTo>
                <a:cubicBezTo>
                  <a:pt x="187094" y="4580"/>
                  <a:pt x="185664" y="6487"/>
                  <a:pt x="183846" y="9102"/>
                </a:cubicBezTo>
                <a:cubicBezTo>
                  <a:pt x="181948" y="11814"/>
                  <a:pt x="178883" y="13713"/>
                  <a:pt x="175546" y="13984"/>
                </a:cubicBezTo>
                <a:cubicBezTo>
                  <a:pt x="175220" y="14010"/>
                  <a:pt x="174891" y="14021"/>
                  <a:pt x="174561" y="14021"/>
                </a:cubicBezTo>
                <a:cubicBezTo>
                  <a:pt x="172259" y="14021"/>
                  <a:pt x="169880" y="13484"/>
                  <a:pt x="167607" y="13484"/>
                </a:cubicBezTo>
                <a:cubicBezTo>
                  <a:pt x="166360" y="13484"/>
                  <a:pt x="165144" y="13645"/>
                  <a:pt x="163992" y="14147"/>
                </a:cubicBezTo>
                <a:cubicBezTo>
                  <a:pt x="160465" y="15720"/>
                  <a:pt x="158811" y="19951"/>
                  <a:pt x="155475" y="21904"/>
                </a:cubicBezTo>
                <a:cubicBezTo>
                  <a:pt x="153865" y="22870"/>
                  <a:pt x="152002" y="23201"/>
                  <a:pt x="150103" y="23201"/>
                </a:cubicBezTo>
                <a:cubicBezTo>
                  <a:pt x="148962" y="23201"/>
                  <a:pt x="147807" y="23081"/>
                  <a:pt x="146687" y="22908"/>
                </a:cubicBezTo>
                <a:cubicBezTo>
                  <a:pt x="144042" y="22475"/>
                  <a:pt x="141441" y="21787"/>
                  <a:pt x="138769" y="21787"/>
                </a:cubicBezTo>
                <a:cubicBezTo>
                  <a:pt x="138426" y="21787"/>
                  <a:pt x="138081" y="21798"/>
                  <a:pt x="137736" y="21823"/>
                </a:cubicBezTo>
                <a:cubicBezTo>
                  <a:pt x="131985" y="22176"/>
                  <a:pt x="129680" y="27573"/>
                  <a:pt x="123577" y="27655"/>
                </a:cubicBezTo>
                <a:cubicBezTo>
                  <a:pt x="123463" y="27656"/>
                  <a:pt x="123349" y="27657"/>
                  <a:pt x="123234" y="27657"/>
                </a:cubicBezTo>
                <a:cubicBezTo>
                  <a:pt x="121163" y="27657"/>
                  <a:pt x="118963" y="27436"/>
                  <a:pt x="116959" y="27410"/>
                </a:cubicBezTo>
                <a:cubicBezTo>
                  <a:pt x="116935" y="27410"/>
                  <a:pt x="116912" y="27410"/>
                  <a:pt x="116888" y="27410"/>
                </a:cubicBezTo>
                <a:cubicBezTo>
                  <a:pt x="112405" y="27410"/>
                  <a:pt x="107560" y="29977"/>
                  <a:pt x="104916" y="33215"/>
                </a:cubicBezTo>
                <a:cubicBezTo>
                  <a:pt x="104021" y="34327"/>
                  <a:pt x="103343" y="35710"/>
                  <a:pt x="102963" y="35846"/>
                </a:cubicBezTo>
                <a:cubicBezTo>
                  <a:pt x="102767" y="35913"/>
                  <a:pt x="102604" y="35952"/>
                  <a:pt x="102454" y="35952"/>
                </a:cubicBezTo>
                <a:cubicBezTo>
                  <a:pt x="101816" y="35952"/>
                  <a:pt x="101431" y="35249"/>
                  <a:pt x="99871" y="33052"/>
                </a:cubicBezTo>
                <a:cubicBezTo>
                  <a:pt x="97647" y="29933"/>
                  <a:pt x="94148" y="28170"/>
                  <a:pt x="90269" y="27790"/>
                </a:cubicBezTo>
                <a:cubicBezTo>
                  <a:pt x="89695" y="27735"/>
                  <a:pt x="89116" y="27716"/>
                  <a:pt x="88536" y="27716"/>
                </a:cubicBezTo>
                <a:cubicBezTo>
                  <a:pt x="87210" y="27716"/>
                  <a:pt x="85874" y="27816"/>
                  <a:pt x="84553" y="27816"/>
                </a:cubicBezTo>
                <a:cubicBezTo>
                  <a:pt x="83308" y="27816"/>
                  <a:pt x="82077" y="27727"/>
                  <a:pt x="80884" y="27383"/>
                </a:cubicBezTo>
                <a:cubicBezTo>
                  <a:pt x="78931" y="26841"/>
                  <a:pt x="77222" y="25620"/>
                  <a:pt x="75351" y="24861"/>
                </a:cubicBezTo>
                <a:cubicBezTo>
                  <a:pt x="74514" y="24521"/>
                  <a:pt x="73708" y="24419"/>
                  <a:pt x="72914" y="24419"/>
                </a:cubicBezTo>
                <a:cubicBezTo>
                  <a:pt x="71725" y="24419"/>
                  <a:pt x="70565" y="24648"/>
                  <a:pt x="69373" y="24648"/>
                </a:cubicBezTo>
                <a:cubicBezTo>
                  <a:pt x="68755" y="24648"/>
                  <a:pt x="68128" y="24586"/>
                  <a:pt x="67485" y="24400"/>
                </a:cubicBezTo>
                <a:cubicBezTo>
                  <a:pt x="64854" y="23640"/>
                  <a:pt x="62874" y="21660"/>
                  <a:pt x="60622" y="20196"/>
                </a:cubicBezTo>
                <a:cubicBezTo>
                  <a:pt x="59416" y="19444"/>
                  <a:pt x="58078" y="19201"/>
                  <a:pt x="56697" y="19201"/>
                </a:cubicBezTo>
                <a:cubicBezTo>
                  <a:pt x="54536" y="19201"/>
                  <a:pt x="52269" y="19797"/>
                  <a:pt x="50234" y="19979"/>
                </a:cubicBezTo>
                <a:cubicBezTo>
                  <a:pt x="49867" y="20013"/>
                  <a:pt x="49497" y="20030"/>
                  <a:pt x="49126" y="20030"/>
                </a:cubicBezTo>
                <a:cubicBezTo>
                  <a:pt x="44567" y="20030"/>
                  <a:pt x="39820" y="17481"/>
                  <a:pt x="36835" y="14120"/>
                </a:cubicBezTo>
                <a:cubicBezTo>
                  <a:pt x="34990" y="12031"/>
                  <a:pt x="33824" y="10024"/>
                  <a:pt x="31220" y="8641"/>
                </a:cubicBezTo>
                <a:cubicBezTo>
                  <a:pt x="29360" y="7653"/>
                  <a:pt x="27266" y="7093"/>
                  <a:pt x="25169" y="7093"/>
                </a:cubicBezTo>
                <a:cubicBezTo>
                  <a:pt x="24790" y="7093"/>
                  <a:pt x="24410" y="7112"/>
                  <a:pt x="24032" y="7149"/>
                </a:cubicBezTo>
                <a:cubicBezTo>
                  <a:pt x="22270" y="7288"/>
                  <a:pt x="20488" y="7824"/>
                  <a:pt x="18720" y="7824"/>
                </a:cubicBezTo>
                <a:cubicBezTo>
                  <a:pt x="18420" y="7824"/>
                  <a:pt x="18120" y="7808"/>
                  <a:pt x="17821" y="7773"/>
                </a:cubicBezTo>
                <a:cubicBezTo>
                  <a:pt x="15271" y="7502"/>
                  <a:pt x="13101" y="5874"/>
                  <a:pt x="10932" y="4464"/>
                </a:cubicBezTo>
                <a:cubicBezTo>
                  <a:pt x="7948" y="2484"/>
                  <a:pt x="4666" y="1860"/>
                  <a:pt x="1140" y="1860"/>
                </a:cubicBezTo>
                <a:cubicBezTo>
                  <a:pt x="1140" y="1860"/>
                  <a:pt x="3" y="45529"/>
                  <a:pt x="1" y="45583"/>
                </a:cubicBezTo>
                <a:lnTo>
                  <a:pt x="205871" y="45583"/>
                </a:lnTo>
                <a:lnTo>
                  <a:pt x="205871" y="232"/>
                </a:lnTo>
                <a:cubicBezTo>
                  <a:pt x="205430" y="71"/>
                  <a:pt x="204974" y="0"/>
                  <a:pt x="204514" y="0"/>
                </a:cubicBezTo>
                <a:close/>
                <a:moveTo>
                  <a:pt x="1" y="45583"/>
                </a:moveTo>
                <a:cubicBezTo>
                  <a:pt x="1" y="45583"/>
                  <a:pt x="1" y="45583"/>
                  <a:pt x="1" y="45583"/>
                </a:cubicBezTo>
                <a:cubicBezTo>
                  <a:pt x="1" y="45583"/>
                  <a:pt x="1" y="45583"/>
                  <a:pt x="1" y="45583"/>
                </a:cubicBezTo>
                <a:close/>
              </a:path>
            </a:pathLst>
          </a:custGeom>
          <a:solidFill>
            <a:srgbClr val="B9D27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 name="Google Shape;11;p19"/>
          <p:cNvSpPr/>
          <p:nvPr/>
        </p:nvSpPr>
        <p:spPr>
          <a:xfrm>
            <a:off x="-264475" y="3748600"/>
            <a:ext cx="9661011" cy="1593108"/>
          </a:xfrm>
          <a:custGeom>
            <a:rect b="b" l="l" r="r" t="t"/>
            <a:pathLst>
              <a:path extrusionOk="0" h="27609" w="205871">
                <a:moveTo>
                  <a:pt x="204545" y="1"/>
                </a:moveTo>
                <a:cubicBezTo>
                  <a:pt x="203523" y="1"/>
                  <a:pt x="202481" y="211"/>
                  <a:pt x="201558" y="512"/>
                </a:cubicBezTo>
                <a:cubicBezTo>
                  <a:pt x="200229" y="919"/>
                  <a:pt x="199117" y="1543"/>
                  <a:pt x="197788" y="1977"/>
                </a:cubicBezTo>
                <a:cubicBezTo>
                  <a:pt x="196168" y="2525"/>
                  <a:pt x="194317" y="2823"/>
                  <a:pt x="192462" y="2823"/>
                </a:cubicBezTo>
                <a:cubicBezTo>
                  <a:pt x="192112" y="2823"/>
                  <a:pt x="191762" y="2812"/>
                  <a:pt x="191414" y="2791"/>
                </a:cubicBezTo>
                <a:cubicBezTo>
                  <a:pt x="191093" y="2774"/>
                  <a:pt x="190788" y="2765"/>
                  <a:pt x="190498" y="2765"/>
                </a:cubicBezTo>
                <a:cubicBezTo>
                  <a:pt x="187103" y="2765"/>
                  <a:pt x="185670" y="3904"/>
                  <a:pt x="183846" y="5503"/>
                </a:cubicBezTo>
                <a:cubicBezTo>
                  <a:pt x="181948" y="7130"/>
                  <a:pt x="178883" y="8270"/>
                  <a:pt x="175546" y="8460"/>
                </a:cubicBezTo>
                <a:cubicBezTo>
                  <a:pt x="175254" y="8472"/>
                  <a:pt x="174961" y="8477"/>
                  <a:pt x="174665" y="8477"/>
                </a:cubicBezTo>
                <a:cubicBezTo>
                  <a:pt x="172329" y="8477"/>
                  <a:pt x="169909" y="8134"/>
                  <a:pt x="167599" y="8134"/>
                </a:cubicBezTo>
                <a:cubicBezTo>
                  <a:pt x="166354" y="8134"/>
                  <a:pt x="165142" y="8234"/>
                  <a:pt x="163992" y="8541"/>
                </a:cubicBezTo>
                <a:cubicBezTo>
                  <a:pt x="160465" y="9463"/>
                  <a:pt x="158811" y="12040"/>
                  <a:pt x="155475" y="13233"/>
                </a:cubicBezTo>
                <a:cubicBezTo>
                  <a:pt x="153891" y="13817"/>
                  <a:pt x="152061" y="14011"/>
                  <a:pt x="150194" y="14011"/>
                </a:cubicBezTo>
                <a:cubicBezTo>
                  <a:pt x="149023" y="14011"/>
                  <a:pt x="147836" y="13935"/>
                  <a:pt x="146687" y="13830"/>
                </a:cubicBezTo>
                <a:cubicBezTo>
                  <a:pt x="144055" y="13591"/>
                  <a:pt x="141466" y="13183"/>
                  <a:pt x="138808" y="13183"/>
                </a:cubicBezTo>
                <a:cubicBezTo>
                  <a:pt x="138452" y="13183"/>
                  <a:pt x="138094" y="13190"/>
                  <a:pt x="137736" y="13206"/>
                </a:cubicBezTo>
                <a:cubicBezTo>
                  <a:pt x="132013" y="13423"/>
                  <a:pt x="129409" y="16949"/>
                  <a:pt x="123306" y="17004"/>
                </a:cubicBezTo>
                <a:cubicBezTo>
                  <a:pt x="123265" y="17004"/>
                  <a:pt x="123224" y="17004"/>
                  <a:pt x="123183" y="17004"/>
                </a:cubicBezTo>
                <a:cubicBezTo>
                  <a:pt x="121063" y="17004"/>
                  <a:pt x="119170" y="16325"/>
                  <a:pt x="117094" y="16325"/>
                </a:cubicBezTo>
                <a:cubicBezTo>
                  <a:pt x="117036" y="16325"/>
                  <a:pt x="116977" y="16324"/>
                  <a:pt x="116919" y="16324"/>
                </a:cubicBezTo>
                <a:cubicBezTo>
                  <a:pt x="112506" y="16324"/>
                  <a:pt x="108272" y="18331"/>
                  <a:pt x="105675" y="20286"/>
                </a:cubicBezTo>
                <a:cubicBezTo>
                  <a:pt x="104753" y="20964"/>
                  <a:pt x="103912" y="21669"/>
                  <a:pt x="103071" y="21750"/>
                </a:cubicBezTo>
                <a:cubicBezTo>
                  <a:pt x="102968" y="21755"/>
                  <a:pt x="102866" y="21759"/>
                  <a:pt x="102765" y="21759"/>
                </a:cubicBezTo>
                <a:cubicBezTo>
                  <a:pt x="101829" y="21759"/>
                  <a:pt x="100930" y="21483"/>
                  <a:pt x="99193" y="20014"/>
                </a:cubicBezTo>
                <a:cubicBezTo>
                  <a:pt x="96914" y="18088"/>
                  <a:pt x="94148" y="17031"/>
                  <a:pt x="90269" y="16787"/>
                </a:cubicBezTo>
                <a:cubicBezTo>
                  <a:pt x="89666" y="16750"/>
                  <a:pt x="89058" y="16737"/>
                  <a:pt x="88447" y="16737"/>
                </a:cubicBezTo>
                <a:cubicBezTo>
                  <a:pt x="87184" y="16737"/>
                  <a:pt x="85910" y="16790"/>
                  <a:pt x="84651" y="16790"/>
                </a:cubicBezTo>
                <a:cubicBezTo>
                  <a:pt x="83372" y="16790"/>
                  <a:pt x="82108" y="16736"/>
                  <a:pt x="80884" y="16515"/>
                </a:cubicBezTo>
                <a:cubicBezTo>
                  <a:pt x="78931" y="16190"/>
                  <a:pt x="77222" y="15457"/>
                  <a:pt x="75351" y="14996"/>
                </a:cubicBezTo>
                <a:cubicBezTo>
                  <a:pt x="74513" y="14797"/>
                  <a:pt x="73706" y="14738"/>
                  <a:pt x="72912" y="14738"/>
                </a:cubicBezTo>
                <a:cubicBezTo>
                  <a:pt x="71725" y="14738"/>
                  <a:pt x="70567" y="14871"/>
                  <a:pt x="69377" y="14871"/>
                </a:cubicBezTo>
                <a:cubicBezTo>
                  <a:pt x="68757" y="14871"/>
                  <a:pt x="68130" y="14835"/>
                  <a:pt x="67485" y="14725"/>
                </a:cubicBezTo>
                <a:cubicBezTo>
                  <a:pt x="64854" y="14237"/>
                  <a:pt x="62874" y="13071"/>
                  <a:pt x="60622" y="12175"/>
                </a:cubicBezTo>
                <a:cubicBezTo>
                  <a:pt x="59427" y="11714"/>
                  <a:pt x="58101" y="11565"/>
                  <a:pt x="56732" y="11565"/>
                </a:cubicBezTo>
                <a:cubicBezTo>
                  <a:pt x="54561" y="11565"/>
                  <a:pt x="52280" y="11940"/>
                  <a:pt x="50234" y="12040"/>
                </a:cubicBezTo>
                <a:cubicBezTo>
                  <a:pt x="49876" y="12060"/>
                  <a:pt x="49516" y="12069"/>
                  <a:pt x="49155" y="12069"/>
                </a:cubicBezTo>
                <a:cubicBezTo>
                  <a:pt x="44587" y="12069"/>
                  <a:pt x="39826" y="10523"/>
                  <a:pt x="36835" y="8487"/>
                </a:cubicBezTo>
                <a:cubicBezTo>
                  <a:pt x="34990" y="7185"/>
                  <a:pt x="33824" y="6018"/>
                  <a:pt x="31220" y="5150"/>
                </a:cubicBezTo>
                <a:cubicBezTo>
                  <a:pt x="29351" y="4550"/>
                  <a:pt x="27245" y="4225"/>
                  <a:pt x="25138" y="4225"/>
                </a:cubicBezTo>
                <a:cubicBezTo>
                  <a:pt x="24769" y="4225"/>
                  <a:pt x="24400" y="4235"/>
                  <a:pt x="24032" y="4255"/>
                </a:cubicBezTo>
                <a:cubicBezTo>
                  <a:pt x="22259" y="4372"/>
                  <a:pt x="20465" y="4689"/>
                  <a:pt x="18686" y="4689"/>
                </a:cubicBezTo>
                <a:cubicBezTo>
                  <a:pt x="18397" y="4689"/>
                  <a:pt x="18109" y="4681"/>
                  <a:pt x="17821" y="4662"/>
                </a:cubicBezTo>
                <a:cubicBezTo>
                  <a:pt x="15271" y="4472"/>
                  <a:pt x="13101" y="3496"/>
                  <a:pt x="10932" y="2655"/>
                </a:cubicBezTo>
                <a:cubicBezTo>
                  <a:pt x="7948" y="1462"/>
                  <a:pt x="4666" y="1055"/>
                  <a:pt x="1140" y="1055"/>
                </a:cubicBezTo>
                <a:cubicBezTo>
                  <a:pt x="1140" y="1055"/>
                  <a:pt x="1" y="27555"/>
                  <a:pt x="1" y="27609"/>
                </a:cubicBezTo>
                <a:lnTo>
                  <a:pt x="205871" y="27609"/>
                </a:lnTo>
                <a:lnTo>
                  <a:pt x="205871" y="133"/>
                </a:lnTo>
                <a:cubicBezTo>
                  <a:pt x="205440" y="41"/>
                  <a:pt x="204994" y="1"/>
                  <a:pt x="204545" y="1"/>
                </a:cubicBezTo>
                <a:close/>
              </a:path>
            </a:pathLst>
          </a:custGeom>
          <a:solidFill>
            <a:srgbClr val="9CC34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19"/>
          <p:cNvSpPr/>
          <p:nvPr/>
        </p:nvSpPr>
        <p:spPr>
          <a:xfrm>
            <a:off x="-101250" y="4715150"/>
            <a:ext cx="9245114" cy="500522"/>
          </a:xfrm>
          <a:custGeom>
            <a:rect b="b" l="l" r="r" t="t"/>
            <a:pathLst>
              <a:path extrusionOk="0" h="9657" w="198276">
                <a:moveTo>
                  <a:pt x="0" y="0"/>
                </a:moveTo>
                <a:lnTo>
                  <a:pt x="0" y="9656"/>
                </a:lnTo>
                <a:lnTo>
                  <a:pt x="198276" y="9656"/>
                </a:lnTo>
                <a:lnTo>
                  <a:pt x="198276" y="0"/>
                </a:lnTo>
                <a:close/>
              </a:path>
            </a:pathLst>
          </a:custGeom>
          <a:solidFill>
            <a:srgbClr val="9759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 name="Google Shape;13;p19"/>
          <p:cNvSpPr/>
          <p:nvPr/>
        </p:nvSpPr>
        <p:spPr>
          <a:xfrm>
            <a:off x="-101250" y="4963986"/>
            <a:ext cx="9245114" cy="248836"/>
          </a:xfrm>
          <a:custGeom>
            <a:rect b="b" l="l" r="r" t="t"/>
            <a:pathLst>
              <a:path extrusionOk="0" h="4801" w="198276">
                <a:moveTo>
                  <a:pt x="0" y="0"/>
                </a:moveTo>
                <a:lnTo>
                  <a:pt x="0" y="4801"/>
                </a:lnTo>
                <a:lnTo>
                  <a:pt x="198276" y="4801"/>
                </a:lnTo>
                <a:lnTo>
                  <a:pt x="198276" y="0"/>
                </a:lnTo>
                <a:close/>
              </a:path>
            </a:pathLst>
          </a:custGeom>
          <a:solidFill>
            <a:srgbClr val="8349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 name="Google Shape;14;p19"/>
          <p:cNvSpPr/>
          <p:nvPr/>
        </p:nvSpPr>
        <p:spPr>
          <a:xfrm>
            <a:off x="1975538" y="315466"/>
            <a:ext cx="925253" cy="313741"/>
          </a:xfrm>
          <a:custGeom>
            <a:rect b="b" l="l" r="r" t="t"/>
            <a:pathLst>
              <a:path extrusionOk="0" h="7073" w="20859">
                <a:moveTo>
                  <a:pt x="12121" y="0"/>
                </a:moveTo>
                <a:cubicBezTo>
                  <a:pt x="11778" y="0"/>
                  <a:pt x="11401" y="33"/>
                  <a:pt x="10985" y="102"/>
                </a:cubicBezTo>
                <a:cubicBezTo>
                  <a:pt x="9493" y="346"/>
                  <a:pt x="8680" y="1512"/>
                  <a:pt x="8680" y="1512"/>
                </a:cubicBezTo>
                <a:cubicBezTo>
                  <a:pt x="8680" y="1512"/>
                  <a:pt x="7724" y="909"/>
                  <a:pt x="6309" y="909"/>
                </a:cubicBezTo>
                <a:cubicBezTo>
                  <a:pt x="5646" y="909"/>
                  <a:pt x="4882" y="1041"/>
                  <a:pt x="4069" y="1431"/>
                </a:cubicBezTo>
                <a:cubicBezTo>
                  <a:pt x="2170" y="2353"/>
                  <a:pt x="2740" y="4903"/>
                  <a:pt x="2740" y="4903"/>
                </a:cubicBezTo>
                <a:cubicBezTo>
                  <a:pt x="2740" y="4903"/>
                  <a:pt x="2543" y="4843"/>
                  <a:pt x="2251" y="4843"/>
                </a:cubicBezTo>
                <a:cubicBezTo>
                  <a:pt x="1599" y="4843"/>
                  <a:pt x="469" y="5141"/>
                  <a:pt x="0" y="7073"/>
                </a:cubicBezTo>
                <a:lnTo>
                  <a:pt x="20858" y="7073"/>
                </a:lnTo>
                <a:cubicBezTo>
                  <a:pt x="20858" y="7073"/>
                  <a:pt x="19681" y="3359"/>
                  <a:pt x="16850" y="3359"/>
                </a:cubicBezTo>
                <a:cubicBezTo>
                  <a:pt x="16583" y="3359"/>
                  <a:pt x="16301" y="3393"/>
                  <a:pt x="16003" y="3465"/>
                </a:cubicBezTo>
                <a:cubicBezTo>
                  <a:pt x="15157" y="1396"/>
                  <a:pt x="14351" y="0"/>
                  <a:pt x="1212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 name="Google Shape;15;p19"/>
          <p:cNvSpPr/>
          <p:nvPr/>
        </p:nvSpPr>
        <p:spPr>
          <a:xfrm>
            <a:off x="6258786" y="922226"/>
            <a:ext cx="925253" cy="312587"/>
          </a:xfrm>
          <a:custGeom>
            <a:rect b="b" l="l" r="r" t="t"/>
            <a:pathLst>
              <a:path extrusionOk="0" h="7047" w="20859">
                <a:moveTo>
                  <a:pt x="8737" y="1"/>
                </a:moveTo>
                <a:cubicBezTo>
                  <a:pt x="6507" y="1"/>
                  <a:pt x="5701" y="1397"/>
                  <a:pt x="4855" y="3466"/>
                </a:cubicBezTo>
                <a:cubicBezTo>
                  <a:pt x="4547" y="3389"/>
                  <a:pt x="4254" y="3354"/>
                  <a:pt x="3978" y="3354"/>
                </a:cubicBezTo>
                <a:cubicBezTo>
                  <a:pt x="1148" y="3354"/>
                  <a:pt x="0" y="7046"/>
                  <a:pt x="0" y="7046"/>
                </a:cubicBezTo>
                <a:lnTo>
                  <a:pt x="20858" y="7046"/>
                </a:lnTo>
                <a:cubicBezTo>
                  <a:pt x="20403" y="5114"/>
                  <a:pt x="19234" y="4822"/>
                  <a:pt x="18570" y="4822"/>
                </a:cubicBezTo>
                <a:cubicBezTo>
                  <a:pt x="18284" y="4822"/>
                  <a:pt x="18092" y="4876"/>
                  <a:pt x="18092" y="4876"/>
                </a:cubicBezTo>
                <a:cubicBezTo>
                  <a:pt x="18092" y="4876"/>
                  <a:pt x="18688" y="2327"/>
                  <a:pt x="16790" y="1432"/>
                </a:cubicBezTo>
                <a:cubicBezTo>
                  <a:pt x="15964" y="1037"/>
                  <a:pt x="15190" y="903"/>
                  <a:pt x="14520" y="903"/>
                </a:cubicBezTo>
                <a:cubicBezTo>
                  <a:pt x="13121" y="903"/>
                  <a:pt x="12179" y="1486"/>
                  <a:pt x="12179" y="1486"/>
                </a:cubicBezTo>
                <a:cubicBezTo>
                  <a:pt x="12179" y="1486"/>
                  <a:pt x="11365" y="347"/>
                  <a:pt x="9873" y="103"/>
                </a:cubicBezTo>
                <a:cubicBezTo>
                  <a:pt x="9457" y="34"/>
                  <a:pt x="9081" y="1"/>
                  <a:pt x="873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19"/>
          <p:cNvSpPr/>
          <p:nvPr/>
        </p:nvSpPr>
        <p:spPr>
          <a:xfrm>
            <a:off x="7685692" y="1815353"/>
            <a:ext cx="798967" cy="270936"/>
          </a:xfrm>
          <a:custGeom>
            <a:rect b="b" l="l" r="r" t="t"/>
            <a:pathLst>
              <a:path extrusionOk="0" h="6108" w="18012">
                <a:moveTo>
                  <a:pt x="7542" y="1"/>
                </a:moveTo>
                <a:cubicBezTo>
                  <a:pt x="5597" y="1"/>
                  <a:pt x="4908" y="1198"/>
                  <a:pt x="4178" y="2988"/>
                </a:cubicBezTo>
                <a:cubicBezTo>
                  <a:pt x="3928" y="2928"/>
                  <a:pt x="3691" y="2901"/>
                  <a:pt x="3466" y="2901"/>
                </a:cubicBezTo>
                <a:cubicBezTo>
                  <a:pt x="1024" y="2901"/>
                  <a:pt x="1" y="6107"/>
                  <a:pt x="1" y="6107"/>
                </a:cubicBezTo>
                <a:lnTo>
                  <a:pt x="18011" y="6107"/>
                </a:lnTo>
                <a:cubicBezTo>
                  <a:pt x="17607" y="4413"/>
                  <a:pt x="16561" y="4167"/>
                  <a:pt x="15987" y="4167"/>
                </a:cubicBezTo>
                <a:cubicBezTo>
                  <a:pt x="15753" y="4167"/>
                  <a:pt x="15597" y="4208"/>
                  <a:pt x="15597" y="4208"/>
                </a:cubicBezTo>
                <a:cubicBezTo>
                  <a:pt x="15597" y="4208"/>
                  <a:pt x="16113" y="2011"/>
                  <a:pt x="14485" y="1225"/>
                </a:cubicBezTo>
                <a:cubicBezTo>
                  <a:pt x="13798" y="898"/>
                  <a:pt x="13149" y="787"/>
                  <a:pt x="12583" y="787"/>
                </a:cubicBezTo>
                <a:cubicBezTo>
                  <a:pt x="11361" y="787"/>
                  <a:pt x="10525" y="1306"/>
                  <a:pt x="10525" y="1306"/>
                </a:cubicBezTo>
                <a:cubicBezTo>
                  <a:pt x="10525" y="1306"/>
                  <a:pt x="9793" y="275"/>
                  <a:pt x="8518" y="86"/>
                </a:cubicBezTo>
                <a:cubicBezTo>
                  <a:pt x="8161" y="28"/>
                  <a:pt x="7837" y="1"/>
                  <a:pt x="754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 name="Google Shape;17;p19"/>
          <p:cNvSpPr/>
          <p:nvPr/>
        </p:nvSpPr>
        <p:spPr>
          <a:xfrm>
            <a:off x="465549" y="1485835"/>
            <a:ext cx="1158662" cy="394072"/>
          </a:xfrm>
          <a:custGeom>
            <a:rect b="b" l="l" r="r" t="t"/>
            <a:pathLst>
              <a:path extrusionOk="0" h="8884" w="26121">
                <a:moveTo>
                  <a:pt x="15169" y="1"/>
                </a:moveTo>
                <a:cubicBezTo>
                  <a:pt x="14749" y="1"/>
                  <a:pt x="14288" y="40"/>
                  <a:pt x="13779" y="122"/>
                </a:cubicBezTo>
                <a:cubicBezTo>
                  <a:pt x="11908" y="475"/>
                  <a:pt x="10877" y="1885"/>
                  <a:pt x="10877" y="1885"/>
                </a:cubicBezTo>
                <a:cubicBezTo>
                  <a:pt x="10877" y="1885"/>
                  <a:pt x="9680" y="1137"/>
                  <a:pt x="7929" y="1137"/>
                </a:cubicBezTo>
                <a:cubicBezTo>
                  <a:pt x="7097" y="1137"/>
                  <a:pt x="6140" y="1306"/>
                  <a:pt x="5127" y="1804"/>
                </a:cubicBezTo>
                <a:cubicBezTo>
                  <a:pt x="2794" y="2916"/>
                  <a:pt x="3500" y="6089"/>
                  <a:pt x="3500" y="6089"/>
                </a:cubicBezTo>
                <a:cubicBezTo>
                  <a:pt x="3500" y="6089"/>
                  <a:pt x="3278" y="6031"/>
                  <a:pt x="2943" y="6031"/>
                </a:cubicBezTo>
                <a:cubicBezTo>
                  <a:pt x="2111" y="6031"/>
                  <a:pt x="580" y="6389"/>
                  <a:pt x="1" y="8883"/>
                </a:cubicBezTo>
                <a:lnTo>
                  <a:pt x="26121" y="8883"/>
                </a:lnTo>
                <a:cubicBezTo>
                  <a:pt x="26046" y="8734"/>
                  <a:pt x="24558" y="4208"/>
                  <a:pt x="21051" y="4208"/>
                </a:cubicBezTo>
                <a:cubicBezTo>
                  <a:pt x="20732" y="4208"/>
                  <a:pt x="20397" y="4245"/>
                  <a:pt x="20045" y="4326"/>
                </a:cubicBezTo>
                <a:cubicBezTo>
                  <a:pt x="18961" y="1733"/>
                  <a:pt x="17959" y="1"/>
                  <a:pt x="1516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 name="Google Shape;18;p19"/>
          <p:cNvGrpSpPr/>
          <p:nvPr/>
        </p:nvGrpSpPr>
        <p:grpSpPr>
          <a:xfrm rot="532585">
            <a:off x="491445" y="494608"/>
            <a:ext cx="1566505" cy="698444"/>
            <a:chOff x="638811" y="2327472"/>
            <a:chExt cx="1566542" cy="698461"/>
          </a:xfrm>
        </p:grpSpPr>
        <p:sp>
          <p:nvSpPr>
            <p:cNvPr id="19" name="Google Shape;19;p19"/>
            <p:cNvSpPr/>
            <p:nvPr/>
          </p:nvSpPr>
          <p:spPr>
            <a:xfrm>
              <a:off x="1517099" y="2761163"/>
              <a:ext cx="489751" cy="264770"/>
            </a:xfrm>
            <a:custGeom>
              <a:rect b="b" l="l" r="r" t="t"/>
              <a:pathLst>
                <a:path extrusionOk="0" h="5969" w="11041">
                  <a:moveTo>
                    <a:pt x="1767" y="1"/>
                  </a:moveTo>
                  <a:cubicBezTo>
                    <a:pt x="1766" y="1"/>
                    <a:pt x="1765" y="1"/>
                    <a:pt x="1764" y="1"/>
                  </a:cubicBezTo>
                  <a:cubicBezTo>
                    <a:pt x="1628" y="28"/>
                    <a:pt x="1" y="1384"/>
                    <a:pt x="1" y="1384"/>
                  </a:cubicBezTo>
                  <a:cubicBezTo>
                    <a:pt x="1" y="1384"/>
                    <a:pt x="1113" y="4368"/>
                    <a:pt x="2035" y="5155"/>
                  </a:cubicBezTo>
                  <a:cubicBezTo>
                    <a:pt x="2957" y="5887"/>
                    <a:pt x="11040" y="5968"/>
                    <a:pt x="11040" y="5968"/>
                  </a:cubicBezTo>
                  <a:lnTo>
                    <a:pt x="5561" y="2062"/>
                  </a:lnTo>
                  <a:cubicBezTo>
                    <a:pt x="5561" y="2062"/>
                    <a:pt x="1947" y="1"/>
                    <a:pt x="1767" y="1"/>
                  </a:cubicBez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 name="Google Shape;20;p19"/>
            <p:cNvSpPr/>
            <p:nvPr/>
          </p:nvSpPr>
          <p:spPr>
            <a:xfrm>
              <a:off x="1590511" y="2501001"/>
              <a:ext cx="523419" cy="236159"/>
            </a:xfrm>
            <a:custGeom>
              <a:rect b="b" l="l" r="r" t="t"/>
              <a:pathLst>
                <a:path extrusionOk="0" h="5324" w="11800">
                  <a:moveTo>
                    <a:pt x="4273" y="1"/>
                  </a:moveTo>
                  <a:cubicBezTo>
                    <a:pt x="2744" y="1"/>
                    <a:pt x="0" y="1906"/>
                    <a:pt x="0" y="1906"/>
                  </a:cubicBezTo>
                  <a:lnTo>
                    <a:pt x="5181" y="4347"/>
                  </a:lnTo>
                  <a:lnTo>
                    <a:pt x="11799" y="5324"/>
                  </a:lnTo>
                  <a:cubicBezTo>
                    <a:pt x="11799" y="5324"/>
                    <a:pt x="5913" y="116"/>
                    <a:pt x="4422" y="7"/>
                  </a:cubicBezTo>
                  <a:cubicBezTo>
                    <a:pt x="4373" y="3"/>
                    <a:pt x="4324" y="1"/>
                    <a:pt x="4273" y="1"/>
                  </a:cubicBez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p19"/>
            <p:cNvSpPr/>
            <p:nvPr/>
          </p:nvSpPr>
          <p:spPr>
            <a:xfrm>
              <a:off x="638811" y="2328004"/>
              <a:ext cx="1183946" cy="523463"/>
            </a:xfrm>
            <a:custGeom>
              <a:rect b="b" l="l" r="r" t="t"/>
              <a:pathLst>
                <a:path extrusionOk="0" h="11801" w="26691">
                  <a:moveTo>
                    <a:pt x="3007" y="0"/>
                  </a:moveTo>
                  <a:cubicBezTo>
                    <a:pt x="2051" y="0"/>
                    <a:pt x="1247" y="29"/>
                    <a:pt x="651" y="56"/>
                  </a:cubicBezTo>
                  <a:cubicBezTo>
                    <a:pt x="245" y="110"/>
                    <a:pt x="0" y="435"/>
                    <a:pt x="55" y="707"/>
                  </a:cubicBezTo>
                  <a:cubicBezTo>
                    <a:pt x="55" y="842"/>
                    <a:pt x="136" y="951"/>
                    <a:pt x="190" y="1059"/>
                  </a:cubicBezTo>
                  <a:cubicBezTo>
                    <a:pt x="1357" y="2416"/>
                    <a:pt x="3906" y="4992"/>
                    <a:pt x="8002" y="7244"/>
                  </a:cubicBezTo>
                  <a:cubicBezTo>
                    <a:pt x="11691" y="9332"/>
                    <a:pt x="16682" y="11149"/>
                    <a:pt x="23083" y="11665"/>
                  </a:cubicBezTo>
                  <a:cubicBezTo>
                    <a:pt x="23842" y="11719"/>
                    <a:pt x="24575" y="11773"/>
                    <a:pt x="25361" y="11800"/>
                  </a:cubicBezTo>
                  <a:lnTo>
                    <a:pt x="26365" y="9061"/>
                  </a:lnTo>
                  <a:lnTo>
                    <a:pt x="26690" y="8193"/>
                  </a:lnTo>
                  <a:cubicBezTo>
                    <a:pt x="26690" y="8193"/>
                    <a:pt x="26039" y="7650"/>
                    <a:pt x="24846" y="6891"/>
                  </a:cubicBezTo>
                  <a:cubicBezTo>
                    <a:pt x="22757" y="5453"/>
                    <a:pt x="18906" y="3175"/>
                    <a:pt x="13996" y="1602"/>
                  </a:cubicBezTo>
                  <a:cubicBezTo>
                    <a:pt x="12803" y="1195"/>
                    <a:pt x="11664" y="924"/>
                    <a:pt x="10497" y="680"/>
                  </a:cubicBezTo>
                  <a:cubicBezTo>
                    <a:pt x="7687" y="128"/>
                    <a:pt x="5013" y="0"/>
                    <a:pt x="300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 name="Google Shape;22;p19"/>
            <p:cNvSpPr/>
            <p:nvPr/>
          </p:nvSpPr>
          <p:spPr>
            <a:xfrm>
              <a:off x="638811" y="2328004"/>
              <a:ext cx="1183946" cy="401923"/>
            </a:xfrm>
            <a:custGeom>
              <a:rect b="b" l="l" r="r" t="t"/>
              <a:pathLst>
                <a:path extrusionOk="0" h="9061" w="26691">
                  <a:moveTo>
                    <a:pt x="3007" y="0"/>
                  </a:moveTo>
                  <a:cubicBezTo>
                    <a:pt x="2051" y="0"/>
                    <a:pt x="1247" y="29"/>
                    <a:pt x="651" y="56"/>
                  </a:cubicBezTo>
                  <a:cubicBezTo>
                    <a:pt x="245" y="110"/>
                    <a:pt x="0" y="435"/>
                    <a:pt x="55" y="788"/>
                  </a:cubicBezTo>
                  <a:cubicBezTo>
                    <a:pt x="2713" y="951"/>
                    <a:pt x="9765" y="1792"/>
                    <a:pt x="17956" y="4667"/>
                  </a:cubicBezTo>
                  <a:cubicBezTo>
                    <a:pt x="21483" y="5887"/>
                    <a:pt x="24385" y="7433"/>
                    <a:pt x="26365" y="9061"/>
                  </a:cubicBezTo>
                  <a:lnTo>
                    <a:pt x="26690" y="8193"/>
                  </a:lnTo>
                  <a:cubicBezTo>
                    <a:pt x="26690" y="8193"/>
                    <a:pt x="26039" y="7650"/>
                    <a:pt x="24846" y="6891"/>
                  </a:cubicBezTo>
                  <a:cubicBezTo>
                    <a:pt x="22757" y="5453"/>
                    <a:pt x="18906" y="3175"/>
                    <a:pt x="13996" y="1602"/>
                  </a:cubicBezTo>
                  <a:cubicBezTo>
                    <a:pt x="12803" y="1195"/>
                    <a:pt x="11664" y="924"/>
                    <a:pt x="10497" y="680"/>
                  </a:cubicBezTo>
                  <a:cubicBezTo>
                    <a:pt x="7687" y="128"/>
                    <a:pt x="5013" y="0"/>
                    <a:pt x="3007" y="0"/>
                  </a:cubicBez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19"/>
            <p:cNvSpPr/>
            <p:nvPr/>
          </p:nvSpPr>
          <p:spPr>
            <a:xfrm>
              <a:off x="640009" y="2327472"/>
              <a:ext cx="464467" cy="321858"/>
            </a:xfrm>
            <a:custGeom>
              <a:rect b="b" l="l" r="r" t="t"/>
              <a:pathLst>
                <a:path extrusionOk="0" h="7256" w="10471">
                  <a:moveTo>
                    <a:pt x="2988" y="0"/>
                  </a:moveTo>
                  <a:cubicBezTo>
                    <a:pt x="2029" y="0"/>
                    <a:pt x="1221" y="33"/>
                    <a:pt x="624" y="68"/>
                  </a:cubicBezTo>
                  <a:cubicBezTo>
                    <a:pt x="543" y="68"/>
                    <a:pt x="489" y="68"/>
                    <a:pt x="407" y="122"/>
                  </a:cubicBezTo>
                  <a:cubicBezTo>
                    <a:pt x="407" y="136"/>
                    <a:pt x="401" y="142"/>
                    <a:pt x="390" y="142"/>
                  </a:cubicBezTo>
                  <a:cubicBezTo>
                    <a:pt x="380" y="142"/>
                    <a:pt x="367" y="136"/>
                    <a:pt x="353" y="122"/>
                  </a:cubicBezTo>
                  <a:cubicBezTo>
                    <a:pt x="299" y="149"/>
                    <a:pt x="272" y="149"/>
                    <a:pt x="245" y="176"/>
                  </a:cubicBezTo>
                  <a:lnTo>
                    <a:pt x="218" y="203"/>
                  </a:lnTo>
                  <a:cubicBezTo>
                    <a:pt x="82" y="312"/>
                    <a:pt x="1" y="529"/>
                    <a:pt x="1" y="692"/>
                  </a:cubicBezTo>
                  <a:lnTo>
                    <a:pt x="1" y="719"/>
                  </a:lnTo>
                  <a:cubicBezTo>
                    <a:pt x="1" y="854"/>
                    <a:pt x="82" y="963"/>
                    <a:pt x="136" y="1071"/>
                  </a:cubicBezTo>
                  <a:cubicBezTo>
                    <a:pt x="1302" y="2428"/>
                    <a:pt x="3825" y="5004"/>
                    <a:pt x="7948" y="7256"/>
                  </a:cubicBezTo>
                  <a:lnTo>
                    <a:pt x="9846" y="2319"/>
                  </a:lnTo>
                  <a:lnTo>
                    <a:pt x="10470" y="692"/>
                  </a:lnTo>
                  <a:cubicBezTo>
                    <a:pt x="7664" y="141"/>
                    <a:pt x="4993" y="0"/>
                    <a:pt x="2988" y="0"/>
                  </a:cubicBezTo>
                  <a:close/>
                </a:path>
              </a:pathLst>
            </a:custGeom>
            <a:solidFill>
              <a:srgbClr val="CE5B5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 name="Google Shape;24;p19"/>
            <p:cNvSpPr/>
            <p:nvPr/>
          </p:nvSpPr>
          <p:spPr>
            <a:xfrm>
              <a:off x="1661484" y="2634875"/>
              <a:ext cx="161284" cy="216598"/>
            </a:xfrm>
            <a:custGeom>
              <a:rect b="b" l="l" r="r" t="t"/>
              <a:pathLst>
                <a:path extrusionOk="0" h="4883" w="3636">
                  <a:moveTo>
                    <a:pt x="1791" y="0"/>
                  </a:moveTo>
                  <a:lnTo>
                    <a:pt x="1465" y="814"/>
                  </a:lnTo>
                  <a:lnTo>
                    <a:pt x="1" y="4747"/>
                  </a:lnTo>
                  <a:cubicBezTo>
                    <a:pt x="733" y="4801"/>
                    <a:pt x="1492" y="4855"/>
                    <a:pt x="2279" y="4882"/>
                  </a:cubicBezTo>
                  <a:cubicBezTo>
                    <a:pt x="2767" y="3499"/>
                    <a:pt x="3093" y="2631"/>
                    <a:pt x="3283" y="2143"/>
                  </a:cubicBezTo>
                  <a:lnTo>
                    <a:pt x="3527" y="1519"/>
                  </a:lnTo>
                  <a:cubicBezTo>
                    <a:pt x="3527" y="1519"/>
                    <a:pt x="3554" y="1492"/>
                    <a:pt x="3554" y="1465"/>
                  </a:cubicBezTo>
                  <a:lnTo>
                    <a:pt x="3635" y="1329"/>
                  </a:lnTo>
                  <a:cubicBezTo>
                    <a:pt x="3635" y="1329"/>
                    <a:pt x="2984" y="787"/>
                    <a:pt x="1791" y="0"/>
                  </a:cubicBez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 name="Google Shape;25;p19"/>
            <p:cNvSpPr/>
            <p:nvPr/>
          </p:nvSpPr>
          <p:spPr>
            <a:xfrm>
              <a:off x="1813321" y="2739205"/>
              <a:ext cx="392032" cy="180712"/>
            </a:xfrm>
            <a:custGeom>
              <a:rect b="b" l="l" r="r" t="t"/>
              <a:pathLst>
                <a:path extrusionOk="0" h="4074" w="8838">
                  <a:moveTo>
                    <a:pt x="1634" y="0"/>
                  </a:moveTo>
                  <a:cubicBezTo>
                    <a:pt x="1561" y="0"/>
                    <a:pt x="1494" y="3"/>
                    <a:pt x="1433" y="8"/>
                  </a:cubicBezTo>
                  <a:cubicBezTo>
                    <a:pt x="484" y="116"/>
                    <a:pt x="22" y="876"/>
                    <a:pt x="22" y="1744"/>
                  </a:cubicBezTo>
                  <a:cubicBezTo>
                    <a:pt x="0" y="2918"/>
                    <a:pt x="2186" y="4074"/>
                    <a:pt x="6017" y="4074"/>
                  </a:cubicBezTo>
                  <a:cubicBezTo>
                    <a:pt x="6876" y="4074"/>
                    <a:pt x="7819" y="4016"/>
                    <a:pt x="8838" y="3887"/>
                  </a:cubicBezTo>
                  <a:cubicBezTo>
                    <a:pt x="5519" y="670"/>
                    <a:pt x="2802" y="0"/>
                    <a:pt x="1634" y="0"/>
                  </a:cubicBezTo>
                  <a:close/>
                </a:path>
              </a:pathLst>
            </a:custGeom>
            <a:solidFill>
              <a:srgbClr val="F0C6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 name="Google Shape;26;p19"/>
            <p:cNvSpPr/>
            <p:nvPr/>
          </p:nvSpPr>
          <p:spPr>
            <a:xfrm>
              <a:off x="1823923" y="2763514"/>
              <a:ext cx="228619" cy="105881"/>
            </a:xfrm>
            <a:custGeom>
              <a:rect b="b" l="l" r="r" t="t"/>
              <a:pathLst>
                <a:path extrusionOk="0" h="2387" w="5154">
                  <a:moveTo>
                    <a:pt x="888" y="1"/>
                  </a:moveTo>
                  <a:cubicBezTo>
                    <a:pt x="862" y="1"/>
                    <a:pt x="837" y="1"/>
                    <a:pt x="814" y="2"/>
                  </a:cubicBezTo>
                  <a:cubicBezTo>
                    <a:pt x="272" y="84"/>
                    <a:pt x="0" y="518"/>
                    <a:pt x="0" y="1033"/>
                  </a:cubicBezTo>
                  <a:cubicBezTo>
                    <a:pt x="0" y="1701"/>
                    <a:pt x="1279" y="2387"/>
                    <a:pt x="3535" y="2387"/>
                  </a:cubicBezTo>
                  <a:cubicBezTo>
                    <a:pt x="4029" y="2387"/>
                    <a:pt x="4570" y="2354"/>
                    <a:pt x="5154" y="2281"/>
                  </a:cubicBezTo>
                  <a:cubicBezTo>
                    <a:pt x="3172" y="351"/>
                    <a:pt x="1541" y="1"/>
                    <a:pt x="888" y="1"/>
                  </a:cubicBezTo>
                  <a:close/>
                </a:path>
              </a:pathLst>
            </a:custGeom>
            <a:solidFill>
              <a:srgbClr val="F4D7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 name="Google Shape;27;p19"/>
            <p:cNvSpPr/>
            <p:nvPr/>
          </p:nvSpPr>
          <p:spPr>
            <a:xfrm>
              <a:off x="1353462" y="2566474"/>
              <a:ext cx="324919" cy="221654"/>
            </a:xfrm>
            <a:custGeom>
              <a:rect b="b" l="l" r="r" t="t"/>
              <a:pathLst>
                <a:path extrusionOk="0" h="4997" w="7325">
                  <a:moveTo>
                    <a:pt x="1926" y="0"/>
                  </a:moveTo>
                  <a:cubicBezTo>
                    <a:pt x="890" y="0"/>
                    <a:pt x="298" y="686"/>
                    <a:pt x="164" y="1244"/>
                  </a:cubicBezTo>
                  <a:cubicBezTo>
                    <a:pt x="1" y="1949"/>
                    <a:pt x="137" y="3034"/>
                    <a:pt x="1113" y="3603"/>
                  </a:cubicBezTo>
                  <a:cubicBezTo>
                    <a:pt x="1818" y="4010"/>
                    <a:pt x="4151" y="4661"/>
                    <a:pt x="5426" y="4960"/>
                  </a:cubicBezTo>
                  <a:cubicBezTo>
                    <a:pt x="5512" y="4985"/>
                    <a:pt x="5599" y="4997"/>
                    <a:pt x="5686" y="4997"/>
                  </a:cubicBezTo>
                  <a:cubicBezTo>
                    <a:pt x="6066" y="4997"/>
                    <a:pt x="6432" y="4765"/>
                    <a:pt x="6565" y="4390"/>
                  </a:cubicBezTo>
                  <a:lnTo>
                    <a:pt x="7135" y="2925"/>
                  </a:lnTo>
                  <a:cubicBezTo>
                    <a:pt x="7324" y="2410"/>
                    <a:pt x="7107" y="1840"/>
                    <a:pt x="6592" y="1651"/>
                  </a:cubicBezTo>
                  <a:cubicBezTo>
                    <a:pt x="5507" y="1162"/>
                    <a:pt x="3690" y="403"/>
                    <a:pt x="2659" y="104"/>
                  </a:cubicBezTo>
                  <a:cubicBezTo>
                    <a:pt x="2394" y="32"/>
                    <a:pt x="2149" y="0"/>
                    <a:pt x="1926" y="0"/>
                  </a:cubicBezTo>
                  <a:close/>
                </a:path>
              </a:pathLst>
            </a:custGeom>
            <a:solidFill>
              <a:srgbClr val="D6E8F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 name="Google Shape;28;p19"/>
            <p:cNvSpPr/>
            <p:nvPr/>
          </p:nvSpPr>
          <p:spPr>
            <a:xfrm>
              <a:off x="1385977" y="2596372"/>
              <a:ext cx="122737" cy="109652"/>
            </a:xfrm>
            <a:custGeom>
              <a:rect b="b" l="l" r="r" t="t"/>
              <a:pathLst>
                <a:path extrusionOk="0" h="2472" w="2767">
                  <a:moveTo>
                    <a:pt x="1394" y="0"/>
                  </a:moveTo>
                  <a:cubicBezTo>
                    <a:pt x="1247" y="0"/>
                    <a:pt x="1097" y="26"/>
                    <a:pt x="950" y="81"/>
                  </a:cubicBezTo>
                  <a:cubicBezTo>
                    <a:pt x="299" y="326"/>
                    <a:pt x="0" y="1031"/>
                    <a:pt x="244" y="1682"/>
                  </a:cubicBezTo>
                  <a:cubicBezTo>
                    <a:pt x="431" y="2180"/>
                    <a:pt x="888" y="2472"/>
                    <a:pt x="1384" y="2472"/>
                  </a:cubicBezTo>
                  <a:cubicBezTo>
                    <a:pt x="1536" y="2472"/>
                    <a:pt x="1692" y="2444"/>
                    <a:pt x="1845" y="2387"/>
                  </a:cubicBezTo>
                  <a:cubicBezTo>
                    <a:pt x="2469" y="2143"/>
                    <a:pt x="2767" y="1438"/>
                    <a:pt x="2550" y="787"/>
                  </a:cubicBezTo>
                  <a:cubicBezTo>
                    <a:pt x="2361" y="304"/>
                    <a:pt x="1896" y="0"/>
                    <a:pt x="1394" y="0"/>
                  </a:cubicBez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9"/>
            <p:cNvSpPr/>
            <p:nvPr/>
          </p:nvSpPr>
          <p:spPr>
            <a:xfrm>
              <a:off x="1726468" y="2633633"/>
              <a:ext cx="93905" cy="93905"/>
            </a:xfrm>
            <a:custGeom>
              <a:rect b="b" l="l" r="r" t="t"/>
              <a:pathLst>
                <a:path extrusionOk="0" h="2117" w="2117">
                  <a:moveTo>
                    <a:pt x="299" y="1"/>
                  </a:moveTo>
                  <a:lnTo>
                    <a:pt x="0" y="869"/>
                  </a:lnTo>
                  <a:cubicBezTo>
                    <a:pt x="678" y="1303"/>
                    <a:pt x="1275" y="1764"/>
                    <a:pt x="1791" y="2117"/>
                  </a:cubicBezTo>
                  <a:lnTo>
                    <a:pt x="2035" y="1520"/>
                  </a:lnTo>
                  <a:lnTo>
                    <a:pt x="2062" y="1438"/>
                  </a:lnTo>
                  <a:lnTo>
                    <a:pt x="2116" y="1303"/>
                  </a:lnTo>
                  <a:cubicBezTo>
                    <a:pt x="2116" y="1303"/>
                    <a:pt x="1492" y="760"/>
                    <a:pt x="299" y="1"/>
                  </a:cubicBezTo>
                  <a:close/>
                </a:path>
              </a:pathLst>
            </a:custGeom>
            <a:solidFill>
              <a:srgbClr val="5C9E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p19"/>
            <p:cNvSpPr/>
            <p:nvPr/>
          </p:nvSpPr>
          <p:spPr>
            <a:xfrm>
              <a:off x="640009" y="2327472"/>
              <a:ext cx="464467" cy="102865"/>
            </a:xfrm>
            <a:custGeom>
              <a:rect b="b" l="l" r="r" t="t"/>
              <a:pathLst>
                <a:path extrusionOk="0" h="2319" w="10471">
                  <a:moveTo>
                    <a:pt x="2988" y="0"/>
                  </a:moveTo>
                  <a:cubicBezTo>
                    <a:pt x="2029" y="0"/>
                    <a:pt x="1221" y="33"/>
                    <a:pt x="624" y="68"/>
                  </a:cubicBezTo>
                  <a:cubicBezTo>
                    <a:pt x="543" y="68"/>
                    <a:pt x="489" y="68"/>
                    <a:pt x="407" y="122"/>
                  </a:cubicBezTo>
                  <a:cubicBezTo>
                    <a:pt x="407" y="149"/>
                    <a:pt x="380" y="149"/>
                    <a:pt x="353" y="149"/>
                  </a:cubicBezTo>
                  <a:cubicBezTo>
                    <a:pt x="299" y="176"/>
                    <a:pt x="272" y="176"/>
                    <a:pt x="245" y="203"/>
                  </a:cubicBezTo>
                  <a:lnTo>
                    <a:pt x="218" y="258"/>
                  </a:lnTo>
                  <a:cubicBezTo>
                    <a:pt x="82" y="339"/>
                    <a:pt x="1" y="556"/>
                    <a:pt x="1" y="719"/>
                  </a:cubicBezTo>
                  <a:lnTo>
                    <a:pt x="1" y="746"/>
                  </a:lnTo>
                  <a:cubicBezTo>
                    <a:pt x="1736" y="881"/>
                    <a:pt x="5290" y="1261"/>
                    <a:pt x="9846" y="2319"/>
                  </a:cubicBezTo>
                  <a:lnTo>
                    <a:pt x="10470" y="692"/>
                  </a:lnTo>
                  <a:cubicBezTo>
                    <a:pt x="7664" y="141"/>
                    <a:pt x="4993" y="0"/>
                    <a:pt x="2988" y="0"/>
                  </a:cubicBezTo>
                  <a:close/>
                </a:path>
              </a:pathLst>
            </a:custGeom>
            <a:solidFill>
              <a:srgbClr val="B04A4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1" name="Google Shape;31;p19"/>
          <p:cNvSpPr/>
          <p:nvPr/>
        </p:nvSpPr>
        <p:spPr>
          <a:xfrm>
            <a:off x="3446980" y="4487144"/>
            <a:ext cx="2252341" cy="246184"/>
          </a:xfrm>
          <a:custGeom>
            <a:rect b="b" l="l" r="r" t="t"/>
            <a:pathLst>
              <a:path extrusionOk="0" h="5550" w="50777">
                <a:moveTo>
                  <a:pt x="12136" y="1"/>
                </a:moveTo>
                <a:cubicBezTo>
                  <a:pt x="11725" y="1"/>
                  <a:pt x="11314" y="13"/>
                  <a:pt x="10904" y="41"/>
                </a:cubicBezTo>
                <a:cubicBezTo>
                  <a:pt x="4367" y="421"/>
                  <a:pt x="950" y="3241"/>
                  <a:pt x="190" y="4381"/>
                </a:cubicBezTo>
                <a:lnTo>
                  <a:pt x="1" y="5032"/>
                </a:lnTo>
                <a:cubicBezTo>
                  <a:pt x="1" y="5032"/>
                  <a:pt x="4918" y="2622"/>
                  <a:pt x="10625" y="2622"/>
                </a:cubicBezTo>
                <a:cubicBezTo>
                  <a:pt x="10942" y="2622"/>
                  <a:pt x="11261" y="2629"/>
                  <a:pt x="11582" y="2645"/>
                </a:cubicBezTo>
                <a:cubicBezTo>
                  <a:pt x="16166" y="2889"/>
                  <a:pt x="19475" y="3431"/>
                  <a:pt x="21510" y="4055"/>
                </a:cubicBezTo>
                <a:cubicBezTo>
                  <a:pt x="22595" y="4381"/>
                  <a:pt x="23815" y="4842"/>
                  <a:pt x="24195" y="5221"/>
                </a:cubicBezTo>
                <a:cubicBezTo>
                  <a:pt x="24358" y="5411"/>
                  <a:pt x="24602" y="5466"/>
                  <a:pt x="24982" y="5520"/>
                </a:cubicBezTo>
                <a:cubicBezTo>
                  <a:pt x="25096" y="5541"/>
                  <a:pt x="25197" y="5549"/>
                  <a:pt x="25287" y="5549"/>
                </a:cubicBezTo>
                <a:cubicBezTo>
                  <a:pt x="25669" y="5549"/>
                  <a:pt x="25854" y="5391"/>
                  <a:pt x="25985" y="5303"/>
                </a:cubicBezTo>
                <a:cubicBezTo>
                  <a:pt x="26663" y="4815"/>
                  <a:pt x="27450" y="4489"/>
                  <a:pt x="28128" y="4272"/>
                </a:cubicBezTo>
                <a:cubicBezTo>
                  <a:pt x="29954" y="3639"/>
                  <a:pt x="32851" y="2744"/>
                  <a:pt x="36604" y="2744"/>
                </a:cubicBezTo>
                <a:cubicBezTo>
                  <a:pt x="37031" y="2744"/>
                  <a:pt x="37470" y="2755"/>
                  <a:pt x="37920" y="2780"/>
                </a:cubicBezTo>
                <a:cubicBezTo>
                  <a:pt x="44375" y="3160"/>
                  <a:pt x="50641" y="5438"/>
                  <a:pt x="50641" y="5438"/>
                </a:cubicBezTo>
                <a:lnTo>
                  <a:pt x="50776" y="4896"/>
                </a:lnTo>
                <a:cubicBezTo>
                  <a:pt x="50776" y="4896"/>
                  <a:pt x="46082" y="864"/>
                  <a:pt x="36965" y="864"/>
                </a:cubicBezTo>
                <a:cubicBezTo>
                  <a:pt x="33704" y="864"/>
                  <a:pt x="29877" y="1380"/>
                  <a:pt x="25497" y="2780"/>
                </a:cubicBezTo>
                <a:lnTo>
                  <a:pt x="24168" y="2835"/>
                </a:lnTo>
                <a:cubicBezTo>
                  <a:pt x="24168" y="2835"/>
                  <a:pt x="18238" y="1"/>
                  <a:pt x="12136" y="1"/>
                </a:cubicBezTo>
                <a:close/>
              </a:path>
            </a:pathLst>
          </a:custGeom>
          <a:solidFill>
            <a:srgbClr val="3D6CB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19"/>
          <p:cNvSpPr/>
          <p:nvPr/>
        </p:nvSpPr>
        <p:spPr>
          <a:xfrm>
            <a:off x="3454210" y="4316276"/>
            <a:ext cx="2245111" cy="386842"/>
          </a:xfrm>
          <a:custGeom>
            <a:rect b="b" l="l" r="r" t="t"/>
            <a:pathLst>
              <a:path extrusionOk="0" h="8721" w="50614">
                <a:moveTo>
                  <a:pt x="8832" y="1"/>
                </a:moveTo>
                <a:cubicBezTo>
                  <a:pt x="5904" y="1"/>
                  <a:pt x="3008" y="574"/>
                  <a:pt x="434" y="2130"/>
                </a:cubicBezTo>
                <a:cubicBezTo>
                  <a:pt x="407" y="2157"/>
                  <a:pt x="434" y="2184"/>
                  <a:pt x="461" y="2184"/>
                </a:cubicBezTo>
                <a:cubicBezTo>
                  <a:pt x="2441" y="1560"/>
                  <a:pt x="3716" y="1018"/>
                  <a:pt x="5805" y="692"/>
                </a:cubicBezTo>
                <a:cubicBezTo>
                  <a:pt x="6909" y="532"/>
                  <a:pt x="8021" y="450"/>
                  <a:pt x="9141" y="450"/>
                </a:cubicBezTo>
                <a:cubicBezTo>
                  <a:pt x="10111" y="450"/>
                  <a:pt x="11088" y="512"/>
                  <a:pt x="12070" y="638"/>
                </a:cubicBezTo>
                <a:cubicBezTo>
                  <a:pt x="13616" y="828"/>
                  <a:pt x="15190" y="1180"/>
                  <a:pt x="16654" y="1723"/>
                </a:cubicBezTo>
                <a:cubicBezTo>
                  <a:pt x="16546" y="1696"/>
                  <a:pt x="16464" y="1696"/>
                  <a:pt x="16410" y="1642"/>
                </a:cubicBezTo>
                <a:cubicBezTo>
                  <a:pt x="14674" y="1153"/>
                  <a:pt x="12884" y="801"/>
                  <a:pt x="11094" y="746"/>
                </a:cubicBezTo>
                <a:cubicBezTo>
                  <a:pt x="10816" y="732"/>
                  <a:pt x="10535" y="725"/>
                  <a:pt x="10251" y="725"/>
                </a:cubicBezTo>
                <a:cubicBezTo>
                  <a:pt x="6861" y="725"/>
                  <a:pt x="3150" y="1759"/>
                  <a:pt x="271" y="3486"/>
                </a:cubicBezTo>
                <a:cubicBezTo>
                  <a:pt x="244" y="3486"/>
                  <a:pt x="271" y="3540"/>
                  <a:pt x="299" y="3540"/>
                </a:cubicBezTo>
                <a:cubicBezTo>
                  <a:pt x="3537" y="2386"/>
                  <a:pt x="6775" y="1045"/>
                  <a:pt x="10206" y="1045"/>
                </a:cubicBezTo>
                <a:cubicBezTo>
                  <a:pt x="10483" y="1045"/>
                  <a:pt x="10761" y="1054"/>
                  <a:pt x="11040" y="1072"/>
                </a:cubicBezTo>
                <a:cubicBezTo>
                  <a:pt x="12640" y="1180"/>
                  <a:pt x="14267" y="1479"/>
                  <a:pt x="15841" y="1913"/>
                </a:cubicBezTo>
                <a:cubicBezTo>
                  <a:pt x="16790" y="2157"/>
                  <a:pt x="17658" y="2510"/>
                  <a:pt x="18553" y="2862"/>
                </a:cubicBezTo>
                <a:cubicBezTo>
                  <a:pt x="18689" y="2916"/>
                  <a:pt x="18824" y="2971"/>
                  <a:pt x="18960" y="3052"/>
                </a:cubicBezTo>
                <a:cubicBezTo>
                  <a:pt x="16997" y="2309"/>
                  <a:pt x="14515" y="1722"/>
                  <a:pt x="11742" y="1722"/>
                </a:cubicBezTo>
                <a:cubicBezTo>
                  <a:pt x="11680" y="1722"/>
                  <a:pt x="11617" y="1722"/>
                  <a:pt x="11555" y="1723"/>
                </a:cubicBezTo>
                <a:cubicBezTo>
                  <a:pt x="4042" y="1831"/>
                  <a:pt x="271" y="4354"/>
                  <a:pt x="271" y="4354"/>
                </a:cubicBezTo>
                <a:lnTo>
                  <a:pt x="244" y="4924"/>
                </a:lnTo>
                <a:lnTo>
                  <a:pt x="190" y="5412"/>
                </a:lnTo>
                <a:lnTo>
                  <a:pt x="163" y="5873"/>
                </a:lnTo>
                <a:lnTo>
                  <a:pt x="136" y="6415"/>
                </a:lnTo>
                <a:lnTo>
                  <a:pt x="109" y="6985"/>
                </a:lnTo>
                <a:lnTo>
                  <a:pt x="55" y="7365"/>
                </a:lnTo>
                <a:lnTo>
                  <a:pt x="0" y="8206"/>
                </a:lnTo>
                <a:cubicBezTo>
                  <a:pt x="0" y="8206"/>
                  <a:pt x="4340" y="5249"/>
                  <a:pt x="10443" y="5249"/>
                </a:cubicBezTo>
                <a:cubicBezTo>
                  <a:pt x="16546" y="5249"/>
                  <a:pt x="22242" y="7175"/>
                  <a:pt x="23761" y="8531"/>
                </a:cubicBezTo>
                <a:cubicBezTo>
                  <a:pt x="25632" y="8531"/>
                  <a:pt x="25931" y="8667"/>
                  <a:pt x="25931" y="8667"/>
                </a:cubicBezTo>
                <a:cubicBezTo>
                  <a:pt x="25931" y="8667"/>
                  <a:pt x="29847" y="5197"/>
                  <a:pt x="36851" y="5197"/>
                </a:cubicBezTo>
                <a:cubicBezTo>
                  <a:pt x="37753" y="5197"/>
                  <a:pt x="38707" y="5255"/>
                  <a:pt x="39710" y="5385"/>
                </a:cubicBezTo>
                <a:cubicBezTo>
                  <a:pt x="48471" y="6551"/>
                  <a:pt x="50613" y="8721"/>
                  <a:pt x="50613" y="8721"/>
                </a:cubicBezTo>
                <a:lnTo>
                  <a:pt x="50478" y="7907"/>
                </a:lnTo>
                <a:lnTo>
                  <a:pt x="50424" y="7446"/>
                </a:lnTo>
                <a:lnTo>
                  <a:pt x="50315" y="6768"/>
                </a:lnTo>
                <a:lnTo>
                  <a:pt x="50288" y="6470"/>
                </a:lnTo>
                <a:lnTo>
                  <a:pt x="50234" y="6144"/>
                </a:lnTo>
                <a:lnTo>
                  <a:pt x="50179" y="5520"/>
                </a:lnTo>
                <a:lnTo>
                  <a:pt x="50071" y="4815"/>
                </a:lnTo>
                <a:cubicBezTo>
                  <a:pt x="50071" y="4815"/>
                  <a:pt x="45291" y="1925"/>
                  <a:pt x="38525" y="1925"/>
                </a:cubicBezTo>
                <a:cubicBezTo>
                  <a:pt x="35073" y="1925"/>
                  <a:pt x="31103" y="2678"/>
                  <a:pt x="26989" y="4951"/>
                </a:cubicBezTo>
                <a:cubicBezTo>
                  <a:pt x="29701" y="3188"/>
                  <a:pt x="32603" y="1831"/>
                  <a:pt x="35912" y="1343"/>
                </a:cubicBezTo>
                <a:cubicBezTo>
                  <a:pt x="36803" y="1226"/>
                  <a:pt x="37689" y="1170"/>
                  <a:pt x="38572" y="1170"/>
                </a:cubicBezTo>
                <a:cubicBezTo>
                  <a:pt x="39732" y="1170"/>
                  <a:pt x="40887" y="1267"/>
                  <a:pt x="42042" y="1452"/>
                </a:cubicBezTo>
                <a:cubicBezTo>
                  <a:pt x="43127" y="1614"/>
                  <a:pt x="44185" y="1886"/>
                  <a:pt x="45189" y="2238"/>
                </a:cubicBezTo>
                <a:cubicBezTo>
                  <a:pt x="46111" y="2537"/>
                  <a:pt x="48715" y="3920"/>
                  <a:pt x="49664" y="4164"/>
                </a:cubicBezTo>
                <a:cubicBezTo>
                  <a:pt x="49676" y="4166"/>
                  <a:pt x="49688" y="4167"/>
                  <a:pt x="49699" y="4167"/>
                </a:cubicBezTo>
                <a:cubicBezTo>
                  <a:pt x="49838" y="4167"/>
                  <a:pt x="49900" y="4020"/>
                  <a:pt x="49800" y="3920"/>
                </a:cubicBezTo>
                <a:cubicBezTo>
                  <a:pt x="48986" y="3323"/>
                  <a:pt x="46219" y="2103"/>
                  <a:pt x="45216" y="1804"/>
                </a:cubicBezTo>
                <a:cubicBezTo>
                  <a:pt x="44212" y="1452"/>
                  <a:pt x="43181" y="1180"/>
                  <a:pt x="42151" y="1018"/>
                </a:cubicBezTo>
                <a:cubicBezTo>
                  <a:pt x="41078" y="810"/>
                  <a:pt x="39994" y="724"/>
                  <a:pt x="38906" y="724"/>
                </a:cubicBezTo>
                <a:cubicBezTo>
                  <a:pt x="38289" y="724"/>
                  <a:pt x="37670" y="752"/>
                  <a:pt x="37051" y="801"/>
                </a:cubicBezTo>
                <a:cubicBezTo>
                  <a:pt x="38022" y="671"/>
                  <a:pt x="38999" y="604"/>
                  <a:pt x="39974" y="604"/>
                </a:cubicBezTo>
                <a:cubicBezTo>
                  <a:pt x="41041" y="604"/>
                  <a:pt x="42105" y="685"/>
                  <a:pt x="43154" y="855"/>
                </a:cubicBezTo>
                <a:cubicBezTo>
                  <a:pt x="45162" y="1126"/>
                  <a:pt x="47765" y="1804"/>
                  <a:pt x="49393" y="3052"/>
                </a:cubicBezTo>
                <a:cubicBezTo>
                  <a:pt x="49416" y="3066"/>
                  <a:pt x="49439" y="3072"/>
                  <a:pt x="49462" y="3072"/>
                </a:cubicBezTo>
                <a:cubicBezTo>
                  <a:pt x="49575" y="3072"/>
                  <a:pt x="49668" y="2925"/>
                  <a:pt x="49556" y="2835"/>
                </a:cubicBezTo>
                <a:cubicBezTo>
                  <a:pt x="47901" y="1614"/>
                  <a:pt x="45677" y="801"/>
                  <a:pt x="43697" y="475"/>
                </a:cubicBezTo>
                <a:cubicBezTo>
                  <a:pt x="42421" y="250"/>
                  <a:pt x="41129" y="133"/>
                  <a:pt x="39829" y="133"/>
                </a:cubicBezTo>
                <a:cubicBezTo>
                  <a:pt x="38780" y="133"/>
                  <a:pt x="37726" y="209"/>
                  <a:pt x="36672" y="367"/>
                </a:cubicBezTo>
                <a:cubicBezTo>
                  <a:pt x="32739" y="936"/>
                  <a:pt x="28399" y="2672"/>
                  <a:pt x="25551" y="5574"/>
                </a:cubicBezTo>
                <a:lnTo>
                  <a:pt x="23652" y="5493"/>
                </a:lnTo>
                <a:cubicBezTo>
                  <a:pt x="23652" y="5493"/>
                  <a:pt x="20859" y="2971"/>
                  <a:pt x="18173" y="1886"/>
                </a:cubicBezTo>
                <a:cubicBezTo>
                  <a:pt x="16193" y="1072"/>
                  <a:pt x="14105" y="475"/>
                  <a:pt x="11989" y="204"/>
                </a:cubicBezTo>
                <a:cubicBezTo>
                  <a:pt x="10942" y="75"/>
                  <a:pt x="9885" y="1"/>
                  <a:pt x="883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19"/>
          <p:cNvSpPr/>
          <p:nvPr/>
        </p:nvSpPr>
        <p:spPr>
          <a:xfrm>
            <a:off x="4505760" y="4559936"/>
            <a:ext cx="98695" cy="143186"/>
          </a:xfrm>
          <a:custGeom>
            <a:rect b="b" l="l" r="r" t="t"/>
            <a:pathLst>
              <a:path extrusionOk="0" h="3228" w="2225">
                <a:moveTo>
                  <a:pt x="1" y="0"/>
                </a:moveTo>
                <a:lnTo>
                  <a:pt x="55" y="3038"/>
                </a:lnTo>
                <a:lnTo>
                  <a:pt x="2225" y="3228"/>
                </a:lnTo>
                <a:lnTo>
                  <a:pt x="1845" y="109"/>
                </a:lnTo>
                <a:lnTo>
                  <a:pt x="1" y="0"/>
                </a:ln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 name="Google Shape;34;p19"/>
          <p:cNvSpPr/>
          <p:nvPr/>
        </p:nvSpPr>
        <p:spPr>
          <a:xfrm>
            <a:off x="4575535" y="4490116"/>
            <a:ext cx="246716" cy="119189"/>
          </a:xfrm>
          <a:custGeom>
            <a:rect b="b" l="l" r="r" t="t"/>
            <a:pathLst>
              <a:path extrusionOk="0" h="2687" w="5562">
                <a:moveTo>
                  <a:pt x="5561" y="1"/>
                </a:moveTo>
                <a:cubicBezTo>
                  <a:pt x="2767" y="462"/>
                  <a:pt x="1" y="2686"/>
                  <a:pt x="1" y="2686"/>
                </a:cubicBezTo>
                <a:cubicBezTo>
                  <a:pt x="1" y="2686"/>
                  <a:pt x="3310" y="1059"/>
                  <a:pt x="5561" y="1"/>
                </a:cubicBez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19"/>
          <p:cNvSpPr/>
          <p:nvPr/>
        </p:nvSpPr>
        <p:spPr>
          <a:xfrm>
            <a:off x="4583963" y="4568320"/>
            <a:ext cx="148021" cy="69863"/>
          </a:xfrm>
          <a:custGeom>
            <a:rect b="b" l="l" r="r" t="t"/>
            <a:pathLst>
              <a:path extrusionOk="0" h="1575" w="3337">
                <a:moveTo>
                  <a:pt x="3337" y="1"/>
                </a:moveTo>
                <a:cubicBezTo>
                  <a:pt x="1547" y="381"/>
                  <a:pt x="1" y="1574"/>
                  <a:pt x="1" y="1574"/>
                </a:cubicBezTo>
                <a:cubicBezTo>
                  <a:pt x="1" y="1574"/>
                  <a:pt x="1492" y="1086"/>
                  <a:pt x="3337" y="1"/>
                </a:cubicBez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19"/>
          <p:cNvSpPr/>
          <p:nvPr/>
        </p:nvSpPr>
        <p:spPr>
          <a:xfrm>
            <a:off x="4587556" y="4621284"/>
            <a:ext cx="93905" cy="39744"/>
          </a:xfrm>
          <a:custGeom>
            <a:rect b="b" l="l" r="r" t="t"/>
            <a:pathLst>
              <a:path extrusionOk="0" h="896" w="2117">
                <a:moveTo>
                  <a:pt x="2117" y="0"/>
                </a:moveTo>
                <a:cubicBezTo>
                  <a:pt x="923" y="299"/>
                  <a:pt x="1" y="896"/>
                  <a:pt x="1" y="896"/>
                </a:cubicBezTo>
                <a:cubicBezTo>
                  <a:pt x="1" y="896"/>
                  <a:pt x="1194" y="570"/>
                  <a:pt x="2117" y="0"/>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19"/>
          <p:cNvSpPr/>
          <p:nvPr/>
        </p:nvSpPr>
        <p:spPr>
          <a:xfrm>
            <a:off x="5339556" y="4458844"/>
            <a:ext cx="345323" cy="127572"/>
          </a:xfrm>
          <a:custGeom>
            <a:rect b="b" l="l" r="r" t="t"/>
            <a:pathLst>
              <a:path extrusionOk="0" h="2876" w="7785">
                <a:moveTo>
                  <a:pt x="0" y="1"/>
                </a:moveTo>
                <a:lnTo>
                  <a:pt x="0" y="1"/>
                </a:lnTo>
                <a:cubicBezTo>
                  <a:pt x="109" y="28"/>
                  <a:pt x="787" y="136"/>
                  <a:pt x="2035" y="516"/>
                </a:cubicBezTo>
                <a:cubicBezTo>
                  <a:pt x="4584" y="1248"/>
                  <a:pt x="6646" y="2306"/>
                  <a:pt x="7785" y="2876"/>
                </a:cubicBezTo>
                <a:lnTo>
                  <a:pt x="7676" y="2279"/>
                </a:lnTo>
                <a:cubicBezTo>
                  <a:pt x="5669" y="1248"/>
                  <a:pt x="1872" y="136"/>
                  <a:pt x="0" y="1"/>
                </a:cubicBez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 name="Google Shape;38;p19"/>
          <p:cNvSpPr/>
          <p:nvPr/>
        </p:nvSpPr>
        <p:spPr>
          <a:xfrm>
            <a:off x="5542893" y="4544278"/>
            <a:ext cx="144428" cy="71016"/>
          </a:xfrm>
          <a:custGeom>
            <a:rect b="b" l="l" r="r" t="t"/>
            <a:pathLst>
              <a:path extrusionOk="0" h="1601" w="3256">
                <a:moveTo>
                  <a:pt x="0" y="1"/>
                </a:moveTo>
                <a:lnTo>
                  <a:pt x="0" y="1"/>
                </a:lnTo>
                <a:cubicBezTo>
                  <a:pt x="109" y="55"/>
                  <a:pt x="706" y="245"/>
                  <a:pt x="1899" y="868"/>
                </a:cubicBezTo>
                <a:cubicBezTo>
                  <a:pt x="2387" y="1085"/>
                  <a:pt x="2821" y="1357"/>
                  <a:pt x="3255" y="1601"/>
                </a:cubicBezTo>
                <a:lnTo>
                  <a:pt x="3228" y="1302"/>
                </a:lnTo>
                <a:cubicBezTo>
                  <a:pt x="2007" y="733"/>
                  <a:pt x="814" y="218"/>
                  <a:pt x="0" y="1"/>
                </a:cubicBez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19"/>
          <p:cNvSpPr/>
          <p:nvPr/>
        </p:nvSpPr>
        <p:spPr>
          <a:xfrm>
            <a:off x="5480304" y="4571957"/>
            <a:ext cx="213005" cy="92663"/>
          </a:xfrm>
          <a:custGeom>
            <a:rect b="b" l="l" r="r" t="t"/>
            <a:pathLst>
              <a:path extrusionOk="0" h="2089" w="4802">
                <a:moveTo>
                  <a:pt x="1" y="0"/>
                </a:moveTo>
                <a:lnTo>
                  <a:pt x="1" y="0"/>
                </a:lnTo>
                <a:cubicBezTo>
                  <a:pt x="82" y="27"/>
                  <a:pt x="733" y="190"/>
                  <a:pt x="1954" y="706"/>
                </a:cubicBezTo>
                <a:cubicBezTo>
                  <a:pt x="3012" y="1140"/>
                  <a:pt x="3961" y="1628"/>
                  <a:pt x="4802" y="2089"/>
                </a:cubicBezTo>
                <a:lnTo>
                  <a:pt x="4748" y="1682"/>
                </a:lnTo>
                <a:cubicBezTo>
                  <a:pt x="3039" y="895"/>
                  <a:pt x="1140" y="190"/>
                  <a:pt x="1" y="0"/>
                </a:cubicBez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p19"/>
          <p:cNvSpPr/>
          <p:nvPr/>
        </p:nvSpPr>
        <p:spPr>
          <a:xfrm>
            <a:off x="3465034" y="4466074"/>
            <a:ext cx="186523" cy="93905"/>
          </a:xfrm>
          <a:custGeom>
            <a:rect b="b" l="l" r="r" t="t"/>
            <a:pathLst>
              <a:path extrusionOk="0" h="2117" w="4205">
                <a:moveTo>
                  <a:pt x="4205" y="0"/>
                </a:moveTo>
                <a:cubicBezTo>
                  <a:pt x="2713" y="407"/>
                  <a:pt x="868" y="1221"/>
                  <a:pt x="27" y="1601"/>
                </a:cubicBezTo>
                <a:lnTo>
                  <a:pt x="0" y="2116"/>
                </a:lnTo>
                <a:lnTo>
                  <a:pt x="4205" y="0"/>
                </a:ln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19"/>
          <p:cNvSpPr/>
          <p:nvPr/>
        </p:nvSpPr>
        <p:spPr>
          <a:xfrm>
            <a:off x="3459001" y="4586374"/>
            <a:ext cx="116749" cy="58995"/>
          </a:xfrm>
          <a:custGeom>
            <a:rect b="b" l="l" r="r" t="t"/>
            <a:pathLst>
              <a:path extrusionOk="0" h="1330" w="2632">
                <a:moveTo>
                  <a:pt x="2632" y="1"/>
                </a:moveTo>
                <a:lnTo>
                  <a:pt x="2632" y="1"/>
                </a:lnTo>
                <a:cubicBezTo>
                  <a:pt x="1710" y="218"/>
                  <a:pt x="706" y="652"/>
                  <a:pt x="28" y="950"/>
                </a:cubicBezTo>
                <a:lnTo>
                  <a:pt x="1" y="1330"/>
                </a:lnTo>
                <a:cubicBezTo>
                  <a:pt x="625" y="1004"/>
                  <a:pt x="1574" y="516"/>
                  <a:pt x="2632" y="1"/>
                </a:cubicBez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 name="Google Shape;42;p19"/>
          <p:cNvSpPr/>
          <p:nvPr/>
        </p:nvSpPr>
        <p:spPr>
          <a:xfrm>
            <a:off x="3461396" y="4481732"/>
            <a:ext cx="347763" cy="121540"/>
          </a:xfrm>
          <a:custGeom>
            <a:rect b="b" l="l" r="r" t="t"/>
            <a:pathLst>
              <a:path extrusionOk="0" h="2740" w="7840">
                <a:moveTo>
                  <a:pt x="7840" y="0"/>
                </a:moveTo>
                <a:lnTo>
                  <a:pt x="7840" y="0"/>
                </a:lnTo>
                <a:cubicBezTo>
                  <a:pt x="4070" y="298"/>
                  <a:pt x="1222" y="1600"/>
                  <a:pt x="28" y="2197"/>
                </a:cubicBezTo>
                <a:lnTo>
                  <a:pt x="1" y="2740"/>
                </a:lnTo>
                <a:cubicBezTo>
                  <a:pt x="1737" y="1790"/>
                  <a:pt x="4585" y="678"/>
                  <a:pt x="7840" y="0"/>
                </a:cubicBez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19"/>
          <p:cNvSpPr/>
          <p:nvPr/>
        </p:nvSpPr>
        <p:spPr>
          <a:xfrm>
            <a:off x="4297632" y="4452855"/>
            <a:ext cx="222586" cy="138395"/>
          </a:xfrm>
          <a:custGeom>
            <a:rect b="b" l="l" r="r" t="t"/>
            <a:pathLst>
              <a:path extrusionOk="0" h="3120" w="5018">
                <a:moveTo>
                  <a:pt x="0" y="0"/>
                </a:moveTo>
                <a:lnTo>
                  <a:pt x="0" y="0"/>
                </a:lnTo>
                <a:cubicBezTo>
                  <a:pt x="0" y="0"/>
                  <a:pt x="2468" y="1736"/>
                  <a:pt x="5018" y="3119"/>
                </a:cubicBezTo>
                <a:cubicBezTo>
                  <a:pt x="1574" y="543"/>
                  <a:pt x="0" y="0"/>
                  <a:pt x="0" y="0"/>
                </a:cubicBez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19"/>
          <p:cNvSpPr/>
          <p:nvPr/>
        </p:nvSpPr>
        <p:spPr>
          <a:xfrm>
            <a:off x="7216474" y="4071418"/>
            <a:ext cx="232256" cy="117947"/>
          </a:xfrm>
          <a:custGeom>
            <a:rect b="b" l="l" r="r" t="t"/>
            <a:pathLst>
              <a:path extrusionOk="0" h="2659" w="5236">
                <a:moveTo>
                  <a:pt x="2089" y="1"/>
                </a:moveTo>
                <a:lnTo>
                  <a:pt x="1" y="2659"/>
                </a:lnTo>
                <a:lnTo>
                  <a:pt x="1981" y="2469"/>
                </a:lnTo>
                <a:lnTo>
                  <a:pt x="2767" y="1384"/>
                </a:lnTo>
                <a:lnTo>
                  <a:pt x="5236" y="1384"/>
                </a:lnTo>
                <a:lnTo>
                  <a:pt x="5236" y="136"/>
                </a:lnTo>
                <a:lnTo>
                  <a:pt x="4151" y="1"/>
                </a:lnTo>
                <a:close/>
              </a:path>
            </a:pathLst>
          </a:custGeom>
          <a:solidFill>
            <a:srgbClr val="222E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19"/>
          <p:cNvSpPr/>
          <p:nvPr/>
        </p:nvSpPr>
        <p:spPr>
          <a:xfrm>
            <a:off x="7305500" y="3136567"/>
            <a:ext cx="661770" cy="1307881"/>
          </a:xfrm>
          <a:custGeom>
            <a:rect b="b" l="l" r="r" t="t"/>
            <a:pathLst>
              <a:path extrusionOk="0" h="29485" w="14919">
                <a:moveTo>
                  <a:pt x="3635" y="1"/>
                </a:moveTo>
                <a:lnTo>
                  <a:pt x="1" y="4151"/>
                </a:lnTo>
                <a:cubicBezTo>
                  <a:pt x="1" y="4151"/>
                  <a:pt x="3554" y="6754"/>
                  <a:pt x="5290" y="8328"/>
                </a:cubicBezTo>
                <a:cubicBezTo>
                  <a:pt x="5941" y="8897"/>
                  <a:pt x="6538" y="9413"/>
                  <a:pt x="7053" y="9955"/>
                </a:cubicBezTo>
                <a:cubicBezTo>
                  <a:pt x="8138" y="11094"/>
                  <a:pt x="8816" y="12450"/>
                  <a:pt x="8626" y="15298"/>
                </a:cubicBezTo>
                <a:cubicBezTo>
                  <a:pt x="8436" y="18228"/>
                  <a:pt x="6131" y="19584"/>
                  <a:pt x="4151" y="20344"/>
                </a:cubicBezTo>
                <a:cubicBezTo>
                  <a:pt x="3364" y="20615"/>
                  <a:pt x="2659" y="20859"/>
                  <a:pt x="2116" y="21022"/>
                </a:cubicBezTo>
                <a:lnTo>
                  <a:pt x="2116" y="27206"/>
                </a:lnTo>
                <a:lnTo>
                  <a:pt x="2116" y="29484"/>
                </a:lnTo>
                <a:lnTo>
                  <a:pt x="8084" y="29484"/>
                </a:lnTo>
                <a:lnTo>
                  <a:pt x="8138" y="27206"/>
                </a:lnTo>
                <a:lnTo>
                  <a:pt x="8246" y="24141"/>
                </a:lnTo>
                <a:cubicBezTo>
                  <a:pt x="8246" y="24141"/>
                  <a:pt x="8301" y="24141"/>
                  <a:pt x="8409" y="24087"/>
                </a:cubicBezTo>
                <a:cubicBezTo>
                  <a:pt x="9359" y="23571"/>
                  <a:pt x="14404" y="20750"/>
                  <a:pt x="14783" y="15109"/>
                </a:cubicBezTo>
                <a:cubicBezTo>
                  <a:pt x="14919" y="12803"/>
                  <a:pt x="14268" y="10796"/>
                  <a:pt x="13346" y="9169"/>
                </a:cubicBezTo>
                <a:cubicBezTo>
                  <a:pt x="12207" y="7107"/>
                  <a:pt x="10688" y="5670"/>
                  <a:pt x="10037" y="5073"/>
                </a:cubicBezTo>
                <a:cubicBezTo>
                  <a:pt x="8897" y="3988"/>
                  <a:pt x="3635" y="1"/>
                  <a:pt x="3635"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19"/>
          <p:cNvSpPr/>
          <p:nvPr/>
        </p:nvSpPr>
        <p:spPr>
          <a:xfrm>
            <a:off x="7398164" y="4343335"/>
            <a:ext cx="268319" cy="101135"/>
          </a:xfrm>
          <a:custGeom>
            <a:rect b="b" l="l" r="r" t="t"/>
            <a:pathLst>
              <a:path extrusionOk="0" h="2280" w="6049">
                <a:moveTo>
                  <a:pt x="0" y="1"/>
                </a:moveTo>
                <a:lnTo>
                  <a:pt x="0" y="2279"/>
                </a:lnTo>
                <a:lnTo>
                  <a:pt x="5968" y="2279"/>
                </a:lnTo>
                <a:lnTo>
                  <a:pt x="6049" y="1"/>
                </a:lnTo>
                <a:close/>
              </a:path>
            </a:pathLst>
          </a:custGeom>
          <a:solidFill>
            <a:srgbClr val="D6E8F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19"/>
          <p:cNvSpPr/>
          <p:nvPr/>
        </p:nvSpPr>
        <p:spPr>
          <a:xfrm>
            <a:off x="7490783" y="3530025"/>
            <a:ext cx="476488" cy="674988"/>
          </a:xfrm>
          <a:custGeom>
            <a:rect b="b" l="l" r="r" t="t"/>
            <a:pathLst>
              <a:path extrusionOk="0" h="15217" w="10742">
                <a:moveTo>
                  <a:pt x="6917" y="0"/>
                </a:moveTo>
                <a:cubicBezTo>
                  <a:pt x="5453" y="0"/>
                  <a:pt x="4097" y="353"/>
                  <a:pt x="2903" y="1085"/>
                </a:cubicBezTo>
                <a:cubicBezTo>
                  <a:pt x="3988" y="2224"/>
                  <a:pt x="4666" y="3580"/>
                  <a:pt x="4476" y="6428"/>
                </a:cubicBezTo>
                <a:cubicBezTo>
                  <a:pt x="4314" y="9358"/>
                  <a:pt x="2008" y="10714"/>
                  <a:pt x="1" y="11474"/>
                </a:cubicBezTo>
                <a:cubicBezTo>
                  <a:pt x="869" y="13209"/>
                  <a:pt x="2415" y="14539"/>
                  <a:pt x="4232" y="15217"/>
                </a:cubicBezTo>
                <a:cubicBezTo>
                  <a:pt x="5182" y="14701"/>
                  <a:pt x="10227" y="11880"/>
                  <a:pt x="10606" y="6239"/>
                </a:cubicBezTo>
                <a:cubicBezTo>
                  <a:pt x="10742" y="3933"/>
                  <a:pt x="10091" y="1926"/>
                  <a:pt x="9223" y="326"/>
                </a:cubicBezTo>
                <a:cubicBezTo>
                  <a:pt x="8464" y="136"/>
                  <a:pt x="7731" y="0"/>
                  <a:pt x="6917" y="0"/>
                </a:cubicBezTo>
                <a:close/>
              </a:path>
            </a:pathLst>
          </a:custGeom>
          <a:solidFill>
            <a:srgbClr val="D6E8F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 name="Google Shape;48;p19"/>
          <p:cNvSpPr/>
          <p:nvPr/>
        </p:nvSpPr>
        <p:spPr>
          <a:xfrm>
            <a:off x="7576217" y="3675875"/>
            <a:ext cx="441623" cy="402500"/>
          </a:xfrm>
          <a:custGeom>
            <a:rect b="b" l="l" r="r" t="t"/>
            <a:pathLst>
              <a:path extrusionOk="0" h="9074" w="9956">
                <a:moveTo>
                  <a:pt x="4968" y="1"/>
                </a:moveTo>
                <a:cubicBezTo>
                  <a:pt x="3805" y="1"/>
                  <a:pt x="2645" y="442"/>
                  <a:pt x="1764" y="1323"/>
                </a:cubicBezTo>
                <a:cubicBezTo>
                  <a:pt x="1" y="3086"/>
                  <a:pt x="1" y="5961"/>
                  <a:pt x="1764" y="7752"/>
                </a:cubicBezTo>
                <a:cubicBezTo>
                  <a:pt x="2645" y="8633"/>
                  <a:pt x="3805" y="9074"/>
                  <a:pt x="4968" y="9074"/>
                </a:cubicBezTo>
                <a:cubicBezTo>
                  <a:pt x="6131" y="9074"/>
                  <a:pt x="7297" y="8633"/>
                  <a:pt x="8192" y="7752"/>
                </a:cubicBezTo>
                <a:cubicBezTo>
                  <a:pt x="9955" y="5961"/>
                  <a:pt x="9955" y="3086"/>
                  <a:pt x="8192" y="1323"/>
                </a:cubicBezTo>
                <a:cubicBezTo>
                  <a:pt x="7297" y="442"/>
                  <a:pt x="6131" y="1"/>
                  <a:pt x="4968" y="1"/>
                </a:cubicBez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 name="Google Shape;49;p19"/>
          <p:cNvSpPr/>
          <p:nvPr/>
        </p:nvSpPr>
        <p:spPr>
          <a:xfrm>
            <a:off x="7695318" y="3774262"/>
            <a:ext cx="204577" cy="204577"/>
          </a:xfrm>
          <a:custGeom>
            <a:rect b="b" l="l" r="r" t="t"/>
            <a:pathLst>
              <a:path extrusionOk="0" h="4612" w="4612">
                <a:moveTo>
                  <a:pt x="2306" y="0"/>
                </a:moveTo>
                <a:cubicBezTo>
                  <a:pt x="1004" y="0"/>
                  <a:pt x="1" y="1031"/>
                  <a:pt x="1" y="2306"/>
                </a:cubicBezTo>
                <a:cubicBezTo>
                  <a:pt x="1" y="3608"/>
                  <a:pt x="1004" y="4611"/>
                  <a:pt x="2306" y="4611"/>
                </a:cubicBezTo>
                <a:cubicBezTo>
                  <a:pt x="3581" y="4611"/>
                  <a:pt x="4612" y="3608"/>
                  <a:pt x="4612" y="2306"/>
                </a:cubicBezTo>
                <a:cubicBezTo>
                  <a:pt x="4612" y="1058"/>
                  <a:pt x="3581" y="0"/>
                  <a:pt x="2306" y="0"/>
                </a:cubicBezTo>
                <a:close/>
              </a:path>
            </a:pathLst>
          </a:custGeom>
          <a:solidFill>
            <a:srgbClr val="222E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 name="Google Shape;50;p19"/>
          <p:cNvSpPr/>
          <p:nvPr/>
        </p:nvSpPr>
        <p:spPr>
          <a:xfrm>
            <a:off x="7757907" y="3838005"/>
            <a:ext cx="78247" cy="78247"/>
          </a:xfrm>
          <a:custGeom>
            <a:rect b="b" l="l" r="r" t="t"/>
            <a:pathLst>
              <a:path extrusionOk="0" h="1764" w="1764">
                <a:moveTo>
                  <a:pt x="895" y="1"/>
                </a:moveTo>
                <a:cubicBezTo>
                  <a:pt x="407" y="1"/>
                  <a:pt x="0" y="381"/>
                  <a:pt x="0" y="869"/>
                </a:cubicBezTo>
                <a:cubicBezTo>
                  <a:pt x="0" y="1357"/>
                  <a:pt x="380" y="1764"/>
                  <a:pt x="895" y="1764"/>
                </a:cubicBezTo>
                <a:cubicBezTo>
                  <a:pt x="1357" y="1764"/>
                  <a:pt x="1763" y="1384"/>
                  <a:pt x="1763" y="869"/>
                </a:cubicBezTo>
                <a:cubicBezTo>
                  <a:pt x="1763" y="408"/>
                  <a:pt x="1411" y="1"/>
                  <a:pt x="895" y="1"/>
                </a:cubicBezTo>
                <a:close/>
              </a:path>
            </a:pathLst>
          </a:custGeom>
          <a:solidFill>
            <a:srgbClr val="3D4F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 name="Google Shape;51;p19"/>
          <p:cNvSpPr/>
          <p:nvPr/>
        </p:nvSpPr>
        <p:spPr>
          <a:xfrm>
            <a:off x="6715983" y="4224233"/>
            <a:ext cx="299591" cy="79444"/>
          </a:xfrm>
          <a:custGeom>
            <a:rect b="b" l="l" r="r" t="t"/>
            <a:pathLst>
              <a:path extrusionOk="0" h="1791" w="6754">
                <a:moveTo>
                  <a:pt x="0" y="1"/>
                </a:moveTo>
                <a:lnTo>
                  <a:pt x="0" y="1791"/>
                </a:lnTo>
                <a:lnTo>
                  <a:pt x="6754" y="1791"/>
                </a:lnTo>
                <a:lnTo>
                  <a:pt x="6754" y="1"/>
                </a:lnTo>
                <a:close/>
              </a:path>
            </a:pathLst>
          </a:custGeom>
          <a:solidFill>
            <a:srgbClr val="222E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19"/>
          <p:cNvSpPr/>
          <p:nvPr/>
        </p:nvSpPr>
        <p:spPr>
          <a:xfrm>
            <a:off x="6819426" y="4272361"/>
            <a:ext cx="80686" cy="193754"/>
          </a:xfrm>
          <a:custGeom>
            <a:rect b="b" l="l" r="r" t="t"/>
            <a:pathLst>
              <a:path extrusionOk="0" h="4368" w="1819">
                <a:moveTo>
                  <a:pt x="1" y="1"/>
                </a:moveTo>
                <a:lnTo>
                  <a:pt x="1" y="4367"/>
                </a:lnTo>
                <a:lnTo>
                  <a:pt x="1818" y="4367"/>
                </a:lnTo>
                <a:lnTo>
                  <a:pt x="1818" y="1"/>
                </a:lnTo>
                <a:close/>
              </a:path>
            </a:pathLst>
          </a:custGeom>
          <a:solidFill>
            <a:srgbClr val="222E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9"/>
          <p:cNvSpPr/>
          <p:nvPr/>
        </p:nvSpPr>
        <p:spPr>
          <a:xfrm>
            <a:off x="6626912" y="4422780"/>
            <a:ext cx="1476306" cy="292405"/>
          </a:xfrm>
          <a:custGeom>
            <a:rect b="b" l="l" r="r" t="t"/>
            <a:pathLst>
              <a:path extrusionOk="0" h="6592" w="33282">
                <a:moveTo>
                  <a:pt x="2008" y="0"/>
                </a:moveTo>
                <a:lnTo>
                  <a:pt x="1954" y="3472"/>
                </a:lnTo>
                <a:lnTo>
                  <a:pt x="1" y="6591"/>
                </a:lnTo>
                <a:lnTo>
                  <a:pt x="33282" y="6591"/>
                </a:lnTo>
                <a:lnTo>
                  <a:pt x="30841" y="3472"/>
                </a:lnTo>
                <a:lnTo>
                  <a:pt x="30841" y="0"/>
                </a:lnTo>
                <a:close/>
              </a:path>
            </a:pathLst>
          </a:custGeom>
          <a:solidFill>
            <a:srgbClr val="3D4F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p19"/>
          <p:cNvSpPr/>
          <p:nvPr/>
        </p:nvSpPr>
        <p:spPr>
          <a:xfrm>
            <a:off x="6626912" y="4576748"/>
            <a:ext cx="1476306" cy="138440"/>
          </a:xfrm>
          <a:custGeom>
            <a:rect b="b" l="l" r="r" t="t"/>
            <a:pathLst>
              <a:path extrusionOk="0" h="3121" w="33282">
                <a:moveTo>
                  <a:pt x="1954" y="1"/>
                </a:moveTo>
                <a:lnTo>
                  <a:pt x="1" y="3120"/>
                </a:lnTo>
                <a:lnTo>
                  <a:pt x="33282" y="3120"/>
                </a:lnTo>
                <a:lnTo>
                  <a:pt x="30841" y="1"/>
                </a:lnTo>
                <a:close/>
              </a:path>
            </a:pathLst>
          </a:custGeom>
          <a:solidFill>
            <a:srgbClr val="222E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19"/>
          <p:cNvSpPr/>
          <p:nvPr/>
        </p:nvSpPr>
        <p:spPr>
          <a:xfrm>
            <a:off x="6696732" y="3876508"/>
            <a:ext cx="502925" cy="399484"/>
          </a:xfrm>
          <a:custGeom>
            <a:rect b="b" l="l" r="r" t="t"/>
            <a:pathLst>
              <a:path extrusionOk="0" h="9006" w="11338">
                <a:moveTo>
                  <a:pt x="949" y="1"/>
                </a:moveTo>
                <a:lnTo>
                  <a:pt x="0" y="1221"/>
                </a:lnTo>
                <a:lnTo>
                  <a:pt x="10416" y="9006"/>
                </a:lnTo>
                <a:lnTo>
                  <a:pt x="11338" y="7867"/>
                </a:lnTo>
                <a:lnTo>
                  <a:pt x="949"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 name="Google Shape;56;p19"/>
          <p:cNvSpPr/>
          <p:nvPr/>
        </p:nvSpPr>
        <p:spPr>
          <a:xfrm>
            <a:off x="6679876" y="3771867"/>
            <a:ext cx="626860" cy="500530"/>
          </a:xfrm>
          <a:custGeom>
            <a:rect b="b" l="l" r="r" t="t"/>
            <a:pathLst>
              <a:path extrusionOk="0" h="11284" w="14132">
                <a:moveTo>
                  <a:pt x="1899" y="0"/>
                </a:moveTo>
                <a:lnTo>
                  <a:pt x="0" y="2089"/>
                </a:lnTo>
                <a:lnTo>
                  <a:pt x="2469" y="3933"/>
                </a:lnTo>
                <a:lnTo>
                  <a:pt x="3391" y="4611"/>
                </a:lnTo>
                <a:lnTo>
                  <a:pt x="6537" y="6917"/>
                </a:lnTo>
                <a:lnTo>
                  <a:pt x="12559" y="11284"/>
                </a:lnTo>
                <a:lnTo>
                  <a:pt x="14132" y="9114"/>
                </a:lnTo>
                <a:lnTo>
                  <a:pt x="8219" y="4665"/>
                </a:lnTo>
                <a:lnTo>
                  <a:pt x="5181" y="2468"/>
                </a:lnTo>
                <a:lnTo>
                  <a:pt x="4232" y="1736"/>
                </a:lnTo>
                <a:lnTo>
                  <a:pt x="1899" y="0"/>
                </a:ln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19"/>
          <p:cNvSpPr/>
          <p:nvPr/>
        </p:nvSpPr>
        <p:spPr>
          <a:xfrm>
            <a:off x="6789351" y="3848828"/>
            <a:ext cx="120386" cy="127617"/>
          </a:xfrm>
          <a:custGeom>
            <a:rect b="b" l="l" r="r" t="t"/>
            <a:pathLst>
              <a:path extrusionOk="0" h="2877" w="2714">
                <a:moveTo>
                  <a:pt x="1764" y="1"/>
                </a:moveTo>
                <a:lnTo>
                  <a:pt x="1" y="2198"/>
                </a:lnTo>
                <a:lnTo>
                  <a:pt x="923" y="2876"/>
                </a:lnTo>
                <a:lnTo>
                  <a:pt x="2713" y="733"/>
                </a:lnTo>
                <a:lnTo>
                  <a:pt x="1764" y="1"/>
                </a:lnTo>
                <a:close/>
              </a:path>
            </a:pathLst>
          </a:custGeom>
          <a:solidFill>
            <a:srgbClr val="3D4F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 name="Google Shape;58;p19"/>
          <p:cNvSpPr/>
          <p:nvPr/>
        </p:nvSpPr>
        <p:spPr>
          <a:xfrm>
            <a:off x="6969844" y="3978798"/>
            <a:ext cx="336895" cy="293602"/>
          </a:xfrm>
          <a:custGeom>
            <a:rect b="b" l="l" r="r" t="t"/>
            <a:pathLst>
              <a:path extrusionOk="0" h="6619" w="7595">
                <a:moveTo>
                  <a:pt x="1682" y="0"/>
                </a:moveTo>
                <a:lnTo>
                  <a:pt x="0" y="2252"/>
                </a:lnTo>
                <a:lnTo>
                  <a:pt x="6022" y="6619"/>
                </a:lnTo>
                <a:lnTo>
                  <a:pt x="7595" y="4449"/>
                </a:lnTo>
                <a:lnTo>
                  <a:pt x="1682" y="0"/>
                </a:lnTo>
                <a:close/>
              </a:path>
            </a:pathLst>
          </a:custGeom>
          <a:solidFill>
            <a:srgbClr val="222E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 name="Google Shape;59;p19"/>
          <p:cNvSpPr/>
          <p:nvPr/>
        </p:nvSpPr>
        <p:spPr>
          <a:xfrm>
            <a:off x="7546142" y="2811731"/>
            <a:ext cx="299635" cy="300833"/>
          </a:xfrm>
          <a:custGeom>
            <a:rect b="b" l="l" r="r" t="t"/>
            <a:pathLst>
              <a:path extrusionOk="0" h="6782" w="6755">
                <a:moveTo>
                  <a:pt x="3825" y="0"/>
                </a:moveTo>
                <a:lnTo>
                  <a:pt x="1574" y="2658"/>
                </a:lnTo>
                <a:lnTo>
                  <a:pt x="1" y="4530"/>
                </a:lnTo>
                <a:lnTo>
                  <a:pt x="652" y="5018"/>
                </a:lnTo>
                <a:lnTo>
                  <a:pt x="1330" y="5534"/>
                </a:lnTo>
                <a:lnTo>
                  <a:pt x="2442" y="6347"/>
                </a:lnTo>
                <a:lnTo>
                  <a:pt x="3011" y="6781"/>
                </a:lnTo>
                <a:lnTo>
                  <a:pt x="4557" y="4991"/>
                </a:lnTo>
                <a:lnTo>
                  <a:pt x="6754" y="2360"/>
                </a:lnTo>
                <a:lnTo>
                  <a:pt x="5968" y="1736"/>
                </a:lnTo>
                <a:lnTo>
                  <a:pt x="5181" y="1139"/>
                </a:lnTo>
                <a:lnTo>
                  <a:pt x="4313" y="407"/>
                </a:lnTo>
                <a:lnTo>
                  <a:pt x="3825" y="0"/>
                </a:ln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19"/>
          <p:cNvSpPr/>
          <p:nvPr/>
        </p:nvSpPr>
        <p:spPr>
          <a:xfrm>
            <a:off x="7546142" y="2811731"/>
            <a:ext cx="191358" cy="222630"/>
          </a:xfrm>
          <a:custGeom>
            <a:rect b="b" l="l" r="r" t="t"/>
            <a:pathLst>
              <a:path extrusionOk="0" h="5019" w="4314">
                <a:moveTo>
                  <a:pt x="3825" y="0"/>
                </a:moveTo>
                <a:lnTo>
                  <a:pt x="1574" y="2658"/>
                </a:lnTo>
                <a:lnTo>
                  <a:pt x="1" y="4530"/>
                </a:lnTo>
                <a:lnTo>
                  <a:pt x="652" y="5018"/>
                </a:lnTo>
                <a:lnTo>
                  <a:pt x="4313" y="407"/>
                </a:lnTo>
                <a:lnTo>
                  <a:pt x="3825" y="0"/>
                </a:lnTo>
                <a:close/>
              </a:path>
            </a:pathLst>
          </a:custGeom>
          <a:solidFill>
            <a:srgbClr val="3D4F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19"/>
          <p:cNvSpPr/>
          <p:nvPr/>
        </p:nvSpPr>
        <p:spPr>
          <a:xfrm>
            <a:off x="7546142" y="2929636"/>
            <a:ext cx="202181" cy="182930"/>
          </a:xfrm>
          <a:custGeom>
            <a:rect b="b" l="l" r="r" t="t"/>
            <a:pathLst>
              <a:path extrusionOk="0" h="4124" w="4558">
                <a:moveTo>
                  <a:pt x="1574" y="0"/>
                </a:moveTo>
                <a:lnTo>
                  <a:pt x="1" y="1872"/>
                </a:lnTo>
                <a:lnTo>
                  <a:pt x="3011" y="4123"/>
                </a:lnTo>
                <a:lnTo>
                  <a:pt x="4557" y="2333"/>
                </a:lnTo>
                <a:lnTo>
                  <a:pt x="1574" y="0"/>
                </a:lnTo>
                <a:close/>
              </a:path>
            </a:pathLst>
          </a:custGeom>
          <a:solidFill>
            <a:srgbClr val="222E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9"/>
          <p:cNvSpPr/>
          <p:nvPr/>
        </p:nvSpPr>
        <p:spPr>
          <a:xfrm>
            <a:off x="7605094" y="2862255"/>
            <a:ext cx="205774" cy="231058"/>
          </a:xfrm>
          <a:custGeom>
            <a:rect b="b" l="l" r="r" t="t"/>
            <a:pathLst>
              <a:path extrusionOk="0" h="5209" w="4639">
                <a:moveTo>
                  <a:pt x="3852" y="0"/>
                </a:moveTo>
                <a:lnTo>
                  <a:pt x="1" y="4395"/>
                </a:lnTo>
                <a:lnTo>
                  <a:pt x="1113" y="5208"/>
                </a:lnTo>
                <a:lnTo>
                  <a:pt x="4639" y="597"/>
                </a:lnTo>
                <a:lnTo>
                  <a:pt x="3852" y="0"/>
                </a:lnTo>
                <a:close/>
              </a:path>
            </a:pathLst>
          </a:custGeom>
          <a:solidFill>
            <a:srgbClr val="222E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19"/>
          <p:cNvSpPr/>
          <p:nvPr/>
        </p:nvSpPr>
        <p:spPr>
          <a:xfrm>
            <a:off x="7137073" y="2948887"/>
            <a:ext cx="601621" cy="647309"/>
          </a:xfrm>
          <a:custGeom>
            <a:rect b="b" l="l" r="r" t="t"/>
            <a:pathLst>
              <a:path extrusionOk="0" h="14593" w="13563">
                <a:moveTo>
                  <a:pt x="8978" y="0"/>
                </a:moveTo>
                <a:lnTo>
                  <a:pt x="7568" y="1655"/>
                </a:lnTo>
                <a:lnTo>
                  <a:pt x="0" y="10660"/>
                </a:lnTo>
                <a:lnTo>
                  <a:pt x="1167" y="11555"/>
                </a:lnTo>
                <a:lnTo>
                  <a:pt x="2821" y="12911"/>
                </a:lnTo>
                <a:lnTo>
                  <a:pt x="4910" y="14593"/>
                </a:lnTo>
                <a:lnTo>
                  <a:pt x="12206" y="5561"/>
                </a:lnTo>
                <a:lnTo>
                  <a:pt x="13562" y="3879"/>
                </a:lnTo>
                <a:lnTo>
                  <a:pt x="11691" y="2306"/>
                </a:lnTo>
                <a:lnTo>
                  <a:pt x="9846" y="706"/>
                </a:lnTo>
                <a:lnTo>
                  <a:pt x="8978" y="0"/>
                </a:lnTo>
                <a:close/>
              </a:path>
            </a:pathLst>
          </a:custGeom>
          <a:solidFill>
            <a:srgbClr val="D6E8F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19"/>
          <p:cNvSpPr/>
          <p:nvPr/>
        </p:nvSpPr>
        <p:spPr>
          <a:xfrm>
            <a:off x="7137073" y="2948887"/>
            <a:ext cx="436788" cy="512595"/>
          </a:xfrm>
          <a:custGeom>
            <a:rect b="b" l="l" r="r" t="t"/>
            <a:pathLst>
              <a:path extrusionOk="0" h="11556" w="9847">
                <a:moveTo>
                  <a:pt x="8978" y="0"/>
                </a:moveTo>
                <a:lnTo>
                  <a:pt x="7568" y="1655"/>
                </a:lnTo>
                <a:lnTo>
                  <a:pt x="0" y="10660"/>
                </a:lnTo>
                <a:lnTo>
                  <a:pt x="1167" y="11555"/>
                </a:lnTo>
                <a:lnTo>
                  <a:pt x="9846" y="706"/>
                </a:lnTo>
                <a:lnTo>
                  <a:pt x="8978"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19"/>
          <p:cNvSpPr/>
          <p:nvPr/>
        </p:nvSpPr>
        <p:spPr>
          <a:xfrm>
            <a:off x="7262207" y="3051133"/>
            <a:ext cx="476488" cy="545065"/>
          </a:xfrm>
          <a:custGeom>
            <a:rect b="b" l="l" r="r" t="t"/>
            <a:pathLst>
              <a:path extrusionOk="0" h="12288" w="10742">
                <a:moveTo>
                  <a:pt x="8870" y="1"/>
                </a:moveTo>
                <a:lnTo>
                  <a:pt x="0" y="10606"/>
                </a:lnTo>
                <a:lnTo>
                  <a:pt x="2089" y="12288"/>
                </a:lnTo>
                <a:lnTo>
                  <a:pt x="9385" y="3256"/>
                </a:lnTo>
                <a:lnTo>
                  <a:pt x="10741" y="1574"/>
                </a:lnTo>
                <a:lnTo>
                  <a:pt x="8870" y="1"/>
                </a:ln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19"/>
          <p:cNvSpPr/>
          <p:nvPr/>
        </p:nvSpPr>
        <p:spPr>
          <a:xfrm>
            <a:off x="7069693" y="3502346"/>
            <a:ext cx="234651" cy="170732"/>
          </a:xfrm>
          <a:custGeom>
            <a:rect b="b" l="l" r="r" t="t"/>
            <a:pathLst>
              <a:path extrusionOk="0" h="3849" w="5290">
                <a:moveTo>
                  <a:pt x="136" y="0"/>
                </a:moveTo>
                <a:cubicBezTo>
                  <a:pt x="136" y="0"/>
                  <a:pt x="1" y="1248"/>
                  <a:pt x="1655" y="2930"/>
                </a:cubicBezTo>
                <a:cubicBezTo>
                  <a:pt x="2409" y="3669"/>
                  <a:pt x="3349" y="3849"/>
                  <a:pt x="4085" y="3849"/>
                </a:cubicBezTo>
                <a:cubicBezTo>
                  <a:pt x="4778" y="3849"/>
                  <a:pt x="5290" y="3689"/>
                  <a:pt x="5290" y="3689"/>
                </a:cubicBezTo>
                <a:lnTo>
                  <a:pt x="136" y="0"/>
                </a:lnTo>
                <a:close/>
              </a:path>
            </a:pathLst>
          </a:custGeom>
          <a:solidFill>
            <a:srgbClr val="5C9E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19"/>
          <p:cNvSpPr/>
          <p:nvPr/>
        </p:nvSpPr>
        <p:spPr>
          <a:xfrm>
            <a:off x="7039619" y="3367585"/>
            <a:ext cx="362179" cy="339335"/>
          </a:xfrm>
          <a:custGeom>
            <a:rect b="b" l="l" r="r" t="t"/>
            <a:pathLst>
              <a:path extrusionOk="0" h="7650" w="8165">
                <a:moveTo>
                  <a:pt x="2197" y="0"/>
                </a:moveTo>
                <a:lnTo>
                  <a:pt x="0" y="2930"/>
                </a:lnTo>
                <a:lnTo>
                  <a:pt x="1085" y="3852"/>
                </a:lnTo>
                <a:lnTo>
                  <a:pt x="1546" y="4259"/>
                </a:lnTo>
                <a:lnTo>
                  <a:pt x="2197" y="4774"/>
                </a:lnTo>
                <a:lnTo>
                  <a:pt x="3608" y="5995"/>
                </a:lnTo>
                <a:lnTo>
                  <a:pt x="4856" y="6998"/>
                </a:lnTo>
                <a:lnTo>
                  <a:pt x="5615" y="7649"/>
                </a:lnTo>
                <a:lnTo>
                  <a:pt x="8165" y="4828"/>
                </a:lnTo>
                <a:lnTo>
                  <a:pt x="7351" y="4150"/>
                </a:lnTo>
                <a:lnTo>
                  <a:pt x="5886" y="2984"/>
                </a:lnTo>
                <a:lnTo>
                  <a:pt x="4639" y="1953"/>
                </a:lnTo>
                <a:lnTo>
                  <a:pt x="3852" y="1357"/>
                </a:lnTo>
                <a:lnTo>
                  <a:pt x="3499" y="1031"/>
                </a:lnTo>
                <a:lnTo>
                  <a:pt x="2197" y="0"/>
                </a:ln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19"/>
          <p:cNvSpPr/>
          <p:nvPr/>
        </p:nvSpPr>
        <p:spPr>
          <a:xfrm>
            <a:off x="7039619" y="3367585"/>
            <a:ext cx="155251" cy="170909"/>
          </a:xfrm>
          <a:custGeom>
            <a:rect b="b" l="l" r="r" t="t"/>
            <a:pathLst>
              <a:path extrusionOk="0" h="3853" w="3500">
                <a:moveTo>
                  <a:pt x="2197" y="0"/>
                </a:moveTo>
                <a:lnTo>
                  <a:pt x="0" y="2930"/>
                </a:lnTo>
                <a:lnTo>
                  <a:pt x="1085" y="3852"/>
                </a:lnTo>
                <a:lnTo>
                  <a:pt x="3499" y="1031"/>
                </a:lnTo>
                <a:lnTo>
                  <a:pt x="2197" y="0"/>
                </a:lnTo>
                <a:close/>
              </a:path>
            </a:pathLst>
          </a:custGeom>
          <a:solidFill>
            <a:srgbClr val="222E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19"/>
          <p:cNvSpPr/>
          <p:nvPr/>
        </p:nvSpPr>
        <p:spPr>
          <a:xfrm>
            <a:off x="7199618" y="3499950"/>
            <a:ext cx="166074" cy="178095"/>
          </a:xfrm>
          <a:custGeom>
            <a:rect b="b" l="l" r="r" t="t"/>
            <a:pathLst>
              <a:path extrusionOk="0" h="4015" w="3744">
                <a:moveTo>
                  <a:pt x="2279" y="0"/>
                </a:moveTo>
                <a:lnTo>
                  <a:pt x="1" y="3011"/>
                </a:lnTo>
                <a:lnTo>
                  <a:pt x="1249" y="4014"/>
                </a:lnTo>
                <a:lnTo>
                  <a:pt x="3744" y="1166"/>
                </a:lnTo>
                <a:lnTo>
                  <a:pt x="2279" y="0"/>
                </a:lnTo>
                <a:close/>
              </a:path>
            </a:pathLst>
          </a:custGeom>
          <a:solidFill>
            <a:srgbClr val="222E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9"/>
          <p:cNvSpPr/>
          <p:nvPr/>
        </p:nvSpPr>
        <p:spPr>
          <a:xfrm>
            <a:off x="7108196" y="3427735"/>
            <a:ext cx="137198" cy="151658"/>
          </a:xfrm>
          <a:custGeom>
            <a:rect b="b" l="l" r="r" t="t"/>
            <a:pathLst>
              <a:path extrusionOk="0" h="3419" w="3093">
                <a:moveTo>
                  <a:pt x="2306" y="1"/>
                </a:moveTo>
                <a:lnTo>
                  <a:pt x="0" y="2903"/>
                </a:lnTo>
                <a:lnTo>
                  <a:pt x="651" y="3418"/>
                </a:lnTo>
                <a:lnTo>
                  <a:pt x="3093" y="597"/>
                </a:lnTo>
                <a:lnTo>
                  <a:pt x="2306" y="1"/>
                </a:lnTo>
                <a:close/>
              </a:path>
            </a:pathLst>
          </a:custGeom>
          <a:solidFill>
            <a:srgbClr val="3D4F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19"/>
          <p:cNvSpPr/>
          <p:nvPr/>
        </p:nvSpPr>
        <p:spPr>
          <a:xfrm>
            <a:off x="7472730" y="2938064"/>
            <a:ext cx="276791" cy="257495"/>
          </a:xfrm>
          <a:custGeom>
            <a:rect b="b" l="l" r="r" t="t"/>
            <a:pathLst>
              <a:path extrusionOk="0" h="5805" w="6240">
                <a:moveTo>
                  <a:pt x="1656" y="0"/>
                </a:moveTo>
                <a:lnTo>
                  <a:pt x="1" y="1899"/>
                </a:lnTo>
                <a:lnTo>
                  <a:pt x="1357" y="3065"/>
                </a:lnTo>
                <a:lnTo>
                  <a:pt x="2144" y="3716"/>
                </a:lnTo>
                <a:lnTo>
                  <a:pt x="3174" y="4584"/>
                </a:lnTo>
                <a:lnTo>
                  <a:pt x="4639" y="5805"/>
                </a:lnTo>
                <a:lnTo>
                  <a:pt x="6239" y="3879"/>
                </a:lnTo>
                <a:lnTo>
                  <a:pt x="4856" y="2686"/>
                </a:lnTo>
                <a:lnTo>
                  <a:pt x="3663" y="1709"/>
                </a:lnTo>
                <a:lnTo>
                  <a:pt x="2985" y="1139"/>
                </a:lnTo>
                <a:lnTo>
                  <a:pt x="1656" y="0"/>
                </a:ln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19"/>
          <p:cNvSpPr/>
          <p:nvPr/>
        </p:nvSpPr>
        <p:spPr>
          <a:xfrm>
            <a:off x="7532923" y="2988588"/>
            <a:ext cx="102288" cy="114354"/>
          </a:xfrm>
          <a:custGeom>
            <a:rect b="b" l="l" r="r" t="t"/>
            <a:pathLst>
              <a:path extrusionOk="0" h="2578" w="2306">
                <a:moveTo>
                  <a:pt x="1628" y="0"/>
                </a:moveTo>
                <a:lnTo>
                  <a:pt x="0" y="1926"/>
                </a:lnTo>
                <a:lnTo>
                  <a:pt x="787" y="2577"/>
                </a:lnTo>
                <a:lnTo>
                  <a:pt x="2306" y="570"/>
                </a:lnTo>
                <a:lnTo>
                  <a:pt x="1628" y="0"/>
                </a:lnTo>
                <a:close/>
              </a:path>
            </a:pathLst>
          </a:custGeom>
          <a:solidFill>
            <a:srgbClr val="3D4F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19"/>
          <p:cNvSpPr/>
          <p:nvPr/>
        </p:nvSpPr>
        <p:spPr>
          <a:xfrm>
            <a:off x="7613522" y="3058363"/>
            <a:ext cx="136000" cy="137198"/>
          </a:xfrm>
          <a:custGeom>
            <a:rect b="b" l="l" r="r" t="t"/>
            <a:pathLst>
              <a:path extrusionOk="0" h="3093" w="3066">
                <a:moveTo>
                  <a:pt x="1655" y="1"/>
                </a:moveTo>
                <a:cubicBezTo>
                  <a:pt x="1330" y="407"/>
                  <a:pt x="597" y="1221"/>
                  <a:pt x="0" y="1899"/>
                </a:cubicBezTo>
                <a:lnTo>
                  <a:pt x="1465" y="3093"/>
                </a:lnTo>
                <a:lnTo>
                  <a:pt x="3065" y="1167"/>
                </a:lnTo>
                <a:lnTo>
                  <a:pt x="1655" y="1"/>
                </a:lnTo>
                <a:close/>
              </a:path>
            </a:pathLst>
          </a:custGeom>
          <a:solidFill>
            <a:srgbClr val="222E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19"/>
          <p:cNvSpPr/>
          <p:nvPr/>
        </p:nvSpPr>
        <p:spPr>
          <a:xfrm>
            <a:off x="6051812" y="3664786"/>
            <a:ext cx="187765" cy="980567"/>
          </a:xfrm>
          <a:custGeom>
            <a:rect b="b" l="l" r="r" t="t"/>
            <a:pathLst>
              <a:path extrusionOk="0" h="22106" w="4233">
                <a:moveTo>
                  <a:pt x="2876" y="0"/>
                </a:moveTo>
                <a:lnTo>
                  <a:pt x="2143" y="27"/>
                </a:lnTo>
                <a:lnTo>
                  <a:pt x="1" y="163"/>
                </a:lnTo>
                <a:lnTo>
                  <a:pt x="1438" y="22106"/>
                </a:lnTo>
                <a:lnTo>
                  <a:pt x="3418" y="21916"/>
                </a:lnTo>
                <a:lnTo>
                  <a:pt x="4232" y="21808"/>
                </a:lnTo>
                <a:lnTo>
                  <a:pt x="4151" y="20777"/>
                </a:lnTo>
                <a:lnTo>
                  <a:pt x="4151" y="20506"/>
                </a:lnTo>
                <a:lnTo>
                  <a:pt x="4069" y="19285"/>
                </a:lnTo>
                <a:lnTo>
                  <a:pt x="4069" y="19014"/>
                </a:lnTo>
                <a:lnTo>
                  <a:pt x="3988" y="17847"/>
                </a:lnTo>
                <a:lnTo>
                  <a:pt x="3961" y="17522"/>
                </a:lnTo>
                <a:lnTo>
                  <a:pt x="3879" y="16356"/>
                </a:lnTo>
                <a:lnTo>
                  <a:pt x="3852" y="16030"/>
                </a:lnTo>
                <a:lnTo>
                  <a:pt x="3798" y="14864"/>
                </a:lnTo>
                <a:lnTo>
                  <a:pt x="3798" y="14593"/>
                </a:lnTo>
                <a:lnTo>
                  <a:pt x="3717" y="13399"/>
                </a:lnTo>
                <a:lnTo>
                  <a:pt x="3690" y="13101"/>
                </a:lnTo>
                <a:lnTo>
                  <a:pt x="3608" y="11907"/>
                </a:lnTo>
                <a:lnTo>
                  <a:pt x="3581" y="11609"/>
                </a:lnTo>
                <a:lnTo>
                  <a:pt x="3500" y="10416"/>
                </a:lnTo>
                <a:lnTo>
                  <a:pt x="3500" y="10117"/>
                </a:lnTo>
                <a:lnTo>
                  <a:pt x="3418" y="8924"/>
                </a:lnTo>
                <a:lnTo>
                  <a:pt x="3418" y="8625"/>
                </a:lnTo>
                <a:lnTo>
                  <a:pt x="3337" y="7459"/>
                </a:lnTo>
                <a:lnTo>
                  <a:pt x="3310" y="7161"/>
                </a:lnTo>
                <a:lnTo>
                  <a:pt x="3256" y="5967"/>
                </a:lnTo>
                <a:lnTo>
                  <a:pt x="3201" y="5669"/>
                </a:lnTo>
                <a:lnTo>
                  <a:pt x="3147" y="4475"/>
                </a:lnTo>
                <a:lnTo>
                  <a:pt x="3147" y="4177"/>
                </a:lnTo>
                <a:lnTo>
                  <a:pt x="3039" y="2984"/>
                </a:lnTo>
                <a:lnTo>
                  <a:pt x="3039" y="2685"/>
                </a:lnTo>
                <a:lnTo>
                  <a:pt x="2984" y="1519"/>
                </a:lnTo>
                <a:lnTo>
                  <a:pt x="2930" y="1221"/>
                </a:lnTo>
                <a:lnTo>
                  <a:pt x="2876"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19"/>
          <p:cNvSpPr/>
          <p:nvPr/>
        </p:nvSpPr>
        <p:spPr>
          <a:xfrm>
            <a:off x="6146871" y="3664786"/>
            <a:ext cx="92707" cy="972183"/>
          </a:xfrm>
          <a:custGeom>
            <a:rect b="b" l="l" r="r" t="t"/>
            <a:pathLst>
              <a:path extrusionOk="0" h="21917" w="2090">
                <a:moveTo>
                  <a:pt x="733" y="0"/>
                </a:moveTo>
                <a:lnTo>
                  <a:pt x="0" y="27"/>
                </a:lnTo>
                <a:lnTo>
                  <a:pt x="1275" y="21916"/>
                </a:lnTo>
                <a:lnTo>
                  <a:pt x="2089" y="21808"/>
                </a:lnTo>
                <a:lnTo>
                  <a:pt x="733" y="0"/>
                </a:ln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19"/>
          <p:cNvSpPr/>
          <p:nvPr/>
        </p:nvSpPr>
        <p:spPr>
          <a:xfrm>
            <a:off x="6176945" y="4574353"/>
            <a:ext cx="60193" cy="14505"/>
          </a:xfrm>
          <a:custGeom>
            <a:rect b="b" l="l" r="r" t="t"/>
            <a:pathLst>
              <a:path extrusionOk="0" h="327" w="1357">
                <a:moveTo>
                  <a:pt x="1330" y="1"/>
                </a:moveTo>
                <a:cubicBezTo>
                  <a:pt x="1275" y="1"/>
                  <a:pt x="1248" y="1"/>
                  <a:pt x="1167" y="55"/>
                </a:cubicBezTo>
                <a:cubicBezTo>
                  <a:pt x="787" y="82"/>
                  <a:pt x="407" y="136"/>
                  <a:pt x="82" y="218"/>
                </a:cubicBezTo>
                <a:cubicBezTo>
                  <a:pt x="1" y="218"/>
                  <a:pt x="1" y="326"/>
                  <a:pt x="82" y="326"/>
                </a:cubicBezTo>
                <a:lnTo>
                  <a:pt x="1357" y="326"/>
                </a:lnTo>
                <a:lnTo>
                  <a:pt x="1330" y="1"/>
                </a:lnTo>
                <a:close/>
              </a:path>
            </a:pathLst>
          </a:custGeom>
          <a:solidFill>
            <a:srgbClr val="4981C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 name="Google Shape;77;p19"/>
          <p:cNvSpPr/>
          <p:nvPr/>
        </p:nvSpPr>
        <p:spPr>
          <a:xfrm>
            <a:off x="6113203" y="3718903"/>
            <a:ext cx="69819" cy="15703"/>
          </a:xfrm>
          <a:custGeom>
            <a:rect b="b" l="l" r="r" t="t"/>
            <a:pathLst>
              <a:path extrusionOk="0" h="354" w="1574">
                <a:moveTo>
                  <a:pt x="1546" y="1"/>
                </a:moveTo>
                <a:cubicBezTo>
                  <a:pt x="1410" y="1"/>
                  <a:pt x="1275" y="28"/>
                  <a:pt x="1139" y="28"/>
                </a:cubicBezTo>
                <a:cubicBezTo>
                  <a:pt x="759" y="82"/>
                  <a:pt x="407" y="136"/>
                  <a:pt x="54" y="218"/>
                </a:cubicBezTo>
                <a:cubicBezTo>
                  <a:pt x="0" y="245"/>
                  <a:pt x="27" y="299"/>
                  <a:pt x="81" y="353"/>
                </a:cubicBezTo>
                <a:lnTo>
                  <a:pt x="1221" y="353"/>
                </a:lnTo>
                <a:cubicBezTo>
                  <a:pt x="1356" y="353"/>
                  <a:pt x="1492" y="353"/>
                  <a:pt x="1573" y="299"/>
                </a:cubicBezTo>
                <a:lnTo>
                  <a:pt x="1546" y="1"/>
                </a:lnTo>
                <a:close/>
              </a:path>
            </a:pathLst>
          </a:custGeom>
          <a:solidFill>
            <a:srgbClr val="4981C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19"/>
          <p:cNvSpPr/>
          <p:nvPr/>
        </p:nvSpPr>
        <p:spPr>
          <a:xfrm>
            <a:off x="6119191" y="3783888"/>
            <a:ext cx="68621" cy="14461"/>
          </a:xfrm>
          <a:custGeom>
            <a:rect b="b" l="l" r="r" t="t"/>
            <a:pathLst>
              <a:path extrusionOk="0" h="326" w="1547">
                <a:moveTo>
                  <a:pt x="1520" y="0"/>
                </a:moveTo>
                <a:cubicBezTo>
                  <a:pt x="1384" y="0"/>
                  <a:pt x="1275" y="27"/>
                  <a:pt x="1140" y="27"/>
                </a:cubicBezTo>
                <a:cubicBezTo>
                  <a:pt x="760" y="55"/>
                  <a:pt x="407" y="136"/>
                  <a:pt x="55" y="190"/>
                </a:cubicBezTo>
                <a:cubicBezTo>
                  <a:pt x="1" y="272"/>
                  <a:pt x="1" y="326"/>
                  <a:pt x="55" y="326"/>
                </a:cubicBezTo>
                <a:lnTo>
                  <a:pt x="1194" y="326"/>
                </a:lnTo>
                <a:cubicBezTo>
                  <a:pt x="1303" y="326"/>
                  <a:pt x="1411" y="326"/>
                  <a:pt x="1547" y="299"/>
                </a:cubicBezTo>
                <a:lnTo>
                  <a:pt x="1520" y="0"/>
                </a:lnTo>
                <a:close/>
              </a:path>
            </a:pathLst>
          </a:custGeom>
          <a:solidFill>
            <a:srgbClr val="4981C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p19"/>
          <p:cNvSpPr/>
          <p:nvPr/>
        </p:nvSpPr>
        <p:spPr>
          <a:xfrm>
            <a:off x="6124026" y="3850070"/>
            <a:ext cx="67423" cy="14461"/>
          </a:xfrm>
          <a:custGeom>
            <a:rect b="b" l="l" r="r" t="t"/>
            <a:pathLst>
              <a:path extrusionOk="0" h="326" w="1520">
                <a:moveTo>
                  <a:pt x="1465" y="0"/>
                </a:moveTo>
                <a:cubicBezTo>
                  <a:pt x="1329" y="0"/>
                  <a:pt x="1248" y="27"/>
                  <a:pt x="1112" y="27"/>
                </a:cubicBezTo>
                <a:cubicBezTo>
                  <a:pt x="732" y="54"/>
                  <a:pt x="353" y="136"/>
                  <a:pt x="27" y="190"/>
                </a:cubicBezTo>
                <a:cubicBezTo>
                  <a:pt x="0" y="244"/>
                  <a:pt x="0" y="326"/>
                  <a:pt x="54" y="326"/>
                </a:cubicBezTo>
                <a:lnTo>
                  <a:pt x="1166" y="326"/>
                </a:lnTo>
                <a:cubicBezTo>
                  <a:pt x="1275" y="326"/>
                  <a:pt x="1411" y="326"/>
                  <a:pt x="1519" y="298"/>
                </a:cubicBezTo>
                <a:lnTo>
                  <a:pt x="1465" y="0"/>
                </a:lnTo>
                <a:close/>
              </a:path>
            </a:pathLst>
          </a:custGeom>
          <a:solidFill>
            <a:srgbClr val="4981C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 name="Google Shape;80;p19"/>
          <p:cNvSpPr/>
          <p:nvPr/>
        </p:nvSpPr>
        <p:spPr>
          <a:xfrm>
            <a:off x="6127619" y="3916209"/>
            <a:ext cx="68621" cy="14505"/>
          </a:xfrm>
          <a:custGeom>
            <a:rect b="b" l="l" r="r" t="t"/>
            <a:pathLst>
              <a:path extrusionOk="0" h="327" w="1547">
                <a:moveTo>
                  <a:pt x="1492" y="1"/>
                </a:moveTo>
                <a:cubicBezTo>
                  <a:pt x="1411" y="1"/>
                  <a:pt x="1248" y="28"/>
                  <a:pt x="1167" y="28"/>
                </a:cubicBezTo>
                <a:cubicBezTo>
                  <a:pt x="787" y="55"/>
                  <a:pt x="407" y="137"/>
                  <a:pt x="82" y="191"/>
                </a:cubicBezTo>
                <a:cubicBezTo>
                  <a:pt x="1" y="245"/>
                  <a:pt x="1" y="326"/>
                  <a:pt x="82" y="326"/>
                </a:cubicBezTo>
                <a:lnTo>
                  <a:pt x="1194" y="326"/>
                </a:lnTo>
                <a:cubicBezTo>
                  <a:pt x="1302" y="326"/>
                  <a:pt x="1438" y="326"/>
                  <a:pt x="1547" y="299"/>
                </a:cubicBezTo>
                <a:lnTo>
                  <a:pt x="1492" y="1"/>
                </a:lnTo>
                <a:close/>
              </a:path>
            </a:pathLst>
          </a:custGeom>
          <a:solidFill>
            <a:srgbClr val="4981C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19"/>
          <p:cNvSpPr/>
          <p:nvPr/>
        </p:nvSpPr>
        <p:spPr>
          <a:xfrm>
            <a:off x="6132454" y="3982391"/>
            <a:ext cx="67379" cy="13307"/>
          </a:xfrm>
          <a:custGeom>
            <a:rect b="b" l="l" r="r" t="t"/>
            <a:pathLst>
              <a:path extrusionOk="0" h="300" w="1519">
                <a:moveTo>
                  <a:pt x="1492" y="1"/>
                </a:moveTo>
                <a:cubicBezTo>
                  <a:pt x="1383" y="1"/>
                  <a:pt x="1275" y="28"/>
                  <a:pt x="1139" y="28"/>
                </a:cubicBezTo>
                <a:cubicBezTo>
                  <a:pt x="787" y="55"/>
                  <a:pt x="407" y="136"/>
                  <a:pt x="54" y="191"/>
                </a:cubicBezTo>
                <a:cubicBezTo>
                  <a:pt x="0" y="245"/>
                  <a:pt x="27" y="299"/>
                  <a:pt x="108" y="299"/>
                </a:cubicBezTo>
                <a:lnTo>
                  <a:pt x="1519" y="299"/>
                </a:lnTo>
                <a:lnTo>
                  <a:pt x="1492" y="1"/>
                </a:lnTo>
                <a:close/>
              </a:path>
            </a:pathLst>
          </a:custGeom>
          <a:solidFill>
            <a:srgbClr val="4981C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p19"/>
          <p:cNvSpPr/>
          <p:nvPr/>
        </p:nvSpPr>
        <p:spPr>
          <a:xfrm>
            <a:off x="6138443" y="4048574"/>
            <a:ext cx="66226" cy="13263"/>
          </a:xfrm>
          <a:custGeom>
            <a:rect b="b" l="l" r="r" t="t"/>
            <a:pathLst>
              <a:path extrusionOk="0" h="299" w="1493">
                <a:moveTo>
                  <a:pt x="1465" y="1"/>
                </a:moveTo>
                <a:cubicBezTo>
                  <a:pt x="1357" y="1"/>
                  <a:pt x="1248" y="28"/>
                  <a:pt x="1140" y="28"/>
                </a:cubicBezTo>
                <a:cubicBezTo>
                  <a:pt x="787" y="55"/>
                  <a:pt x="407" y="136"/>
                  <a:pt x="55" y="190"/>
                </a:cubicBezTo>
                <a:cubicBezTo>
                  <a:pt x="1" y="190"/>
                  <a:pt x="1" y="299"/>
                  <a:pt x="82" y="299"/>
                </a:cubicBezTo>
                <a:lnTo>
                  <a:pt x="1492" y="299"/>
                </a:lnTo>
                <a:lnTo>
                  <a:pt x="1465" y="1"/>
                </a:lnTo>
                <a:close/>
              </a:path>
            </a:pathLst>
          </a:custGeom>
          <a:solidFill>
            <a:srgbClr val="4981C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19"/>
          <p:cNvSpPr/>
          <p:nvPr/>
        </p:nvSpPr>
        <p:spPr>
          <a:xfrm>
            <a:off x="6143278" y="4114756"/>
            <a:ext cx="63786" cy="13263"/>
          </a:xfrm>
          <a:custGeom>
            <a:rect b="b" l="l" r="r" t="t"/>
            <a:pathLst>
              <a:path extrusionOk="0" h="299" w="1438">
                <a:moveTo>
                  <a:pt x="1411" y="0"/>
                </a:moveTo>
                <a:cubicBezTo>
                  <a:pt x="1329" y="0"/>
                  <a:pt x="1221" y="27"/>
                  <a:pt x="1112" y="27"/>
                </a:cubicBezTo>
                <a:cubicBezTo>
                  <a:pt x="732" y="55"/>
                  <a:pt x="353" y="136"/>
                  <a:pt x="27" y="190"/>
                </a:cubicBezTo>
                <a:cubicBezTo>
                  <a:pt x="0" y="190"/>
                  <a:pt x="0" y="299"/>
                  <a:pt x="54" y="299"/>
                </a:cubicBezTo>
                <a:lnTo>
                  <a:pt x="1438" y="299"/>
                </a:lnTo>
                <a:lnTo>
                  <a:pt x="1411" y="0"/>
                </a:lnTo>
                <a:close/>
              </a:path>
            </a:pathLst>
          </a:custGeom>
          <a:solidFill>
            <a:srgbClr val="4981C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19"/>
          <p:cNvSpPr/>
          <p:nvPr/>
        </p:nvSpPr>
        <p:spPr>
          <a:xfrm>
            <a:off x="6146871" y="4179741"/>
            <a:ext cx="65028" cy="13263"/>
          </a:xfrm>
          <a:custGeom>
            <a:rect b="b" l="l" r="r" t="t"/>
            <a:pathLst>
              <a:path extrusionOk="0" h="299" w="1466">
                <a:moveTo>
                  <a:pt x="1438" y="0"/>
                </a:moveTo>
                <a:cubicBezTo>
                  <a:pt x="1330" y="0"/>
                  <a:pt x="1275" y="27"/>
                  <a:pt x="1167" y="27"/>
                </a:cubicBezTo>
                <a:cubicBezTo>
                  <a:pt x="787" y="54"/>
                  <a:pt x="434" y="136"/>
                  <a:pt x="82" y="190"/>
                </a:cubicBezTo>
                <a:cubicBezTo>
                  <a:pt x="0" y="217"/>
                  <a:pt x="0" y="298"/>
                  <a:pt x="82" y="298"/>
                </a:cubicBezTo>
                <a:lnTo>
                  <a:pt x="1465" y="298"/>
                </a:lnTo>
                <a:lnTo>
                  <a:pt x="1438" y="0"/>
                </a:lnTo>
                <a:close/>
              </a:path>
            </a:pathLst>
          </a:custGeom>
          <a:solidFill>
            <a:srgbClr val="4981C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19"/>
          <p:cNvSpPr/>
          <p:nvPr/>
        </p:nvSpPr>
        <p:spPr>
          <a:xfrm>
            <a:off x="6151661" y="4245879"/>
            <a:ext cx="65028" cy="13307"/>
          </a:xfrm>
          <a:custGeom>
            <a:rect b="b" l="l" r="r" t="t"/>
            <a:pathLst>
              <a:path extrusionOk="0" h="300" w="1466">
                <a:moveTo>
                  <a:pt x="1439" y="1"/>
                </a:moveTo>
                <a:cubicBezTo>
                  <a:pt x="1330" y="1"/>
                  <a:pt x="1249" y="28"/>
                  <a:pt x="1194" y="28"/>
                </a:cubicBezTo>
                <a:cubicBezTo>
                  <a:pt x="815" y="55"/>
                  <a:pt x="435" y="136"/>
                  <a:pt x="109" y="191"/>
                </a:cubicBezTo>
                <a:cubicBezTo>
                  <a:pt x="1" y="218"/>
                  <a:pt x="55" y="299"/>
                  <a:pt x="109" y="299"/>
                </a:cubicBezTo>
                <a:lnTo>
                  <a:pt x="1466" y="299"/>
                </a:lnTo>
                <a:lnTo>
                  <a:pt x="1439" y="1"/>
                </a:lnTo>
                <a:close/>
              </a:path>
            </a:pathLst>
          </a:custGeom>
          <a:solidFill>
            <a:srgbClr val="4981C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19"/>
          <p:cNvSpPr/>
          <p:nvPr/>
        </p:nvSpPr>
        <p:spPr>
          <a:xfrm>
            <a:off x="6157694" y="4312062"/>
            <a:ext cx="63830" cy="13263"/>
          </a:xfrm>
          <a:custGeom>
            <a:rect b="b" l="l" r="r" t="t"/>
            <a:pathLst>
              <a:path extrusionOk="0" h="299" w="1439">
                <a:moveTo>
                  <a:pt x="1411" y="1"/>
                </a:moveTo>
                <a:cubicBezTo>
                  <a:pt x="1330" y="1"/>
                  <a:pt x="1221" y="28"/>
                  <a:pt x="1167" y="28"/>
                </a:cubicBezTo>
                <a:cubicBezTo>
                  <a:pt x="787" y="55"/>
                  <a:pt x="407" y="136"/>
                  <a:pt x="82" y="190"/>
                </a:cubicBezTo>
                <a:cubicBezTo>
                  <a:pt x="1" y="190"/>
                  <a:pt x="1" y="299"/>
                  <a:pt x="82" y="299"/>
                </a:cubicBezTo>
                <a:lnTo>
                  <a:pt x="1438" y="299"/>
                </a:lnTo>
                <a:lnTo>
                  <a:pt x="1411" y="1"/>
                </a:lnTo>
                <a:close/>
              </a:path>
            </a:pathLst>
          </a:custGeom>
          <a:solidFill>
            <a:srgbClr val="4981C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19"/>
          <p:cNvSpPr/>
          <p:nvPr/>
        </p:nvSpPr>
        <p:spPr>
          <a:xfrm>
            <a:off x="6162529" y="4378245"/>
            <a:ext cx="61391" cy="13263"/>
          </a:xfrm>
          <a:custGeom>
            <a:rect b="b" l="l" r="r" t="t"/>
            <a:pathLst>
              <a:path extrusionOk="0" h="299" w="1384">
                <a:moveTo>
                  <a:pt x="1356" y="0"/>
                </a:moveTo>
                <a:cubicBezTo>
                  <a:pt x="1275" y="0"/>
                  <a:pt x="1221" y="28"/>
                  <a:pt x="1139" y="28"/>
                </a:cubicBezTo>
                <a:cubicBezTo>
                  <a:pt x="787" y="55"/>
                  <a:pt x="407" y="136"/>
                  <a:pt x="54" y="190"/>
                </a:cubicBezTo>
                <a:cubicBezTo>
                  <a:pt x="0" y="190"/>
                  <a:pt x="0" y="272"/>
                  <a:pt x="81" y="299"/>
                </a:cubicBezTo>
                <a:lnTo>
                  <a:pt x="1383" y="299"/>
                </a:lnTo>
                <a:lnTo>
                  <a:pt x="1356" y="0"/>
                </a:lnTo>
                <a:close/>
              </a:path>
            </a:pathLst>
          </a:custGeom>
          <a:solidFill>
            <a:srgbClr val="4981C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19"/>
          <p:cNvSpPr/>
          <p:nvPr/>
        </p:nvSpPr>
        <p:spPr>
          <a:xfrm>
            <a:off x="6167320" y="4441987"/>
            <a:ext cx="61391" cy="14505"/>
          </a:xfrm>
          <a:custGeom>
            <a:rect b="b" l="l" r="r" t="t"/>
            <a:pathLst>
              <a:path extrusionOk="0" h="327" w="1384">
                <a:moveTo>
                  <a:pt x="1357" y="1"/>
                </a:moveTo>
                <a:cubicBezTo>
                  <a:pt x="1275" y="1"/>
                  <a:pt x="1221" y="55"/>
                  <a:pt x="1140" y="55"/>
                </a:cubicBezTo>
                <a:cubicBezTo>
                  <a:pt x="760" y="82"/>
                  <a:pt x="407" y="137"/>
                  <a:pt x="55" y="218"/>
                </a:cubicBezTo>
                <a:cubicBezTo>
                  <a:pt x="1" y="245"/>
                  <a:pt x="1" y="326"/>
                  <a:pt x="55" y="326"/>
                </a:cubicBezTo>
                <a:lnTo>
                  <a:pt x="1384" y="326"/>
                </a:lnTo>
                <a:lnTo>
                  <a:pt x="1357" y="1"/>
                </a:lnTo>
                <a:close/>
              </a:path>
            </a:pathLst>
          </a:custGeom>
          <a:solidFill>
            <a:srgbClr val="4981C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19"/>
          <p:cNvSpPr/>
          <p:nvPr/>
        </p:nvSpPr>
        <p:spPr>
          <a:xfrm>
            <a:off x="6172155" y="4508170"/>
            <a:ext cx="61391" cy="14505"/>
          </a:xfrm>
          <a:custGeom>
            <a:rect b="b" l="l" r="r" t="t"/>
            <a:pathLst>
              <a:path extrusionOk="0" h="327" w="1384">
                <a:moveTo>
                  <a:pt x="1356" y="1"/>
                </a:moveTo>
                <a:cubicBezTo>
                  <a:pt x="1275" y="1"/>
                  <a:pt x="1221" y="55"/>
                  <a:pt x="1166" y="55"/>
                </a:cubicBezTo>
                <a:cubicBezTo>
                  <a:pt x="787" y="82"/>
                  <a:pt x="434" y="136"/>
                  <a:pt x="81" y="218"/>
                </a:cubicBezTo>
                <a:cubicBezTo>
                  <a:pt x="0" y="218"/>
                  <a:pt x="27" y="326"/>
                  <a:pt x="81" y="326"/>
                </a:cubicBezTo>
                <a:lnTo>
                  <a:pt x="1383" y="326"/>
                </a:lnTo>
                <a:lnTo>
                  <a:pt x="1356" y="1"/>
                </a:lnTo>
                <a:close/>
              </a:path>
            </a:pathLst>
          </a:custGeom>
          <a:solidFill>
            <a:srgbClr val="4981C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19"/>
          <p:cNvSpPr/>
          <p:nvPr/>
        </p:nvSpPr>
        <p:spPr>
          <a:xfrm>
            <a:off x="6252753" y="3673835"/>
            <a:ext cx="173305" cy="990947"/>
          </a:xfrm>
          <a:custGeom>
            <a:rect b="b" l="l" r="r" t="t"/>
            <a:pathLst>
              <a:path extrusionOk="0" h="22340" w="3907">
                <a:moveTo>
                  <a:pt x="2779" y="0"/>
                </a:moveTo>
                <a:cubicBezTo>
                  <a:pt x="2353" y="0"/>
                  <a:pt x="2038" y="148"/>
                  <a:pt x="1899" y="610"/>
                </a:cubicBezTo>
                <a:cubicBezTo>
                  <a:pt x="1628" y="1396"/>
                  <a:pt x="0" y="18783"/>
                  <a:pt x="0" y="18783"/>
                </a:cubicBezTo>
                <a:cubicBezTo>
                  <a:pt x="0" y="18783"/>
                  <a:pt x="163" y="20030"/>
                  <a:pt x="326" y="21061"/>
                </a:cubicBezTo>
                <a:cubicBezTo>
                  <a:pt x="434" y="21739"/>
                  <a:pt x="543" y="22309"/>
                  <a:pt x="597" y="22336"/>
                </a:cubicBezTo>
                <a:cubicBezTo>
                  <a:pt x="601" y="22338"/>
                  <a:pt x="605" y="22340"/>
                  <a:pt x="609" y="22340"/>
                </a:cubicBezTo>
                <a:cubicBezTo>
                  <a:pt x="701" y="22340"/>
                  <a:pt x="935" y="21816"/>
                  <a:pt x="1194" y="21170"/>
                </a:cubicBezTo>
                <a:cubicBezTo>
                  <a:pt x="1574" y="20302"/>
                  <a:pt x="1953" y="19271"/>
                  <a:pt x="2035" y="18945"/>
                </a:cubicBezTo>
                <a:cubicBezTo>
                  <a:pt x="2170" y="17671"/>
                  <a:pt x="3906" y="1234"/>
                  <a:pt x="3906" y="962"/>
                </a:cubicBezTo>
                <a:cubicBezTo>
                  <a:pt x="3906" y="691"/>
                  <a:pt x="3771" y="366"/>
                  <a:pt x="3526" y="203"/>
                </a:cubicBezTo>
                <a:cubicBezTo>
                  <a:pt x="3391" y="67"/>
                  <a:pt x="3228" y="13"/>
                  <a:pt x="3011" y="13"/>
                </a:cubicBezTo>
                <a:cubicBezTo>
                  <a:pt x="2931" y="5"/>
                  <a:pt x="2853" y="0"/>
                  <a:pt x="2779" y="0"/>
                </a:cubicBezTo>
                <a:close/>
              </a:path>
            </a:pathLst>
          </a:custGeom>
          <a:solidFill>
            <a:srgbClr val="DE945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19"/>
          <p:cNvSpPr/>
          <p:nvPr/>
        </p:nvSpPr>
        <p:spPr>
          <a:xfrm>
            <a:off x="6277993" y="3682795"/>
            <a:ext cx="146868" cy="981986"/>
          </a:xfrm>
          <a:custGeom>
            <a:rect b="b" l="l" r="r" t="t"/>
            <a:pathLst>
              <a:path extrusionOk="0" h="22138" w="3311">
                <a:moveTo>
                  <a:pt x="2930" y="1"/>
                </a:moveTo>
                <a:cubicBezTo>
                  <a:pt x="2930" y="2849"/>
                  <a:pt x="1303" y="17387"/>
                  <a:pt x="1167" y="18282"/>
                </a:cubicBezTo>
                <a:cubicBezTo>
                  <a:pt x="1059" y="19123"/>
                  <a:pt x="1" y="22134"/>
                  <a:pt x="1" y="22134"/>
                </a:cubicBezTo>
                <a:cubicBezTo>
                  <a:pt x="5" y="22136"/>
                  <a:pt x="9" y="22138"/>
                  <a:pt x="13" y="22138"/>
                </a:cubicBezTo>
                <a:cubicBezTo>
                  <a:pt x="105" y="22138"/>
                  <a:pt x="339" y="21614"/>
                  <a:pt x="598" y="20968"/>
                </a:cubicBezTo>
                <a:cubicBezTo>
                  <a:pt x="950" y="20100"/>
                  <a:pt x="1357" y="19069"/>
                  <a:pt x="1439" y="18743"/>
                </a:cubicBezTo>
                <a:cubicBezTo>
                  <a:pt x="1574" y="17469"/>
                  <a:pt x="3310" y="1032"/>
                  <a:pt x="3310" y="760"/>
                </a:cubicBezTo>
                <a:cubicBezTo>
                  <a:pt x="3310" y="489"/>
                  <a:pt x="3174" y="164"/>
                  <a:pt x="2930" y="1"/>
                </a:cubicBezTo>
                <a:close/>
              </a:path>
            </a:pathLst>
          </a:custGeom>
          <a:solidFill>
            <a:srgbClr val="E3AB7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19"/>
          <p:cNvSpPr/>
          <p:nvPr/>
        </p:nvSpPr>
        <p:spPr>
          <a:xfrm>
            <a:off x="6252753" y="3673835"/>
            <a:ext cx="172107" cy="840397"/>
          </a:xfrm>
          <a:custGeom>
            <a:rect b="b" l="l" r="r" t="t"/>
            <a:pathLst>
              <a:path extrusionOk="0" h="18946" w="3880">
                <a:moveTo>
                  <a:pt x="2752" y="0"/>
                </a:moveTo>
                <a:cubicBezTo>
                  <a:pt x="2326" y="0"/>
                  <a:pt x="2011" y="148"/>
                  <a:pt x="1872" y="610"/>
                </a:cubicBezTo>
                <a:cubicBezTo>
                  <a:pt x="1845" y="772"/>
                  <a:pt x="1736" y="1315"/>
                  <a:pt x="1628" y="2102"/>
                </a:cubicBezTo>
                <a:cubicBezTo>
                  <a:pt x="1194" y="5573"/>
                  <a:pt x="0" y="18783"/>
                  <a:pt x="0" y="18783"/>
                </a:cubicBezTo>
                <a:cubicBezTo>
                  <a:pt x="0" y="18783"/>
                  <a:pt x="136" y="18539"/>
                  <a:pt x="245" y="18539"/>
                </a:cubicBezTo>
                <a:cubicBezTo>
                  <a:pt x="326" y="18539"/>
                  <a:pt x="434" y="18728"/>
                  <a:pt x="434" y="18728"/>
                </a:cubicBezTo>
                <a:cubicBezTo>
                  <a:pt x="434" y="18728"/>
                  <a:pt x="570" y="18593"/>
                  <a:pt x="678" y="18593"/>
                </a:cubicBezTo>
                <a:cubicBezTo>
                  <a:pt x="814" y="18593"/>
                  <a:pt x="950" y="18674"/>
                  <a:pt x="1004" y="18783"/>
                </a:cubicBezTo>
                <a:cubicBezTo>
                  <a:pt x="1085" y="18674"/>
                  <a:pt x="1140" y="18647"/>
                  <a:pt x="1248" y="18647"/>
                </a:cubicBezTo>
                <a:cubicBezTo>
                  <a:pt x="1384" y="18647"/>
                  <a:pt x="1492" y="18810"/>
                  <a:pt x="1492" y="18810"/>
                </a:cubicBezTo>
                <a:cubicBezTo>
                  <a:pt x="1492" y="18810"/>
                  <a:pt x="1574" y="18674"/>
                  <a:pt x="1682" y="18674"/>
                </a:cubicBezTo>
                <a:lnTo>
                  <a:pt x="1763" y="18674"/>
                </a:lnTo>
                <a:cubicBezTo>
                  <a:pt x="1980" y="18728"/>
                  <a:pt x="2008" y="18945"/>
                  <a:pt x="2008" y="18945"/>
                </a:cubicBezTo>
                <a:cubicBezTo>
                  <a:pt x="2143" y="17671"/>
                  <a:pt x="3879" y="1234"/>
                  <a:pt x="3879" y="962"/>
                </a:cubicBezTo>
                <a:cubicBezTo>
                  <a:pt x="3879" y="691"/>
                  <a:pt x="3743" y="366"/>
                  <a:pt x="3499" y="203"/>
                </a:cubicBezTo>
                <a:cubicBezTo>
                  <a:pt x="3364" y="67"/>
                  <a:pt x="3201" y="13"/>
                  <a:pt x="2984" y="13"/>
                </a:cubicBezTo>
                <a:cubicBezTo>
                  <a:pt x="2904" y="5"/>
                  <a:pt x="2826" y="0"/>
                  <a:pt x="2752" y="0"/>
                </a:cubicBezTo>
                <a:close/>
              </a:path>
            </a:pathLst>
          </a:custGeom>
          <a:solidFill>
            <a:srgbClr val="4981C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19"/>
          <p:cNvSpPr/>
          <p:nvPr/>
        </p:nvSpPr>
        <p:spPr>
          <a:xfrm>
            <a:off x="6327363" y="3682795"/>
            <a:ext cx="97498" cy="831437"/>
          </a:xfrm>
          <a:custGeom>
            <a:rect b="b" l="l" r="r" t="t"/>
            <a:pathLst>
              <a:path extrusionOk="0" h="18744" w="2198">
                <a:moveTo>
                  <a:pt x="1817" y="1"/>
                </a:moveTo>
                <a:cubicBezTo>
                  <a:pt x="1817" y="2849"/>
                  <a:pt x="190" y="17387"/>
                  <a:pt x="54" y="18282"/>
                </a:cubicBezTo>
                <a:cubicBezTo>
                  <a:pt x="54" y="18337"/>
                  <a:pt x="0" y="18418"/>
                  <a:pt x="0" y="18472"/>
                </a:cubicBezTo>
                <a:lnTo>
                  <a:pt x="81" y="18472"/>
                </a:lnTo>
                <a:cubicBezTo>
                  <a:pt x="298" y="18526"/>
                  <a:pt x="326" y="18743"/>
                  <a:pt x="326" y="18743"/>
                </a:cubicBezTo>
                <a:cubicBezTo>
                  <a:pt x="461" y="17469"/>
                  <a:pt x="2197" y="1032"/>
                  <a:pt x="2197" y="760"/>
                </a:cubicBezTo>
                <a:cubicBezTo>
                  <a:pt x="2197" y="489"/>
                  <a:pt x="2061" y="164"/>
                  <a:pt x="1817" y="1"/>
                </a:cubicBezTo>
                <a:close/>
              </a:path>
            </a:pathLst>
          </a:custGeom>
          <a:solidFill>
            <a:srgbClr val="5C9E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 name="Google Shape;94;p19"/>
          <p:cNvSpPr/>
          <p:nvPr/>
        </p:nvSpPr>
        <p:spPr>
          <a:xfrm>
            <a:off x="6249160" y="3767032"/>
            <a:ext cx="97498" cy="739972"/>
          </a:xfrm>
          <a:custGeom>
            <a:rect b="b" l="l" r="r" t="t"/>
            <a:pathLst>
              <a:path extrusionOk="0" h="16682" w="2198">
                <a:moveTo>
                  <a:pt x="1709" y="1"/>
                </a:moveTo>
                <a:cubicBezTo>
                  <a:pt x="1275" y="3472"/>
                  <a:pt x="0" y="16682"/>
                  <a:pt x="0" y="16682"/>
                </a:cubicBezTo>
                <a:cubicBezTo>
                  <a:pt x="0" y="16682"/>
                  <a:pt x="163" y="16438"/>
                  <a:pt x="244" y="16438"/>
                </a:cubicBezTo>
                <a:cubicBezTo>
                  <a:pt x="353" y="16438"/>
                  <a:pt x="461" y="16627"/>
                  <a:pt x="461" y="16627"/>
                </a:cubicBezTo>
                <a:lnTo>
                  <a:pt x="2197" y="1"/>
                </a:lnTo>
                <a:close/>
              </a:path>
            </a:pathLst>
          </a:custGeom>
          <a:solidFill>
            <a:srgbClr val="3D6CB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 name="Google Shape;95;p19"/>
          <p:cNvSpPr/>
          <p:nvPr/>
        </p:nvSpPr>
        <p:spPr>
          <a:xfrm>
            <a:off x="6246720" y="3742989"/>
            <a:ext cx="83082" cy="764014"/>
          </a:xfrm>
          <a:custGeom>
            <a:rect b="b" l="l" r="r" t="t"/>
            <a:pathLst>
              <a:path extrusionOk="0" h="17224" w="1873">
                <a:moveTo>
                  <a:pt x="1872" y="0"/>
                </a:moveTo>
                <a:lnTo>
                  <a:pt x="1872" y="0"/>
                </a:lnTo>
                <a:cubicBezTo>
                  <a:pt x="1872" y="3"/>
                  <a:pt x="1330" y="4639"/>
                  <a:pt x="1086" y="6401"/>
                </a:cubicBezTo>
                <a:cubicBezTo>
                  <a:pt x="814" y="8381"/>
                  <a:pt x="1" y="16708"/>
                  <a:pt x="136" y="17224"/>
                </a:cubicBezTo>
                <a:cubicBezTo>
                  <a:pt x="136" y="17224"/>
                  <a:pt x="733" y="10578"/>
                  <a:pt x="1031" y="8002"/>
                </a:cubicBezTo>
                <a:cubicBezTo>
                  <a:pt x="1330" y="5426"/>
                  <a:pt x="1872" y="3"/>
                  <a:pt x="1872" y="0"/>
                </a:cubicBezTo>
                <a:close/>
              </a:path>
            </a:pathLst>
          </a:custGeom>
          <a:solidFill>
            <a:srgbClr val="3760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19"/>
          <p:cNvSpPr/>
          <p:nvPr/>
        </p:nvSpPr>
        <p:spPr>
          <a:xfrm>
            <a:off x="6296047" y="3753813"/>
            <a:ext cx="99937" cy="756828"/>
          </a:xfrm>
          <a:custGeom>
            <a:rect b="b" l="l" r="r" t="t"/>
            <a:pathLst>
              <a:path extrusionOk="0" h="17062" w="2253">
                <a:moveTo>
                  <a:pt x="1818" y="0"/>
                </a:moveTo>
                <a:lnTo>
                  <a:pt x="1" y="16980"/>
                </a:lnTo>
                <a:cubicBezTo>
                  <a:pt x="80" y="16900"/>
                  <a:pt x="145" y="16850"/>
                  <a:pt x="196" y="16850"/>
                </a:cubicBezTo>
                <a:cubicBezTo>
                  <a:pt x="214" y="16850"/>
                  <a:pt x="230" y="16857"/>
                  <a:pt x="245" y="16871"/>
                </a:cubicBezTo>
                <a:cubicBezTo>
                  <a:pt x="381" y="16871"/>
                  <a:pt x="489" y="17061"/>
                  <a:pt x="489" y="17061"/>
                </a:cubicBezTo>
                <a:lnTo>
                  <a:pt x="2252" y="54"/>
                </a:lnTo>
                <a:lnTo>
                  <a:pt x="1818" y="0"/>
                </a:lnTo>
                <a:close/>
              </a:path>
            </a:pathLst>
          </a:custGeom>
          <a:solidFill>
            <a:srgbClr val="3D6CB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 name="Google Shape;97;p19"/>
          <p:cNvSpPr/>
          <p:nvPr/>
        </p:nvSpPr>
        <p:spPr>
          <a:xfrm>
            <a:off x="6324924" y="3675387"/>
            <a:ext cx="99937" cy="104905"/>
          </a:xfrm>
          <a:custGeom>
            <a:rect b="b" l="l" r="r" t="t"/>
            <a:pathLst>
              <a:path extrusionOk="0" h="2365" w="2253">
                <a:moveTo>
                  <a:pt x="1188" y="1"/>
                </a:moveTo>
                <a:cubicBezTo>
                  <a:pt x="731" y="1"/>
                  <a:pt x="390" y="117"/>
                  <a:pt x="245" y="602"/>
                </a:cubicBezTo>
                <a:cubicBezTo>
                  <a:pt x="218" y="710"/>
                  <a:pt x="136" y="1063"/>
                  <a:pt x="82" y="1551"/>
                </a:cubicBezTo>
                <a:cubicBezTo>
                  <a:pt x="82" y="1687"/>
                  <a:pt x="28" y="1904"/>
                  <a:pt x="1" y="2094"/>
                </a:cubicBezTo>
                <a:cubicBezTo>
                  <a:pt x="161" y="2040"/>
                  <a:pt x="392" y="1975"/>
                  <a:pt x="662" y="1975"/>
                </a:cubicBezTo>
                <a:cubicBezTo>
                  <a:pt x="803" y="1975"/>
                  <a:pt x="955" y="1993"/>
                  <a:pt x="1113" y="2039"/>
                </a:cubicBezTo>
                <a:cubicBezTo>
                  <a:pt x="1384" y="2067"/>
                  <a:pt x="1601" y="2121"/>
                  <a:pt x="1764" y="2202"/>
                </a:cubicBezTo>
                <a:cubicBezTo>
                  <a:pt x="1899" y="2256"/>
                  <a:pt x="2008" y="2311"/>
                  <a:pt x="2062" y="2365"/>
                </a:cubicBezTo>
                <a:cubicBezTo>
                  <a:pt x="2116" y="2121"/>
                  <a:pt x="2116" y="1931"/>
                  <a:pt x="2144" y="1768"/>
                </a:cubicBezTo>
                <a:cubicBezTo>
                  <a:pt x="2198" y="1280"/>
                  <a:pt x="2252" y="982"/>
                  <a:pt x="2252" y="954"/>
                </a:cubicBezTo>
                <a:cubicBezTo>
                  <a:pt x="2252" y="683"/>
                  <a:pt x="2116" y="385"/>
                  <a:pt x="1872" y="195"/>
                </a:cubicBezTo>
                <a:cubicBezTo>
                  <a:pt x="1737" y="59"/>
                  <a:pt x="1574" y="5"/>
                  <a:pt x="1357" y="5"/>
                </a:cubicBezTo>
                <a:cubicBezTo>
                  <a:pt x="1299" y="2"/>
                  <a:pt x="1243" y="1"/>
                  <a:pt x="1188" y="1"/>
                </a:cubicBezTo>
                <a:close/>
              </a:path>
            </a:pathLst>
          </a:custGeom>
          <a:solidFill>
            <a:srgbClr val="CE5B5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p19"/>
          <p:cNvSpPr/>
          <p:nvPr/>
        </p:nvSpPr>
        <p:spPr>
          <a:xfrm>
            <a:off x="6403127" y="3682795"/>
            <a:ext cx="21735" cy="96300"/>
          </a:xfrm>
          <a:custGeom>
            <a:rect b="b" l="l" r="r" t="t"/>
            <a:pathLst>
              <a:path extrusionOk="0" h="2171" w="490">
                <a:moveTo>
                  <a:pt x="109" y="1"/>
                </a:moveTo>
                <a:cubicBezTo>
                  <a:pt x="109" y="489"/>
                  <a:pt x="82" y="1167"/>
                  <a:pt x="1" y="2008"/>
                </a:cubicBezTo>
                <a:cubicBezTo>
                  <a:pt x="136" y="2062"/>
                  <a:pt x="245" y="2117"/>
                  <a:pt x="299" y="2171"/>
                </a:cubicBezTo>
                <a:cubicBezTo>
                  <a:pt x="353" y="1927"/>
                  <a:pt x="353" y="1737"/>
                  <a:pt x="381" y="1574"/>
                </a:cubicBezTo>
                <a:cubicBezTo>
                  <a:pt x="435" y="1086"/>
                  <a:pt x="489" y="787"/>
                  <a:pt x="489" y="760"/>
                </a:cubicBezTo>
                <a:cubicBezTo>
                  <a:pt x="489" y="489"/>
                  <a:pt x="353" y="164"/>
                  <a:pt x="109" y="1"/>
                </a:cubicBezTo>
                <a:close/>
              </a:path>
            </a:pathLst>
          </a:custGeom>
          <a:solidFill>
            <a:srgbClr val="B04A4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 name="Google Shape;99;p19"/>
          <p:cNvSpPr/>
          <p:nvPr/>
        </p:nvSpPr>
        <p:spPr>
          <a:xfrm>
            <a:off x="6265972" y="4603984"/>
            <a:ext cx="38547" cy="63121"/>
          </a:xfrm>
          <a:custGeom>
            <a:rect b="b" l="l" r="r" t="t"/>
            <a:pathLst>
              <a:path extrusionOk="0" h="1423" w="869">
                <a:moveTo>
                  <a:pt x="363" y="1"/>
                </a:moveTo>
                <a:cubicBezTo>
                  <a:pt x="235" y="1"/>
                  <a:pt x="102" y="31"/>
                  <a:pt x="1" y="92"/>
                </a:cubicBezTo>
                <a:cubicBezTo>
                  <a:pt x="109" y="770"/>
                  <a:pt x="218" y="1340"/>
                  <a:pt x="272" y="1421"/>
                </a:cubicBezTo>
                <a:cubicBezTo>
                  <a:pt x="274" y="1422"/>
                  <a:pt x="276" y="1422"/>
                  <a:pt x="278" y="1422"/>
                </a:cubicBezTo>
                <a:cubicBezTo>
                  <a:pt x="365" y="1422"/>
                  <a:pt x="604" y="889"/>
                  <a:pt x="869" y="228"/>
                </a:cubicBezTo>
                <a:cubicBezTo>
                  <a:pt x="814" y="201"/>
                  <a:pt x="787" y="146"/>
                  <a:pt x="733" y="119"/>
                </a:cubicBezTo>
                <a:cubicBezTo>
                  <a:pt x="652" y="65"/>
                  <a:pt x="597" y="65"/>
                  <a:pt x="489" y="11"/>
                </a:cubicBezTo>
                <a:cubicBezTo>
                  <a:pt x="448" y="4"/>
                  <a:pt x="406" y="1"/>
                  <a:pt x="363" y="1"/>
                </a:cubicBez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19"/>
          <p:cNvSpPr/>
          <p:nvPr/>
        </p:nvSpPr>
        <p:spPr>
          <a:xfrm>
            <a:off x="6318935" y="3735005"/>
            <a:ext cx="102288" cy="72968"/>
          </a:xfrm>
          <a:custGeom>
            <a:rect b="b" l="l" r="r" t="t"/>
            <a:pathLst>
              <a:path extrusionOk="0" h="1645" w="2306">
                <a:moveTo>
                  <a:pt x="925" y="0"/>
                </a:moveTo>
                <a:cubicBezTo>
                  <a:pt x="595" y="0"/>
                  <a:pt x="337" y="83"/>
                  <a:pt x="163" y="180"/>
                </a:cubicBezTo>
                <a:cubicBezTo>
                  <a:pt x="109" y="533"/>
                  <a:pt x="82" y="940"/>
                  <a:pt x="0" y="1401"/>
                </a:cubicBezTo>
                <a:cubicBezTo>
                  <a:pt x="194" y="1304"/>
                  <a:pt x="402" y="1221"/>
                  <a:pt x="732" y="1221"/>
                </a:cubicBezTo>
                <a:cubicBezTo>
                  <a:pt x="864" y="1221"/>
                  <a:pt x="1015" y="1234"/>
                  <a:pt x="1194" y="1265"/>
                </a:cubicBezTo>
                <a:cubicBezTo>
                  <a:pt x="1465" y="1292"/>
                  <a:pt x="1655" y="1374"/>
                  <a:pt x="1872" y="1482"/>
                </a:cubicBezTo>
                <a:cubicBezTo>
                  <a:pt x="1953" y="1509"/>
                  <a:pt x="2062" y="1563"/>
                  <a:pt x="2170" y="1645"/>
                </a:cubicBezTo>
                <a:cubicBezTo>
                  <a:pt x="2197" y="1428"/>
                  <a:pt x="2197" y="1238"/>
                  <a:pt x="2224" y="1021"/>
                </a:cubicBezTo>
                <a:cubicBezTo>
                  <a:pt x="2224" y="940"/>
                  <a:pt x="2279" y="831"/>
                  <a:pt x="2279" y="723"/>
                </a:cubicBezTo>
                <a:cubicBezTo>
                  <a:pt x="2279" y="587"/>
                  <a:pt x="2306" y="478"/>
                  <a:pt x="2306" y="397"/>
                </a:cubicBezTo>
                <a:cubicBezTo>
                  <a:pt x="2197" y="316"/>
                  <a:pt x="2116" y="289"/>
                  <a:pt x="1980" y="207"/>
                </a:cubicBezTo>
                <a:cubicBezTo>
                  <a:pt x="1790" y="153"/>
                  <a:pt x="1601" y="72"/>
                  <a:pt x="1356" y="44"/>
                </a:cubicBezTo>
                <a:cubicBezTo>
                  <a:pt x="1201" y="13"/>
                  <a:pt x="1057" y="0"/>
                  <a:pt x="92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19"/>
          <p:cNvSpPr/>
          <p:nvPr/>
        </p:nvSpPr>
        <p:spPr>
          <a:xfrm>
            <a:off x="6403127" y="3744187"/>
            <a:ext cx="19296" cy="63786"/>
          </a:xfrm>
          <a:custGeom>
            <a:rect b="b" l="l" r="r" t="t"/>
            <a:pathLst>
              <a:path extrusionOk="0" h="1438" w="435">
                <a:moveTo>
                  <a:pt x="109" y="0"/>
                </a:moveTo>
                <a:cubicBezTo>
                  <a:pt x="82" y="380"/>
                  <a:pt x="28" y="814"/>
                  <a:pt x="1" y="1275"/>
                </a:cubicBezTo>
                <a:cubicBezTo>
                  <a:pt x="109" y="1302"/>
                  <a:pt x="218" y="1356"/>
                  <a:pt x="299" y="1438"/>
                </a:cubicBezTo>
                <a:cubicBezTo>
                  <a:pt x="326" y="1221"/>
                  <a:pt x="326" y="1031"/>
                  <a:pt x="381" y="814"/>
                </a:cubicBezTo>
                <a:cubicBezTo>
                  <a:pt x="381" y="733"/>
                  <a:pt x="408" y="624"/>
                  <a:pt x="408" y="516"/>
                </a:cubicBezTo>
                <a:cubicBezTo>
                  <a:pt x="408" y="380"/>
                  <a:pt x="435" y="271"/>
                  <a:pt x="435" y="190"/>
                </a:cubicBezTo>
                <a:cubicBezTo>
                  <a:pt x="353" y="109"/>
                  <a:pt x="245" y="82"/>
                  <a:pt x="109" y="0"/>
                </a:cubicBezTo>
                <a:close/>
              </a:path>
            </a:pathLst>
          </a:custGeom>
          <a:solidFill>
            <a:srgbClr val="D6E8F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19"/>
          <p:cNvSpPr/>
          <p:nvPr/>
        </p:nvSpPr>
        <p:spPr>
          <a:xfrm>
            <a:off x="6338187" y="3685457"/>
            <a:ext cx="40942" cy="37127"/>
          </a:xfrm>
          <a:custGeom>
            <a:rect b="b" l="l" r="r" t="t"/>
            <a:pathLst>
              <a:path extrusionOk="0" h="837" w="923">
                <a:moveTo>
                  <a:pt x="760" y="0"/>
                </a:moveTo>
                <a:cubicBezTo>
                  <a:pt x="537" y="0"/>
                  <a:pt x="359" y="124"/>
                  <a:pt x="271" y="212"/>
                </a:cubicBezTo>
                <a:cubicBezTo>
                  <a:pt x="136" y="321"/>
                  <a:pt x="0" y="755"/>
                  <a:pt x="271" y="836"/>
                </a:cubicBezTo>
                <a:cubicBezTo>
                  <a:pt x="273" y="836"/>
                  <a:pt x="275" y="837"/>
                  <a:pt x="276" y="837"/>
                </a:cubicBezTo>
                <a:cubicBezTo>
                  <a:pt x="368" y="837"/>
                  <a:pt x="763" y="155"/>
                  <a:pt x="922" y="22"/>
                </a:cubicBezTo>
                <a:cubicBezTo>
                  <a:pt x="866" y="7"/>
                  <a:pt x="812" y="0"/>
                  <a:pt x="760" y="0"/>
                </a:cubicBezTo>
                <a:close/>
              </a:path>
            </a:pathLst>
          </a:custGeom>
          <a:solidFill>
            <a:srgbClr val="B04A4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 name="Google Shape;103;p19"/>
          <p:cNvSpPr/>
          <p:nvPr/>
        </p:nvSpPr>
        <p:spPr>
          <a:xfrm>
            <a:off x="6277993" y="4608065"/>
            <a:ext cx="25328" cy="56733"/>
          </a:xfrm>
          <a:custGeom>
            <a:rect b="b" l="l" r="r" t="t"/>
            <a:pathLst>
              <a:path extrusionOk="0" h="1279" w="571">
                <a:moveTo>
                  <a:pt x="435" y="0"/>
                </a:moveTo>
                <a:cubicBezTo>
                  <a:pt x="218" y="705"/>
                  <a:pt x="1" y="1275"/>
                  <a:pt x="1" y="1275"/>
                </a:cubicBezTo>
                <a:cubicBezTo>
                  <a:pt x="4" y="1277"/>
                  <a:pt x="6" y="1279"/>
                  <a:pt x="10" y="1279"/>
                </a:cubicBezTo>
                <a:cubicBezTo>
                  <a:pt x="80" y="1279"/>
                  <a:pt x="338" y="755"/>
                  <a:pt x="571" y="109"/>
                </a:cubicBezTo>
                <a:cubicBezTo>
                  <a:pt x="543" y="54"/>
                  <a:pt x="516" y="27"/>
                  <a:pt x="435" y="0"/>
                </a:cubicBezTo>
                <a:close/>
              </a:path>
            </a:pathLst>
          </a:custGeom>
          <a:solidFill>
            <a:srgbClr val="222E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19"/>
          <p:cNvSpPr/>
          <p:nvPr/>
        </p:nvSpPr>
        <p:spPr>
          <a:xfrm>
            <a:off x="5897801" y="3674234"/>
            <a:ext cx="197391" cy="987265"/>
          </a:xfrm>
          <a:custGeom>
            <a:rect b="b" l="l" r="r" t="t"/>
            <a:pathLst>
              <a:path extrusionOk="0" h="22257" w="4450">
                <a:moveTo>
                  <a:pt x="471" y="0"/>
                </a:moveTo>
                <a:cubicBezTo>
                  <a:pt x="468" y="0"/>
                  <a:pt x="465" y="1"/>
                  <a:pt x="462" y="4"/>
                </a:cubicBezTo>
                <a:cubicBezTo>
                  <a:pt x="408" y="31"/>
                  <a:pt x="326" y="628"/>
                  <a:pt x="245" y="1306"/>
                </a:cubicBezTo>
                <a:cubicBezTo>
                  <a:pt x="109" y="2337"/>
                  <a:pt x="1" y="3584"/>
                  <a:pt x="1" y="3584"/>
                </a:cubicBezTo>
                <a:cubicBezTo>
                  <a:pt x="1" y="3584"/>
                  <a:pt x="2198" y="20916"/>
                  <a:pt x="2469" y="21649"/>
                </a:cubicBezTo>
                <a:cubicBezTo>
                  <a:pt x="2657" y="22095"/>
                  <a:pt x="2987" y="22257"/>
                  <a:pt x="3390" y="22257"/>
                </a:cubicBezTo>
                <a:cubicBezTo>
                  <a:pt x="3452" y="22257"/>
                  <a:pt x="3516" y="22253"/>
                  <a:pt x="3581" y="22246"/>
                </a:cubicBezTo>
                <a:cubicBezTo>
                  <a:pt x="3798" y="22191"/>
                  <a:pt x="3961" y="22137"/>
                  <a:pt x="4097" y="22029"/>
                </a:cubicBezTo>
                <a:cubicBezTo>
                  <a:pt x="4341" y="21812"/>
                  <a:pt x="4449" y="21567"/>
                  <a:pt x="4449" y="21242"/>
                </a:cubicBezTo>
                <a:cubicBezTo>
                  <a:pt x="4449" y="20971"/>
                  <a:pt x="2198" y="4588"/>
                  <a:pt x="2008" y="3313"/>
                </a:cubicBezTo>
                <a:cubicBezTo>
                  <a:pt x="1900" y="3042"/>
                  <a:pt x="1493" y="1984"/>
                  <a:pt x="1086" y="1143"/>
                </a:cubicBezTo>
                <a:cubicBezTo>
                  <a:pt x="802" y="498"/>
                  <a:pt x="543" y="0"/>
                  <a:pt x="471" y="0"/>
                </a:cubicBezTo>
                <a:close/>
              </a:path>
            </a:pathLst>
          </a:custGeom>
          <a:solidFill>
            <a:srgbClr val="DE945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19"/>
          <p:cNvSpPr/>
          <p:nvPr/>
        </p:nvSpPr>
        <p:spPr>
          <a:xfrm>
            <a:off x="5918250" y="3674234"/>
            <a:ext cx="176942" cy="977151"/>
          </a:xfrm>
          <a:custGeom>
            <a:rect b="b" l="l" r="r" t="t"/>
            <a:pathLst>
              <a:path extrusionOk="0" h="22029" w="3989">
                <a:moveTo>
                  <a:pt x="10" y="0"/>
                </a:moveTo>
                <a:cubicBezTo>
                  <a:pt x="7" y="0"/>
                  <a:pt x="4" y="1"/>
                  <a:pt x="1" y="4"/>
                </a:cubicBezTo>
                <a:cubicBezTo>
                  <a:pt x="1" y="4"/>
                  <a:pt x="1167" y="2988"/>
                  <a:pt x="1276" y="3828"/>
                </a:cubicBezTo>
                <a:cubicBezTo>
                  <a:pt x="1466" y="4669"/>
                  <a:pt x="3554" y="19181"/>
                  <a:pt x="3636" y="22029"/>
                </a:cubicBezTo>
                <a:cubicBezTo>
                  <a:pt x="3880" y="21812"/>
                  <a:pt x="3988" y="21567"/>
                  <a:pt x="3988" y="21242"/>
                </a:cubicBezTo>
                <a:cubicBezTo>
                  <a:pt x="3988" y="20971"/>
                  <a:pt x="1737" y="4588"/>
                  <a:pt x="1547" y="3313"/>
                </a:cubicBezTo>
                <a:cubicBezTo>
                  <a:pt x="1439" y="3042"/>
                  <a:pt x="1032" y="1984"/>
                  <a:pt x="625" y="1143"/>
                </a:cubicBezTo>
                <a:cubicBezTo>
                  <a:pt x="341" y="498"/>
                  <a:pt x="82" y="0"/>
                  <a:pt x="10" y="0"/>
                </a:cubicBezTo>
                <a:close/>
              </a:path>
            </a:pathLst>
          </a:custGeom>
          <a:solidFill>
            <a:srgbClr val="E3AB7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19"/>
          <p:cNvSpPr/>
          <p:nvPr/>
        </p:nvSpPr>
        <p:spPr>
          <a:xfrm>
            <a:off x="5896603" y="3821193"/>
            <a:ext cx="198589" cy="840308"/>
          </a:xfrm>
          <a:custGeom>
            <a:rect b="b" l="l" r="r" t="t"/>
            <a:pathLst>
              <a:path extrusionOk="0" h="18944" w="4477">
                <a:moveTo>
                  <a:pt x="2035" y="0"/>
                </a:moveTo>
                <a:cubicBezTo>
                  <a:pt x="2035" y="0"/>
                  <a:pt x="2035" y="244"/>
                  <a:pt x="1791" y="271"/>
                </a:cubicBezTo>
                <a:lnTo>
                  <a:pt x="1710" y="271"/>
                </a:lnTo>
                <a:cubicBezTo>
                  <a:pt x="1574" y="271"/>
                  <a:pt x="1520" y="136"/>
                  <a:pt x="1520" y="136"/>
                </a:cubicBezTo>
                <a:cubicBezTo>
                  <a:pt x="1520" y="136"/>
                  <a:pt x="1411" y="298"/>
                  <a:pt x="1276" y="353"/>
                </a:cubicBezTo>
                <a:cubicBezTo>
                  <a:pt x="1167" y="353"/>
                  <a:pt x="1113" y="298"/>
                  <a:pt x="1004" y="217"/>
                </a:cubicBezTo>
                <a:cubicBezTo>
                  <a:pt x="950" y="353"/>
                  <a:pt x="814" y="407"/>
                  <a:pt x="679" y="407"/>
                </a:cubicBezTo>
                <a:cubicBezTo>
                  <a:pt x="570" y="407"/>
                  <a:pt x="435" y="271"/>
                  <a:pt x="435" y="271"/>
                </a:cubicBezTo>
                <a:cubicBezTo>
                  <a:pt x="435" y="271"/>
                  <a:pt x="353" y="434"/>
                  <a:pt x="218" y="434"/>
                </a:cubicBezTo>
                <a:cubicBezTo>
                  <a:pt x="136" y="434"/>
                  <a:pt x="1" y="217"/>
                  <a:pt x="1" y="217"/>
                </a:cubicBezTo>
                <a:lnTo>
                  <a:pt x="1" y="217"/>
                </a:lnTo>
                <a:cubicBezTo>
                  <a:pt x="1" y="218"/>
                  <a:pt x="1655" y="13426"/>
                  <a:pt x="2225" y="16898"/>
                </a:cubicBezTo>
                <a:cubicBezTo>
                  <a:pt x="2360" y="17658"/>
                  <a:pt x="2469" y="18200"/>
                  <a:pt x="2496" y="18336"/>
                </a:cubicBezTo>
                <a:cubicBezTo>
                  <a:pt x="2684" y="18782"/>
                  <a:pt x="3014" y="18944"/>
                  <a:pt x="3417" y="18944"/>
                </a:cubicBezTo>
                <a:cubicBezTo>
                  <a:pt x="3479" y="18944"/>
                  <a:pt x="3543" y="18940"/>
                  <a:pt x="3608" y="18933"/>
                </a:cubicBezTo>
                <a:cubicBezTo>
                  <a:pt x="3825" y="18878"/>
                  <a:pt x="3988" y="18824"/>
                  <a:pt x="4124" y="18716"/>
                </a:cubicBezTo>
                <a:cubicBezTo>
                  <a:pt x="4368" y="18499"/>
                  <a:pt x="4476" y="18254"/>
                  <a:pt x="4476" y="17929"/>
                </a:cubicBezTo>
                <a:cubicBezTo>
                  <a:pt x="4476" y="17658"/>
                  <a:pt x="2225" y="1275"/>
                  <a:pt x="2035" y="0"/>
                </a:cubicBezTo>
                <a:close/>
              </a:path>
            </a:pathLst>
          </a:custGeom>
          <a:solidFill>
            <a:srgbClr val="F0C6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19"/>
          <p:cNvSpPr/>
          <p:nvPr/>
        </p:nvSpPr>
        <p:spPr>
          <a:xfrm>
            <a:off x="5972411" y="3821193"/>
            <a:ext cx="122782" cy="830195"/>
          </a:xfrm>
          <a:custGeom>
            <a:rect b="b" l="l" r="r" t="t"/>
            <a:pathLst>
              <a:path extrusionOk="0" h="18716" w="2768">
                <a:moveTo>
                  <a:pt x="326" y="0"/>
                </a:moveTo>
                <a:cubicBezTo>
                  <a:pt x="326" y="0"/>
                  <a:pt x="326" y="244"/>
                  <a:pt x="82" y="271"/>
                </a:cubicBezTo>
                <a:lnTo>
                  <a:pt x="1" y="271"/>
                </a:lnTo>
                <a:cubicBezTo>
                  <a:pt x="55" y="353"/>
                  <a:pt x="55" y="407"/>
                  <a:pt x="55" y="488"/>
                </a:cubicBezTo>
                <a:cubicBezTo>
                  <a:pt x="245" y="1356"/>
                  <a:pt x="2333" y="15868"/>
                  <a:pt x="2415" y="18716"/>
                </a:cubicBezTo>
                <a:cubicBezTo>
                  <a:pt x="2659" y="18499"/>
                  <a:pt x="2767" y="18254"/>
                  <a:pt x="2767" y="17929"/>
                </a:cubicBezTo>
                <a:cubicBezTo>
                  <a:pt x="2767" y="17658"/>
                  <a:pt x="516" y="1275"/>
                  <a:pt x="326" y="0"/>
                </a:cubicBez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19"/>
          <p:cNvSpPr/>
          <p:nvPr/>
        </p:nvSpPr>
        <p:spPr>
          <a:xfrm>
            <a:off x="5897801" y="3833214"/>
            <a:ext cx="119189" cy="737577"/>
          </a:xfrm>
          <a:custGeom>
            <a:rect b="b" l="l" r="r" t="t"/>
            <a:pathLst>
              <a:path extrusionOk="0" h="16628" w="2687">
                <a:moveTo>
                  <a:pt x="1" y="0"/>
                </a:moveTo>
                <a:cubicBezTo>
                  <a:pt x="1" y="1"/>
                  <a:pt x="1628" y="13156"/>
                  <a:pt x="2198" y="16627"/>
                </a:cubicBezTo>
                <a:lnTo>
                  <a:pt x="2686" y="16627"/>
                </a:lnTo>
                <a:lnTo>
                  <a:pt x="435" y="82"/>
                </a:lnTo>
                <a:cubicBezTo>
                  <a:pt x="435" y="82"/>
                  <a:pt x="381" y="244"/>
                  <a:pt x="245" y="244"/>
                </a:cubicBezTo>
                <a:cubicBezTo>
                  <a:pt x="136" y="244"/>
                  <a:pt x="1" y="0"/>
                  <a:pt x="1" y="0"/>
                </a:cubicBezTo>
                <a:close/>
              </a:path>
            </a:pathLst>
          </a:custGeom>
          <a:solidFill>
            <a:srgbClr val="DD8D2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19"/>
          <p:cNvSpPr/>
          <p:nvPr/>
        </p:nvSpPr>
        <p:spPr>
          <a:xfrm>
            <a:off x="5893010" y="3832016"/>
            <a:ext cx="105926" cy="760421"/>
          </a:xfrm>
          <a:custGeom>
            <a:rect b="b" l="l" r="r" t="t"/>
            <a:pathLst>
              <a:path extrusionOk="0" h="17143" w="2388">
                <a:moveTo>
                  <a:pt x="109" y="0"/>
                </a:moveTo>
                <a:cubicBezTo>
                  <a:pt x="0" y="516"/>
                  <a:pt x="1085" y="8843"/>
                  <a:pt x="1411" y="10768"/>
                </a:cubicBezTo>
                <a:cubicBezTo>
                  <a:pt x="1682" y="12531"/>
                  <a:pt x="2387" y="17142"/>
                  <a:pt x="2387" y="17142"/>
                </a:cubicBezTo>
                <a:cubicBezTo>
                  <a:pt x="2387" y="17142"/>
                  <a:pt x="1682" y="11718"/>
                  <a:pt x="1302" y="9195"/>
                </a:cubicBezTo>
                <a:cubicBezTo>
                  <a:pt x="923" y="6619"/>
                  <a:pt x="109" y="1"/>
                  <a:pt x="109" y="0"/>
                </a:cubicBezTo>
                <a:close/>
              </a:path>
            </a:pathLst>
          </a:custGeom>
          <a:solidFill>
            <a:srgbClr val="DD8D2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19"/>
          <p:cNvSpPr/>
          <p:nvPr/>
        </p:nvSpPr>
        <p:spPr>
          <a:xfrm>
            <a:off x="5943534" y="3828379"/>
            <a:ext cx="122782" cy="753235"/>
          </a:xfrm>
          <a:custGeom>
            <a:rect b="b" l="l" r="r" t="t"/>
            <a:pathLst>
              <a:path extrusionOk="0" h="16981" w="2768">
                <a:moveTo>
                  <a:pt x="462" y="1"/>
                </a:moveTo>
                <a:cubicBezTo>
                  <a:pt x="462" y="1"/>
                  <a:pt x="353" y="191"/>
                  <a:pt x="218" y="218"/>
                </a:cubicBezTo>
                <a:cubicBezTo>
                  <a:pt x="136" y="218"/>
                  <a:pt x="55" y="136"/>
                  <a:pt x="1" y="82"/>
                </a:cubicBezTo>
                <a:lnTo>
                  <a:pt x="1" y="82"/>
                </a:lnTo>
                <a:lnTo>
                  <a:pt x="2333" y="16980"/>
                </a:lnTo>
                <a:lnTo>
                  <a:pt x="2767" y="16926"/>
                </a:lnTo>
                <a:lnTo>
                  <a:pt x="462" y="1"/>
                </a:lnTo>
                <a:close/>
              </a:path>
            </a:pathLst>
          </a:custGeom>
          <a:solidFill>
            <a:srgbClr val="DD8D2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19"/>
          <p:cNvSpPr/>
          <p:nvPr/>
        </p:nvSpPr>
        <p:spPr>
          <a:xfrm>
            <a:off x="5995255" y="4555101"/>
            <a:ext cx="101135" cy="106414"/>
          </a:xfrm>
          <a:custGeom>
            <a:rect b="b" l="l" r="r" t="t"/>
            <a:pathLst>
              <a:path extrusionOk="0" h="2399" w="2280">
                <a:moveTo>
                  <a:pt x="2089" y="1"/>
                </a:moveTo>
                <a:cubicBezTo>
                  <a:pt x="2008" y="55"/>
                  <a:pt x="1900" y="136"/>
                  <a:pt x="1764" y="163"/>
                </a:cubicBezTo>
                <a:cubicBezTo>
                  <a:pt x="1601" y="272"/>
                  <a:pt x="1411" y="326"/>
                  <a:pt x="1140" y="380"/>
                </a:cubicBezTo>
                <a:cubicBezTo>
                  <a:pt x="985" y="413"/>
                  <a:pt x="840" y="426"/>
                  <a:pt x="707" y="426"/>
                </a:cubicBezTo>
                <a:cubicBezTo>
                  <a:pt x="397" y="426"/>
                  <a:pt x="153" y="356"/>
                  <a:pt x="1" y="299"/>
                </a:cubicBezTo>
                <a:lnTo>
                  <a:pt x="1" y="299"/>
                </a:lnTo>
                <a:cubicBezTo>
                  <a:pt x="55" y="516"/>
                  <a:pt x="82" y="679"/>
                  <a:pt x="109" y="841"/>
                </a:cubicBezTo>
                <a:cubicBezTo>
                  <a:pt x="218" y="1357"/>
                  <a:pt x="272" y="1655"/>
                  <a:pt x="326" y="1791"/>
                </a:cubicBezTo>
                <a:cubicBezTo>
                  <a:pt x="491" y="2237"/>
                  <a:pt x="818" y="2399"/>
                  <a:pt x="1238" y="2399"/>
                </a:cubicBezTo>
                <a:cubicBezTo>
                  <a:pt x="1302" y="2399"/>
                  <a:pt x="1369" y="2395"/>
                  <a:pt x="1438" y="2388"/>
                </a:cubicBezTo>
                <a:cubicBezTo>
                  <a:pt x="1628" y="2333"/>
                  <a:pt x="1818" y="2279"/>
                  <a:pt x="1954" y="2171"/>
                </a:cubicBezTo>
                <a:cubicBezTo>
                  <a:pt x="2171" y="1954"/>
                  <a:pt x="2279" y="1709"/>
                  <a:pt x="2279" y="1384"/>
                </a:cubicBezTo>
                <a:cubicBezTo>
                  <a:pt x="2279" y="1357"/>
                  <a:pt x="2252" y="1058"/>
                  <a:pt x="2171" y="597"/>
                </a:cubicBezTo>
                <a:cubicBezTo>
                  <a:pt x="2144" y="435"/>
                  <a:pt x="2117" y="245"/>
                  <a:pt x="2089" y="1"/>
                </a:cubicBezTo>
                <a:close/>
              </a:path>
            </a:pathLst>
          </a:custGeom>
          <a:solidFill>
            <a:srgbClr val="CE5B5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19"/>
          <p:cNvSpPr/>
          <p:nvPr/>
        </p:nvSpPr>
        <p:spPr>
          <a:xfrm>
            <a:off x="6072261" y="4555101"/>
            <a:ext cx="22933" cy="96300"/>
          </a:xfrm>
          <a:custGeom>
            <a:rect b="b" l="l" r="r" t="t"/>
            <a:pathLst>
              <a:path extrusionOk="0" h="2171" w="517">
                <a:moveTo>
                  <a:pt x="299" y="1"/>
                </a:moveTo>
                <a:cubicBezTo>
                  <a:pt x="245" y="55"/>
                  <a:pt x="136" y="136"/>
                  <a:pt x="1" y="163"/>
                </a:cubicBezTo>
                <a:cubicBezTo>
                  <a:pt x="109" y="977"/>
                  <a:pt x="164" y="1709"/>
                  <a:pt x="164" y="2171"/>
                </a:cubicBezTo>
                <a:cubicBezTo>
                  <a:pt x="408" y="1954"/>
                  <a:pt x="516" y="1709"/>
                  <a:pt x="516" y="1384"/>
                </a:cubicBezTo>
                <a:cubicBezTo>
                  <a:pt x="516" y="1357"/>
                  <a:pt x="462" y="1058"/>
                  <a:pt x="408" y="597"/>
                </a:cubicBezTo>
                <a:cubicBezTo>
                  <a:pt x="381" y="435"/>
                  <a:pt x="326" y="245"/>
                  <a:pt x="299" y="1"/>
                </a:cubicBezTo>
                <a:close/>
              </a:path>
            </a:pathLst>
          </a:custGeom>
          <a:solidFill>
            <a:srgbClr val="B04A4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19"/>
          <p:cNvSpPr/>
          <p:nvPr/>
        </p:nvSpPr>
        <p:spPr>
          <a:xfrm>
            <a:off x="5908624" y="3671927"/>
            <a:ext cx="37349" cy="62455"/>
          </a:xfrm>
          <a:custGeom>
            <a:rect b="b" l="l" r="r" t="t"/>
            <a:pathLst>
              <a:path extrusionOk="0" h="1408" w="842">
                <a:moveTo>
                  <a:pt x="248" y="1"/>
                </a:moveTo>
                <a:cubicBezTo>
                  <a:pt x="247" y="1"/>
                  <a:pt x="246" y="1"/>
                  <a:pt x="245" y="2"/>
                </a:cubicBezTo>
                <a:cubicBezTo>
                  <a:pt x="191" y="83"/>
                  <a:pt x="109" y="653"/>
                  <a:pt x="1" y="1331"/>
                </a:cubicBezTo>
                <a:cubicBezTo>
                  <a:pt x="80" y="1378"/>
                  <a:pt x="168" y="1407"/>
                  <a:pt x="260" y="1407"/>
                </a:cubicBezTo>
                <a:cubicBezTo>
                  <a:pt x="326" y="1407"/>
                  <a:pt x="394" y="1392"/>
                  <a:pt x="462" y="1358"/>
                </a:cubicBezTo>
                <a:cubicBezTo>
                  <a:pt x="571" y="1331"/>
                  <a:pt x="625" y="1304"/>
                  <a:pt x="706" y="1277"/>
                </a:cubicBezTo>
                <a:cubicBezTo>
                  <a:pt x="788" y="1222"/>
                  <a:pt x="815" y="1195"/>
                  <a:pt x="842" y="1168"/>
                </a:cubicBezTo>
                <a:cubicBezTo>
                  <a:pt x="551" y="507"/>
                  <a:pt x="286" y="1"/>
                  <a:pt x="248" y="1"/>
                </a:cubicBez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19"/>
          <p:cNvSpPr/>
          <p:nvPr/>
        </p:nvSpPr>
        <p:spPr>
          <a:xfrm>
            <a:off x="5988069" y="4526224"/>
            <a:ext cx="103486" cy="74254"/>
          </a:xfrm>
          <a:custGeom>
            <a:rect b="b" l="l" r="r" t="t"/>
            <a:pathLst>
              <a:path extrusionOk="0" h="1674" w="2333">
                <a:moveTo>
                  <a:pt x="2170" y="1"/>
                </a:moveTo>
                <a:cubicBezTo>
                  <a:pt x="2116" y="82"/>
                  <a:pt x="2007" y="136"/>
                  <a:pt x="1872" y="191"/>
                </a:cubicBezTo>
                <a:cubicBezTo>
                  <a:pt x="1655" y="272"/>
                  <a:pt x="1465" y="353"/>
                  <a:pt x="1194" y="408"/>
                </a:cubicBezTo>
                <a:cubicBezTo>
                  <a:pt x="965" y="447"/>
                  <a:pt x="780" y="465"/>
                  <a:pt x="623" y="465"/>
                </a:cubicBezTo>
                <a:cubicBezTo>
                  <a:pt x="354" y="465"/>
                  <a:pt x="172" y="412"/>
                  <a:pt x="0" y="326"/>
                </a:cubicBezTo>
                <a:lnTo>
                  <a:pt x="0" y="326"/>
                </a:lnTo>
                <a:cubicBezTo>
                  <a:pt x="82" y="787"/>
                  <a:pt x="136" y="1194"/>
                  <a:pt x="217" y="1547"/>
                </a:cubicBezTo>
                <a:cubicBezTo>
                  <a:pt x="369" y="1604"/>
                  <a:pt x="613" y="1674"/>
                  <a:pt x="932" y="1674"/>
                </a:cubicBezTo>
                <a:cubicBezTo>
                  <a:pt x="1069" y="1674"/>
                  <a:pt x="1220" y="1661"/>
                  <a:pt x="1383" y="1628"/>
                </a:cubicBezTo>
                <a:cubicBezTo>
                  <a:pt x="1628" y="1601"/>
                  <a:pt x="1845" y="1547"/>
                  <a:pt x="2007" y="1438"/>
                </a:cubicBezTo>
                <a:cubicBezTo>
                  <a:pt x="2143" y="1357"/>
                  <a:pt x="2251" y="1330"/>
                  <a:pt x="2333" y="1275"/>
                </a:cubicBezTo>
                <a:cubicBezTo>
                  <a:pt x="2333" y="1167"/>
                  <a:pt x="2306" y="1058"/>
                  <a:pt x="2306" y="923"/>
                </a:cubicBezTo>
                <a:cubicBezTo>
                  <a:pt x="2306" y="814"/>
                  <a:pt x="2279" y="733"/>
                  <a:pt x="2279" y="625"/>
                </a:cubicBezTo>
                <a:lnTo>
                  <a:pt x="2170"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19"/>
          <p:cNvSpPr/>
          <p:nvPr/>
        </p:nvSpPr>
        <p:spPr>
          <a:xfrm>
            <a:off x="6071063" y="4526224"/>
            <a:ext cx="20493" cy="63830"/>
          </a:xfrm>
          <a:custGeom>
            <a:rect b="b" l="l" r="r" t="t"/>
            <a:pathLst>
              <a:path extrusionOk="0" h="1439" w="462">
                <a:moveTo>
                  <a:pt x="299" y="1"/>
                </a:moveTo>
                <a:cubicBezTo>
                  <a:pt x="245" y="82"/>
                  <a:pt x="136" y="136"/>
                  <a:pt x="1" y="191"/>
                </a:cubicBezTo>
                <a:cubicBezTo>
                  <a:pt x="55" y="625"/>
                  <a:pt x="109" y="1058"/>
                  <a:pt x="136" y="1438"/>
                </a:cubicBezTo>
                <a:cubicBezTo>
                  <a:pt x="272" y="1357"/>
                  <a:pt x="380" y="1330"/>
                  <a:pt x="462" y="1275"/>
                </a:cubicBezTo>
                <a:cubicBezTo>
                  <a:pt x="462" y="1167"/>
                  <a:pt x="435" y="1058"/>
                  <a:pt x="435" y="923"/>
                </a:cubicBezTo>
                <a:cubicBezTo>
                  <a:pt x="435" y="814"/>
                  <a:pt x="408" y="733"/>
                  <a:pt x="408" y="625"/>
                </a:cubicBezTo>
                <a:lnTo>
                  <a:pt x="299" y="1"/>
                </a:lnTo>
                <a:close/>
              </a:path>
            </a:pathLst>
          </a:custGeom>
          <a:solidFill>
            <a:srgbClr val="D6E8F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 name="Google Shape;116;p19"/>
          <p:cNvSpPr/>
          <p:nvPr/>
        </p:nvSpPr>
        <p:spPr>
          <a:xfrm>
            <a:off x="6010914" y="4613920"/>
            <a:ext cx="40942" cy="35619"/>
          </a:xfrm>
          <a:custGeom>
            <a:rect b="b" l="l" r="r" t="t"/>
            <a:pathLst>
              <a:path extrusionOk="0" h="803" w="923">
                <a:moveTo>
                  <a:pt x="252" y="1"/>
                </a:moveTo>
                <a:cubicBezTo>
                  <a:pt x="249" y="1"/>
                  <a:pt x="247" y="2"/>
                  <a:pt x="245" y="4"/>
                </a:cubicBezTo>
                <a:cubicBezTo>
                  <a:pt x="0" y="58"/>
                  <a:pt x="136" y="519"/>
                  <a:pt x="272" y="573"/>
                </a:cubicBezTo>
                <a:cubicBezTo>
                  <a:pt x="340" y="688"/>
                  <a:pt x="526" y="803"/>
                  <a:pt x="778" y="803"/>
                </a:cubicBezTo>
                <a:cubicBezTo>
                  <a:pt x="824" y="803"/>
                  <a:pt x="872" y="799"/>
                  <a:pt x="923" y="790"/>
                </a:cubicBezTo>
                <a:cubicBezTo>
                  <a:pt x="740" y="634"/>
                  <a:pt x="332" y="1"/>
                  <a:pt x="252" y="1"/>
                </a:cubicBezTo>
                <a:close/>
              </a:path>
            </a:pathLst>
          </a:custGeom>
          <a:solidFill>
            <a:srgbClr val="B04A4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p19"/>
          <p:cNvSpPr/>
          <p:nvPr/>
        </p:nvSpPr>
        <p:spPr>
          <a:xfrm>
            <a:off x="5919492" y="3674234"/>
            <a:ext cx="26481" cy="55536"/>
          </a:xfrm>
          <a:custGeom>
            <a:rect b="b" l="l" r="r" t="t"/>
            <a:pathLst>
              <a:path extrusionOk="0" h="1252" w="597">
                <a:moveTo>
                  <a:pt x="9" y="0"/>
                </a:moveTo>
                <a:cubicBezTo>
                  <a:pt x="6" y="0"/>
                  <a:pt x="3" y="1"/>
                  <a:pt x="0" y="4"/>
                </a:cubicBezTo>
                <a:cubicBezTo>
                  <a:pt x="0" y="4"/>
                  <a:pt x="190" y="574"/>
                  <a:pt x="461" y="1252"/>
                </a:cubicBezTo>
                <a:cubicBezTo>
                  <a:pt x="543" y="1197"/>
                  <a:pt x="570" y="1170"/>
                  <a:pt x="597" y="1143"/>
                </a:cubicBezTo>
                <a:cubicBezTo>
                  <a:pt x="313" y="498"/>
                  <a:pt x="78" y="0"/>
                  <a:pt x="9" y="0"/>
                </a:cubicBezTo>
                <a:close/>
              </a:path>
            </a:pathLst>
          </a:custGeom>
          <a:solidFill>
            <a:srgbClr val="222E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19"/>
          <p:cNvSpPr/>
          <p:nvPr/>
        </p:nvSpPr>
        <p:spPr>
          <a:xfrm>
            <a:off x="5971213" y="4656194"/>
            <a:ext cx="377837" cy="58995"/>
          </a:xfrm>
          <a:custGeom>
            <a:rect b="b" l="l" r="r" t="t"/>
            <a:pathLst>
              <a:path extrusionOk="0" h="1330" w="8518">
                <a:moveTo>
                  <a:pt x="0" y="0"/>
                </a:moveTo>
                <a:lnTo>
                  <a:pt x="0" y="1329"/>
                </a:lnTo>
                <a:lnTo>
                  <a:pt x="8517" y="1329"/>
                </a:lnTo>
                <a:lnTo>
                  <a:pt x="8517" y="27"/>
                </a:lnTo>
                <a:lnTo>
                  <a:pt x="0" y="0"/>
                </a:lnTo>
                <a:close/>
              </a:path>
            </a:pathLst>
          </a:custGeom>
          <a:solidFill>
            <a:srgbClr val="222E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p19"/>
          <p:cNvSpPr/>
          <p:nvPr/>
        </p:nvSpPr>
        <p:spPr>
          <a:xfrm>
            <a:off x="5885780" y="3966777"/>
            <a:ext cx="548702" cy="696635"/>
          </a:xfrm>
          <a:custGeom>
            <a:rect b="b" l="l" r="r" t="t"/>
            <a:pathLst>
              <a:path extrusionOk="0" h="15705" w="12370">
                <a:moveTo>
                  <a:pt x="7622" y="2089"/>
                </a:moveTo>
                <a:lnTo>
                  <a:pt x="7622" y="2116"/>
                </a:lnTo>
                <a:lnTo>
                  <a:pt x="7731" y="2224"/>
                </a:lnTo>
                <a:lnTo>
                  <a:pt x="7053" y="2902"/>
                </a:lnTo>
                <a:lnTo>
                  <a:pt x="6375" y="2224"/>
                </a:lnTo>
                <a:lnTo>
                  <a:pt x="6510" y="2089"/>
                </a:lnTo>
                <a:close/>
                <a:moveTo>
                  <a:pt x="2008" y="2116"/>
                </a:moveTo>
                <a:lnTo>
                  <a:pt x="2143" y="2251"/>
                </a:lnTo>
                <a:lnTo>
                  <a:pt x="1465" y="2929"/>
                </a:lnTo>
                <a:lnTo>
                  <a:pt x="787" y="2251"/>
                </a:lnTo>
                <a:lnTo>
                  <a:pt x="923" y="2116"/>
                </a:lnTo>
                <a:close/>
                <a:moveTo>
                  <a:pt x="3879" y="2116"/>
                </a:moveTo>
                <a:lnTo>
                  <a:pt x="4015" y="2251"/>
                </a:lnTo>
                <a:lnTo>
                  <a:pt x="3337" y="2929"/>
                </a:lnTo>
                <a:lnTo>
                  <a:pt x="2659" y="2251"/>
                </a:lnTo>
                <a:lnTo>
                  <a:pt x="2794" y="2116"/>
                </a:lnTo>
                <a:close/>
                <a:moveTo>
                  <a:pt x="5778" y="2116"/>
                </a:moveTo>
                <a:lnTo>
                  <a:pt x="5886" y="2251"/>
                </a:lnTo>
                <a:lnTo>
                  <a:pt x="5208" y="2929"/>
                </a:lnTo>
                <a:lnTo>
                  <a:pt x="4530" y="2251"/>
                </a:lnTo>
                <a:lnTo>
                  <a:pt x="4666" y="2116"/>
                </a:lnTo>
                <a:close/>
                <a:moveTo>
                  <a:pt x="9494" y="2143"/>
                </a:moveTo>
                <a:lnTo>
                  <a:pt x="9602" y="2251"/>
                </a:lnTo>
                <a:lnTo>
                  <a:pt x="8924" y="2929"/>
                </a:lnTo>
                <a:lnTo>
                  <a:pt x="8273" y="2251"/>
                </a:lnTo>
                <a:lnTo>
                  <a:pt x="8382" y="2143"/>
                </a:lnTo>
                <a:close/>
                <a:moveTo>
                  <a:pt x="11366" y="2143"/>
                </a:moveTo>
                <a:lnTo>
                  <a:pt x="11447" y="2251"/>
                </a:lnTo>
                <a:lnTo>
                  <a:pt x="10769" y="2929"/>
                </a:lnTo>
                <a:lnTo>
                  <a:pt x="10145" y="2251"/>
                </a:lnTo>
                <a:lnTo>
                  <a:pt x="10226" y="2143"/>
                </a:lnTo>
                <a:close/>
                <a:moveTo>
                  <a:pt x="11610" y="2658"/>
                </a:moveTo>
                <a:lnTo>
                  <a:pt x="11528" y="3580"/>
                </a:lnTo>
                <a:lnTo>
                  <a:pt x="11094" y="3174"/>
                </a:lnTo>
                <a:lnTo>
                  <a:pt x="11610" y="2658"/>
                </a:lnTo>
                <a:close/>
                <a:moveTo>
                  <a:pt x="733" y="2767"/>
                </a:moveTo>
                <a:lnTo>
                  <a:pt x="1221" y="3201"/>
                </a:lnTo>
                <a:lnTo>
                  <a:pt x="814" y="3608"/>
                </a:lnTo>
                <a:lnTo>
                  <a:pt x="733" y="2767"/>
                </a:lnTo>
                <a:close/>
                <a:moveTo>
                  <a:pt x="9901" y="2495"/>
                </a:moveTo>
                <a:lnTo>
                  <a:pt x="10579" y="3174"/>
                </a:lnTo>
                <a:lnTo>
                  <a:pt x="9901" y="3852"/>
                </a:lnTo>
                <a:lnTo>
                  <a:pt x="9223" y="3174"/>
                </a:lnTo>
                <a:lnTo>
                  <a:pt x="9901" y="2495"/>
                </a:lnTo>
                <a:close/>
                <a:moveTo>
                  <a:pt x="2415" y="2523"/>
                </a:moveTo>
                <a:lnTo>
                  <a:pt x="3093" y="3201"/>
                </a:lnTo>
                <a:lnTo>
                  <a:pt x="2415" y="3879"/>
                </a:lnTo>
                <a:lnTo>
                  <a:pt x="1737" y="3201"/>
                </a:lnTo>
                <a:lnTo>
                  <a:pt x="2415" y="2523"/>
                </a:lnTo>
                <a:close/>
                <a:moveTo>
                  <a:pt x="4286" y="2523"/>
                </a:moveTo>
                <a:lnTo>
                  <a:pt x="4964" y="3201"/>
                </a:lnTo>
                <a:lnTo>
                  <a:pt x="4286" y="3879"/>
                </a:lnTo>
                <a:lnTo>
                  <a:pt x="3608" y="3201"/>
                </a:lnTo>
                <a:lnTo>
                  <a:pt x="4286" y="2523"/>
                </a:lnTo>
                <a:close/>
                <a:moveTo>
                  <a:pt x="6131" y="2523"/>
                </a:moveTo>
                <a:lnTo>
                  <a:pt x="6809" y="3201"/>
                </a:lnTo>
                <a:lnTo>
                  <a:pt x="6131" y="3879"/>
                </a:lnTo>
                <a:lnTo>
                  <a:pt x="5453" y="3201"/>
                </a:lnTo>
                <a:lnTo>
                  <a:pt x="6131" y="2523"/>
                </a:lnTo>
                <a:close/>
                <a:moveTo>
                  <a:pt x="8029" y="2523"/>
                </a:moveTo>
                <a:lnTo>
                  <a:pt x="8707" y="3201"/>
                </a:lnTo>
                <a:lnTo>
                  <a:pt x="8029" y="3879"/>
                </a:lnTo>
                <a:lnTo>
                  <a:pt x="7351" y="3201"/>
                </a:lnTo>
                <a:lnTo>
                  <a:pt x="8029" y="2523"/>
                </a:lnTo>
                <a:close/>
                <a:moveTo>
                  <a:pt x="5208" y="3445"/>
                </a:moveTo>
                <a:lnTo>
                  <a:pt x="5886" y="4123"/>
                </a:lnTo>
                <a:lnTo>
                  <a:pt x="5208" y="4801"/>
                </a:lnTo>
                <a:lnTo>
                  <a:pt x="4530" y="4123"/>
                </a:lnTo>
                <a:lnTo>
                  <a:pt x="5208" y="3445"/>
                </a:lnTo>
                <a:close/>
                <a:moveTo>
                  <a:pt x="7080" y="3445"/>
                </a:moveTo>
                <a:lnTo>
                  <a:pt x="7758" y="4123"/>
                </a:lnTo>
                <a:lnTo>
                  <a:pt x="7080" y="4801"/>
                </a:lnTo>
                <a:lnTo>
                  <a:pt x="6402" y="4123"/>
                </a:lnTo>
                <a:lnTo>
                  <a:pt x="7080" y="3445"/>
                </a:lnTo>
                <a:close/>
                <a:moveTo>
                  <a:pt x="8951" y="3445"/>
                </a:moveTo>
                <a:lnTo>
                  <a:pt x="9630" y="4123"/>
                </a:lnTo>
                <a:lnTo>
                  <a:pt x="8951" y="4801"/>
                </a:lnTo>
                <a:lnTo>
                  <a:pt x="8273" y="4123"/>
                </a:lnTo>
                <a:lnTo>
                  <a:pt x="8951" y="3445"/>
                </a:lnTo>
                <a:close/>
                <a:moveTo>
                  <a:pt x="1465" y="3472"/>
                </a:moveTo>
                <a:lnTo>
                  <a:pt x="2143" y="4150"/>
                </a:lnTo>
                <a:lnTo>
                  <a:pt x="1465" y="4828"/>
                </a:lnTo>
                <a:lnTo>
                  <a:pt x="841" y="4204"/>
                </a:lnTo>
                <a:lnTo>
                  <a:pt x="841" y="4069"/>
                </a:lnTo>
                <a:lnTo>
                  <a:pt x="1465" y="3472"/>
                </a:lnTo>
                <a:close/>
                <a:moveTo>
                  <a:pt x="3364" y="3472"/>
                </a:moveTo>
                <a:lnTo>
                  <a:pt x="4042" y="4150"/>
                </a:lnTo>
                <a:lnTo>
                  <a:pt x="3364" y="4828"/>
                </a:lnTo>
                <a:lnTo>
                  <a:pt x="2686" y="4150"/>
                </a:lnTo>
                <a:lnTo>
                  <a:pt x="3364" y="3472"/>
                </a:lnTo>
                <a:close/>
                <a:moveTo>
                  <a:pt x="10850" y="3445"/>
                </a:moveTo>
                <a:lnTo>
                  <a:pt x="11501" y="4069"/>
                </a:lnTo>
                <a:lnTo>
                  <a:pt x="11501" y="4177"/>
                </a:lnTo>
                <a:lnTo>
                  <a:pt x="10877" y="4828"/>
                </a:lnTo>
                <a:lnTo>
                  <a:pt x="10172" y="4123"/>
                </a:lnTo>
                <a:lnTo>
                  <a:pt x="10850" y="3445"/>
                </a:lnTo>
                <a:close/>
                <a:moveTo>
                  <a:pt x="950" y="4774"/>
                </a:moveTo>
                <a:lnTo>
                  <a:pt x="1221" y="5099"/>
                </a:lnTo>
                <a:lnTo>
                  <a:pt x="977" y="5343"/>
                </a:lnTo>
                <a:lnTo>
                  <a:pt x="950" y="4774"/>
                </a:lnTo>
                <a:close/>
                <a:moveTo>
                  <a:pt x="11393" y="4747"/>
                </a:moveTo>
                <a:lnTo>
                  <a:pt x="11366" y="5343"/>
                </a:lnTo>
                <a:lnTo>
                  <a:pt x="11094" y="5072"/>
                </a:lnTo>
                <a:lnTo>
                  <a:pt x="11393" y="4747"/>
                </a:lnTo>
                <a:close/>
                <a:moveTo>
                  <a:pt x="2415" y="4394"/>
                </a:moveTo>
                <a:lnTo>
                  <a:pt x="3093" y="5072"/>
                </a:lnTo>
                <a:lnTo>
                  <a:pt x="2415" y="5750"/>
                </a:lnTo>
                <a:lnTo>
                  <a:pt x="1737" y="5072"/>
                </a:lnTo>
                <a:lnTo>
                  <a:pt x="2415" y="4394"/>
                </a:lnTo>
                <a:close/>
                <a:moveTo>
                  <a:pt x="4286" y="4394"/>
                </a:moveTo>
                <a:lnTo>
                  <a:pt x="4964" y="5072"/>
                </a:lnTo>
                <a:lnTo>
                  <a:pt x="4286" y="5750"/>
                </a:lnTo>
                <a:lnTo>
                  <a:pt x="3608" y="5072"/>
                </a:lnTo>
                <a:lnTo>
                  <a:pt x="4286" y="4394"/>
                </a:lnTo>
                <a:close/>
                <a:moveTo>
                  <a:pt x="6131" y="4394"/>
                </a:moveTo>
                <a:lnTo>
                  <a:pt x="6809" y="5072"/>
                </a:lnTo>
                <a:lnTo>
                  <a:pt x="6131" y="5750"/>
                </a:lnTo>
                <a:lnTo>
                  <a:pt x="5453" y="5072"/>
                </a:lnTo>
                <a:lnTo>
                  <a:pt x="6131" y="4394"/>
                </a:lnTo>
                <a:close/>
                <a:moveTo>
                  <a:pt x="8029" y="4394"/>
                </a:moveTo>
                <a:lnTo>
                  <a:pt x="8707" y="5072"/>
                </a:lnTo>
                <a:lnTo>
                  <a:pt x="8029" y="5750"/>
                </a:lnTo>
                <a:lnTo>
                  <a:pt x="7351" y="5072"/>
                </a:lnTo>
                <a:lnTo>
                  <a:pt x="8029" y="4394"/>
                </a:lnTo>
                <a:close/>
                <a:moveTo>
                  <a:pt x="9901" y="4394"/>
                </a:moveTo>
                <a:lnTo>
                  <a:pt x="10579" y="5072"/>
                </a:lnTo>
                <a:lnTo>
                  <a:pt x="9901" y="5750"/>
                </a:lnTo>
                <a:lnTo>
                  <a:pt x="9223" y="5072"/>
                </a:lnTo>
                <a:lnTo>
                  <a:pt x="9901" y="4394"/>
                </a:lnTo>
                <a:close/>
                <a:moveTo>
                  <a:pt x="10850" y="5289"/>
                </a:moveTo>
                <a:lnTo>
                  <a:pt x="11338" y="5777"/>
                </a:lnTo>
                <a:lnTo>
                  <a:pt x="11284" y="6211"/>
                </a:lnTo>
                <a:lnTo>
                  <a:pt x="10850" y="6645"/>
                </a:lnTo>
                <a:lnTo>
                  <a:pt x="10172" y="5967"/>
                </a:lnTo>
                <a:lnTo>
                  <a:pt x="10850" y="5289"/>
                </a:lnTo>
                <a:close/>
                <a:moveTo>
                  <a:pt x="1492" y="5343"/>
                </a:moveTo>
                <a:lnTo>
                  <a:pt x="2171" y="6022"/>
                </a:lnTo>
                <a:lnTo>
                  <a:pt x="1492" y="6700"/>
                </a:lnTo>
                <a:lnTo>
                  <a:pt x="1058" y="6239"/>
                </a:lnTo>
                <a:lnTo>
                  <a:pt x="1031" y="5805"/>
                </a:lnTo>
                <a:lnTo>
                  <a:pt x="1492" y="5343"/>
                </a:lnTo>
                <a:close/>
                <a:moveTo>
                  <a:pt x="3364" y="5343"/>
                </a:moveTo>
                <a:lnTo>
                  <a:pt x="4042" y="6022"/>
                </a:lnTo>
                <a:lnTo>
                  <a:pt x="3364" y="6700"/>
                </a:lnTo>
                <a:lnTo>
                  <a:pt x="2686" y="6022"/>
                </a:lnTo>
                <a:lnTo>
                  <a:pt x="3364" y="5343"/>
                </a:lnTo>
                <a:close/>
                <a:moveTo>
                  <a:pt x="5208" y="5343"/>
                </a:moveTo>
                <a:lnTo>
                  <a:pt x="5886" y="6022"/>
                </a:lnTo>
                <a:lnTo>
                  <a:pt x="5208" y="6700"/>
                </a:lnTo>
                <a:lnTo>
                  <a:pt x="4530" y="6022"/>
                </a:lnTo>
                <a:lnTo>
                  <a:pt x="5208" y="5343"/>
                </a:lnTo>
                <a:close/>
                <a:moveTo>
                  <a:pt x="7080" y="5343"/>
                </a:moveTo>
                <a:lnTo>
                  <a:pt x="7758" y="6022"/>
                </a:lnTo>
                <a:lnTo>
                  <a:pt x="7080" y="6700"/>
                </a:lnTo>
                <a:lnTo>
                  <a:pt x="6402" y="6022"/>
                </a:lnTo>
                <a:lnTo>
                  <a:pt x="7080" y="5343"/>
                </a:lnTo>
                <a:close/>
                <a:moveTo>
                  <a:pt x="8951" y="5343"/>
                </a:moveTo>
                <a:lnTo>
                  <a:pt x="9630" y="6022"/>
                </a:lnTo>
                <a:lnTo>
                  <a:pt x="8951" y="6700"/>
                </a:lnTo>
                <a:lnTo>
                  <a:pt x="8273" y="6022"/>
                </a:lnTo>
                <a:lnTo>
                  <a:pt x="8951" y="5343"/>
                </a:lnTo>
                <a:close/>
                <a:moveTo>
                  <a:pt x="1086" y="6835"/>
                </a:moveTo>
                <a:lnTo>
                  <a:pt x="1221" y="6971"/>
                </a:lnTo>
                <a:lnTo>
                  <a:pt x="1113" y="7052"/>
                </a:lnTo>
                <a:lnTo>
                  <a:pt x="1086" y="6835"/>
                </a:lnTo>
                <a:close/>
                <a:moveTo>
                  <a:pt x="11257" y="6835"/>
                </a:moveTo>
                <a:lnTo>
                  <a:pt x="11230" y="7052"/>
                </a:lnTo>
                <a:lnTo>
                  <a:pt x="11121" y="6971"/>
                </a:lnTo>
                <a:lnTo>
                  <a:pt x="11257" y="6835"/>
                </a:lnTo>
                <a:close/>
                <a:moveTo>
                  <a:pt x="8029" y="6239"/>
                </a:moveTo>
                <a:lnTo>
                  <a:pt x="8707" y="6917"/>
                </a:lnTo>
                <a:lnTo>
                  <a:pt x="8029" y="7595"/>
                </a:lnTo>
                <a:lnTo>
                  <a:pt x="7351" y="6917"/>
                </a:lnTo>
                <a:lnTo>
                  <a:pt x="8029" y="6239"/>
                </a:lnTo>
                <a:close/>
                <a:moveTo>
                  <a:pt x="9901" y="6239"/>
                </a:moveTo>
                <a:lnTo>
                  <a:pt x="10579" y="6917"/>
                </a:lnTo>
                <a:lnTo>
                  <a:pt x="9901" y="7595"/>
                </a:lnTo>
                <a:lnTo>
                  <a:pt x="9223" y="6917"/>
                </a:lnTo>
                <a:lnTo>
                  <a:pt x="9901" y="6239"/>
                </a:lnTo>
                <a:close/>
                <a:moveTo>
                  <a:pt x="2415" y="6293"/>
                </a:moveTo>
                <a:lnTo>
                  <a:pt x="3093" y="6971"/>
                </a:lnTo>
                <a:lnTo>
                  <a:pt x="2415" y="7649"/>
                </a:lnTo>
                <a:lnTo>
                  <a:pt x="1737" y="6971"/>
                </a:lnTo>
                <a:lnTo>
                  <a:pt x="2415" y="6293"/>
                </a:lnTo>
                <a:close/>
                <a:moveTo>
                  <a:pt x="4286" y="6293"/>
                </a:moveTo>
                <a:lnTo>
                  <a:pt x="4964" y="6971"/>
                </a:lnTo>
                <a:lnTo>
                  <a:pt x="4286" y="7649"/>
                </a:lnTo>
                <a:lnTo>
                  <a:pt x="3608" y="6971"/>
                </a:lnTo>
                <a:lnTo>
                  <a:pt x="4286" y="6293"/>
                </a:lnTo>
                <a:close/>
                <a:moveTo>
                  <a:pt x="6185" y="6293"/>
                </a:moveTo>
                <a:lnTo>
                  <a:pt x="6863" y="6971"/>
                </a:lnTo>
                <a:lnTo>
                  <a:pt x="6185" y="7649"/>
                </a:lnTo>
                <a:lnTo>
                  <a:pt x="5507" y="6971"/>
                </a:lnTo>
                <a:lnTo>
                  <a:pt x="6185" y="6293"/>
                </a:lnTo>
                <a:close/>
                <a:moveTo>
                  <a:pt x="1465" y="7188"/>
                </a:moveTo>
                <a:lnTo>
                  <a:pt x="2143" y="7866"/>
                </a:lnTo>
                <a:lnTo>
                  <a:pt x="1465" y="8544"/>
                </a:lnTo>
                <a:lnTo>
                  <a:pt x="1194" y="8273"/>
                </a:lnTo>
                <a:lnTo>
                  <a:pt x="1140" y="7541"/>
                </a:lnTo>
                <a:lnTo>
                  <a:pt x="1465" y="7188"/>
                </a:lnTo>
                <a:close/>
                <a:moveTo>
                  <a:pt x="5208" y="7188"/>
                </a:moveTo>
                <a:lnTo>
                  <a:pt x="5886" y="7866"/>
                </a:lnTo>
                <a:lnTo>
                  <a:pt x="5208" y="8544"/>
                </a:lnTo>
                <a:lnTo>
                  <a:pt x="4530" y="7866"/>
                </a:lnTo>
                <a:lnTo>
                  <a:pt x="5208" y="7188"/>
                </a:lnTo>
                <a:close/>
                <a:moveTo>
                  <a:pt x="7080" y="7188"/>
                </a:moveTo>
                <a:lnTo>
                  <a:pt x="7758" y="7866"/>
                </a:lnTo>
                <a:lnTo>
                  <a:pt x="7080" y="8544"/>
                </a:lnTo>
                <a:lnTo>
                  <a:pt x="6402" y="7866"/>
                </a:lnTo>
                <a:lnTo>
                  <a:pt x="7080" y="7188"/>
                </a:lnTo>
                <a:close/>
                <a:moveTo>
                  <a:pt x="8951" y="7188"/>
                </a:moveTo>
                <a:lnTo>
                  <a:pt x="9630" y="7866"/>
                </a:lnTo>
                <a:lnTo>
                  <a:pt x="8951" y="8544"/>
                </a:lnTo>
                <a:lnTo>
                  <a:pt x="8273" y="7866"/>
                </a:lnTo>
                <a:lnTo>
                  <a:pt x="8951" y="7188"/>
                </a:lnTo>
                <a:close/>
                <a:moveTo>
                  <a:pt x="10850" y="7188"/>
                </a:moveTo>
                <a:lnTo>
                  <a:pt x="11203" y="7541"/>
                </a:lnTo>
                <a:lnTo>
                  <a:pt x="11121" y="8273"/>
                </a:lnTo>
                <a:lnTo>
                  <a:pt x="10850" y="8544"/>
                </a:lnTo>
                <a:lnTo>
                  <a:pt x="10172" y="7866"/>
                </a:lnTo>
                <a:lnTo>
                  <a:pt x="10850" y="7188"/>
                </a:lnTo>
                <a:close/>
                <a:moveTo>
                  <a:pt x="3364" y="7242"/>
                </a:moveTo>
                <a:lnTo>
                  <a:pt x="4042" y="7920"/>
                </a:lnTo>
                <a:lnTo>
                  <a:pt x="3364" y="8598"/>
                </a:lnTo>
                <a:lnTo>
                  <a:pt x="2686" y="7920"/>
                </a:lnTo>
                <a:lnTo>
                  <a:pt x="3364" y="7242"/>
                </a:lnTo>
                <a:close/>
                <a:moveTo>
                  <a:pt x="2415" y="8137"/>
                </a:moveTo>
                <a:lnTo>
                  <a:pt x="3093" y="8815"/>
                </a:lnTo>
                <a:lnTo>
                  <a:pt x="2415" y="9493"/>
                </a:lnTo>
                <a:lnTo>
                  <a:pt x="1737" y="8815"/>
                </a:lnTo>
                <a:lnTo>
                  <a:pt x="2415" y="8137"/>
                </a:lnTo>
                <a:close/>
                <a:moveTo>
                  <a:pt x="4286" y="8137"/>
                </a:moveTo>
                <a:lnTo>
                  <a:pt x="4964" y="8815"/>
                </a:lnTo>
                <a:lnTo>
                  <a:pt x="4286" y="9493"/>
                </a:lnTo>
                <a:lnTo>
                  <a:pt x="3608" y="8815"/>
                </a:lnTo>
                <a:lnTo>
                  <a:pt x="4286" y="8137"/>
                </a:lnTo>
                <a:close/>
                <a:moveTo>
                  <a:pt x="6185" y="8137"/>
                </a:moveTo>
                <a:lnTo>
                  <a:pt x="6863" y="8815"/>
                </a:lnTo>
                <a:lnTo>
                  <a:pt x="6185" y="9493"/>
                </a:lnTo>
                <a:lnTo>
                  <a:pt x="5507" y="8815"/>
                </a:lnTo>
                <a:lnTo>
                  <a:pt x="6185" y="8137"/>
                </a:lnTo>
                <a:close/>
                <a:moveTo>
                  <a:pt x="8029" y="8137"/>
                </a:moveTo>
                <a:lnTo>
                  <a:pt x="8707" y="8815"/>
                </a:lnTo>
                <a:lnTo>
                  <a:pt x="8029" y="9493"/>
                </a:lnTo>
                <a:lnTo>
                  <a:pt x="7351" y="8815"/>
                </a:lnTo>
                <a:lnTo>
                  <a:pt x="8029" y="8137"/>
                </a:lnTo>
                <a:close/>
                <a:moveTo>
                  <a:pt x="9901" y="8137"/>
                </a:moveTo>
                <a:lnTo>
                  <a:pt x="10579" y="8815"/>
                </a:lnTo>
                <a:lnTo>
                  <a:pt x="9901" y="9493"/>
                </a:lnTo>
                <a:lnTo>
                  <a:pt x="9223" y="8815"/>
                </a:lnTo>
                <a:lnTo>
                  <a:pt x="9901" y="8137"/>
                </a:lnTo>
                <a:close/>
                <a:moveTo>
                  <a:pt x="1492" y="9087"/>
                </a:moveTo>
                <a:lnTo>
                  <a:pt x="2171" y="9765"/>
                </a:lnTo>
                <a:lnTo>
                  <a:pt x="1492" y="10443"/>
                </a:lnTo>
                <a:lnTo>
                  <a:pt x="1411" y="10389"/>
                </a:lnTo>
                <a:lnTo>
                  <a:pt x="1330" y="9304"/>
                </a:lnTo>
                <a:lnTo>
                  <a:pt x="1492" y="9087"/>
                </a:lnTo>
                <a:close/>
                <a:moveTo>
                  <a:pt x="3364" y="9087"/>
                </a:moveTo>
                <a:lnTo>
                  <a:pt x="4042" y="9765"/>
                </a:lnTo>
                <a:lnTo>
                  <a:pt x="3364" y="10443"/>
                </a:lnTo>
                <a:lnTo>
                  <a:pt x="2686" y="9765"/>
                </a:lnTo>
                <a:lnTo>
                  <a:pt x="3364" y="9087"/>
                </a:lnTo>
                <a:close/>
                <a:moveTo>
                  <a:pt x="5208" y="9087"/>
                </a:moveTo>
                <a:lnTo>
                  <a:pt x="5886" y="9765"/>
                </a:lnTo>
                <a:lnTo>
                  <a:pt x="5208" y="10443"/>
                </a:lnTo>
                <a:lnTo>
                  <a:pt x="4530" y="9765"/>
                </a:lnTo>
                <a:lnTo>
                  <a:pt x="5208" y="9087"/>
                </a:lnTo>
                <a:close/>
                <a:moveTo>
                  <a:pt x="7080" y="9087"/>
                </a:moveTo>
                <a:lnTo>
                  <a:pt x="7758" y="9765"/>
                </a:lnTo>
                <a:lnTo>
                  <a:pt x="7080" y="10443"/>
                </a:lnTo>
                <a:lnTo>
                  <a:pt x="6402" y="9765"/>
                </a:lnTo>
                <a:lnTo>
                  <a:pt x="7080" y="9087"/>
                </a:lnTo>
                <a:close/>
                <a:moveTo>
                  <a:pt x="8979" y="9087"/>
                </a:moveTo>
                <a:lnTo>
                  <a:pt x="9657" y="9765"/>
                </a:lnTo>
                <a:lnTo>
                  <a:pt x="8979" y="10443"/>
                </a:lnTo>
                <a:lnTo>
                  <a:pt x="8301" y="9765"/>
                </a:lnTo>
                <a:lnTo>
                  <a:pt x="8979" y="9087"/>
                </a:lnTo>
                <a:close/>
                <a:moveTo>
                  <a:pt x="10823" y="9087"/>
                </a:moveTo>
                <a:lnTo>
                  <a:pt x="10986" y="9276"/>
                </a:lnTo>
                <a:lnTo>
                  <a:pt x="10932" y="10361"/>
                </a:lnTo>
                <a:lnTo>
                  <a:pt x="10823" y="10443"/>
                </a:lnTo>
                <a:lnTo>
                  <a:pt x="10145" y="9765"/>
                </a:lnTo>
                <a:lnTo>
                  <a:pt x="10823" y="9087"/>
                </a:lnTo>
                <a:close/>
                <a:moveTo>
                  <a:pt x="8029" y="10009"/>
                </a:moveTo>
                <a:lnTo>
                  <a:pt x="8707" y="10687"/>
                </a:lnTo>
                <a:lnTo>
                  <a:pt x="8029" y="11365"/>
                </a:lnTo>
                <a:lnTo>
                  <a:pt x="7351" y="10687"/>
                </a:lnTo>
                <a:lnTo>
                  <a:pt x="8029" y="10009"/>
                </a:lnTo>
                <a:close/>
                <a:moveTo>
                  <a:pt x="9901" y="10009"/>
                </a:moveTo>
                <a:lnTo>
                  <a:pt x="10579" y="10687"/>
                </a:lnTo>
                <a:lnTo>
                  <a:pt x="9901" y="11365"/>
                </a:lnTo>
                <a:lnTo>
                  <a:pt x="9223" y="10687"/>
                </a:lnTo>
                <a:lnTo>
                  <a:pt x="9901" y="10009"/>
                </a:lnTo>
                <a:close/>
                <a:moveTo>
                  <a:pt x="2415" y="10036"/>
                </a:moveTo>
                <a:lnTo>
                  <a:pt x="3093" y="10714"/>
                </a:lnTo>
                <a:lnTo>
                  <a:pt x="2415" y="11392"/>
                </a:lnTo>
                <a:lnTo>
                  <a:pt x="1737" y="10714"/>
                </a:lnTo>
                <a:lnTo>
                  <a:pt x="2415" y="10036"/>
                </a:lnTo>
                <a:close/>
                <a:moveTo>
                  <a:pt x="4286" y="10036"/>
                </a:moveTo>
                <a:lnTo>
                  <a:pt x="4964" y="10714"/>
                </a:lnTo>
                <a:lnTo>
                  <a:pt x="4286" y="11392"/>
                </a:lnTo>
                <a:lnTo>
                  <a:pt x="3608" y="10714"/>
                </a:lnTo>
                <a:lnTo>
                  <a:pt x="4286" y="10036"/>
                </a:lnTo>
                <a:close/>
                <a:moveTo>
                  <a:pt x="6185" y="10036"/>
                </a:moveTo>
                <a:lnTo>
                  <a:pt x="6863" y="10714"/>
                </a:lnTo>
                <a:lnTo>
                  <a:pt x="6185" y="11392"/>
                </a:lnTo>
                <a:lnTo>
                  <a:pt x="5507" y="10714"/>
                </a:lnTo>
                <a:lnTo>
                  <a:pt x="6185" y="10036"/>
                </a:lnTo>
                <a:close/>
                <a:moveTo>
                  <a:pt x="1492" y="10958"/>
                </a:moveTo>
                <a:lnTo>
                  <a:pt x="2171" y="11663"/>
                </a:lnTo>
                <a:lnTo>
                  <a:pt x="1574" y="12260"/>
                </a:lnTo>
                <a:lnTo>
                  <a:pt x="1465" y="10985"/>
                </a:lnTo>
                <a:lnTo>
                  <a:pt x="1492" y="10958"/>
                </a:lnTo>
                <a:close/>
                <a:moveTo>
                  <a:pt x="10850" y="10958"/>
                </a:moveTo>
                <a:lnTo>
                  <a:pt x="10769" y="12260"/>
                </a:lnTo>
                <a:lnTo>
                  <a:pt x="10172" y="11636"/>
                </a:lnTo>
                <a:lnTo>
                  <a:pt x="10850" y="10958"/>
                </a:lnTo>
                <a:close/>
                <a:moveTo>
                  <a:pt x="5208" y="10958"/>
                </a:moveTo>
                <a:lnTo>
                  <a:pt x="5886" y="11636"/>
                </a:lnTo>
                <a:lnTo>
                  <a:pt x="5208" y="12314"/>
                </a:lnTo>
                <a:lnTo>
                  <a:pt x="4530" y="11636"/>
                </a:lnTo>
                <a:lnTo>
                  <a:pt x="5208" y="10958"/>
                </a:lnTo>
                <a:close/>
                <a:moveTo>
                  <a:pt x="7134" y="10958"/>
                </a:moveTo>
                <a:lnTo>
                  <a:pt x="7812" y="11636"/>
                </a:lnTo>
                <a:lnTo>
                  <a:pt x="7134" y="12314"/>
                </a:lnTo>
                <a:lnTo>
                  <a:pt x="6456" y="11636"/>
                </a:lnTo>
                <a:lnTo>
                  <a:pt x="7134" y="10958"/>
                </a:lnTo>
                <a:close/>
                <a:moveTo>
                  <a:pt x="8979" y="10958"/>
                </a:moveTo>
                <a:lnTo>
                  <a:pt x="9657" y="11636"/>
                </a:lnTo>
                <a:lnTo>
                  <a:pt x="8979" y="12314"/>
                </a:lnTo>
                <a:lnTo>
                  <a:pt x="8301" y="11636"/>
                </a:lnTo>
                <a:lnTo>
                  <a:pt x="8979" y="10958"/>
                </a:lnTo>
                <a:close/>
                <a:moveTo>
                  <a:pt x="3364" y="10985"/>
                </a:moveTo>
                <a:lnTo>
                  <a:pt x="4042" y="11663"/>
                </a:lnTo>
                <a:lnTo>
                  <a:pt x="3364" y="12341"/>
                </a:lnTo>
                <a:lnTo>
                  <a:pt x="2686" y="11663"/>
                </a:lnTo>
                <a:lnTo>
                  <a:pt x="3364" y="10985"/>
                </a:lnTo>
                <a:close/>
                <a:moveTo>
                  <a:pt x="2442" y="11907"/>
                </a:moveTo>
                <a:lnTo>
                  <a:pt x="3120" y="12586"/>
                </a:lnTo>
                <a:lnTo>
                  <a:pt x="2442" y="13264"/>
                </a:lnTo>
                <a:lnTo>
                  <a:pt x="1764" y="12586"/>
                </a:lnTo>
                <a:lnTo>
                  <a:pt x="2442" y="11907"/>
                </a:lnTo>
                <a:close/>
                <a:moveTo>
                  <a:pt x="4313" y="11907"/>
                </a:moveTo>
                <a:lnTo>
                  <a:pt x="4991" y="12586"/>
                </a:lnTo>
                <a:lnTo>
                  <a:pt x="4313" y="13264"/>
                </a:lnTo>
                <a:lnTo>
                  <a:pt x="3635" y="12586"/>
                </a:lnTo>
                <a:lnTo>
                  <a:pt x="4313" y="11907"/>
                </a:lnTo>
                <a:close/>
                <a:moveTo>
                  <a:pt x="6185" y="11907"/>
                </a:moveTo>
                <a:lnTo>
                  <a:pt x="6863" y="12586"/>
                </a:lnTo>
                <a:lnTo>
                  <a:pt x="6185" y="13264"/>
                </a:lnTo>
                <a:lnTo>
                  <a:pt x="5507" y="12586"/>
                </a:lnTo>
                <a:lnTo>
                  <a:pt x="6185" y="11907"/>
                </a:lnTo>
                <a:close/>
                <a:moveTo>
                  <a:pt x="8029" y="11907"/>
                </a:moveTo>
                <a:lnTo>
                  <a:pt x="8707" y="12586"/>
                </a:lnTo>
                <a:lnTo>
                  <a:pt x="8029" y="13264"/>
                </a:lnTo>
                <a:lnTo>
                  <a:pt x="7351" y="12586"/>
                </a:lnTo>
                <a:lnTo>
                  <a:pt x="8029" y="11907"/>
                </a:lnTo>
                <a:close/>
                <a:moveTo>
                  <a:pt x="9901" y="11907"/>
                </a:moveTo>
                <a:lnTo>
                  <a:pt x="10579" y="12586"/>
                </a:lnTo>
                <a:lnTo>
                  <a:pt x="9901" y="13264"/>
                </a:lnTo>
                <a:lnTo>
                  <a:pt x="9223" y="12586"/>
                </a:lnTo>
                <a:lnTo>
                  <a:pt x="9901" y="11907"/>
                </a:lnTo>
                <a:close/>
                <a:moveTo>
                  <a:pt x="1628" y="12992"/>
                </a:moveTo>
                <a:lnTo>
                  <a:pt x="2171" y="13535"/>
                </a:lnTo>
                <a:lnTo>
                  <a:pt x="1737" y="13969"/>
                </a:lnTo>
                <a:lnTo>
                  <a:pt x="1628" y="12992"/>
                </a:lnTo>
                <a:close/>
                <a:moveTo>
                  <a:pt x="10715" y="12992"/>
                </a:moveTo>
                <a:lnTo>
                  <a:pt x="10633" y="13969"/>
                </a:lnTo>
                <a:lnTo>
                  <a:pt x="10172" y="13535"/>
                </a:lnTo>
                <a:lnTo>
                  <a:pt x="10715" y="12992"/>
                </a:lnTo>
                <a:close/>
                <a:moveTo>
                  <a:pt x="3364" y="12857"/>
                </a:moveTo>
                <a:lnTo>
                  <a:pt x="4042" y="13535"/>
                </a:lnTo>
                <a:lnTo>
                  <a:pt x="3364" y="14213"/>
                </a:lnTo>
                <a:lnTo>
                  <a:pt x="2686" y="13535"/>
                </a:lnTo>
                <a:lnTo>
                  <a:pt x="3364" y="12857"/>
                </a:lnTo>
                <a:close/>
                <a:moveTo>
                  <a:pt x="5208" y="12857"/>
                </a:moveTo>
                <a:lnTo>
                  <a:pt x="5886" y="13535"/>
                </a:lnTo>
                <a:lnTo>
                  <a:pt x="5208" y="14213"/>
                </a:lnTo>
                <a:lnTo>
                  <a:pt x="4530" y="13535"/>
                </a:lnTo>
                <a:lnTo>
                  <a:pt x="5208" y="12857"/>
                </a:lnTo>
                <a:close/>
                <a:moveTo>
                  <a:pt x="7134" y="12857"/>
                </a:moveTo>
                <a:lnTo>
                  <a:pt x="7812" y="13535"/>
                </a:lnTo>
                <a:lnTo>
                  <a:pt x="7134" y="14213"/>
                </a:lnTo>
                <a:lnTo>
                  <a:pt x="6456" y="13535"/>
                </a:lnTo>
                <a:lnTo>
                  <a:pt x="7134" y="12857"/>
                </a:lnTo>
                <a:close/>
                <a:moveTo>
                  <a:pt x="8979" y="12857"/>
                </a:moveTo>
                <a:lnTo>
                  <a:pt x="9657" y="13535"/>
                </a:lnTo>
                <a:lnTo>
                  <a:pt x="8979" y="14213"/>
                </a:lnTo>
                <a:lnTo>
                  <a:pt x="8301" y="13535"/>
                </a:lnTo>
                <a:lnTo>
                  <a:pt x="8979" y="12857"/>
                </a:lnTo>
                <a:close/>
                <a:moveTo>
                  <a:pt x="8029" y="13779"/>
                </a:moveTo>
                <a:lnTo>
                  <a:pt x="8707" y="14457"/>
                </a:lnTo>
                <a:lnTo>
                  <a:pt x="8029" y="15135"/>
                </a:lnTo>
                <a:lnTo>
                  <a:pt x="7351" y="14457"/>
                </a:lnTo>
                <a:lnTo>
                  <a:pt x="8029" y="13779"/>
                </a:lnTo>
                <a:close/>
                <a:moveTo>
                  <a:pt x="2442" y="13806"/>
                </a:moveTo>
                <a:lnTo>
                  <a:pt x="3120" y="14484"/>
                </a:lnTo>
                <a:lnTo>
                  <a:pt x="2442" y="15162"/>
                </a:lnTo>
                <a:lnTo>
                  <a:pt x="1764" y="14484"/>
                </a:lnTo>
                <a:lnTo>
                  <a:pt x="2442" y="13806"/>
                </a:lnTo>
                <a:close/>
                <a:moveTo>
                  <a:pt x="3364" y="14728"/>
                </a:moveTo>
                <a:lnTo>
                  <a:pt x="3798" y="15162"/>
                </a:lnTo>
                <a:lnTo>
                  <a:pt x="2930" y="15162"/>
                </a:lnTo>
                <a:lnTo>
                  <a:pt x="3364" y="14728"/>
                </a:lnTo>
                <a:close/>
                <a:moveTo>
                  <a:pt x="4313" y="13806"/>
                </a:moveTo>
                <a:lnTo>
                  <a:pt x="4991" y="14484"/>
                </a:lnTo>
                <a:lnTo>
                  <a:pt x="4313" y="15162"/>
                </a:lnTo>
                <a:lnTo>
                  <a:pt x="3635" y="14484"/>
                </a:lnTo>
                <a:lnTo>
                  <a:pt x="4313" y="13806"/>
                </a:lnTo>
                <a:close/>
                <a:moveTo>
                  <a:pt x="5208" y="14728"/>
                </a:moveTo>
                <a:lnTo>
                  <a:pt x="5669" y="15162"/>
                </a:lnTo>
                <a:lnTo>
                  <a:pt x="4747" y="15162"/>
                </a:lnTo>
                <a:lnTo>
                  <a:pt x="5208" y="14728"/>
                </a:lnTo>
                <a:close/>
                <a:moveTo>
                  <a:pt x="6185" y="13806"/>
                </a:moveTo>
                <a:lnTo>
                  <a:pt x="6863" y="14484"/>
                </a:lnTo>
                <a:lnTo>
                  <a:pt x="6185" y="15162"/>
                </a:lnTo>
                <a:lnTo>
                  <a:pt x="5507" y="14484"/>
                </a:lnTo>
                <a:lnTo>
                  <a:pt x="6185" y="13806"/>
                </a:lnTo>
                <a:close/>
                <a:moveTo>
                  <a:pt x="7134" y="14728"/>
                </a:moveTo>
                <a:lnTo>
                  <a:pt x="7568" y="15162"/>
                </a:lnTo>
                <a:lnTo>
                  <a:pt x="6646" y="15162"/>
                </a:lnTo>
                <a:lnTo>
                  <a:pt x="7134" y="14728"/>
                </a:lnTo>
                <a:close/>
                <a:moveTo>
                  <a:pt x="9928" y="13779"/>
                </a:moveTo>
                <a:lnTo>
                  <a:pt x="10606" y="14457"/>
                </a:lnTo>
                <a:lnTo>
                  <a:pt x="10606" y="14484"/>
                </a:lnTo>
                <a:lnTo>
                  <a:pt x="9982" y="15162"/>
                </a:lnTo>
                <a:lnTo>
                  <a:pt x="9250" y="14457"/>
                </a:lnTo>
                <a:lnTo>
                  <a:pt x="9928" y="13779"/>
                </a:lnTo>
                <a:close/>
                <a:moveTo>
                  <a:pt x="1791" y="15054"/>
                </a:moveTo>
                <a:lnTo>
                  <a:pt x="1926" y="15189"/>
                </a:lnTo>
                <a:lnTo>
                  <a:pt x="1845" y="15189"/>
                </a:lnTo>
                <a:lnTo>
                  <a:pt x="1791" y="15054"/>
                </a:lnTo>
                <a:close/>
                <a:moveTo>
                  <a:pt x="8979" y="14728"/>
                </a:moveTo>
                <a:lnTo>
                  <a:pt x="9467" y="15189"/>
                </a:lnTo>
                <a:lnTo>
                  <a:pt x="8545" y="15189"/>
                </a:lnTo>
                <a:lnTo>
                  <a:pt x="8979" y="14728"/>
                </a:lnTo>
                <a:close/>
                <a:moveTo>
                  <a:pt x="10552" y="15054"/>
                </a:moveTo>
                <a:lnTo>
                  <a:pt x="10552" y="15189"/>
                </a:lnTo>
                <a:lnTo>
                  <a:pt x="10416" y="15189"/>
                </a:lnTo>
                <a:lnTo>
                  <a:pt x="10552" y="15054"/>
                </a:lnTo>
                <a:close/>
                <a:moveTo>
                  <a:pt x="12071" y="0"/>
                </a:moveTo>
                <a:lnTo>
                  <a:pt x="272" y="54"/>
                </a:lnTo>
                <a:cubicBezTo>
                  <a:pt x="218" y="54"/>
                  <a:pt x="136" y="81"/>
                  <a:pt x="82" y="136"/>
                </a:cubicBezTo>
                <a:cubicBezTo>
                  <a:pt x="1" y="217"/>
                  <a:pt x="1" y="271"/>
                  <a:pt x="1" y="353"/>
                </a:cubicBezTo>
                <a:lnTo>
                  <a:pt x="1330" y="15461"/>
                </a:lnTo>
                <a:cubicBezTo>
                  <a:pt x="1330" y="15596"/>
                  <a:pt x="1465" y="15705"/>
                  <a:pt x="1601" y="15705"/>
                </a:cubicBezTo>
                <a:lnTo>
                  <a:pt x="10823" y="15705"/>
                </a:lnTo>
                <a:cubicBezTo>
                  <a:pt x="10959" y="15705"/>
                  <a:pt x="11094" y="15596"/>
                  <a:pt x="11094" y="15434"/>
                </a:cubicBezTo>
                <a:lnTo>
                  <a:pt x="12369" y="271"/>
                </a:lnTo>
                <a:cubicBezTo>
                  <a:pt x="12342" y="244"/>
                  <a:pt x="12315" y="190"/>
                  <a:pt x="12288" y="109"/>
                </a:cubicBezTo>
                <a:cubicBezTo>
                  <a:pt x="12206" y="54"/>
                  <a:pt x="12152" y="0"/>
                  <a:pt x="12071" y="0"/>
                </a:cubicBez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0" name="Google Shape;120;p19"/>
          <p:cNvGrpSpPr/>
          <p:nvPr/>
        </p:nvGrpSpPr>
        <p:grpSpPr>
          <a:xfrm>
            <a:off x="103411" y="3896691"/>
            <a:ext cx="1581004" cy="820891"/>
            <a:chOff x="103411" y="3896691"/>
            <a:chExt cx="1581004" cy="820891"/>
          </a:xfrm>
        </p:grpSpPr>
        <p:sp>
          <p:nvSpPr>
            <p:cNvPr id="121" name="Google Shape;121;p19"/>
            <p:cNvSpPr/>
            <p:nvPr/>
          </p:nvSpPr>
          <p:spPr>
            <a:xfrm>
              <a:off x="103411" y="3898199"/>
              <a:ext cx="804956" cy="163635"/>
            </a:xfrm>
            <a:custGeom>
              <a:rect b="b" l="l" r="r" t="t"/>
              <a:pathLst>
                <a:path extrusionOk="0" h="3689" w="18147">
                  <a:moveTo>
                    <a:pt x="1655" y="0"/>
                  </a:moveTo>
                  <a:cubicBezTo>
                    <a:pt x="461" y="0"/>
                    <a:pt x="0" y="3689"/>
                    <a:pt x="1736" y="3689"/>
                  </a:cubicBezTo>
                  <a:lnTo>
                    <a:pt x="18092" y="3689"/>
                  </a:lnTo>
                  <a:lnTo>
                    <a:pt x="18146" y="0"/>
                  </a:lnTo>
                  <a:close/>
                </a:path>
              </a:pathLst>
            </a:custGeom>
            <a:solidFill>
              <a:srgbClr val="4981C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 name="Google Shape;122;p19"/>
            <p:cNvSpPr/>
            <p:nvPr/>
          </p:nvSpPr>
          <p:spPr>
            <a:xfrm>
              <a:off x="819260" y="3896691"/>
              <a:ext cx="726753" cy="168780"/>
            </a:xfrm>
            <a:custGeom>
              <a:rect b="b" l="l" r="r" t="t"/>
              <a:pathLst>
                <a:path extrusionOk="0" h="3805" w="16384">
                  <a:moveTo>
                    <a:pt x="5276" y="1"/>
                  </a:moveTo>
                  <a:cubicBezTo>
                    <a:pt x="3018" y="1"/>
                    <a:pt x="1258" y="16"/>
                    <a:pt x="1059" y="61"/>
                  </a:cubicBezTo>
                  <a:cubicBezTo>
                    <a:pt x="543" y="170"/>
                    <a:pt x="1" y="821"/>
                    <a:pt x="1" y="1906"/>
                  </a:cubicBezTo>
                  <a:cubicBezTo>
                    <a:pt x="1" y="2991"/>
                    <a:pt x="706" y="3804"/>
                    <a:pt x="1493" y="3804"/>
                  </a:cubicBezTo>
                  <a:lnTo>
                    <a:pt x="16384" y="3804"/>
                  </a:lnTo>
                  <a:lnTo>
                    <a:pt x="16384" y="3316"/>
                  </a:lnTo>
                  <a:lnTo>
                    <a:pt x="1656" y="3316"/>
                  </a:lnTo>
                  <a:lnTo>
                    <a:pt x="1656" y="604"/>
                  </a:lnTo>
                  <a:lnTo>
                    <a:pt x="15896" y="468"/>
                  </a:lnTo>
                  <a:lnTo>
                    <a:pt x="16302" y="468"/>
                  </a:lnTo>
                  <a:lnTo>
                    <a:pt x="16302" y="61"/>
                  </a:lnTo>
                  <a:cubicBezTo>
                    <a:pt x="16302" y="61"/>
                    <a:pt x="9793" y="1"/>
                    <a:pt x="5276" y="1"/>
                  </a:cubicBezTo>
                  <a:close/>
                </a:path>
              </a:pathLst>
            </a:custGeom>
            <a:solidFill>
              <a:srgbClr val="3D6CB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19"/>
            <p:cNvSpPr/>
            <p:nvPr/>
          </p:nvSpPr>
          <p:spPr>
            <a:xfrm>
              <a:off x="843346" y="3907204"/>
              <a:ext cx="682218" cy="143807"/>
            </a:xfrm>
            <a:custGeom>
              <a:rect b="b" l="l" r="r" t="t"/>
              <a:pathLst>
                <a:path extrusionOk="0" h="3242" w="15380">
                  <a:moveTo>
                    <a:pt x="1326" y="0"/>
                  </a:moveTo>
                  <a:cubicBezTo>
                    <a:pt x="1248" y="0"/>
                    <a:pt x="1167" y="14"/>
                    <a:pt x="1085" y="41"/>
                  </a:cubicBezTo>
                  <a:cubicBezTo>
                    <a:pt x="977" y="68"/>
                    <a:pt x="841" y="95"/>
                    <a:pt x="733" y="177"/>
                  </a:cubicBezTo>
                  <a:cubicBezTo>
                    <a:pt x="299" y="394"/>
                    <a:pt x="0" y="990"/>
                    <a:pt x="28" y="1750"/>
                  </a:cubicBezTo>
                  <a:cubicBezTo>
                    <a:pt x="55" y="2482"/>
                    <a:pt x="380" y="2916"/>
                    <a:pt x="733" y="3106"/>
                  </a:cubicBezTo>
                  <a:cubicBezTo>
                    <a:pt x="868" y="3188"/>
                    <a:pt x="1004" y="3242"/>
                    <a:pt x="1140" y="3242"/>
                  </a:cubicBezTo>
                  <a:cubicBezTo>
                    <a:pt x="1302" y="3242"/>
                    <a:pt x="1492" y="3242"/>
                    <a:pt x="1628" y="3215"/>
                  </a:cubicBezTo>
                  <a:cubicBezTo>
                    <a:pt x="2333" y="3106"/>
                    <a:pt x="3038" y="2998"/>
                    <a:pt x="3771" y="2998"/>
                  </a:cubicBezTo>
                  <a:lnTo>
                    <a:pt x="15325" y="2998"/>
                  </a:lnTo>
                  <a:cubicBezTo>
                    <a:pt x="15325" y="2998"/>
                    <a:pt x="15190" y="2808"/>
                    <a:pt x="15081" y="2537"/>
                  </a:cubicBezTo>
                  <a:cubicBezTo>
                    <a:pt x="15054" y="2482"/>
                    <a:pt x="15027" y="2401"/>
                    <a:pt x="15054" y="2265"/>
                  </a:cubicBezTo>
                  <a:cubicBezTo>
                    <a:pt x="15000" y="2157"/>
                    <a:pt x="15000" y="2021"/>
                    <a:pt x="14973" y="1886"/>
                  </a:cubicBezTo>
                  <a:cubicBezTo>
                    <a:pt x="14946" y="1831"/>
                    <a:pt x="14946" y="1750"/>
                    <a:pt x="14946" y="1696"/>
                  </a:cubicBezTo>
                  <a:lnTo>
                    <a:pt x="14946" y="1533"/>
                  </a:lnTo>
                  <a:lnTo>
                    <a:pt x="14946" y="1343"/>
                  </a:lnTo>
                  <a:cubicBezTo>
                    <a:pt x="14946" y="1289"/>
                    <a:pt x="14973" y="1180"/>
                    <a:pt x="14973" y="1126"/>
                  </a:cubicBezTo>
                  <a:cubicBezTo>
                    <a:pt x="15027" y="990"/>
                    <a:pt x="15054" y="882"/>
                    <a:pt x="15081" y="773"/>
                  </a:cubicBezTo>
                  <a:cubicBezTo>
                    <a:pt x="15108" y="665"/>
                    <a:pt x="15163" y="584"/>
                    <a:pt x="15190" y="502"/>
                  </a:cubicBezTo>
                  <a:cubicBezTo>
                    <a:pt x="15298" y="312"/>
                    <a:pt x="15380" y="204"/>
                    <a:pt x="15380" y="204"/>
                  </a:cubicBezTo>
                  <a:lnTo>
                    <a:pt x="3771" y="204"/>
                  </a:lnTo>
                  <a:cubicBezTo>
                    <a:pt x="3011" y="204"/>
                    <a:pt x="2306" y="123"/>
                    <a:pt x="1547" y="41"/>
                  </a:cubicBezTo>
                  <a:cubicBezTo>
                    <a:pt x="1479" y="14"/>
                    <a:pt x="1404" y="0"/>
                    <a:pt x="132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p19"/>
            <p:cNvSpPr/>
            <p:nvPr/>
          </p:nvSpPr>
          <p:spPr>
            <a:xfrm>
              <a:off x="862597" y="3940295"/>
              <a:ext cx="187721" cy="11001"/>
            </a:xfrm>
            <a:custGeom>
              <a:rect b="b" l="l" r="r" t="t"/>
              <a:pathLst>
                <a:path extrusionOk="0" h="248" w="4232">
                  <a:moveTo>
                    <a:pt x="163" y="0"/>
                  </a:moveTo>
                  <a:lnTo>
                    <a:pt x="0" y="244"/>
                  </a:lnTo>
                  <a:cubicBezTo>
                    <a:pt x="0" y="244"/>
                    <a:pt x="220" y="247"/>
                    <a:pt x="597" y="247"/>
                  </a:cubicBezTo>
                  <a:cubicBezTo>
                    <a:pt x="1351" y="247"/>
                    <a:pt x="2731" y="235"/>
                    <a:pt x="4232" y="163"/>
                  </a:cubicBezTo>
                  <a:cubicBezTo>
                    <a:pt x="3527" y="136"/>
                    <a:pt x="163" y="0"/>
                    <a:pt x="163" y="0"/>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19"/>
            <p:cNvSpPr/>
            <p:nvPr/>
          </p:nvSpPr>
          <p:spPr>
            <a:xfrm>
              <a:off x="863795" y="3965535"/>
              <a:ext cx="150461" cy="12154"/>
            </a:xfrm>
            <a:custGeom>
              <a:rect b="b" l="l" r="r" t="t"/>
              <a:pathLst>
                <a:path extrusionOk="0" h="274" w="3392">
                  <a:moveTo>
                    <a:pt x="136" y="1"/>
                  </a:moveTo>
                  <a:lnTo>
                    <a:pt x="1" y="272"/>
                  </a:lnTo>
                  <a:cubicBezTo>
                    <a:pt x="1" y="272"/>
                    <a:pt x="99" y="274"/>
                    <a:pt x="275" y="274"/>
                  </a:cubicBezTo>
                  <a:cubicBezTo>
                    <a:pt x="802" y="274"/>
                    <a:pt x="2028" y="259"/>
                    <a:pt x="3391" y="137"/>
                  </a:cubicBezTo>
                  <a:cubicBezTo>
                    <a:pt x="2686" y="82"/>
                    <a:pt x="136" y="1"/>
                    <a:pt x="136" y="1"/>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19"/>
            <p:cNvSpPr/>
            <p:nvPr/>
          </p:nvSpPr>
          <p:spPr>
            <a:xfrm>
              <a:off x="856565" y="4000445"/>
              <a:ext cx="127572" cy="11089"/>
            </a:xfrm>
            <a:custGeom>
              <a:rect b="b" l="l" r="r" t="t"/>
              <a:pathLst>
                <a:path extrusionOk="0" h="250" w="2876">
                  <a:moveTo>
                    <a:pt x="164" y="1"/>
                  </a:moveTo>
                  <a:lnTo>
                    <a:pt x="1" y="245"/>
                  </a:lnTo>
                  <a:cubicBezTo>
                    <a:pt x="1" y="245"/>
                    <a:pt x="119" y="250"/>
                    <a:pt x="330" y="250"/>
                  </a:cubicBezTo>
                  <a:cubicBezTo>
                    <a:pt x="805" y="250"/>
                    <a:pt x="1749" y="224"/>
                    <a:pt x="2876" y="55"/>
                  </a:cubicBezTo>
                  <a:cubicBezTo>
                    <a:pt x="2171" y="28"/>
                    <a:pt x="164" y="1"/>
                    <a:pt x="164" y="1"/>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19"/>
            <p:cNvSpPr/>
            <p:nvPr/>
          </p:nvSpPr>
          <p:spPr>
            <a:xfrm>
              <a:off x="1194661" y="3930669"/>
              <a:ext cx="321281" cy="12553"/>
            </a:xfrm>
            <a:custGeom>
              <a:rect b="b" l="l" r="r" t="t"/>
              <a:pathLst>
                <a:path extrusionOk="0" h="283" w="7243">
                  <a:moveTo>
                    <a:pt x="7243" y="0"/>
                  </a:moveTo>
                  <a:cubicBezTo>
                    <a:pt x="5507" y="0"/>
                    <a:pt x="1221" y="0"/>
                    <a:pt x="1" y="190"/>
                  </a:cubicBezTo>
                  <a:cubicBezTo>
                    <a:pt x="483" y="266"/>
                    <a:pt x="2037" y="282"/>
                    <a:pt x="3653" y="282"/>
                  </a:cubicBezTo>
                  <a:cubicBezTo>
                    <a:pt x="4946" y="282"/>
                    <a:pt x="6278" y="272"/>
                    <a:pt x="7134" y="272"/>
                  </a:cubicBezTo>
                  <a:cubicBezTo>
                    <a:pt x="7161" y="190"/>
                    <a:pt x="7188" y="82"/>
                    <a:pt x="7243" y="0"/>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19"/>
            <p:cNvSpPr/>
            <p:nvPr/>
          </p:nvSpPr>
          <p:spPr>
            <a:xfrm>
              <a:off x="1337848" y="3957151"/>
              <a:ext cx="167272" cy="9670"/>
            </a:xfrm>
            <a:custGeom>
              <a:rect b="b" l="l" r="r" t="t"/>
              <a:pathLst>
                <a:path extrusionOk="0" h="218" w="3771">
                  <a:moveTo>
                    <a:pt x="3771" y="0"/>
                  </a:moveTo>
                  <a:lnTo>
                    <a:pt x="3771" y="0"/>
                  </a:lnTo>
                  <a:cubicBezTo>
                    <a:pt x="2252" y="27"/>
                    <a:pt x="678" y="54"/>
                    <a:pt x="0" y="136"/>
                  </a:cubicBezTo>
                  <a:cubicBezTo>
                    <a:pt x="489" y="190"/>
                    <a:pt x="2062" y="217"/>
                    <a:pt x="3743" y="217"/>
                  </a:cubicBezTo>
                  <a:cubicBezTo>
                    <a:pt x="3743" y="163"/>
                    <a:pt x="3771" y="54"/>
                    <a:pt x="3771" y="0"/>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19"/>
            <p:cNvSpPr/>
            <p:nvPr/>
          </p:nvSpPr>
          <p:spPr>
            <a:xfrm>
              <a:off x="1407623" y="3982391"/>
              <a:ext cx="97498" cy="10868"/>
            </a:xfrm>
            <a:custGeom>
              <a:rect b="b" l="l" r="r" t="t"/>
              <a:pathLst>
                <a:path extrusionOk="0" h="245" w="2198">
                  <a:moveTo>
                    <a:pt x="2198" y="1"/>
                  </a:moveTo>
                  <a:cubicBezTo>
                    <a:pt x="1248" y="28"/>
                    <a:pt x="435" y="55"/>
                    <a:pt x="1" y="136"/>
                  </a:cubicBezTo>
                  <a:cubicBezTo>
                    <a:pt x="299" y="191"/>
                    <a:pt x="1167" y="245"/>
                    <a:pt x="2198" y="245"/>
                  </a:cubicBezTo>
                  <a:cubicBezTo>
                    <a:pt x="2198" y="163"/>
                    <a:pt x="2170" y="109"/>
                    <a:pt x="2198" y="1"/>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19"/>
            <p:cNvSpPr/>
            <p:nvPr/>
          </p:nvSpPr>
          <p:spPr>
            <a:xfrm>
              <a:off x="1264436" y="4007675"/>
              <a:ext cx="247914" cy="12065"/>
            </a:xfrm>
            <a:custGeom>
              <a:rect b="b" l="l" r="r" t="t"/>
              <a:pathLst>
                <a:path extrusionOk="0" h="272" w="5589">
                  <a:moveTo>
                    <a:pt x="5480" y="0"/>
                  </a:moveTo>
                  <a:cubicBezTo>
                    <a:pt x="3527" y="0"/>
                    <a:pt x="923" y="27"/>
                    <a:pt x="1" y="163"/>
                  </a:cubicBezTo>
                  <a:cubicBezTo>
                    <a:pt x="679" y="272"/>
                    <a:pt x="3500" y="272"/>
                    <a:pt x="5588" y="272"/>
                  </a:cubicBezTo>
                  <a:cubicBezTo>
                    <a:pt x="5561" y="217"/>
                    <a:pt x="5534" y="136"/>
                    <a:pt x="5480" y="0"/>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19"/>
            <p:cNvSpPr/>
            <p:nvPr/>
          </p:nvSpPr>
          <p:spPr>
            <a:xfrm>
              <a:off x="839753" y="3916209"/>
              <a:ext cx="34909" cy="131209"/>
            </a:xfrm>
            <a:custGeom>
              <a:rect b="b" l="l" r="r" t="t"/>
              <a:pathLst>
                <a:path extrusionOk="0" h="2958" w="787">
                  <a:moveTo>
                    <a:pt x="787" y="1"/>
                  </a:moveTo>
                  <a:cubicBezTo>
                    <a:pt x="353" y="245"/>
                    <a:pt x="0" y="787"/>
                    <a:pt x="81" y="1601"/>
                  </a:cubicBezTo>
                  <a:cubicBezTo>
                    <a:pt x="109" y="2306"/>
                    <a:pt x="407" y="2740"/>
                    <a:pt x="787" y="2957"/>
                  </a:cubicBezTo>
                  <a:lnTo>
                    <a:pt x="787" y="1"/>
                  </a:ln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19"/>
            <p:cNvSpPr/>
            <p:nvPr/>
          </p:nvSpPr>
          <p:spPr>
            <a:xfrm>
              <a:off x="406598" y="3944775"/>
              <a:ext cx="347763" cy="72569"/>
            </a:xfrm>
            <a:custGeom>
              <a:rect b="b" l="l" r="r" t="t"/>
              <a:pathLst>
                <a:path extrusionOk="0" h="1636" w="7840">
                  <a:moveTo>
                    <a:pt x="379" y="1"/>
                  </a:moveTo>
                  <a:cubicBezTo>
                    <a:pt x="351" y="1"/>
                    <a:pt x="77" y="256"/>
                    <a:pt x="28" y="849"/>
                  </a:cubicBezTo>
                  <a:cubicBezTo>
                    <a:pt x="0" y="1310"/>
                    <a:pt x="434" y="1635"/>
                    <a:pt x="624" y="1635"/>
                  </a:cubicBezTo>
                  <a:lnTo>
                    <a:pt x="7839" y="1635"/>
                  </a:lnTo>
                  <a:cubicBezTo>
                    <a:pt x="7839" y="1635"/>
                    <a:pt x="7568" y="1147"/>
                    <a:pt x="7568" y="767"/>
                  </a:cubicBezTo>
                  <a:cubicBezTo>
                    <a:pt x="7568" y="360"/>
                    <a:pt x="7812" y="8"/>
                    <a:pt x="7812" y="8"/>
                  </a:cubicBezTo>
                  <a:lnTo>
                    <a:pt x="380" y="8"/>
                  </a:lnTo>
                  <a:cubicBezTo>
                    <a:pt x="383" y="3"/>
                    <a:pt x="382" y="1"/>
                    <a:pt x="379" y="1"/>
                  </a:cubicBezTo>
                  <a:close/>
                </a:path>
              </a:pathLst>
            </a:custGeom>
            <a:solidFill>
              <a:srgbClr val="F0C6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19"/>
            <p:cNvSpPr/>
            <p:nvPr/>
          </p:nvSpPr>
          <p:spPr>
            <a:xfrm>
              <a:off x="103411" y="3899397"/>
              <a:ext cx="161240" cy="163635"/>
            </a:xfrm>
            <a:custGeom>
              <a:rect b="b" l="l" r="r" t="t"/>
              <a:pathLst>
                <a:path extrusionOk="0" h="3689" w="3635">
                  <a:moveTo>
                    <a:pt x="1655" y="0"/>
                  </a:moveTo>
                  <a:cubicBezTo>
                    <a:pt x="461" y="0"/>
                    <a:pt x="0" y="3689"/>
                    <a:pt x="1736" y="3689"/>
                  </a:cubicBezTo>
                  <a:lnTo>
                    <a:pt x="3445" y="3689"/>
                  </a:lnTo>
                  <a:cubicBezTo>
                    <a:pt x="2631" y="1980"/>
                    <a:pt x="3147" y="705"/>
                    <a:pt x="3635" y="0"/>
                  </a:cubicBez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19"/>
            <p:cNvSpPr/>
            <p:nvPr/>
          </p:nvSpPr>
          <p:spPr>
            <a:xfrm>
              <a:off x="202063" y="4061792"/>
              <a:ext cx="806153" cy="163679"/>
            </a:xfrm>
            <a:custGeom>
              <a:rect b="b" l="l" r="r" t="t"/>
              <a:pathLst>
                <a:path extrusionOk="0" h="3690" w="18174">
                  <a:moveTo>
                    <a:pt x="1682" y="1"/>
                  </a:moveTo>
                  <a:cubicBezTo>
                    <a:pt x="489" y="1"/>
                    <a:pt x="0" y="3690"/>
                    <a:pt x="1736" y="3690"/>
                  </a:cubicBezTo>
                  <a:lnTo>
                    <a:pt x="18146" y="3690"/>
                  </a:lnTo>
                  <a:lnTo>
                    <a:pt x="18173" y="1"/>
                  </a:lnTo>
                  <a:close/>
                </a:path>
              </a:pathLst>
            </a:custGeom>
            <a:solidFill>
              <a:srgbClr val="CE5B5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19"/>
            <p:cNvSpPr/>
            <p:nvPr/>
          </p:nvSpPr>
          <p:spPr>
            <a:xfrm>
              <a:off x="920351" y="4059131"/>
              <a:ext cx="725556" cy="168736"/>
            </a:xfrm>
            <a:custGeom>
              <a:rect b="b" l="l" r="r" t="t"/>
              <a:pathLst>
                <a:path extrusionOk="0" h="3804" w="16357">
                  <a:moveTo>
                    <a:pt x="5267" y="1"/>
                  </a:moveTo>
                  <a:cubicBezTo>
                    <a:pt x="3005" y="1"/>
                    <a:pt x="1239" y="16"/>
                    <a:pt x="1031" y="61"/>
                  </a:cubicBezTo>
                  <a:cubicBezTo>
                    <a:pt x="543" y="169"/>
                    <a:pt x="0" y="820"/>
                    <a:pt x="0" y="1905"/>
                  </a:cubicBezTo>
                  <a:cubicBezTo>
                    <a:pt x="0" y="2936"/>
                    <a:pt x="706" y="3804"/>
                    <a:pt x="1492" y="3804"/>
                  </a:cubicBezTo>
                  <a:lnTo>
                    <a:pt x="16356" y="3804"/>
                  </a:lnTo>
                  <a:lnTo>
                    <a:pt x="16356" y="3316"/>
                  </a:lnTo>
                  <a:lnTo>
                    <a:pt x="1655" y="3316"/>
                  </a:lnTo>
                  <a:lnTo>
                    <a:pt x="1655" y="603"/>
                  </a:lnTo>
                  <a:lnTo>
                    <a:pt x="15895" y="468"/>
                  </a:lnTo>
                  <a:lnTo>
                    <a:pt x="16302" y="468"/>
                  </a:lnTo>
                  <a:lnTo>
                    <a:pt x="16302" y="61"/>
                  </a:lnTo>
                  <a:cubicBezTo>
                    <a:pt x="16302" y="61"/>
                    <a:pt x="9792" y="1"/>
                    <a:pt x="5267" y="1"/>
                  </a:cubicBezTo>
                  <a:close/>
                </a:path>
              </a:pathLst>
            </a:custGeom>
            <a:solidFill>
              <a:srgbClr val="B04A4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p19"/>
            <p:cNvSpPr/>
            <p:nvPr/>
          </p:nvSpPr>
          <p:spPr>
            <a:xfrm>
              <a:off x="944393" y="4072926"/>
              <a:ext cx="682263" cy="142920"/>
            </a:xfrm>
            <a:custGeom>
              <a:rect b="b" l="l" r="r" t="t"/>
              <a:pathLst>
                <a:path extrusionOk="0" h="3222" w="15381">
                  <a:moveTo>
                    <a:pt x="1327" y="1"/>
                  </a:moveTo>
                  <a:cubicBezTo>
                    <a:pt x="1249" y="1"/>
                    <a:pt x="1167" y="8"/>
                    <a:pt x="1086" y="21"/>
                  </a:cubicBezTo>
                  <a:cubicBezTo>
                    <a:pt x="977" y="21"/>
                    <a:pt x="842" y="48"/>
                    <a:pt x="733" y="130"/>
                  </a:cubicBezTo>
                  <a:cubicBezTo>
                    <a:pt x="299" y="374"/>
                    <a:pt x="1" y="943"/>
                    <a:pt x="28" y="1730"/>
                  </a:cubicBezTo>
                  <a:cubicBezTo>
                    <a:pt x="55" y="2435"/>
                    <a:pt x="353" y="2869"/>
                    <a:pt x="733" y="3086"/>
                  </a:cubicBezTo>
                  <a:cubicBezTo>
                    <a:pt x="869" y="3140"/>
                    <a:pt x="1004" y="3222"/>
                    <a:pt x="1140" y="3222"/>
                  </a:cubicBezTo>
                  <a:cubicBezTo>
                    <a:pt x="1303" y="3222"/>
                    <a:pt x="1493" y="3222"/>
                    <a:pt x="1628" y="3167"/>
                  </a:cubicBezTo>
                  <a:cubicBezTo>
                    <a:pt x="2334" y="3086"/>
                    <a:pt x="3039" y="2978"/>
                    <a:pt x="3744" y="2978"/>
                  </a:cubicBezTo>
                  <a:lnTo>
                    <a:pt x="15326" y="2978"/>
                  </a:lnTo>
                  <a:cubicBezTo>
                    <a:pt x="15326" y="2978"/>
                    <a:pt x="15190" y="2761"/>
                    <a:pt x="15082" y="2489"/>
                  </a:cubicBezTo>
                  <a:cubicBezTo>
                    <a:pt x="15055" y="2435"/>
                    <a:pt x="15000" y="2327"/>
                    <a:pt x="15000" y="2272"/>
                  </a:cubicBezTo>
                  <a:cubicBezTo>
                    <a:pt x="14973" y="2164"/>
                    <a:pt x="14973" y="2028"/>
                    <a:pt x="14946" y="1893"/>
                  </a:cubicBezTo>
                  <a:cubicBezTo>
                    <a:pt x="14919" y="1811"/>
                    <a:pt x="14919" y="1757"/>
                    <a:pt x="14919" y="1676"/>
                  </a:cubicBezTo>
                  <a:lnTo>
                    <a:pt x="14919" y="1513"/>
                  </a:lnTo>
                  <a:lnTo>
                    <a:pt x="14919" y="1350"/>
                  </a:lnTo>
                  <a:cubicBezTo>
                    <a:pt x="14919" y="1269"/>
                    <a:pt x="14946" y="1187"/>
                    <a:pt x="14946" y="1106"/>
                  </a:cubicBezTo>
                  <a:cubicBezTo>
                    <a:pt x="14973" y="970"/>
                    <a:pt x="15000" y="862"/>
                    <a:pt x="15055" y="781"/>
                  </a:cubicBezTo>
                  <a:cubicBezTo>
                    <a:pt x="15109" y="672"/>
                    <a:pt x="15136" y="564"/>
                    <a:pt x="15190" y="509"/>
                  </a:cubicBezTo>
                  <a:cubicBezTo>
                    <a:pt x="15272" y="292"/>
                    <a:pt x="15380" y="184"/>
                    <a:pt x="15380" y="184"/>
                  </a:cubicBezTo>
                  <a:lnTo>
                    <a:pt x="3744" y="184"/>
                  </a:lnTo>
                  <a:cubicBezTo>
                    <a:pt x="3012" y="184"/>
                    <a:pt x="2306" y="130"/>
                    <a:pt x="1547" y="21"/>
                  </a:cubicBezTo>
                  <a:cubicBezTo>
                    <a:pt x="1479" y="8"/>
                    <a:pt x="1405" y="1"/>
                    <a:pt x="132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p19"/>
            <p:cNvSpPr/>
            <p:nvPr/>
          </p:nvSpPr>
          <p:spPr>
            <a:xfrm>
              <a:off x="963645" y="4103933"/>
              <a:ext cx="187765" cy="11001"/>
            </a:xfrm>
            <a:custGeom>
              <a:rect b="b" l="l" r="r" t="t"/>
              <a:pathLst>
                <a:path extrusionOk="0" h="248" w="4233">
                  <a:moveTo>
                    <a:pt x="164" y="0"/>
                  </a:moveTo>
                  <a:lnTo>
                    <a:pt x="1" y="244"/>
                  </a:lnTo>
                  <a:cubicBezTo>
                    <a:pt x="1" y="244"/>
                    <a:pt x="218" y="247"/>
                    <a:pt x="592" y="247"/>
                  </a:cubicBezTo>
                  <a:cubicBezTo>
                    <a:pt x="1339" y="247"/>
                    <a:pt x="2713" y="235"/>
                    <a:pt x="4232" y="163"/>
                  </a:cubicBezTo>
                  <a:cubicBezTo>
                    <a:pt x="3527" y="136"/>
                    <a:pt x="164" y="0"/>
                    <a:pt x="164" y="0"/>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19"/>
            <p:cNvSpPr/>
            <p:nvPr/>
          </p:nvSpPr>
          <p:spPr>
            <a:xfrm>
              <a:off x="964842" y="4129173"/>
              <a:ext cx="150461" cy="12420"/>
            </a:xfrm>
            <a:custGeom>
              <a:rect b="b" l="l" r="r" t="t"/>
              <a:pathLst>
                <a:path extrusionOk="0" h="280" w="3392">
                  <a:moveTo>
                    <a:pt x="137" y="1"/>
                  </a:moveTo>
                  <a:lnTo>
                    <a:pt x="1" y="272"/>
                  </a:lnTo>
                  <a:cubicBezTo>
                    <a:pt x="1" y="272"/>
                    <a:pt x="209" y="279"/>
                    <a:pt x="561" y="279"/>
                  </a:cubicBezTo>
                  <a:cubicBezTo>
                    <a:pt x="1177" y="279"/>
                    <a:pt x="2235" y="257"/>
                    <a:pt x="3391" y="136"/>
                  </a:cubicBezTo>
                  <a:cubicBezTo>
                    <a:pt x="2686" y="82"/>
                    <a:pt x="137" y="1"/>
                    <a:pt x="137" y="1"/>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19"/>
            <p:cNvSpPr/>
            <p:nvPr/>
          </p:nvSpPr>
          <p:spPr>
            <a:xfrm>
              <a:off x="957656" y="4162885"/>
              <a:ext cx="127572" cy="11089"/>
            </a:xfrm>
            <a:custGeom>
              <a:rect b="b" l="l" r="r" t="t"/>
              <a:pathLst>
                <a:path extrusionOk="0" h="250" w="2876">
                  <a:moveTo>
                    <a:pt x="163" y="0"/>
                  </a:moveTo>
                  <a:lnTo>
                    <a:pt x="0" y="244"/>
                  </a:lnTo>
                  <a:cubicBezTo>
                    <a:pt x="0" y="244"/>
                    <a:pt x="118" y="250"/>
                    <a:pt x="329" y="250"/>
                  </a:cubicBezTo>
                  <a:cubicBezTo>
                    <a:pt x="804" y="250"/>
                    <a:pt x="1749" y="224"/>
                    <a:pt x="2875" y="55"/>
                  </a:cubicBezTo>
                  <a:cubicBezTo>
                    <a:pt x="2170" y="27"/>
                    <a:pt x="163" y="0"/>
                    <a:pt x="163" y="0"/>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19"/>
            <p:cNvSpPr/>
            <p:nvPr/>
          </p:nvSpPr>
          <p:spPr>
            <a:xfrm>
              <a:off x="1294511" y="4094174"/>
              <a:ext cx="321281" cy="13485"/>
            </a:xfrm>
            <a:custGeom>
              <a:rect b="b" l="l" r="r" t="t"/>
              <a:pathLst>
                <a:path extrusionOk="0" h="304" w="7243">
                  <a:moveTo>
                    <a:pt x="4883" y="0"/>
                  </a:moveTo>
                  <a:cubicBezTo>
                    <a:pt x="3015" y="0"/>
                    <a:pt x="833" y="48"/>
                    <a:pt x="1" y="193"/>
                  </a:cubicBezTo>
                  <a:cubicBezTo>
                    <a:pt x="602" y="290"/>
                    <a:pt x="2987" y="304"/>
                    <a:pt x="5003" y="304"/>
                  </a:cubicBezTo>
                  <a:cubicBezTo>
                    <a:pt x="5810" y="304"/>
                    <a:pt x="6557" y="302"/>
                    <a:pt x="7107" y="302"/>
                  </a:cubicBezTo>
                  <a:cubicBezTo>
                    <a:pt x="7189" y="193"/>
                    <a:pt x="7216" y="85"/>
                    <a:pt x="7243" y="30"/>
                  </a:cubicBezTo>
                  <a:cubicBezTo>
                    <a:pt x="6673" y="12"/>
                    <a:pt x="5817" y="0"/>
                    <a:pt x="4883" y="0"/>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19"/>
            <p:cNvSpPr/>
            <p:nvPr/>
          </p:nvSpPr>
          <p:spPr>
            <a:xfrm>
              <a:off x="1440093" y="4120745"/>
              <a:ext cx="167316" cy="10912"/>
            </a:xfrm>
            <a:custGeom>
              <a:rect b="b" l="l" r="r" t="t"/>
              <a:pathLst>
                <a:path extrusionOk="0" h="246" w="3772">
                  <a:moveTo>
                    <a:pt x="3771" y="1"/>
                  </a:moveTo>
                  <a:cubicBezTo>
                    <a:pt x="2198" y="28"/>
                    <a:pt x="652" y="55"/>
                    <a:pt x="1" y="137"/>
                  </a:cubicBezTo>
                  <a:cubicBezTo>
                    <a:pt x="489" y="191"/>
                    <a:pt x="2062" y="245"/>
                    <a:pt x="3744" y="245"/>
                  </a:cubicBezTo>
                  <a:cubicBezTo>
                    <a:pt x="3744" y="164"/>
                    <a:pt x="3771" y="55"/>
                    <a:pt x="3771" y="1"/>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19"/>
            <p:cNvSpPr/>
            <p:nvPr/>
          </p:nvSpPr>
          <p:spPr>
            <a:xfrm>
              <a:off x="1507473" y="4144831"/>
              <a:ext cx="98695" cy="10868"/>
            </a:xfrm>
            <a:custGeom>
              <a:rect b="b" l="l" r="r" t="t"/>
              <a:pathLst>
                <a:path extrusionOk="0" h="245" w="2225">
                  <a:moveTo>
                    <a:pt x="2225" y="0"/>
                  </a:moveTo>
                  <a:lnTo>
                    <a:pt x="2225" y="0"/>
                  </a:lnTo>
                  <a:cubicBezTo>
                    <a:pt x="1276" y="28"/>
                    <a:pt x="462" y="55"/>
                    <a:pt x="1" y="136"/>
                  </a:cubicBezTo>
                  <a:cubicBezTo>
                    <a:pt x="326" y="190"/>
                    <a:pt x="1194" y="245"/>
                    <a:pt x="2225" y="245"/>
                  </a:cubicBezTo>
                  <a:cubicBezTo>
                    <a:pt x="2225" y="190"/>
                    <a:pt x="2171" y="109"/>
                    <a:pt x="2225" y="0"/>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19"/>
            <p:cNvSpPr/>
            <p:nvPr/>
          </p:nvSpPr>
          <p:spPr>
            <a:xfrm>
              <a:off x="1365528" y="4171313"/>
              <a:ext cx="247870" cy="12065"/>
            </a:xfrm>
            <a:custGeom>
              <a:rect b="b" l="l" r="r" t="t"/>
              <a:pathLst>
                <a:path extrusionOk="0" h="272" w="5588">
                  <a:moveTo>
                    <a:pt x="5479" y="0"/>
                  </a:moveTo>
                  <a:cubicBezTo>
                    <a:pt x="3526" y="0"/>
                    <a:pt x="895" y="54"/>
                    <a:pt x="0" y="190"/>
                  </a:cubicBezTo>
                  <a:cubicBezTo>
                    <a:pt x="678" y="271"/>
                    <a:pt x="3472" y="271"/>
                    <a:pt x="5588" y="271"/>
                  </a:cubicBezTo>
                  <a:cubicBezTo>
                    <a:pt x="5561" y="217"/>
                    <a:pt x="5506" y="109"/>
                    <a:pt x="5479" y="0"/>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19"/>
            <p:cNvSpPr/>
            <p:nvPr/>
          </p:nvSpPr>
          <p:spPr>
            <a:xfrm>
              <a:off x="941998" y="4078649"/>
              <a:ext cx="33756" cy="131209"/>
            </a:xfrm>
            <a:custGeom>
              <a:rect b="b" l="l" r="r" t="t"/>
              <a:pathLst>
                <a:path extrusionOk="0" h="2958" w="761">
                  <a:moveTo>
                    <a:pt x="760" y="1"/>
                  </a:moveTo>
                  <a:cubicBezTo>
                    <a:pt x="326" y="272"/>
                    <a:pt x="1" y="814"/>
                    <a:pt x="55" y="1601"/>
                  </a:cubicBezTo>
                  <a:cubicBezTo>
                    <a:pt x="82" y="2306"/>
                    <a:pt x="380" y="2740"/>
                    <a:pt x="760" y="2957"/>
                  </a:cubicBezTo>
                  <a:lnTo>
                    <a:pt x="760" y="1"/>
                  </a:ln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19"/>
            <p:cNvSpPr/>
            <p:nvPr/>
          </p:nvSpPr>
          <p:spPr>
            <a:xfrm>
              <a:off x="507645" y="4107526"/>
              <a:ext cx="347763" cy="72214"/>
            </a:xfrm>
            <a:custGeom>
              <a:rect b="b" l="l" r="r" t="t"/>
              <a:pathLst>
                <a:path extrusionOk="0" h="1628" w="7840">
                  <a:moveTo>
                    <a:pt x="408" y="1"/>
                  </a:moveTo>
                  <a:cubicBezTo>
                    <a:pt x="408" y="1"/>
                    <a:pt x="82" y="190"/>
                    <a:pt x="28" y="841"/>
                  </a:cubicBezTo>
                  <a:cubicBezTo>
                    <a:pt x="1" y="1303"/>
                    <a:pt x="435" y="1628"/>
                    <a:pt x="625" y="1628"/>
                  </a:cubicBezTo>
                  <a:lnTo>
                    <a:pt x="7840" y="1628"/>
                  </a:lnTo>
                  <a:cubicBezTo>
                    <a:pt x="7840" y="1628"/>
                    <a:pt x="7568" y="1140"/>
                    <a:pt x="7568" y="760"/>
                  </a:cubicBezTo>
                  <a:cubicBezTo>
                    <a:pt x="7568" y="353"/>
                    <a:pt x="7813" y="1"/>
                    <a:pt x="7813" y="1"/>
                  </a:cubicBezTo>
                  <a:close/>
                </a:path>
              </a:pathLst>
            </a:custGeom>
            <a:solidFill>
              <a:srgbClr val="F0C6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19"/>
            <p:cNvSpPr/>
            <p:nvPr/>
          </p:nvSpPr>
          <p:spPr>
            <a:xfrm>
              <a:off x="204458" y="4061792"/>
              <a:ext cx="160086" cy="163679"/>
            </a:xfrm>
            <a:custGeom>
              <a:rect b="b" l="l" r="r" t="t"/>
              <a:pathLst>
                <a:path extrusionOk="0" h="3690" w="3609">
                  <a:moveTo>
                    <a:pt x="1655" y="1"/>
                  </a:moveTo>
                  <a:cubicBezTo>
                    <a:pt x="462" y="1"/>
                    <a:pt x="1" y="3690"/>
                    <a:pt x="1709" y="3690"/>
                  </a:cubicBezTo>
                  <a:lnTo>
                    <a:pt x="3445" y="3690"/>
                  </a:lnTo>
                  <a:cubicBezTo>
                    <a:pt x="2632" y="2008"/>
                    <a:pt x="3147" y="706"/>
                    <a:pt x="3608" y="1"/>
                  </a:cubicBez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19"/>
            <p:cNvSpPr/>
            <p:nvPr/>
          </p:nvSpPr>
          <p:spPr>
            <a:xfrm>
              <a:off x="872223" y="4224233"/>
              <a:ext cx="804956" cy="163679"/>
            </a:xfrm>
            <a:custGeom>
              <a:rect b="b" l="l" r="r" t="t"/>
              <a:pathLst>
                <a:path extrusionOk="0" h="3690" w="18147">
                  <a:moveTo>
                    <a:pt x="0" y="1"/>
                  </a:moveTo>
                  <a:lnTo>
                    <a:pt x="28" y="3689"/>
                  </a:lnTo>
                  <a:lnTo>
                    <a:pt x="16437" y="3689"/>
                  </a:lnTo>
                  <a:cubicBezTo>
                    <a:pt x="18146" y="3689"/>
                    <a:pt x="17685" y="1"/>
                    <a:pt x="16492" y="1"/>
                  </a:cubicBezTo>
                  <a:close/>
                </a:path>
              </a:pathLst>
            </a:custGeom>
            <a:solidFill>
              <a:srgbClr val="4981C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19"/>
            <p:cNvSpPr/>
            <p:nvPr/>
          </p:nvSpPr>
          <p:spPr>
            <a:xfrm>
              <a:off x="234533" y="4221571"/>
              <a:ext cx="725556" cy="168736"/>
            </a:xfrm>
            <a:custGeom>
              <a:rect b="b" l="l" r="r" t="t"/>
              <a:pathLst>
                <a:path extrusionOk="0" h="3804" w="16357">
                  <a:moveTo>
                    <a:pt x="11089" y="0"/>
                  </a:moveTo>
                  <a:cubicBezTo>
                    <a:pt x="6565" y="0"/>
                    <a:pt x="55" y="61"/>
                    <a:pt x="55" y="61"/>
                  </a:cubicBezTo>
                  <a:lnTo>
                    <a:pt x="55" y="467"/>
                  </a:lnTo>
                  <a:lnTo>
                    <a:pt x="462" y="467"/>
                  </a:lnTo>
                  <a:lnTo>
                    <a:pt x="14702" y="603"/>
                  </a:lnTo>
                  <a:lnTo>
                    <a:pt x="14702" y="3315"/>
                  </a:lnTo>
                  <a:lnTo>
                    <a:pt x="1" y="3315"/>
                  </a:lnTo>
                  <a:lnTo>
                    <a:pt x="1" y="3804"/>
                  </a:lnTo>
                  <a:lnTo>
                    <a:pt x="14865" y="3804"/>
                  </a:lnTo>
                  <a:cubicBezTo>
                    <a:pt x="15651" y="3804"/>
                    <a:pt x="16356" y="2990"/>
                    <a:pt x="16356" y="1905"/>
                  </a:cubicBezTo>
                  <a:cubicBezTo>
                    <a:pt x="16356" y="820"/>
                    <a:pt x="15814" y="169"/>
                    <a:pt x="15326" y="61"/>
                  </a:cubicBezTo>
                  <a:cubicBezTo>
                    <a:pt x="15118" y="15"/>
                    <a:pt x="13352" y="0"/>
                    <a:pt x="11089" y="0"/>
                  </a:cubicBezTo>
                  <a:close/>
                </a:path>
              </a:pathLst>
            </a:custGeom>
            <a:solidFill>
              <a:srgbClr val="3D6CB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19"/>
            <p:cNvSpPr/>
            <p:nvPr/>
          </p:nvSpPr>
          <p:spPr>
            <a:xfrm>
              <a:off x="254982" y="4234169"/>
              <a:ext cx="683460" cy="144118"/>
            </a:xfrm>
            <a:custGeom>
              <a:rect b="b" l="l" r="r" t="t"/>
              <a:pathLst>
                <a:path extrusionOk="0" h="3249" w="15408">
                  <a:moveTo>
                    <a:pt x="14058" y="0"/>
                  </a:moveTo>
                  <a:cubicBezTo>
                    <a:pt x="13976" y="0"/>
                    <a:pt x="13902" y="7"/>
                    <a:pt x="13834" y="21"/>
                  </a:cubicBezTo>
                  <a:cubicBezTo>
                    <a:pt x="13102" y="129"/>
                    <a:pt x="12369" y="183"/>
                    <a:pt x="11637" y="183"/>
                  </a:cubicBezTo>
                  <a:lnTo>
                    <a:pt x="1" y="183"/>
                  </a:lnTo>
                  <a:cubicBezTo>
                    <a:pt x="1" y="183"/>
                    <a:pt x="109" y="292"/>
                    <a:pt x="218" y="482"/>
                  </a:cubicBezTo>
                  <a:cubicBezTo>
                    <a:pt x="245" y="563"/>
                    <a:pt x="272" y="672"/>
                    <a:pt x="299" y="753"/>
                  </a:cubicBezTo>
                  <a:cubicBezTo>
                    <a:pt x="353" y="862"/>
                    <a:pt x="381" y="970"/>
                    <a:pt x="408" y="1106"/>
                  </a:cubicBezTo>
                  <a:cubicBezTo>
                    <a:pt x="408" y="1160"/>
                    <a:pt x="435" y="1268"/>
                    <a:pt x="435" y="1350"/>
                  </a:cubicBezTo>
                  <a:lnTo>
                    <a:pt x="435" y="1513"/>
                  </a:lnTo>
                  <a:lnTo>
                    <a:pt x="435" y="1675"/>
                  </a:lnTo>
                  <a:cubicBezTo>
                    <a:pt x="435" y="1757"/>
                    <a:pt x="435" y="1811"/>
                    <a:pt x="408" y="1892"/>
                  </a:cubicBezTo>
                  <a:cubicBezTo>
                    <a:pt x="381" y="2028"/>
                    <a:pt x="381" y="2163"/>
                    <a:pt x="353" y="2245"/>
                  </a:cubicBezTo>
                  <a:cubicBezTo>
                    <a:pt x="353" y="2353"/>
                    <a:pt x="299" y="2462"/>
                    <a:pt x="299" y="2516"/>
                  </a:cubicBezTo>
                  <a:cubicBezTo>
                    <a:pt x="218" y="2787"/>
                    <a:pt x="82" y="3004"/>
                    <a:pt x="82" y="3004"/>
                  </a:cubicBezTo>
                  <a:lnTo>
                    <a:pt x="11637" y="3004"/>
                  </a:lnTo>
                  <a:cubicBezTo>
                    <a:pt x="12342" y="3004"/>
                    <a:pt x="13047" y="3113"/>
                    <a:pt x="13780" y="3194"/>
                  </a:cubicBezTo>
                  <a:cubicBezTo>
                    <a:pt x="13915" y="3248"/>
                    <a:pt x="14078" y="3248"/>
                    <a:pt x="14241" y="3248"/>
                  </a:cubicBezTo>
                  <a:cubicBezTo>
                    <a:pt x="14377" y="3248"/>
                    <a:pt x="14512" y="3167"/>
                    <a:pt x="14648" y="3113"/>
                  </a:cubicBezTo>
                  <a:cubicBezTo>
                    <a:pt x="15028" y="2896"/>
                    <a:pt x="15326" y="2462"/>
                    <a:pt x="15353" y="1757"/>
                  </a:cubicBezTo>
                  <a:cubicBezTo>
                    <a:pt x="15407" y="970"/>
                    <a:pt x="15082" y="400"/>
                    <a:pt x="14648" y="156"/>
                  </a:cubicBezTo>
                  <a:cubicBezTo>
                    <a:pt x="14539" y="75"/>
                    <a:pt x="14404" y="48"/>
                    <a:pt x="14322" y="21"/>
                  </a:cubicBezTo>
                  <a:cubicBezTo>
                    <a:pt x="14227" y="7"/>
                    <a:pt x="14139" y="0"/>
                    <a:pt x="1405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p19"/>
            <p:cNvSpPr/>
            <p:nvPr/>
          </p:nvSpPr>
          <p:spPr>
            <a:xfrm>
              <a:off x="729036" y="4266329"/>
              <a:ext cx="187765" cy="11045"/>
            </a:xfrm>
            <a:custGeom>
              <a:rect b="b" l="l" r="r" t="t"/>
              <a:pathLst>
                <a:path extrusionOk="0" h="249" w="4233">
                  <a:moveTo>
                    <a:pt x="4069" y="1"/>
                  </a:moveTo>
                  <a:cubicBezTo>
                    <a:pt x="4069" y="1"/>
                    <a:pt x="706" y="137"/>
                    <a:pt x="1" y="164"/>
                  </a:cubicBezTo>
                  <a:cubicBezTo>
                    <a:pt x="1520" y="236"/>
                    <a:pt x="2894" y="248"/>
                    <a:pt x="3641" y="248"/>
                  </a:cubicBezTo>
                  <a:cubicBezTo>
                    <a:pt x="4015" y="248"/>
                    <a:pt x="4232" y="245"/>
                    <a:pt x="4232" y="245"/>
                  </a:cubicBezTo>
                  <a:lnTo>
                    <a:pt x="4069" y="1"/>
                  </a:ln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19"/>
            <p:cNvSpPr/>
            <p:nvPr/>
          </p:nvSpPr>
          <p:spPr>
            <a:xfrm>
              <a:off x="765143" y="4291613"/>
              <a:ext cx="150416" cy="12376"/>
            </a:xfrm>
            <a:custGeom>
              <a:rect b="b" l="l" r="r" t="t"/>
              <a:pathLst>
                <a:path extrusionOk="0" h="279" w="3391">
                  <a:moveTo>
                    <a:pt x="3255" y="1"/>
                  </a:moveTo>
                  <a:cubicBezTo>
                    <a:pt x="3255" y="1"/>
                    <a:pt x="706" y="82"/>
                    <a:pt x="0" y="136"/>
                  </a:cubicBezTo>
                  <a:cubicBezTo>
                    <a:pt x="1157" y="257"/>
                    <a:pt x="2214" y="279"/>
                    <a:pt x="2831" y="279"/>
                  </a:cubicBezTo>
                  <a:cubicBezTo>
                    <a:pt x="3183" y="279"/>
                    <a:pt x="3391" y="272"/>
                    <a:pt x="3391" y="272"/>
                  </a:cubicBezTo>
                  <a:lnTo>
                    <a:pt x="3255" y="1"/>
                  </a:ln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p19"/>
            <p:cNvSpPr/>
            <p:nvPr/>
          </p:nvSpPr>
          <p:spPr>
            <a:xfrm>
              <a:off x="796415" y="4325281"/>
              <a:ext cx="127572" cy="11134"/>
            </a:xfrm>
            <a:custGeom>
              <a:rect b="b" l="l" r="r" t="t"/>
              <a:pathLst>
                <a:path extrusionOk="0" h="251" w="2876">
                  <a:moveTo>
                    <a:pt x="2713" y="1"/>
                  </a:moveTo>
                  <a:cubicBezTo>
                    <a:pt x="2713" y="1"/>
                    <a:pt x="706" y="28"/>
                    <a:pt x="1" y="55"/>
                  </a:cubicBezTo>
                  <a:cubicBezTo>
                    <a:pt x="1127" y="224"/>
                    <a:pt x="2072" y="250"/>
                    <a:pt x="2547" y="250"/>
                  </a:cubicBezTo>
                  <a:cubicBezTo>
                    <a:pt x="2758" y="250"/>
                    <a:pt x="2876" y="245"/>
                    <a:pt x="2876" y="245"/>
                  </a:cubicBezTo>
                  <a:lnTo>
                    <a:pt x="2713" y="1"/>
                  </a:ln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19"/>
            <p:cNvSpPr/>
            <p:nvPr/>
          </p:nvSpPr>
          <p:spPr>
            <a:xfrm>
              <a:off x="265806" y="4256570"/>
              <a:ext cx="320084" cy="13529"/>
            </a:xfrm>
            <a:custGeom>
              <a:rect b="b" l="l" r="r" t="t"/>
              <a:pathLst>
                <a:path extrusionOk="0" h="305" w="7216">
                  <a:moveTo>
                    <a:pt x="2372" y="1"/>
                  </a:moveTo>
                  <a:cubicBezTo>
                    <a:pt x="1439" y="1"/>
                    <a:pt x="580" y="13"/>
                    <a:pt x="1" y="31"/>
                  </a:cubicBezTo>
                  <a:cubicBezTo>
                    <a:pt x="28" y="85"/>
                    <a:pt x="55" y="194"/>
                    <a:pt x="109" y="302"/>
                  </a:cubicBezTo>
                  <a:cubicBezTo>
                    <a:pt x="660" y="302"/>
                    <a:pt x="1407" y="305"/>
                    <a:pt x="2213" y="305"/>
                  </a:cubicBezTo>
                  <a:cubicBezTo>
                    <a:pt x="4230" y="305"/>
                    <a:pt x="6615" y="291"/>
                    <a:pt x="7216" y="194"/>
                  </a:cubicBezTo>
                  <a:cubicBezTo>
                    <a:pt x="6402" y="49"/>
                    <a:pt x="4238" y="1"/>
                    <a:pt x="2372" y="1"/>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19"/>
            <p:cNvSpPr/>
            <p:nvPr/>
          </p:nvSpPr>
          <p:spPr>
            <a:xfrm>
              <a:off x="274234" y="4283185"/>
              <a:ext cx="167316" cy="10868"/>
            </a:xfrm>
            <a:custGeom>
              <a:rect b="b" l="l" r="r" t="t"/>
              <a:pathLst>
                <a:path extrusionOk="0" h="245" w="3772">
                  <a:moveTo>
                    <a:pt x="1" y="1"/>
                  </a:moveTo>
                  <a:cubicBezTo>
                    <a:pt x="1" y="55"/>
                    <a:pt x="55" y="163"/>
                    <a:pt x="55" y="245"/>
                  </a:cubicBezTo>
                  <a:cubicBezTo>
                    <a:pt x="1710" y="245"/>
                    <a:pt x="3310" y="191"/>
                    <a:pt x="3771" y="136"/>
                  </a:cubicBezTo>
                  <a:cubicBezTo>
                    <a:pt x="3093" y="55"/>
                    <a:pt x="1574" y="28"/>
                    <a:pt x="1" y="1"/>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 name="Google Shape;155;p19"/>
            <p:cNvSpPr/>
            <p:nvPr/>
          </p:nvSpPr>
          <p:spPr>
            <a:xfrm>
              <a:off x="274234" y="4307271"/>
              <a:ext cx="98740" cy="10868"/>
            </a:xfrm>
            <a:custGeom>
              <a:rect b="b" l="l" r="r" t="t"/>
              <a:pathLst>
                <a:path extrusionOk="0" h="245" w="2226">
                  <a:moveTo>
                    <a:pt x="1" y="0"/>
                  </a:moveTo>
                  <a:lnTo>
                    <a:pt x="1" y="0"/>
                  </a:lnTo>
                  <a:cubicBezTo>
                    <a:pt x="55" y="109"/>
                    <a:pt x="55" y="163"/>
                    <a:pt x="1" y="244"/>
                  </a:cubicBezTo>
                  <a:cubicBezTo>
                    <a:pt x="1032" y="244"/>
                    <a:pt x="1900" y="190"/>
                    <a:pt x="2225" y="136"/>
                  </a:cubicBezTo>
                  <a:cubicBezTo>
                    <a:pt x="1764" y="54"/>
                    <a:pt x="950" y="27"/>
                    <a:pt x="1" y="0"/>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p19"/>
            <p:cNvSpPr/>
            <p:nvPr/>
          </p:nvSpPr>
          <p:spPr>
            <a:xfrm>
              <a:off x="268245" y="4333709"/>
              <a:ext cx="249067" cy="12110"/>
            </a:xfrm>
            <a:custGeom>
              <a:rect b="b" l="l" r="r" t="t"/>
              <a:pathLst>
                <a:path extrusionOk="0" h="273" w="5615">
                  <a:moveTo>
                    <a:pt x="109" y="1"/>
                  </a:moveTo>
                  <a:cubicBezTo>
                    <a:pt x="54" y="109"/>
                    <a:pt x="0" y="218"/>
                    <a:pt x="0" y="272"/>
                  </a:cubicBezTo>
                  <a:cubicBezTo>
                    <a:pt x="2116" y="272"/>
                    <a:pt x="4937" y="272"/>
                    <a:pt x="5615" y="191"/>
                  </a:cubicBezTo>
                  <a:cubicBezTo>
                    <a:pt x="4693" y="55"/>
                    <a:pt x="2089" y="1"/>
                    <a:pt x="109" y="1"/>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 name="Google Shape;157;p19"/>
            <p:cNvSpPr/>
            <p:nvPr/>
          </p:nvSpPr>
          <p:spPr>
            <a:xfrm>
              <a:off x="905891" y="4241089"/>
              <a:ext cx="33756" cy="131165"/>
            </a:xfrm>
            <a:custGeom>
              <a:rect b="b" l="l" r="r" t="t"/>
              <a:pathLst>
                <a:path extrusionOk="0" h="2957" w="761">
                  <a:moveTo>
                    <a:pt x="1" y="0"/>
                  </a:moveTo>
                  <a:lnTo>
                    <a:pt x="1" y="2957"/>
                  </a:lnTo>
                  <a:cubicBezTo>
                    <a:pt x="381" y="2740"/>
                    <a:pt x="679" y="2306"/>
                    <a:pt x="733" y="1601"/>
                  </a:cubicBezTo>
                  <a:cubicBezTo>
                    <a:pt x="760" y="814"/>
                    <a:pt x="462" y="244"/>
                    <a:pt x="1" y="0"/>
                  </a:cubicBez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p19"/>
            <p:cNvSpPr/>
            <p:nvPr/>
          </p:nvSpPr>
          <p:spPr>
            <a:xfrm>
              <a:off x="1025036" y="4269966"/>
              <a:ext cx="347718" cy="72214"/>
            </a:xfrm>
            <a:custGeom>
              <a:rect b="b" l="l" r="r" t="t"/>
              <a:pathLst>
                <a:path extrusionOk="0" h="1628" w="7839">
                  <a:moveTo>
                    <a:pt x="27" y="0"/>
                  </a:moveTo>
                  <a:cubicBezTo>
                    <a:pt x="27" y="0"/>
                    <a:pt x="271" y="407"/>
                    <a:pt x="271" y="760"/>
                  </a:cubicBezTo>
                  <a:cubicBezTo>
                    <a:pt x="271" y="1139"/>
                    <a:pt x="0" y="1628"/>
                    <a:pt x="0" y="1628"/>
                  </a:cubicBezTo>
                  <a:lnTo>
                    <a:pt x="7215" y="1628"/>
                  </a:lnTo>
                  <a:cubicBezTo>
                    <a:pt x="7405" y="1628"/>
                    <a:pt x="7839" y="1302"/>
                    <a:pt x="7812" y="841"/>
                  </a:cubicBezTo>
                  <a:cubicBezTo>
                    <a:pt x="7758" y="190"/>
                    <a:pt x="7432" y="0"/>
                    <a:pt x="7459" y="0"/>
                  </a:cubicBezTo>
                  <a:close/>
                </a:path>
              </a:pathLst>
            </a:custGeom>
            <a:solidFill>
              <a:srgbClr val="F0C6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p19"/>
            <p:cNvSpPr/>
            <p:nvPr/>
          </p:nvSpPr>
          <p:spPr>
            <a:xfrm>
              <a:off x="1517099" y="4224233"/>
              <a:ext cx="161284" cy="163679"/>
            </a:xfrm>
            <a:custGeom>
              <a:rect b="b" l="l" r="r" t="t"/>
              <a:pathLst>
                <a:path extrusionOk="0" h="3690" w="3636">
                  <a:moveTo>
                    <a:pt x="1" y="1"/>
                  </a:moveTo>
                  <a:cubicBezTo>
                    <a:pt x="462" y="706"/>
                    <a:pt x="950" y="2008"/>
                    <a:pt x="164" y="3689"/>
                  </a:cubicBezTo>
                  <a:lnTo>
                    <a:pt x="1899" y="3689"/>
                  </a:lnTo>
                  <a:cubicBezTo>
                    <a:pt x="3635" y="3689"/>
                    <a:pt x="3147" y="1"/>
                    <a:pt x="1954" y="1"/>
                  </a:cubicBez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19"/>
            <p:cNvSpPr/>
            <p:nvPr/>
          </p:nvSpPr>
          <p:spPr>
            <a:xfrm>
              <a:off x="878256" y="4550310"/>
              <a:ext cx="806153" cy="164877"/>
            </a:xfrm>
            <a:custGeom>
              <a:rect b="b" l="l" r="r" t="t"/>
              <a:pathLst>
                <a:path extrusionOk="0" h="3717" w="18174">
                  <a:moveTo>
                    <a:pt x="0" y="0"/>
                  </a:moveTo>
                  <a:lnTo>
                    <a:pt x="27" y="3716"/>
                  </a:lnTo>
                  <a:lnTo>
                    <a:pt x="16437" y="3716"/>
                  </a:lnTo>
                  <a:cubicBezTo>
                    <a:pt x="18173" y="3716"/>
                    <a:pt x="17685" y="0"/>
                    <a:pt x="16491" y="0"/>
                  </a:cubicBezTo>
                  <a:close/>
                </a:path>
              </a:pathLst>
            </a:custGeom>
            <a:solidFill>
              <a:srgbClr val="F0C6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19"/>
            <p:cNvSpPr/>
            <p:nvPr/>
          </p:nvSpPr>
          <p:spPr>
            <a:xfrm>
              <a:off x="241763" y="4550044"/>
              <a:ext cx="726753" cy="167538"/>
            </a:xfrm>
            <a:custGeom>
              <a:rect b="b" l="l" r="r" t="t"/>
              <a:pathLst>
                <a:path extrusionOk="0" h="3777" w="16384">
                  <a:moveTo>
                    <a:pt x="11089" y="0"/>
                  </a:moveTo>
                  <a:cubicBezTo>
                    <a:pt x="6564" y="0"/>
                    <a:pt x="55" y="60"/>
                    <a:pt x="55" y="60"/>
                  </a:cubicBezTo>
                  <a:lnTo>
                    <a:pt x="55" y="467"/>
                  </a:lnTo>
                  <a:lnTo>
                    <a:pt x="462" y="467"/>
                  </a:lnTo>
                  <a:lnTo>
                    <a:pt x="14702" y="603"/>
                  </a:lnTo>
                  <a:lnTo>
                    <a:pt x="14702" y="3315"/>
                  </a:lnTo>
                  <a:lnTo>
                    <a:pt x="1" y="3315"/>
                  </a:lnTo>
                  <a:lnTo>
                    <a:pt x="1" y="3776"/>
                  </a:lnTo>
                  <a:lnTo>
                    <a:pt x="14892" y="3776"/>
                  </a:lnTo>
                  <a:cubicBezTo>
                    <a:pt x="15651" y="3776"/>
                    <a:pt x="16383" y="2936"/>
                    <a:pt x="16383" y="1878"/>
                  </a:cubicBezTo>
                  <a:cubicBezTo>
                    <a:pt x="16383" y="793"/>
                    <a:pt x="15841" y="142"/>
                    <a:pt x="15326" y="60"/>
                  </a:cubicBezTo>
                  <a:cubicBezTo>
                    <a:pt x="15118" y="15"/>
                    <a:pt x="13351" y="0"/>
                    <a:pt x="11089" y="0"/>
                  </a:cubicBezTo>
                  <a:close/>
                </a:path>
              </a:pathLst>
            </a:custGeom>
            <a:solidFill>
              <a:srgbClr val="DD8D2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p19"/>
            <p:cNvSpPr/>
            <p:nvPr/>
          </p:nvSpPr>
          <p:spPr>
            <a:xfrm>
              <a:off x="261015" y="4561444"/>
              <a:ext cx="683416" cy="142876"/>
            </a:xfrm>
            <a:custGeom>
              <a:rect b="b" l="l" r="r" t="t"/>
              <a:pathLst>
                <a:path extrusionOk="0" h="3221" w="15407">
                  <a:moveTo>
                    <a:pt x="14057" y="0"/>
                  </a:moveTo>
                  <a:cubicBezTo>
                    <a:pt x="13976" y="0"/>
                    <a:pt x="13901" y="7"/>
                    <a:pt x="13834" y="20"/>
                  </a:cubicBezTo>
                  <a:cubicBezTo>
                    <a:pt x="13101" y="129"/>
                    <a:pt x="12369" y="210"/>
                    <a:pt x="11637" y="210"/>
                  </a:cubicBezTo>
                  <a:lnTo>
                    <a:pt x="0" y="210"/>
                  </a:lnTo>
                  <a:cubicBezTo>
                    <a:pt x="0" y="210"/>
                    <a:pt x="109" y="292"/>
                    <a:pt x="217" y="509"/>
                  </a:cubicBezTo>
                  <a:cubicBezTo>
                    <a:pt x="245" y="563"/>
                    <a:pt x="272" y="671"/>
                    <a:pt x="299" y="780"/>
                  </a:cubicBezTo>
                  <a:cubicBezTo>
                    <a:pt x="353" y="888"/>
                    <a:pt x="380" y="970"/>
                    <a:pt x="407" y="1105"/>
                  </a:cubicBezTo>
                  <a:cubicBezTo>
                    <a:pt x="407" y="1187"/>
                    <a:pt x="434" y="1295"/>
                    <a:pt x="434" y="1349"/>
                  </a:cubicBezTo>
                  <a:lnTo>
                    <a:pt x="434" y="1512"/>
                  </a:lnTo>
                  <a:lnTo>
                    <a:pt x="434" y="1702"/>
                  </a:lnTo>
                  <a:cubicBezTo>
                    <a:pt x="434" y="1756"/>
                    <a:pt x="434" y="1838"/>
                    <a:pt x="407" y="1892"/>
                  </a:cubicBezTo>
                  <a:cubicBezTo>
                    <a:pt x="380" y="2028"/>
                    <a:pt x="380" y="2163"/>
                    <a:pt x="353" y="2272"/>
                  </a:cubicBezTo>
                  <a:cubicBezTo>
                    <a:pt x="380" y="2380"/>
                    <a:pt x="353" y="2434"/>
                    <a:pt x="299" y="2516"/>
                  </a:cubicBezTo>
                  <a:cubicBezTo>
                    <a:pt x="217" y="2787"/>
                    <a:pt x="82" y="2977"/>
                    <a:pt x="82" y="2977"/>
                  </a:cubicBezTo>
                  <a:lnTo>
                    <a:pt x="11637" y="2977"/>
                  </a:lnTo>
                  <a:cubicBezTo>
                    <a:pt x="12342" y="2977"/>
                    <a:pt x="13047" y="3085"/>
                    <a:pt x="13779" y="3194"/>
                  </a:cubicBezTo>
                  <a:cubicBezTo>
                    <a:pt x="13915" y="3221"/>
                    <a:pt x="14078" y="3221"/>
                    <a:pt x="14241" y="3221"/>
                  </a:cubicBezTo>
                  <a:cubicBezTo>
                    <a:pt x="14376" y="3221"/>
                    <a:pt x="14512" y="3140"/>
                    <a:pt x="14647" y="3085"/>
                  </a:cubicBezTo>
                  <a:cubicBezTo>
                    <a:pt x="15027" y="2868"/>
                    <a:pt x="15325" y="2434"/>
                    <a:pt x="15353" y="1729"/>
                  </a:cubicBezTo>
                  <a:cubicBezTo>
                    <a:pt x="15407" y="943"/>
                    <a:pt x="15081" y="373"/>
                    <a:pt x="14647" y="129"/>
                  </a:cubicBezTo>
                  <a:cubicBezTo>
                    <a:pt x="14539" y="75"/>
                    <a:pt x="14403" y="20"/>
                    <a:pt x="14322" y="20"/>
                  </a:cubicBezTo>
                  <a:cubicBezTo>
                    <a:pt x="14227" y="7"/>
                    <a:pt x="14139" y="0"/>
                    <a:pt x="1405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 name="Google Shape;163;p19"/>
            <p:cNvSpPr/>
            <p:nvPr/>
          </p:nvSpPr>
          <p:spPr>
            <a:xfrm>
              <a:off x="736266" y="4592406"/>
              <a:ext cx="187721" cy="11045"/>
            </a:xfrm>
            <a:custGeom>
              <a:rect b="b" l="l" r="r" t="t"/>
              <a:pathLst>
                <a:path extrusionOk="0" h="249" w="4232">
                  <a:moveTo>
                    <a:pt x="4069" y="0"/>
                  </a:moveTo>
                  <a:cubicBezTo>
                    <a:pt x="4069" y="0"/>
                    <a:pt x="706" y="136"/>
                    <a:pt x="0" y="190"/>
                  </a:cubicBezTo>
                  <a:cubicBezTo>
                    <a:pt x="1367" y="239"/>
                    <a:pt x="2617" y="249"/>
                    <a:pt x="3399" y="249"/>
                  </a:cubicBezTo>
                  <a:cubicBezTo>
                    <a:pt x="3919" y="249"/>
                    <a:pt x="4232" y="245"/>
                    <a:pt x="4232" y="245"/>
                  </a:cubicBezTo>
                  <a:lnTo>
                    <a:pt x="4069" y="0"/>
                  </a:ln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19"/>
            <p:cNvSpPr/>
            <p:nvPr/>
          </p:nvSpPr>
          <p:spPr>
            <a:xfrm>
              <a:off x="772373" y="4618888"/>
              <a:ext cx="150416" cy="11222"/>
            </a:xfrm>
            <a:custGeom>
              <a:rect b="b" l="l" r="r" t="t"/>
              <a:pathLst>
                <a:path extrusionOk="0" h="253" w="3391">
                  <a:moveTo>
                    <a:pt x="3255" y="0"/>
                  </a:moveTo>
                  <a:cubicBezTo>
                    <a:pt x="3255" y="0"/>
                    <a:pt x="705" y="54"/>
                    <a:pt x="0" y="136"/>
                  </a:cubicBezTo>
                  <a:cubicBezTo>
                    <a:pt x="1107" y="233"/>
                    <a:pt x="2106" y="253"/>
                    <a:pt x="2728" y="253"/>
                  </a:cubicBezTo>
                  <a:cubicBezTo>
                    <a:pt x="3143" y="253"/>
                    <a:pt x="3391" y="244"/>
                    <a:pt x="3391" y="244"/>
                  </a:cubicBezTo>
                  <a:lnTo>
                    <a:pt x="3255" y="0"/>
                  </a:ln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19"/>
            <p:cNvSpPr/>
            <p:nvPr/>
          </p:nvSpPr>
          <p:spPr>
            <a:xfrm>
              <a:off x="802448" y="4652556"/>
              <a:ext cx="127572" cy="11444"/>
            </a:xfrm>
            <a:custGeom>
              <a:rect b="b" l="l" r="r" t="t"/>
              <a:pathLst>
                <a:path extrusionOk="0" h="258" w="2876">
                  <a:moveTo>
                    <a:pt x="2713" y="1"/>
                  </a:moveTo>
                  <a:cubicBezTo>
                    <a:pt x="2713" y="1"/>
                    <a:pt x="705" y="55"/>
                    <a:pt x="0" y="82"/>
                  </a:cubicBezTo>
                  <a:cubicBezTo>
                    <a:pt x="977" y="228"/>
                    <a:pt x="1816" y="258"/>
                    <a:pt x="2332" y="258"/>
                  </a:cubicBezTo>
                  <a:cubicBezTo>
                    <a:pt x="2676" y="258"/>
                    <a:pt x="2875" y="245"/>
                    <a:pt x="2875" y="245"/>
                  </a:cubicBezTo>
                  <a:lnTo>
                    <a:pt x="2713" y="1"/>
                  </a:ln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 name="Google Shape;166;p19"/>
            <p:cNvSpPr/>
            <p:nvPr/>
          </p:nvSpPr>
          <p:spPr>
            <a:xfrm>
              <a:off x="271838" y="4583978"/>
              <a:ext cx="320084" cy="12198"/>
            </a:xfrm>
            <a:custGeom>
              <a:rect b="b" l="l" r="r" t="t"/>
              <a:pathLst>
                <a:path extrusionOk="0" h="275" w="7216">
                  <a:moveTo>
                    <a:pt x="1" y="1"/>
                  </a:moveTo>
                  <a:cubicBezTo>
                    <a:pt x="28" y="55"/>
                    <a:pt x="55" y="163"/>
                    <a:pt x="109" y="272"/>
                  </a:cubicBezTo>
                  <a:cubicBezTo>
                    <a:pt x="659" y="272"/>
                    <a:pt x="1407" y="274"/>
                    <a:pt x="2213" y="274"/>
                  </a:cubicBezTo>
                  <a:cubicBezTo>
                    <a:pt x="4229" y="274"/>
                    <a:pt x="6615" y="260"/>
                    <a:pt x="7216" y="163"/>
                  </a:cubicBezTo>
                  <a:cubicBezTo>
                    <a:pt x="5995" y="1"/>
                    <a:pt x="1709" y="1"/>
                    <a:pt x="1" y="1"/>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 name="Google Shape;167;p19"/>
            <p:cNvSpPr/>
            <p:nvPr/>
          </p:nvSpPr>
          <p:spPr>
            <a:xfrm>
              <a:off x="280266" y="4609263"/>
              <a:ext cx="167272" cy="10868"/>
            </a:xfrm>
            <a:custGeom>
              <a:rect b="b" l="l" r="r" t="t"/>
              <a:pathLst>
                <a:path extrusionOk="0" h="245" w="3771">
                  <a:moveTo>
                    <a:pt x="0" y="0"/>
                  </a:moveTo>
                  <a:cubicBezTo>
                    <a:pt x="0" y="82"/>
                    <a:pt x="28" y="163"/>
                    <a:pt x="28" y="244"/>
                  </a:cubicBezTo>
                  <a:cubicBezTo>
                    <a:pt x="1709" y="244"/>
                    <a:pt x="3282" y="217"/>
                    <a:pt x="3771" y="136"/>
                  </a:cubicBezTo>
                  <a:cubicBezTo>
                    <a:pt x="3120" y="82"/>
                    <a:pt x="1574" y="27"/>
                    <a:pt x="0" y="0"/>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 name="Google Shape;168;p19"/>
            <p:cNvSpPr/>
            <p:nvPr/>
          </p:nvSpPr>
          <p:spPr>
            <a:xfrm>
              <a:off x="282662" y="4634502"/>
              <a:ext cx="97498" cy="10868"/>
            </a:xfrm>
            <a:custGeom>
              <a:rect b="b" l="l" r="r" t="t"/>
              <a:pathLst>
                <a:path extrusionOk="0" h="245" w="2198">
                  <a:moveTo>
                    <a:pt x="1" y="1"/>
                  </a:moveTo>
                  <a:lnTo>
                    <a:pt x="1" y="245"/>
                  </a:lnTo>
                  <a:cubicBezTo>
                    <a:pt x="1004" y="245"/>
                    <a:pt x="1899" y="218"/>
                    <a:pt x="2198" y="136"/>
                  </a:cubicBezTo>
                  <a:cubicBezTo>
                    <a:pt x="1764" y="82"/>
                    <a:pt x="950" y="55"/>
                    <a:pt x="1" y="1"/>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 name="Google Shape;169;p19"/>
            <p:cNvSpPr/>
            <p:nvPr/>
          </p:nvSpPr>
          <p:spPr>
            <a:xfrm>
              <a:off x="274234" y="4660984"/>
              <a:ext cx="249112" cy="12065"/>
            </a:xfrm>
            <a:custGeom>
              <a:rect b="b" l="l" r="r" t="t"/>
              <a:pathLst>
                <a:path extrusionOk="0" h="272" w="5616">
                  <a:moveTo>
                    <a:pt x="109" y="1"/>
                  </a:moveTo>
                  <a:cubicBezTo>
                    <a:pt x="82" y="136"/>
                    <a:pt x="55" y="190"/>
                    <a:pt x="1" y="272"/>
                  </a:cubicBezTo>
                  <a:cubicBezTo>
                    <a:pt x="2117" y="272"/>
                    <a:pt x="4937" y="272"/>
                    <a:pt x="5615" y="163"/>
                  </a:cubicBezTo>
                  <a:cubicBezTo>
                    <a:pt x="4693" y="28"/>
                    <a:pt x="2089" y="1"/>
                    <a:pt x="109" y="1"/>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 name="Google Shape;170;p19"/>
            <p:cNvSpPr/>
            <p:nvPr/>
          </p:nvSpPr>
          <p:spPr>
            <a:xfrm>
              <a:off x="911923" y="4568320"/>
              <a:ext cx="33712" cy="131209"/>
            </a:xfrm>
            <a:custGeom>
              <a:rect b="b" l="l" r="r" t="t"/>
              <a:pathLst>
                <a:path extrusionOk="0" h="2958" w="760">
                  <a:moveTo>
                    <a:pt x="1" y="1"/>
                  </a:moveTo>
                  <a:lnTo>
                    <a:pt x="1" y="2957"/>
                  </a:lnTo>
                  <a:cubicBezTo>
                    <a:pt x="380" y="2740"/>
                    <a:pt x="679" y="2307"/>
                    <a:pt x="733" y="1601"/>
                  </a:cubicBezTo>
                  <a:cubicBezTo>
                    <a:pt x="760" y="788"/>
                    <a:pt x="462" y="245"/>
                    <a:pt x="1" y="1"/>
                  </a:cubicBez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 name="Google Shape;171;p19"/>
            <p:cNvSpPr/>
            <p:nvPr/>
          </p:nvSpPr>
          <p:spPr>
            <a:xfrm>
              <a:off x="1031024" y="4597108"/>
              <a:ext cx="347763" cy="72347"/>
            </a:xfrm>
            <a:custGeom>
              <a:rect b="b" l="l" r="r" t="t"/>
              <a:pathLst>
                <a:path extrusionOk="0" h="1631" w="7840">
                  <a:moveTo>
                    <a:pt x="7458" y="1"/>
                  </a:moveTo>
                  <a:cubicBezTo>
                    <a:pt x="7458" y="1"/>
                    <a:pt x="7458" y="2"/>
                    <a:pt x="7460" y="3"/>
                  </a:cubicBezTo>
                  <a:lnTo>
                    <a:pt x="28" y="3"/>
                  </a:lnTo>
                  <a:cubicBezTo>
                    <a:pt x="28" y="3"/>
                    <a:pt x="272" y="383"/>
                    <a:pt x="272" y="790"/>
                  </a:cubicBezTo>
                  <a:cubicBezTo>
                    <a:pt x="272" y="1169"/>
                    <a:pt x="1" y="1630"/>
                    <a:pt x="1" y="1630"/>
                  </a:cubicBezTo>
                  <a:lnTo>
                    <a:pt x="7216" y="1630"/>
                  </a:lnTo>
                  <a:cubicBezTo>
                    <a:pt x="7406" y="1630"/>
                    <a:pt x="7840" y="1332"/>
                    <a:pt x="7812" y="844"/>
                  </a:cubicBezTo>
                  <a:cubicBezTo>
                    <a:pt x="7761" y="251"/>
                    <a:pt x="7464" y="1"/>
                    <a:pt x="7458"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 name="Google Shape;172;p19"/>
            <p:cNvSpPr/>
            <p:nvPr/>
          </p:nvSpPr>
          <p:spPr>
            <a:xfrm>
              <a:off x="1523131" y="4552706"/>
              <a:ext cx="161284" cy="163679"/>
            </a:xfrm>
            <a:custGeom>
              <a:rect b="b" l="l" r="r" t="t"/>
              <a:pathLst>
                <a:path extrusionOk="0" h="3690" w="3636">
                  <a:moveTo>
                    <a:pt x="0" y="0"/>
                  </a:moveTo>
                  <a:cubicBezTo>
                    <a:pt x="462" y="706"/>
                    <a:pt x="950" y="1953"/>
                    <a:pt x="163" y="3689"/>
                  </a:cubicBezTo>
                  <a:lnTo>
                    <a:pt x="1899" y="3689"/>
                  </a:lnTo>
                  <a:cubicBezTo>
                    <a:pt x="3635" y="3689"/>
                    <a:pt x="3147" y="0"/>
                    <a:pt x="1953" y="0"/>
                  </a:cubicBez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19"/>
            <p:cNvSpPr/>
            <p:nvPr/>
          </p:nvSpPr>
          <p:spPr>
            <a:xfrm>
              <a:off x="771176" y="4386673"/>
              <a:ext cx="806153" cy="163679"/>
            </a:xfrm>
            <a:custGeom>
              <a:rect b="b" l="l" r="r" t="t"/>
              <a:pathLst>
                <a:path extrusionOk="0" h="3690" w="18174">
                  <a:moveTo>
                    <a:pt x="0" y="0"/>
                  </a:moveTo>
                  <a:lnTo>
                    <a:pt x="27" y="3689"/>
                  </a:lnTo>
                  <a:lnTo>
                    <a:pt x="16437" y="3689"/>
                  </a:lnTo>
                  <a:cubicBezTo>
                    <a:pt x="18173" y="3689"/>
                    <a:pt x="17685" y="0"/>
                    <a:pt x="16491" y="0"/>
                  </a:cubicBezTo>
                  <a:close/>
                </a:path>
              </a:pathLst>
            </a:custGeom>
            <a:solidFill>
              <a:srgbClr val="CE5B5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p19"/>
            <p:cNvSpPr/>
            <p:nvPr/>
          </p:nvSpPr>
          <p:spPr>
            <a:xfrm>
              <a:off x="133486" y="4385209"/>
              <a:ext cx="726753" cy="168736"/>
            </a:xfrm>
            <a:custGeom>
              <a:rect b="b" l="l" r="r" t="t"/>
              <a:pathLst>
                <a:path extrusionOk="0" h="3804" w="16384">
                  <a:moveTo>
                    <a:pt x="11089" y="0"/>
                  </a:moveTo>
                  <a:cubicBezTo>
                    <a:pt x="6564" y="0"/>
                    <a:pt x="55" y="60"/>
                    <a:pt x="55" y="60"/>
                  </a:cubicBezTo>
                  <a:lnTo>
                    <a:pt x="55" y="467"/>
                  </a:lnTo>
                  <a:lnTo>
                    <a:pt x="461" y="467"/>
                  </a:lnTo>
                  <a:lnTo>
                    <a:pt x="14702" y="603"/>
                  </a:lnTo>
                  <a:lnTo>
                    <a:pt x="14702" y="3315"/>
                  </a:lnTo>
                  <a:lnTo>
                    <a:pt x="0" y="3315"/>
                  </a:lnTo>
                  <a:lnTo>
                    <a:pt x="0" y="3804"/>
                  </a:lnTo>
                  <a:lnTo>
                    <a:pt x="14891" y="3804"/>
                  </a:lnTo>
                  <a:cubicBezTo>
                    <a:pt x="15651" y="3804"/>
                    <a:pt x="16383" y="2963"/>
                    <a:pt x="16383" y="1905"/>
                  </a:cubicBezTo>
                  <a:cubicBezTo>
                    <a:pt x="16383" y="820"/>
                    <a:pt x="15841" y="169"/>
                    <a:pt x="15325" y="60"/>
                  </a:cubicBezTo>
                  <a:cubicBezTo>
                    <a:pt x="15117" y="15"/>
                    <a:pt x="13351" y="0"/>
                    <a:pt x="11089" y="0"/>
                  </a:cubicBezTo>
                  <a:close/>
                </a:path>
              </a:pathLst>
            </a:custGeom>
            <a:solidFill>
              <a:srgbClr val="B04A4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19"/>
            <p:cNvSpPr/>
            <p:nvPr/>
          </p:nvSpPr>
          <p:spPr>
            <a:xfrm>
              <a:off x="152737" y="4399004"/>
              <a:ext cx="683416" cy="142920"/>
            </a:xfrm>
            <a:custGeom>
              <a:rect b="b" l="l" r="r" t="t"/>
              <a:pathLst>
                <a:path extrusionOk="0" h="3222" w="15407">
                  <a:moveTo>
                    <a:pt x="14057" y="0"/>
                  </a:moveTo>
                  <a:cubicBezTo>
                    <a:pt x="13976" y="0"/>
                    <a:pt x="13901" y="7"/>
                    <a:pt x="13834" y="21"/>
                  </a:cubicBezTo>
                  <a:cubicBezTo>
                    <a:pt x="13101" y="129"/>
                    <a:pt x="12369" y="211"/>
                    <a:pt x="11636" y="211"/>
                  </a:cubicBezTo>
                  <a:lnTo>
                    <a:pt x="0" y="211"/>
                  </a:lnTo>
                  <a:cubicBezTo>
                    <a:pt x="0" y="211"/>
                    <a:pt x="109" y="292"/>
                    <a:pt x="190" y="509"/>
                  </a:cubicBezTo>
                  <a:cubicBezTo>
                    <a:pt x="244" y="563"/>
                    <a:pt x="272" y="672"/>
                    <a:pt x="326" y="780"/>
                  </a:cubicBezTo>
                  <a:cubicBezTo>
                    <a:pt x="380" y="889"/>
                    <a:pt x="407" y="970"/>
                    <a:pt x="434" y="1106"/>
                  </a:cubicBezTo>
                  <a:cubicBezTo>
                    <a:pt x="434" y="1187"/>
                    <a:pt x="489" y="1295"/>
                    <a:pt x="489" y="1350"/>
                  </a:cubicBezTo>
                  <a:lnTo>
                    <a:pt x="489" y="1512"/>
                  </a:lnTo>
                  <a:lnTo>
                    <a:pt x="489" y="1702"/>
                  </a:lnTo>
                  <a:cubicBezTo>
                    <a:pt x="489" y="1757"/>
                    <a:pt x="489" y="1838"/>
                    <a:pt x="434" y="1892"/>
                  </a:cubicBezTo>
                  <a:cubicBezTo>
                    <a:pt x="407" y="2028"/>
                    <a:pt x="407" y="2163"/>
                    <a:pt x="380" y="2272"/>
                  </a:cubicBezTo>
                  <a:cubicBezTo>
                    <a:pt x="380" y="2326"/>
                    <a:pt x="326" y="2408"/>
                    <a:pt x="299" y="2516"/>
                  </a:cubicBezTo>
                  <a:cubicBezTo>
                    <a:pt x="190" y="2787"/>
                    <a:pt x="82" y="2977"/>
                    <a:pt x="82" y="2977"/>
                  </a:cubicBezTo>
                  <a:lnTo>
                    <a:pt x="11636" y="2977"/>
                  </a:lnTo>
                  <a:cubicBezTo>
                    <a:pt x="12342" y="2977"/>
                    <a:pt x="13047" y="3086"/>
                    <a:pt x="13779" y="3194"/>
                  </a:cubicBezTo>
                  <a:cubicBezTo>
                    <a:pt x="13915" y="3221"/>
                    <a:pt x="14078" y="3221"/>
                    <a:pt x="14240" y="3221"/>
                  </a:cubicBezTo>
                  <a:cubicBezTo>
                    <a:pt x="14376" y="3221"/>
                    <a:pt x="14512" y="3140"/>
                    <a:pt x="14647" y="3086"/>
                  </a:cubicBezTo>
                  <a:cubicBezTo>
                    <a:pt x="15027" y="2869"/>
                    <a:pt x="15325" y="2435"/>
                    <a:pt x="15352" y="1729"/>
                  </a:cubicBezTo>
                  <a:cubicBezTo>
                    <a:pt x="15407" y="943"/>
                    <a:pt x="15081" y="373"/>
                    <a:pt x="14647" y="129"/>
                  </a:cubicBezTo>
                  <a:cubicBezTo>
                    <a:pt x="14539" y="75"/>
                    <a:pt x="14403" y="21"/>
                    <a:pt x="14322" y="21"/>
                  </a:cubicBezTo>
                  <a:cubicBezTo>
                    <a:pt x="14227" y="7"/>
                    <a:pt x="14139" y="0"/>
                    <a:pt x="1405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19"/>
            <p:cNvSpPr/>
            <p:nvPr/>
          </p:nvSpPr>
          <p:spPr>
            <a:xfrm>
              <a:off x="627988" y="4428769"/>
              <a:ext cx="187721" cy="11001"/>
            </a:xfrm>
            <a:custGeom>
              <a:rect b="b" l="l" r="r" t="t"/>
              <a:pathLst>
                <a:path extrusionOk="0" h="248" w="4232">
                  <a:moveTo>
                    <a:pt x="4069" y="1"/>
                  </a:moveTo>
                  <a:cubicBezTo>
                    <a:pt x="4069" y="1"/>
                    <a:pt x="705" y="136"/>
                    <a:pt x="0" y="163"/>
                  </a:cubicBezTo>
                  <a:cubicBezTo>
                    <a:pt x="1519" y="236"/>
                    <a:pt x="2893" y="248"/>
                    <a:pt x="3641" y="248"/>
                  </a:cubicBezTo>
                  <a:cubicBezTo>
                    <a:pt x="4015" y="248"/>
                    <a:pt x="4232" y="245"/>
                    <a:pt x="4232" y="245"/>
                  </a:cubicBezTo>
                  <a:lnTo>
                    <a:pt x="4069" y="1"/>
                  </a:ln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19"/>
            <p:cNvSpPr/>
            <p:nvPr/>
          </p:nvSpPr>
          <p:spPr>
            <a:xfrm>
              <a:off x="664051" y="4454053"/>
              <a:ext cx="150461" cy="12376"/>
            </a:xfrm>
            <a:custGeom>
              <a:rect b="b" l="l" r="r" t="t"/>
              <a:pathLst>
                <a:path extrusionOk="0" h="279" w="3392">
                  <a:moveTo>
                    <a:pt x="3256" y="0"/>
                  </a:moveTo>
                  <a:cubicBezTo>
                    <a:pt x="3256" y="0"/>
                    <a:pt x="706" y="82"/>
                    <a:pt x="1" y="136"/>
                  </a:cubicBezTo>
                  <a:cubicBezTo>
                    <a:pt x="1175" y="257"/>
                    <a:pt x="2228" y="279"/>
                    <a:pt x="2838" y="279"/>
                  </a:cubicBezTo>
                  <a:cubicBezTo>
                    <a:pt x="3187" y="279"/>
                    <a:pt x="3391" y="271"/>
                    <a:pt x="3391" y="271"/>
                  </a:cubicBezTo>
                  <a:lnTo>
                    <a:pt x="3256" y="0"/>
                  </a:ln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19"/>
            <p:cNvSpPr/>
            <p:nvPr/>
          </p:nvSpPr>
          <p:spPr>
            <a:xfrm>
              <a:off x="695368" y="4488918"/>
              <a:ext cx="128770" cy="11134"/>
            </a:xfrm>
            <a:custGeom>
              <a:rect b="b" l="l" r="r" t="t"/>
              <a:pathLst>
                <a:path extrusionOk="0" h="251" w="2903">
                  <a:moveTo>
                    <a:pt x="2713" y="1"/>
                  </a:moveTo>
                  <a:cubicBezTo>
                    <a:pt x="2713" y="1"/>
                    <a:pt x="733" y="28"/>
                    <a:pt x="0" y="82"/>
                  </a:cubicBezTo>
                  <a:cubicBezTo>
                    <a:pt x="1085" y="227"/>
                    <a:pt x="2013" y="251"/>
                    <a:pt x="2512" y="251"/>
                  </a:cubicBezTo>
                  <a:cubicBezTo>
                    <a:pt x="2761" y="251"/>
                    <a:pt x="2902" y="245"/>
                    <a:pt x="2902" y="245"/>
                  </a:cubicBezTo>
                  <a:lnTo>
                    <a:pt x="2713" y="1"/>
                  </a:ln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p19"/>
            <p:cNvSpPr/>
            <p:nvPr/>
          </p:nvSpPr>
          <p:spPr>
            <a:xfrm>
              <a:off x="163560" y="4420341"/>
              <a:ext cx="321281" cy="12198"/>
            </a:xfrm>
            <a:custGeom>
              <a:rect b="b" l="l" r="r" t="t"/>
              <a:pathLst>
                <a:path extrusionOk="0" h="275" w="7243">
                  <a:moveTo>
                    <a:pt x="0" y="1"/>
                  </a:moveTo>
                  <a:cubicBezTo>
                    <a:pt x="28" y="55"/>
                    <a:pt x="55" y="164"/>
                    <a:pt x="136" y="272"/>
                  </a:cubicBezTo>
                  <a:cubicBezTo>
                    <a:pt x="686" y="272"/>
                    <a:pt x="1434" y="274"/>
                    <a:pt x="2240" y="274"/>
                  </a:cubicBezTo>
                  <a:cubicBezTo>
                    <a:pt x="4256" y="274"/>
                    <a:pt x="6642" y="260"/>
                    <a:pt x="7243" y="164"/>
                  </a:cubicBezTo>
                  <a:cubicBezTo>
                    <a:pt x="6022" y="1"/>
                    <a:pt x="1764" y="1"/>
                    <a:pt x="0" y="1"/>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19"/>
            <p:cNvSpPr/>
            <p:nvPr/>
          </p:nvSpPr>
          <p:spPr>
            <a:xfrm>
              <a:off x="174384" y="4446822"/>
              <a:ext cx="166074" cy="10868"/>
            </a:xfrm>
            <a:custGeom>
              <a:rect b="b" l="l" r="r" t="t"/>
              <a:pathLst>
                <a:path extrusionOk="0" h="245" w="3744">
                  <a:moveTo>
                    <a:pt x="1" y="0"/>
                  </a:moveTo>
                  <a:cubicBezTo>
                    <a:pt x="1" y="82"/>
                    <a:pt x="28" y="163"/>
                    <a:pt x="28" y="245"/>
                  </a:cubicBezTo>
                  <a:cubicBezTo>
                    <a:pt x="1682" y="245"/>
                    <a:pt x="3283" y="217"/>
                    <a:pt x="3744" y="136"/>
                  </a:cubicBezTo>
                  <a:cubicBezTo>
                    <a:pt x="3066" y="28"/>
                    <a:pt x="1547" y="0"/>
                    <a:pt x="1" y="0"/>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19"/>
            <p:cNvSpPr/>
            <p:nvPr/>
          </p:nvSpPr>
          <p:spPr>
            <a:xfrm>
              <a:off x="174384" y="4470865"/>
              <a:ext cx="97498" cy="10912"/>
            </a:xfrm>
            <a:custGeom>
              <a:rect b="b" l="l" r="r" t="t"/>
              <a:pathLst>
                <a:path extrusionOk="0" h="246" w="2198">
                  <a:moveTo>
                    <a:pt x="1" y="1"/>
                  </a:moveTo>
                  <a:lnTo>
                    <a:pt x="1" y="1"/>
                  </a:lnTo>
                  <a:cubicBezTo>
                    <a:pt x="28" y="109"/>
                    <a:pt x="28" y="164"/>
                    <a:pt x="1" y="245"/>
                  </a:cubicBezTo>
                  <a:cubicBezTo>
                    <a:pt x="1004" y="245"/>
                    <a:pt x="1872" y="218"/>
                    <a:pt x="2198" y="137"/>
                  </a:cubicBezTo>
                  <a:cubicBezTo>
                    <a:pt x="1737" y="82"/>
                    <a:pt x="950" y="28"/>
                    <a:pt x="1" y="1"/>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19"/>
            <p:cNvSpPr/>
            <p:nvPr/>
          </p:nvSpPr>
          <p:spPr>
            <a:xfrm>
              <a:off x="165956" y="4498544"/>
              <a:ext cx="249112" cy="12110"/>
            </a:xfrm>
            <a:custGeom>
              <a:rect b="b" l="l" r="r" t="t"/>
              <a:pathLst>
                <a:path extrusionOk="0" h="273" w="5616">
                  <a:moveTo>
                    <a:pt x="109" y="1"/>
                  </a:moveTo>
                  <a:cubicBezTo>
                    <a:pt x="82" y="82"/>
                    <a:pt x="28" y="164"/>
                    <a:pt x="1" y="272"/>
                  </a:cubicBezTo>
                  <a:cubicBezTo>
                    <a:pt x="2116" y="272"/>
                    <a:pt x="4937" y="272"/>
                    <a:pt x="5615" y="164"/>
                  </a:cubicBezTo>
                  <a:cubicBezTo>
                    <a:pt x="4693" y="28"/>
                    <a:pt x="2062" y="1"/>
                    <a:pt x="109" y="1"/>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19"/>
            <p:cNvSpPr/>
            <p:nvPr/>
          </p:nvSpPr>
          <p:spPr>
            <a:xfrm>
              <a:off x="803646" y="4404726"/>
              <a:ext cx="34909" cy="131165"/>
            </a:xfrm>
            <a:custGeom>
              <a:rect b="b" l="l" r="r" t="t"/>
              <a:pathLst>
                <a:path extrusionOk="0" h="2957" w="787">
                  <a:moveTo>
                    <a:pt x="0" y="0"/>
                  </a:moveTo>
                  <a:lnTo>
                    <a:pt x="0" y="2957"/>
                  </a:lnTo>
                  <a:cubicBezTo>
                    <a:pt x="380" y="2740"/>
                    <a:pt x="678" y="2306"/>
                    <a:pt x="733" y="1600"/>
                  </a:cubicBezTo>
                  <a:cubicBezTo>
                    <a:pt x="787" y="814"/>
                    <a:pt x="489" y="244"/>
                    <a:pt x="0" y="0"/>
                  </a:cubicBez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19"/>
            <p:cNvSpPr/>
            <p:nvPr/>
          </p:nvSpPr>
          <p:spPr>
            <a:xfrm>
              <a:off x="923944" y="4433604"/>
              <a:ext cx="347763" cy="72214"/>
            </a:xfrm>
            <a:custGeom>
              <a:rect b="b" l="l" r="r" t="t"/>
              <a:pathLst>
                <a:path extrusionOk="0" h="1628" w="7840">
                  <a:moveTo>
                    <a:pt x="55" y="0"/>
                  </a:moveTo>
                  <a:cubicBezTo>
                    <a:pt x="55" y="0"/>
                    <a:pt x="272" y="407"/>
                    <a:pt x="272" y="787"/>
                  </a:cubicBezTo>
                  <a:cubicBezTo>
                    <a:pt x="272" y="1139"/>
                    <a:pt x="1" y="1628"/>
                    <a:pt x="1" y="1628"/>
                  </a:cubicBezTo>
                  <a:lnTo>
                    <a:pt x="7243" y="1628"/>
                  </a:lnTo>
                  <a:cubicBezTo>
                    <a:pt x="7406" y="1628"/>
                    <a:pt x="7840" y="1302"/>
                    <a:pt x="7812" y="841"/>
                  </a:cubicBezTo>
                  <a:cubicBezTo>
                    <a:pt x="7785" y="190"/>
                    <a:pt x="7433" y="0"/>
                    <a:pt x="7460" y="0"/>
                  </a:cubicBezTo>
                  <a:close/>
                </a:path>
              </a:pathLst>
            </a:custGeom>
            <a:solidFill>
              <a:srgbClr val="F0C6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19"/>
            <p:cNvSpPr/>
            <p:nvPr/>
          </p:nvSpPr>
          <p:spPr>
            <a:xfrm>
              <a:off x="1416051" y="4387870"/>
              <a:ext cx="161284" cy="164877"/>
            </a:xfrm>
            <a:custGeom>
              <a:rect b="b" l="l" r="r" t="t"/>
              <a:pathLst>
                <a:path extrusionOk="0" h="3717" w="3636">
                  <a:moveTo>
                    <a:pt x="0" y="0"/>
                  </a:moveTo>
                  <a:cubicBezTo>
                    <a:pt x="489" y="733"/>
                    <a:pt x="950" y="1980"/>
                    <a:pt x="163" y="3716"/>
                  </a:cubicBezTo>
                  <a:lnTo>
                    <a:pt x="1899" y="3716"/>
                  </a:lnTo>
                  <a:cubicBezTo>
                    <a:pt x="3635" y="3716"/>
                    <a:pt x="3147" y="0"/>
                    <a:pt x="1953" y="0"/>
                  </a:cubicBez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6" name="Google Shape;186;p19"/>
          <p:cNvSpPr/>
          <p:nvPr/>
        </p:nvSpPr>
        <p:spPr>
          <a:xfrm>
            <a:off x="1733699" y="4239847"/>
            <a:ext cx="194951" cy="144472"/>
          </a:xfrm>
          <a:custGeom>
            <a:rect b="b" l="l" r="r" t="t"/>
            <a:pathLst>
              <a:path extrusionOk="0" h="3257" w="4395">
                <a:moveTo>
                  <a:pt x="2063" y="0"/>
                </a:moveTo>
                <a:cubicBezTo>
                  <a:pt x="681" y="0"/>
                  <a:pt x="0" y="1385"/>
                  <a:pt x="0" y="1385"/>
                </a:cubicBezTo>
                <a:lnTo>
                  <a:pt x="2170" y="3256"/>
                </a:lnTo>
                <a:lnTo>
                  <a:pt x="4394" y="1574"/>
                </a:lnTo>
                <a:cubicBezTo>
                  <a:pt x="4394" y="1574"/>
                  <a:pt x="4231" y="408"/>
                  <a:pt x="2550" y="55"/>
                </a:cubicBezTo>
                <a:cubicBezTo>
                  <a:pt x="2379" y="17"/>
                  <a:pt x="2217" y="0"/>
                  <a:pt x="2063" y="0"/>
                </a:cubicBezTo>
                <a:close/>
              </a:path>
            </a:pathLst>
          </a:custGeom>
          <a:solidFill>
            <a:srgbClr val="B04A4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19"/>
          <p:cNvSpPr/>
          <p:nvPr/>
        </p:nvSpPr>
        <p:spPr>
          <a:xfrm>
            <a:off x="1758938" y="4064853"/>
            <a:ext cx="89070" cy="255677"/>
          </a:xfrm>
          <a:custGeom>
            <a:rect b="b" l="l" r="r" t="t"/>
            <a:pathLst>
              <a:path extrusionOk="0" h="5764" w="2008">
                <a:moveTo>
                  <a:pt x="366" y="0"/>
                </a:moveTo>
                <a:cubicBezTo>
                  <a:pt x="316" y="0"/>
                  <a:pt x="265" y="12"/>
                  <a:pt x="218" y="40"/>
                </a:cubicBezTo>
                <a:cubicBezTo>
                  <a:pt x="28" y="149"/>
                  <a:pt x="1" y="339"/>
                  <a:pt x="109" y="501"/>
                </a:cubicBezTo>
                <a:cubicBezTo>
                  <a:pt x="408" y="908"/>
                  <a:pt x="950" y="1722"/>
                  <a:pt x="1086" y="2346"/>
                </a:cubicBezTo>
                <a:cubicBezTo>
                  <a:pt x="1303" y="3187"/>
                  <a:pt x="1303" y="5763"/>
                  <a:pt x="1303" y="5763"/>
                </a:cubicBezTo>
                <a:lnTo>
                  <a:pt x="1601" y="5655"/>
                </a:lnTo>
                <a:cubicBezTo>
                  <a:pt x="1601" y="5655"/>
                  <a:pt x="2008" y="2997"/>
                  <a:pt x="1520" y="1695"/>
                </a:cubicBezTo>
                <a:cubicBezTo>
                  <a:pt x="1221" y="854"/>
                  <a:pt x="842" y="339"/>
                  <a:pt x="625" y="95"/>
                </a:cubicBezTo>
                <a:cubicBezTo>
                  <a:pt x="554" y="42"/>
                  <a:pt x="460" y="0"/>
                  <a:pt x="366" y="0"/>
                </a:cubicBez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19"/>
          <p:cNvSpPr/>
          <p:nvPr/>
        </p:nvSpPr>
        <p:spPr>
          <a:xfrm>
            <a:off x="1549613" y="4255062"/>
            <a:ext cx="559481" cy="461540"/>
          </a:xfrm>
          <a:custGeom>
            <a:rect b="b" l="l" r="r" t="t"/>
            <a:pathLst>
              <a:path extrusionOk="0" h="10405" w="12613">
                <a:moveTo>
                  <a:pt x="3692" y="0"/>
                </a:moveTo>
                <a:cubicBezTo>
                  <a:pt x="3529" y="0"/>
                  <a:pt x="3379" y="25"/>
                  <a:pt x="3201" y="65"/>
                </a:cubicBezTo>
                <a:cubicBezTo>
                  <a:pt x="1492" y="472"/>
                  <a:pt x="895" y="1774"/>
                  <a:pt x="461" y="3211"/>
                </a:cubicBezTo>
                <a:cubicBezTo>
                  <a:pt x="0" y="4622"/>
                  <a:pt x="1004" y="9369"/>
                  <a:pt x="3309" y="10182"/>
                </a:cubicBezTo>
                <a:cubicBezTo>
                  <a:pt x="3747" y="10332"/>
                  <a:pt x="4147" y="10390"/>
                  <a:pt x="4501" y="10390"/>
                </a:cubicBezTo>
                <a:cubicBezTo>
                  <a:pt x="5684" y="10390"/>
                  <a:pt x="6374" y="9748"/>
                  <a:pt x="6374" y="9748"/>
                </a:cubicBezTo>
                <a:cubicBezTo>
                  <a:pt x="6374" y="9748"/>
                  <a:pt x="7166" y="10405"/>
                  <a:pt x="8257" y="10405"/>
                </a:cubicBezTo>
                <a:cubicBezTo>
                  <a:pt x="8551" y="10405"/>
                  <a:pt x="8867" y="10357"/>
                  <a:pt x="9195" y="10236"/>
                </a:cubicBezTo>
                <a:cubicBezTo>
                  <a:pt x="9683" y="10047"/>
                  <a:pt x="10117" y="9721"/>
                  <a:pt x="10524" y="9314"/>
                </a:cubicBezTo>
                <a:cubicBezTo>
                  <a:pt x="11880" y="7850"/>
                  <a:pt x="12613" y="5164"/>
                  <a:pt x="12206" y="3266"/>
                </a:cubicBezTo>
                <a:cubicBezTo>
                  <a:pt x="11698" y="1063"/>
                  <a:pt x="10325" y="48"/>
                  <a:pt x="9014" y="48"/>
                </a:cubicBezTo>
                <a:cubicBezTo>
                  <a:pt x="8856" y="48"/>
                  <a:pt x="8699" y="63"/>
                  <a:pt x="8544" y="92"/>
                </a:cubicBezTo>
                <a:cubicBezTo>
                  <a:pt x="7134" y="363"/>
                  <a:pt x="6347" y="1421"/>
                  <a:pt x="6347" y="1421"/>
                </a:cubicBezTo>
                <a:cubicBezTo>
                  <a:pt x="6347" y="1421"/>
                  <a:pt x="5262" y="119"/>
                  <a:pt x="3879" y="11"/>
                </a:cubicBezTo>
                <a:cubicBezTo>
                  <a:pt x="3813" y="4"/>
                  <a:pt x="3752" y="0"/>
                  <a:pt x="3692" y="0"/>
                </a:cubicBezTo>
                <a:close/>
              </a:path>
            </a:pathLst>
          </a:custGeom>
          <a:solidFill>
            <a:srgbClr val="CE5B5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p19"/>
          <p:cNvSpPr/>
          <p:nvPr/>
        </p:nvSpPr>
        <p:spPr>
          <a:xfrm>
            <a:off x="1549613" y="4255062"/>
            <a:ext cx="466863" cy="461540"/>
          </a:xfrm>
          <a:custGeom>
            <a:rect b="b" l="l" r="r" t="t"/>
            <a:pathLst>
              <a:path extrusionOk="0" h="10405" w="10525">
                <a:moveTo>
                  <a:pt x="3692" y="0"/>
                </a:moveTo>
                <a:cubicBezTo>
                  <a:pt x="3529" y="0"/>
                  <a:pt x="3379" y="25"/>
                  <a:pt x="3201" y="65"/>
                </a:cubicBezTo>
                <a:cubicBezTo>
                  <a:pt x="1492" y="472"/>
                  <a:pt x="895" y="1774"/>
                  <a:pt x="461" y="3211"/>
                </a:cubicBezTo>
                <a:cubicBezTo>
                  <a:pt x="0" y="4622"/>
                  <a:pt x="1004" y="9369"/>
                  <a:pt x="3309" y="10182"/>
                </a:cubicBezTo>
                <a:cubicBezTo>
                  <a:pt x="3747" y="10332"/>
                  <a:pt x="4147" y="10390"/>
                  <a:pt x="4501" y="10390"/>
                </a:cubicBezTo>
                <a:cubicBezTo>
                  <a:pt x="5684" y="10390"/>
                  <a:pt x="6374" y="9748"/>
                  <a:pt x="6374" y="9748"/>
                </a:cubicBezTo>
                <a:cubicBezTo>
                  <a:pt x="6374" y="9748"/>
                  <a:pt x="7166" y="10405"/>
                  <a:pt x="8257" y="10405"/>
                </a:cubicBezTo>
                <a:cubicBezTo>
                  <a:pt x="8551" y="10405"/>
                  <a:pt x="8867" y="10357"/>
                  <a:pt x="9195" y="10236"/>
                </a:cubicBezTo>
                <a:cubicBezTo>
                  <a:pt x="9683" y="10047"/>
                  <a:pt x="10117" y="9721"/>
                  <a:pt x="10524" y="9314"/>
                </a:cubicBezTo>
                <a:cubicBezTo>
                  <a:pt x="10497" y="8826"/>
                  <a:pt x="10307" y="8392"/>
                  <a:pt x="10036" y="7985"/>
                </a:cubicBezTo>
                <a:cubicBezTo>
                  <a:pt x="9982" y="7877"/>
                  <a:pt x="9900" y="7795"/>
                  <a:pt x="9846" y="7714"/>
                </a:cubicBezTo>
                <a:cubicBezTo>
                  <a:pt x="9575" y="7416"/>
                  <a:pt x="9222" y="7171"/>
                  <a:pt x="8870" y="6982"/>
                </a:cubicBezTo>
                <a:cubicBezTo>
                  <a:pt x="8110" y="6602"/>
                  <a:pt x="7296" y="6358"/>
                  <a:pt x="6510" y="6114"/>
                </a:cubicBezTo>
                <a:cubicBezTo>
                  <a:pt x="5750" y="5924"/>
                  <a:pt x="4937" y="5653"/>
                  <a:pt x="4204" y="5246"/>
                </a:cubicBezTo>
                <a:cubicBezTo>
                  <a:pt x="3499" y="4839"/>
                  <a:pt x="2848" y="4215"/>
                  <a:pt x="2577" y="3456"/>
                </a:cubicBezTo>
                <a:cubicBezTo>
                  <a:pt x="2279" y="2560"/>
                  <a:pt x="2550" y="1828"/>
                  <a:pt x="2902" y="1042"/>
                </a:cubicBezTo>
                <a:cubicBezTo>
                  <a:pt x="3038" y="689"/>
                  <a:pt x="3309" y="418"/>
                  <a:pt x="3608" y="201"/>
                </a:cubicBezTo>
                <a:cubicBezTo>
                  <a:pt x="3635" y="146"/>
                  <a:pt x="3743" y="92"/>
                  <a:pt x="3879" y="11"/>
                </a:cubicBezTo>
                <a:cubicBezTo>
                  <a:pt x="3813" y="4"/>
                  <a:pt x="3752" y="0"/>
                  <a:pt x="3692" y="0"/>
                </a:cubicBezTo>
                <a:close/>
              </a:path>
            </a:pathLst>
          </a:custGeom>
          <a:solidFill>
            <a:srgbClr val="B04A4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 name="Google Shape;190;p19"/>
          <p:cNvSpPr/>
          <p:nvPr/>
        </p:nvSpPr>
        <p:spPr>
          <a:xfrm>
            <a:off x="1846767" y="4636942"/>
            <a:ext cx="20493" cy="25727"/>
          </a:xfrm>
          <a:custGeom>
            <a:rect b="b" l="l" r="r" t="t"/>
            <a:pathLst>
              <a:path extrusionOk="0" h="580" w="462">
                <a:moveTo>
                  <a:pt x="408" y="0"/>
                </a:moveTo>
                <a:cubicBezTo>
                  <a:pt x="299" y="27"/>
                  <a:pt x="218" y="109"/>
                  <a:pt x="164" y="190"/>
                </a:cubicBezTo>
                <a:cubicBezTo>
                  <a:pt x="82" y="271"/>
                  <a:pt x="1" y="407"/>
                  <a:pt x="1" y="488"/>
                </a:cubicBezTo>
                <a:cubicBezTo>
                  <a:pt x="1" y="549"/>
                  <a:pt x="31" y="580"/>
                  <a:pt x="58" y="580"/>
                </a:cubicBezTo>
                <a:cubicBezTo>
                  <a:pt x="67" y="580"/>
                  <a:pt x="75" y="576"/>
                  <a:pt x="82" y="570"/>
                </a:cubicBezTo>
                <a:cubicBezTo>
                  <a:pt x="191" y="515"/>
                  <a:pt x="272" y="407"/>
                  <a:pt x="299" y="326"/>
                </a:cubicBezTo>
                <a:cubicBezTo>
                  <a:pt x="353" y="217"/>
                  <a:pt x="435" y="163"/>
                  <a:pt x="435" y="27"/>
                </a:cubicBezTo>
                <a:cubicBezTo>
                  <a:pt x="462" y="0"/>
                  <a:pt x="435" y="0"/>
                  <a:pt x="408" y="0"/>
                </a:cubicBezTo>
                <a:close/>
              </a:path>
            </a:pathLst>
          </a:custGeom>
          <a:solidFill>
            <a:srgbClr val="A03A3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p19"/>
          <p:cNvSpPr/>
          <p:nvPr/>
        </p:nvSpPr>
        <p:spPr>
          <a:xfrm>
            <a:off x="1744522" y="4300307"/>
            <a:ext cx="72214" cy="23820"/>
          </a:xfrm>
          <a:custGeom>
            <a:rect b="b" l="l" r="r" t="t"/>
            <a:pathLst>
              <a:path extrusionOk="0" h="537" w="1628">
                <a:moveTo>
                  <a:pt x="498" y="0"/>
                </a:moveTo>
                <a:cubicBezTo>
                  <a:pt x="346" y="0"/>
                  <a:pt x="202" y="37"/>
                  <a:pt x="82" y="157"/>
                </a:cubicBezTo>
                <a:cubicBezTo>
                  <a:pt x="0" y="266"/>
                  <a:pt x="54" y="401"/>
                  <a:pt x="163" y="428"/>
                </a:cubicBezTo>
                <a:cubicBezTo>
                  <a:pt x="239" y="472"/>
                  <a:pt x="324" y="485"/>
                  <a:pt x="413" y="485"/>
                </a:cubicBezTo>
                <a:cubicBezTo>
                  <a:pt x="548" y="485"/>
                  <a:pt x="695" y="455"/>
                  <a:pt x="841" y="455"/>
                </a:cubicBezTo>
                <a:cubicBezTo>
                  <a:pt x="1112" y="455"/>
                  <a:pt x="1356" y="455"/>
                  <a:pt x="1628" y="537"/>
                </a:cubicBezTo>
                <a:lnTo>
                  <a:pt x="1628" y="455"/>
                </a:lnTo>
                <a:cubicBezTo>
                  <a:pt x="1384" y="293"/>
                  <a:pt x="1167" y="130"/>
                  <a:pt x="868" y="49"/>
                </a:cubicBezTo>
                <a:cubicBezTo>
                  <a:pt x="747" y="24"/>
                  <a:pt x="620" y="0"/>
                  <a:pt x="498" y="0"/>
                </a:cubicBezTo>
                <a:close/>
              </a:path>
            </a:pathLst>
          </a:custGeom>
          <a:solidFill>
            <a:srgbClr val="A03A3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 name="Google Shape;192;p19"/>
          <p:cNvSpPr/>
          <p:nvPr/>
        </p:nvSpPr>
        <p:spPr>
          <a:xfrm>
            <a:off x="1779742" y="4330426"/>
            <a:ext cx="38192" cy="23465"/>
          </a:xfrm>
          <a:custGeom>
            <a:rect b="b" l="l" r="r" t="t"/>
            <a:pathLst>
              <a:path extrusionOk="0" h="529" w="861">
                <a:moveTo>
                  <a:pt x="552" y="0"/>
                </a:moveTo>
                <a:cubicBezTo>
                  <a:pt x="488" y="0"/>
                  <a:pt x="427" y="7"/>
                  <a:pt x="373" y="21"/>
                </a:cubicBezTo>
                <a:cubicBezTo>
                  <a:pt x="237" y="75"/>
                  <a:pt x="156" y="183"/>
                  <a:pt x="74" y="319"/>
                </a:cubicBezTo>
                <a:cubicBezTo>
                  <a:pt x="0" y="430"/>
                  <a:pt x="128" y="528"/>
                  <a:pt x="234" y="528"/>
                </a:cubicBezTo>
                <a:cubicBezTo>
                  <a:pt x="283" y="528"/>
                  <a:pt x="328" y="506"/>
                  <a:pt x="345" y="455"/>
                </a:cubicBezTo>
                <a:cubicBezTo>
                  <a:pt x="373" y="400"/>
                  <a:pt x="454" y="319"/>
                  <a:pt x="508" y="292"/>
                </a:cubicBezTo>
                <a:cubicBezTo>
                  <a:pt x="590" y="210"/>
                  <a:pt x="644" y="183"/>
                  <a:pt x="752" y="156"/>
                </a:cubicBezTo>
                <a:cubicBezTo>
                  <a:pt x="834" y="156"/>
                  <a:pt x="861" y="48"/>
                  <a:pt x="752" y="21"/>
                </a:cubicBezTo>
                <a:cubicBezTo>
                  <a:pt x="684" y="7"/>
                  <a:pt x="617" y="0"/>
                  <a:pt x="552" y="0"/>
                </a:cubicBezTo>
                <a:close/>
              </a:path>
            </a:pathLst>
          </a:custGeom>
          <a:solidFill>
            <a:srgbClr val="A03A3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p19"/>
          <p:cNvSpPr/>
          <p:nvPr/>
        </p:nvSpPr>
        <p:spPr>
          <a:xfrm>
            <a:off x="1837141" y="4315655"/>
            <a:ext cx="57798" cy="26526"/>
          </a:xfrm>
          <a:custGeom>
            <a:rect b="b" l="l" r="r" t="t"/>
            <a:pathLst>
              <a:path extrusionOk="0" h="598" w="1303">
                <a:moveTo>
                  <a:pt x="625" y="1"/>
                </a:moveTo>
                <a:cubicBezTo>
                  <a:pt x="381" y="1"/>
                  <a:pt x="218" y="82"/>
                  <a:pt x="28" y="218"/>
                </a:cubicBezTo>
                <a:cubicBezTo>
                  <a:pt x="1" y="245"/>
                  <a:pt x="28" y="326"/>
                  <a:pt x="82" y="326"/>
                </a:cubicBezTo>
                <a:cubicBezTo>
                  <a:pt x="130" y="311"/>
                  <a:pt x="180" y="304"/>
                  <a:pt x="231" y="304"/>
                </a:cubicBezTo>
                <a:cubicBezTo>
                  <a:pt x="356" y="304"/>
                  <a:pt x="490" y="342"/>
                  <a:pt x="625" y="381"/>
                </a:cubicBezTo>
                <a:cubicBezTo>
                  <a:pt x="787" y="408"/>
                  <a:pt x="896" y="543"/>
                  <a:pt x="1059" y="598"/>
                </a:cubicBezTo>
                <a:cubicBezTo>
                  <a:pt x="1194" y="598"/>
                  <a:pt x="1303" y="381"/>
                  <a:pt x="1221" y="245"/>
                </a:cubicBezTo>
                <a:cubicBezTo>
                  <a:pt x="1113" y="82"/>
                  <a:pt x="814" y="1"/>
                  <a:pt x="625" y="1"/>
                </a:cubicBezTo>
                <a:close/>
              </a:path>
            </a:pathLst>
          </a:custGeom>
          <a:solidFill>
            <a:srgbClr val="A03A3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19"/>
          <p:cNvSpPr/>
          <p:nvPr/>
        </p:nvSpPr>
        <p:spPr>
          <a:xfrm>
            <a:off x="1872051" y="4289661"/>
            <a:ext cx="26526" cy="11178"/>
          </a:xfrm>
          <a:custGeom>
            <a:rect b="b" l="l" r="r" t="t"/>
            <a:pathLst>
              <a:path extrusionOk="0" h="252" w="598">
                <a:moveTo>
                  <a:pt x="446" y="1"/>
                </a:moveTo>
                <a:cubicBezTo>
                  <a:pt x="300" y="1"/>
                  <a:pt x="132" y="138"/>
                  <a:pt x="27" y="180"/>
                </a:cubicBezTo>
                <a:cubicBezTo>
                  <a:pt x="0" y="180"/>
                  <a:pt x="27" y="234"/>
                  <a:pt x="27" y="234"/>
                </a:cubicBezTo>
                <a:cubicBezTo>
                  <a:pt x="103" y="234"/>
                  <a:pt x="201" y="252"/>
                  <a:pt x="295" y="252"/>
                </a:cubicBezTo>
                <a:cubicBezTo>
                  <a:pt x="406" y="252"/>
                  <a:pt x="512" y="228"/>
                  <a:pt x="570" y="126"/>
                </a:cubicBezTo>
                <a:cubicBezTo>
                  <a:pt x="597" y="99"/>
                  <a:pt x="597" y="45"/>
                  <a:pt x="570" y="45"/>
                </a:cubicBezTo>
                <a:cubicBezTo>
                  <a:pt x="532" y="13"/>
                  <a:pt x="490" y="1"/>
                  <a:pt x="446" y="1"/>
                </a:cubicBezTo>
                <a:close/>
              </a:path>
            </a:pathLst>
          </a:custGeom>
          <a:solidFill>
            <a:srgbClr val="A03A3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19"/>
          <p:cNvSpPr/>
          <p:nvPr/>
        </p:nvSpPr>
        <p:spPr>
          <a:xfrm>
            <a:off x="1959880" y="4319115"/>
            <a:ext cx="78424" cy="66935"/>
          </a:xfrm>
          <a:custGeom>
            <a:rect b="b" l="l" r="r" t="t"/>
            <a:pathLst>
              <a:path extrusionOk="0" h="1509" w="1768">
                <a:moveTo>
                  <a:pt x="885" y="1"/>
                </a:moveTo>
                <a:cubicBezTo>
                  <a:pt x="816" y="1"/>
                  <a:pt x="747" y="10"/>
                  <a:pt x="679" y="31"/>
                </a:cubicBezTo>
                <a:cubicBezTo>
                  <a:pt x="651" y="31"/>
                  <a:pt x="624" y="59"/>
                  <a:pt x="597" y="113"/>
                </a:cubicBezTo>
                <a:cubicBezTo>
                  <a:pt x="326" y="167"/>
                  <a:pt x="109" y="411"/>
                  <a:pt x="82" y="655"/>
                </a:cubicBezTo>
                <a:cubicBezTo>
                  <a:pt x="0" y="954"/>
                  <a:pt x="217" y="1279"/>
                  <a:pt x="489" y="1415"/>
                </a:cubicBezTo>
                <a:cubicBezTo>
                  <a:pt x="604" y="1480"/>
                  <a:pt x="722" y="1509"/>
                  <a:pt x="836" y="1509"/>
                </a:cubicBezTo>
                <a:cubicBezTo>
                  <a:pt x="1340" y="1509"/>
                  <a:pt x="1768" y="942"/>
                  <a:pt x="1546" y="411"/>
                </a:cubicBezTo>
                <a:cubicBezTo>
                  <a:pt x="1437" y="171"/>
                  <a:pt x="1169" y="1"/>
                  <a:pt x="885" y="1"/>
                </a:cubicBezTo>
                <a:close/>
              </a:path>
            </a:pathLst>
          </a:custGeom>
          <a:solidFill>
            <a:srgbClr val="D9818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p19"/>
          <p:cNvSpPr/>
          <p:nvPr/>
        </p:nvSpPr>
        <p:spPr>
          <a:xfrm>
            <a:off x="1988757" y="4421893"/>
            <a:ext cx="72214" cy="143230"/>
          </a:xfrm>
          <a:custGeom>
            <a:rect b="b" l="l" r="r" t="t"/>
            <a:pathLst>
              <a:path extrusionOk="0" h="3229" w="1628">
                <a:moveTo>
                  <a:pt x="1051" y="1"/>
                </a:moveTo>
                <a:cubicBezTo>
                  <a:pt x="971" y="1"/>
                  <a:pt x="883" y="31"/>
                  <a:pt x="787" y="101"/>
                </a:cubicBezTo>
                <a:cubicBezTo>
                  <a:pt x="651" y="183"/>
                  <a:pt x="597" y="373"/>
                  <a:pt x="543" y="535"/>
                </a:cubicBezTo>
                <a:cubicBezTo>
                  <a:pt x="407" y="1078"/>
                  <a:pt x="244" y="1593"/>
                  <a:pt x="109" y="2136"/>
                </a:cubicBezTo>
                <a:cubicBezTo>
                  <a:pt x="55" y="2298"/>
                  <a:pt x="0" y="2488"/>
                  <a:pt x="55" y="2678"/>
                </a:cubicBezTo>
                <a:cubicBezTo>
                  <a:pt x="104" y="2998"/>
                  <a:pt x="509" y="3228"/>
                  <a:pt x="827" y="3228"/>
                </a:cubicBezTo>
                <a:cubicBezTo>
                  <a:pt x="860" y="3228"/>
                  <a:pt x="892" y="3226"/>
                  <a:pt x="923" y="3221"/>
                </a:cubicBezTo>
                <a:cubicBezTo>
                  <a:pt x="1329" y="3139"/>
                  <a:pt x="1465" y="2624"/>
                  <a:pt x="1546" y="2271"/>
                </a:cubicBezTo>
                <a:cubicBezTo>
                  <a:pt x="1628" y="1783"/>
                  <a:pt x="1628" y="1268"/>
                  <a:pt x="1601" y="807"/>
                </a:cubicBezTo>
                <a:cubicBezTo>
                  <a:pt x="1574" y="698"/>
                  <a:pt x="1546" y="508"/>
                  <a:pt x="1438" y="318"/>
                </a:cubicBezTo>
                <a:cubicBezTo>
                  <a:pt x="1346" y="135"/>
                  <a:pt x="1217" y="1"/>
                  <a:pt x="1051" y="1"/>
                </a:cubicBezTo>
                <a:close/>
              </a:path>
            </a:pathLst>
          </a:custGeom>
          <a:solidFill>
            <a:srgbClr val="D9818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19"/>
          <p:cNvSpPr/>
          <p:nvPr/>
        </p:nvSpPr>
        <p:spPr>
          <a:xfrm>
            <a:off x="2295536" y="3912615"/>
            <a:ext cx="687053" cy="802826"/>
          </a:xfrm>
          <a:custGeom>
            <a:rect b="b" l="l" r="r" t="t"/>
            <a:pathLst>
              <a:path extrusionOk="0" h="18099" w="15489">
                <a:moveTo>
                  <a:pt x="5480" y="1"/>
                </a:moveTo>
                <a:lnTo>
                  <a:pt x="5480" y="5100"/>
                </a:lnTo>
                <a:cubicBezTo>
                  <a:pt x="5480" y="6619"/>
                  <a:pt x="4992" y="8111"/>
                  <a:pt x="4070" y="9331"/>
                </a:cubicBezTo>
                <a:cubicBezTo>
                  <a:pt x="2442" y="11501"/>
                  <a:pt x="1" y="15027"/>
                  <a:pt x="82" y="16085"/>
                </a:cubicBezTo>
                <a:cubicBezTo>
                  <a:pt x="218" y="17685"/>
                  <a:pt x="1439" y="17902"/>
                  <a:pt x="2117" y="18038"/>
                </a:cubicBezTo>
                <a:cubicBezTo>
                  <a:pt x="2343" y="18083"/>
                  <a:pt x="3657" y="18098"/>
                  <a:pt x="5328" y="18098"/>
                </a:cubicBezTo>
                <a:cubicBezTo>
                  <a:pt x="8672" y="18098"/>
                  <a:pt x="13445" y="18038"/>
                  <a:pt x="13807" y="18038"/>
                </a:cubicBezTo>
                <a:cubicBezTo>
                  <a:pt x="14349" y="18038"/>
                  <a:pt x="15489" y="16736"/>
                  <a:pt x="14702" y="15271"/>
                </a:cubicBezTo>
                <a:cubicBezTo>
                  <a:pt x="14160" y="14295"/>
                  <a:pt x="12017" y="11447"/>
                  <a:pt x="10552" y="9494"/>
                </a:cubicBezTo>
                <a:cubicBezTo>
                  <a:pt x="9603" y="8246"/>
                  <a:pt x="9087" y="6754"/>
                  <a:pt x="9087" y="5208"/>
                </a:cubicBezTo>
                <a:lnTo>
                  <a:pt x="9087" y="190"/>
                </a:lnTo>
                <a:lnTo>
                  <a:pt x="5480"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19"/>
          <p:cNvSpPr/>
          <p:nvPr/>
        </p:nvSpPr>
        <p:spPr>
          <a:xfrm>
            <a:off x="2538574" y="3912615"/>
            <a:ext cx="160086" cy="81840"/>
          </a:xfrm>
          <a:custGeom>
            <a:rect b="b" l="l" r="r" t="t"/>
            <a:pathLst>
              <a:path extrusionOk="0" h="1845" w="3609">
                <a:moveTo>
                  <a:pt x="1" y="1"/>
                </a:moveTo>
                <a:lnTo>
                  <a:pt x="1" y="1845"/>
                </a:lnTo>
                <a:lnTo>
                  <a:pt x="3608" y="1845"/>
                </a:lnTo>
                <a:lnTo>
                  <a:pt x="3608" y="136"/>
                </a:lnTo>
                <a:lnTo>
                  <a:pt x="1" y="1"/>
                </a:lnTo>
                <a:close/>
              </a:path>
            </a:pathLst>
          </a:custGeom>
          <a:solidFill>
            <a:srgbClr val="D6E8F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p19"/>
          <p:cNvSpPr/>
          <p:nvPr/>
        </p:nvSpPr>
        <p:spPr>
          <a:xfrm>
            <a:off x="2488050" y="3864487"/>
            <a:ext cx="264770" cy="66226"/>
          </a:xfrm>
          <a:custGeom>
            <a:rect b="b" l="l" r="r" t="t"/>
            <a:pathLst>
              <a:path extrusionOk="0" h="1493" w="5969">
                <a:moveTo>
                  <a:pt x="760" y="1"/>
                </a:moveTo>
                <a:cubicBezTo>
                  <a:pt x="353" y="1"/>
                  <a:pt x="1" y="353"/>
                  <a:pt x="1" y="760"/>
                </a:cubicBezTo>
                <a:cubicBezTo>
                  <a:pt x="1" y="1167"/>
                  <a:pt x="353" y="1492"/>
                  <a:pt x="760" y="1492"/>
                </a:cubicBezTo>
                <a:lnTo>
                  <a:pt x="5236" y="1492"/>
                </a:lnTo>
                <a:cubicBezTo>
                  <a:pt x="5643" y="1492"/>
                  <a:pt x="5968" y="1194"/>
                  <a:pt x="5968" y="760"/>
                </a:cubicBezTo>
                <a:cubicBezTo>
                  <a:pt x="5968" y="353"/>
                  <a:pt x="5643" y="1"/>
                  <a:pt x="5236"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19"/>
          <p:cNvSpPr/>
          <p:nvPr/>
        </p:nvSpPr>
        <p:spPr>
          <a:xfrm>
            <a:off x="2355730" y="4450415"/>
            <a:ext cx="535439" cy="210609"/>
          </a:xfrm>
          <a:custGeom>
            <a:rect b="b" l="l" r="r" t="t"/>
            <a:pathLst>
              <a:path extrusionOk="0" h="4748" w="12071">
                <a:moveTo>
                  <a:pt x="2170" y="1"/>
                </a:moveTo>
                <a:cubicBezTo>
                  <a:pt x="2170" y="1"/>
                  <a:pt x="0" y="3391"/>
                  <a:pt x="82" y="3988"/>
                </a:cubicBezTo>
                <a:cubicBezTo>
                  <a:pt x="136" y="4612"/>
                  <a:pt x="570" y="4748"/>
                  <a:pt x="1248" y="4748"/>
                </a:cubicBezTo>
                <a:lnTo>
                  <a:pt x="11094" y="4748"/>
                </a:lnTo>
                <a:cubicBezTo>
                  <a:pt x="11772" y="4748"/>
                  <a:pt x="12070" y="4286"/>
                  <a:pt x="12043" y="3581"/>
                </a:cubicBezTo>
                <a:cubicBezTo>
                  <a:pt x="11989" y="2903"/>
                  <a:pt x="9575" y="28"/>
                  <a:pt x="9575" y="28"/>
                </a:cubicBezTo>
                <a:lnTo>
                  <a:pt x="4286" y="1"/>
                </a:lnTo>
                <a:close/>
              </a:path>
            </a:pathLst>
          </a:custGeom>
          <a:solidFill>
            <a:srgbClr val="62A5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19"/>
          <p:cNvSpPr/>
          <p:nvPr/>
        </p:nvSpPr>
        <p:spPr>
          <a:xfrm>
            <a:off x="2355730" y="4450415"/>
            <a:ext cx="228619" cy="210609"/>
          </a:xfrm>
          <a:custGeom>
            <a:rect b="b" l="l" r="r" t="t"/>
            <a:pathLst>
              <a:path extrusionOk="0" h="4748" w="5154">
                <a:moveTo>
                  <a:pt x="2170" y="1"/>
                </a:moveTo>
                <a:cubicBezTo>
                  <a:pt x="2170" y="1"/>
                  <a:pt x="0" y="3391"/>
                  <a:pt x="82" y="3988"/>
                </a:cubicBezTo>
                <a:cubicBezTo>
                  <a:pt x="136" y="4612"/>
                  <a:pt x="570" y="4748"/>
                  <a:pt x="1248" y="4748"/>
                </a:cubicBezTo>
                <a:lnTo>
                  <a:pt x="5154" y="4748"/>
                </a:lnTo>
                <a:cubicBezTo>
                  <a:pt x="3472" y="4205"/>
                  <a:pt x="3228" y="3418"/>
                  <a:pt x="3147" y="3147"/>
                </a:cubicBezTo>
                <a:cubicBezTo>
                  <a:pt x="3092" y="2930"/>
                  <a:pt x="3770" y="1249"/>
                  <a:pt x="4286" y="1"/>
                </a:cubicBezTo>
                <a:close/>
              </a:path>
            </a:pathLst>
          </a:custGeom>
          <a:solidFill>
            <a:srgbClr val="3D6CB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19"/>
          <p:cNvSpPr/>
          <p:nvPr/>
        </p:nvSpPr>
        <p:spPr>
          <a:xfrm>
            <a:off x="2720264" y="4494862"/>
            <a:ext cx="55403" cy="52031"/>
          </a:xfrm>
          <a:custGeom>
            <a:rect b="b" l="l" r="r" t="t"/>
            <a:pathLst>
              <a:path extrusionOk="0" h="1173" w="1249">
                <a:moveTo>
                  <a:pt x="588" y="1"/>
                </a:moveTo>
                <a:cubicBezTo>
                  <a:pt x="573" y="1"/>
                  <a:pt x="558" y="1"/>
                  <a:pt x="543" y="2"/>
                </a:cubicBezTo>
                <a:cubicBezTo>
                  <a:pt x="489" y="2"/>
                  <a:pt x="435" y="30"/>
                  <a:pt x="408" y="30"/>
                </a:cubicBezTo>
                <a:cubicBezTo>
                  <a:pt x="326" y="84"/>
                  <a:pt x="272" y="111"/>
                  <a:pt x="191" y="165"/>
                </a:cubicBezTo>
                <a:cubicBezTo>
                  <a:pt x="28" y="355"/>
                  <a:pt x="1" y="626"/>
                  <a:pt x="55" y="816"/>
                </a:cubicBezTo>
                <a:cubicBezTo>
                  <a:pt x="154" y="1040"/>
                  <a:pt x="367" y="1172"/>
                  <a:pt x="611" y="1172"/>
                </a:cubicBezTo>
                <a:cubicBezTo>
                  <a:pt x="633" y="1172"/>
                  <a:pt x="656" y="1171"/>
                  <a:pt x="679" y="1169"/>
                </a:cubicBezTo>
                <a:cubicBezTo>
                  <a:pt x="1004" y="1115"/>
                  <a:pt x="1248" y="843"/>
                  <a:pt x="1221" y="545"/>
                </a:cubicBezTo>
                <a:cubicBezTo>
                  <a:pt x="1170" y="260"/>
                  <a:pt x="896" y="1"/>
                  <a:pt x="588" y="1"/>
                </a:cubicBezTo>
                <a:close/>
              </a:path>
            </a:pathLst>
          </a:custGeom>
          <a:solidFill>
            <a:srgbClr val="D6E8F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19"/>
          <p:cNvSpPr/>
          <p:nvPr/>
        </p:nvSpPr>
        <p:spPr>
          <a:xfrm>
            <a:off x="2787643" y="4576970"/>
            <a:ext cx="37349" cy="31316"/>
          </a:xfrm>
          <a:custGeom>
            <a:rect b="b" l="l" r="r" t="t"/>
            <a:pathLst>
              <a:path extrusionOk="0" h="706" w="842">
                <a:moveTo>
                  <a:pt x="475" y="1"/>
                </a:moveTo>
                <a:cubicBezTo>
                  <a:pt x="335" y="1"/>
                  <a:pt x="184" y="74"/>
                  <a:pt x="109" y="186"/>
                </a:cubicBezTo>
                <a:cubicBezTo>
                  <a:pt x="1" y="348"/>
                  <a:pt x="109" y="593"/>
                  <a:pt x="272" y="674"/>
                </a:cubicBezTo>
                <a:cubicBezTo>
                  <a:pt x="314" y="695"/>
                  <a:pt x="363" y="705"/>
                  <a:pt x="411" y="705"/>
                </a:cubicBezTo>
                <a:cubicBezTo>
                  <a:pt x="549" y="705"/>
                  <a:pt x="693" y="624"/>
                  <a:pt x="733" y="484"/>
                </a:cubicBezTo>
                <a:cubicBezTo>
                  <a:pt x="841" y="348"/>
                  <a:pt x="814" y="159"/>
                  <a:pt x="652" y="50"/>
                </a:cubicBezTo>
                <a:cubicBezTo>
                  <a:pt x="601" y="16"/>
                  <a:pt x="539" y="1"/>
                  <a:pt x="475" y="1"/>
                </a:cubicBezTo>
                <a:close/>
              </a:path>
            </a:pathLst>
          </a:custGeom>
          <a:solidFill>
            <a:srgbClr val="D6E8F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19"/>
          <p:cNvSpPr/>
          <p:nvPr/>
        </p:nvSpPr>
        <p:spPr>
          <a:xfrm>
            <a:off x="2468799" y="4492556"/>
            <a:ext cx="81884" cy="56556"/>
          </a:xfrm>
          <a:custGeom>
            <a:rect b="b" l="l" r="r" t="t"/>
            <a:pathLst>
              <a:path extrusionOk="0" h="1275" w="1846">
                <a:moveTo>
                  <a:pt x="842" y="0"/>
                </a:moveTo>
                <a:cubicBezTo>
                  <a:pt x="1" y="0"/>
                  <a:pt x="136" y="1275"/>
                  <a:pt x="977" y="1275"/>
                </a:cubicBezTo>
                <a:cubicBezTo>
                  <a:pt x="1845" y="1275"/>
                  <a:pt x="1710" y="0"/>
                  <a:pt x="842" y="0"/>
                </a:cubicBezTo>
                <a:close/>
              </a:path>
            </a:pathLst>
          </a:custGeom>
          <a:solidFill>
            <a:srgbClr val="D6E8F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19"/>
          <p:cNvSpPr/>
          <p:nvPr/>
        </p:nvSpPr>
        <p:spPr>
          <a:xfrm>
            <a:off x="2574681" y="4583978"/>
            <a:ext cx="30119" cy="26526"/>
          </a:xfrm>
          <a:custGeom>
            <a:rect b="b" l="l" r="r" t="t"/>
            <a:pathLst>
              <a:path extrusionOk="0" h="598" w="679">
                <a:moveTo>
                  <a:pt x="299" y="1"/>
                </a:moveTo>
                <a:cubicBezTo>
                  <a:pt x="136" y="1"/>
                  <a:pt x="1" y="163"/>
                  <a:pt x="28" y="326"/>
                </a:cubicBezTo>
                <a:cubicBezTo>
                  <a:pt x="55" y="516"/>
                  <a:pt x="191" y="597"/>
                  <a:pt x="353" y="597"/>
                </a:cubicBezTo>
                <a:cubicBezTo>
                  <a:pt x="543" y="570"/>
                  <a:pt x="679" y="407"/>
                  <a:pt x="625" y="272"/>
                </a:cubicBezTo>
                <a:cubicBezTo>
                  <a:pt x="597" y="109"/>
                  <a:pt x="462" y="1"/>
                  <a:pt x="299" y="1"/>
                </a:cubicBezTo>
                <a:close/>
              </a:path>
            </a:pathLst>
          </a:custGeom>
          <a:solidFill>
            <a:srgbClr val="D6E8F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19"/>
          <p:cNvSpPr txBox="1"/>
          <p:nvPr>
            <p:ph idx="1" type="subTitle"/>
          </p:nvPr>
        </p:nvSpPr>
        <p:spPr>
          <a:xfrm>
            <a:off x="2006825" y="2986525"/>
            <a:ext cx="5130300" cy="431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1600">
                <a:solidFill>
                  <a:srgbClr val="000000"/>
                </a:solidFill>
                <a:latin typeface="Open Sans"/>
                <a:ea typeface="Open Sans"/>
                <a:cs typeface="Open Sans"/>
                <a:sym typeface="Open San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07" name="Google Shape;20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08" name="Google Shape;208;p19"/>
          <p:cNvSpPr/>
          <p:nvPr/>
        </p:nvSpPr>
        <p:spPr>
          <a:xfrm>
            <a:off x="8091975" y="-381050"/>
            <a:ext cx="1509000" cy="1509000"/>
          </a:xfrm>
          <a:prstGeom prst="ellipse">
            <a:avLst/>
          </a:prstGeom>
          <a:solidFill>
            <a:srgbClr val="F1C23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19"/>
          <p:cNvSpPr txBox="1"/>
          <p:nvPr>
            <p:ph type="ctrTitle"/>
          </p:nvPr>
        </p:nvSpPr>
        <p:spPr>
          <a:xfrm>
            <a:off x="2006928" y="936785"/>
            <a:ext cx="51303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000">
                <a:solidFill>
                  <a:srgbClr val="3C78D8"/>
                </a:solidFill>
                <a:latin typeface="Luckiest Guy"/>
                <a:ea typeface="Luckiest Guy"/>
                <a:cs typeface="Luckiest Guy"/>
                <a:sym typeface="Luckiest Guy"/>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1" name="Shape 271"/>
        <p:cNvGrpSpPr/>
        <p:nvPr/>
      </p:nvGrpSpPr>
      <p:grpSpPr>
        <a:xfrm>
          <a:off x="0" y="0"/>
          <a:ext cx="0" cy="0"/>
          <a:chOff x="0" y="0"/>
          <a:chExt cx="0" cy="0"/>
        </a:xfrm>
      </p:grpSpPr>
      <p:sp>
        <p:nvSpPr>
          <p:cNvPr id="272" name="Google Shape;272;p28"/>
          <p:cNvSpPr/>
          <p:nvPr/>
        </p:nvSpPr>
        <p:spPr>
          <a:xfrm>
            <a:off x="465549" y="1485835"/>
            <a:ext cx="1158662" cy="394072"/>
          </a:xfrm>
          <a:custGeom>
            <a:rect b="b" l="l" r="r" t="t"/>
            <a:pathLst>
              <a:path extrusionOk="0" h="8884" w="26121">
                <a:moveTo>
                  <a:pt x="15169" y="1"/>
                </a:moveTo>
                <a:cubicBezTo>
                  <a:pt x="14749" y="1"/>
                  <a:pt x="14288" y="40"/>
                  <a:pt x="13779" y="122"/>
                </a:cubicBezTo>
                <a:cubicBezTo>
                  <a:pt x="11908" y="475"/>
                  <a:pt x="10877" y="1885"/>
                  <a:pt x="10877" y="1885"/>
                </a:cubicBezTo>
                <a:cubicBezTo>
                  <a:pt x="10877" y="1885"/>
                  <a:pt x="9680" y="1137"/>
                  <a:pt x="7929" y="1137"/>
                </a:cubicBezTo>
                <a:cubicBezTo>
                  <a:pt x="7097" y="1137"/>
                  <a:pt x="6140" y="1306"/>
                  <a:pt x="5127" y="1804"/>
                </a:cubicBezTo>
                <a:cubicBezTo>
                  <a:pt x="2794" y="2916"/>
                  <a:pt x="3500" y="6089"/>
                  <a:pt x="3500" y="6089"/>
                </a:cubicBezTo>
                <a:cubicBezTo>
                  <a:pt x="3500" y="6089"/>
                  <a:pt x="3278" y="6031"/>
                  <a:pt x="2943" y="6031"/>
                </a:cubicBezTo>
                <a:cubicBezTo>
                  <a:pt x="2111" y="6031"/>
                  <a:pt x="580" y="6389"/>
                  <a:pt x="1" y="8883"/>
                </a:cubicBezTo>
                <a:lnTo>
                  <a:pt x="26121" y="8883"/>
                </a:lnTo>
                <a:cubicBezTo>
                  <a:pt x="26046" y="8734"/>
                  <a:pt x="24558" y="4208"/>
                  <a:pt x="21051" y="4208"/>
                </a:cubicBezTo>
                <a:cubicBezTo>
                  <a:pt x="20732" y="4208"/>
                  <a:pt x="20397" y="4245"/>
                  <a:pt x="20045" y="4326"/>
                </a:cubicBezTo>
                <a:cubicBezTo>
                  <a:pt x="18961" y="1733"/>
                  <a:pt x="17959" y="1"/>
                  <a:pt x="1516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 name="Google Shape;273;p28"/>
          <p:cNvSpPr/>
          <p:nvPr/>
        </p:nvSpPr>
        <p:spPr>
          <a:xfrm>
            <a:off x="-264475" y="2959375"/>
            <a:ext cx="9522563" cy="2334129"/>
          </a:xfrm>
          <a:custGeom>
            <a:rect b="b" l="l" r="r" t="t"/>
            <a:pathLst>
              <a:path extrusionOk="0" h="45584" w="205871">
                <a:moveTo>
                  <a:pt x="204514" y="0"/>
                </a:moveTo>
                <a:cubicBezTo>
                  <a:pt x="203501" y="0"/>
                  <a:pt x="202472" y="344"/>
                  <a:pt x="201558" y="829"/>
                </a:cubicBezTo>
                <a:cubicBezTo>
                  <a:pt x="200229" y="1534"/>
                  <a:pt x="199117" y="2538"/>
                  <a:pt x="197788" y="3270"/>
                </a:cubicBezTo>
                <a:cubicBezTo>
                  <a:pt x="196162" y="4186"/>
                  <a:pt x="194304" y="4677"/>
                  <a:pt x="192443" y="4677"/>
                </a:cubicBezTo>
                <a:cubicBezTo>
                  <a:pt x="192099" y="4677"/>
                  <a:pt x="191756" y="4660"/>
                  <a:pt x="191414" y="4627"/>
                </a:cubicBezTo>
                <a:cubicBezTo>
                  <a:pt x="191081" y="4595"/>
                  <a:pt x="190766" y="4580"/>
                  <a:pt x="190466" y="4580"/>
                </a:cubicBezTo>
                <a:cubicBezTo>
                  <a:pt x="187094" y="4580"/>
                  <a:pt x="185664" y="6487"/>
                  <a:pt x="183846" y="9102"/>
                </a:cubicBezTo>
                <a:cubicBezTo>
                  <a:pt x="181948" y="11814"/>
                  <a:pt x="178883" y="13713"/>
                  <a:pt x="175546" y="13984"/>
                </a:cubicBezTo>
                <a:cubicBezTo>
                  <a:pt x="175220" y="14010"/>
                  <a:pt x="174891" y="14021"/>
                  <a:pt x="174561" y="14021"/>
                </a:cubicBezTo>
                <a:cubicBezTo>
                  <a:pt x="172259" y="14021"/>
                  <a:pt x="169880" y="13484"/>
                  <a:pt x="167607" y="13484"/>
                </a:cubicBezTo>
                <a:cubicBezTo>
                  <a:pt x="166360" y="13484"/>
                  <a:pt x="165144" y="13645"/>
                  <a:pt x="163992" y="14147"/>
                </a:cubicBezTo>
                <a:cubicBezTo>
                  <a:pt x="160465" y="15720"/>
                  <a:pt x="158811" y="19951"/>
                  <a:pt x="155475" y="21904"/>
                </a:cubicBezTo>
                <a:cubicBezTo>
                  <a:pt x="153865" y="22870"/>
                  <a:pt x="152002" y="23201"/>
                  <a:pt x="150103" y="23201"/>
                </a:cubicBezTo>
                <a:cubicBezTo>
                  <a:pt x="148962" y="23201"/>
                  <a:pt x="147807" y="23081"/>
                  <a:pt x="146687" y="22908"/>
                </a:cubicBezTo>
                <a:cubicBezTo>
                  <a:pt x="144042" y="22475"/>
                  <a:pt x="141441" y="21787"/>
                  <a:pt x="138769" y="21787"/>
                </a:cubicBezTo>
                <a:cubicBezTo>
                  <a:pt x="138426" y="21787"/>
                  <a:pt x="138081" y="21798"/>
                  <a:pt x="137736" y="21823"/>
                </a:cubicBezTo>
                <a:cubicBezTo>
                  <a:pt x="131985" y="22176"/>
                  <a:pt x="129680" y="27573"/>
                  <a:pt x="123577" y="27655"/>
                </a:cubicBezTo>
                <a:cubicBezTo>
                  <a:pt x="123463" y="27656"/>
                  <a:pt x="123349" y="27657"/>
                  <a:pt x="123234" y="27657"/>
                </a:cubicBezTo>
                <a:cubicBezTo>
                  <a:pt x="121163" y="27657"/>
                  <a:pt x="118963" y="27436"/>
                  <a:pt x="116959" y="27410"/>
                </a:cubicBezTo>
                <a:cubicBezTo>
                  <a:pt x="116935" y="27410"/>
                  <a:pt x="116912" y="27410"/>
                  <a:pt x="116888" y="27410"/>
                </a:cubicBezTo>
                <a:cubicBezTo>
                  <a:pt x="112405" y="27410"/>
                  <a:pt x="107560" y="29977"/>
                  <a:pt x="104916" y="33215"/>
                </a:cubicBezTo>
                <a:cubicBezTo>
                  <a:pt x="104021" y="34327"/>
                  <a:pt x="103343" y="35710"/>
                  <a:pt x="102963" y="35846"/>
                </a:cubicBezTo>
                <a:cubicBezTo>
                  <a:pt x="102767" y="35913"/>
                  <a:pt x="102604" y="35952"/>
                  <a:pt x="102454" y="35952"/>
                </a:cubicBezTo>
                <a:cubicBezTo>
                  <a:pt x="101816" y="35952"/>
                  <a:pt x="101431" y="35249"/>
                  <a:pt x="99871" y="33052"/>
                </a:cubicBezTo>
                <a:cubicBezTo>
                  <a:pt x="97647" y="29933"/>
                  <a:pt x="94148" y="28170"/>
                  <a:pt x="90269" y="27790"/>
                </a:cubicBezTo>
                <a:cubicBezTo>
                  <a:pt x="89695" y="27735"/>
                  <a:pt x="89116" y="27716"/>
                  <a:pt x="88536" y="27716"/>
                </a:cubicBezTo>
                <a:cubicBezTo>
                  <a:pt x="87210" y="27716"/>
                  <a:pt x="85874" y="27816"/>
                  <a:pt x="84553" y="27816"/>
                </a:cubicBezTo>
                <a:cubicBezTo>
                  <a:pt x="83308" y="27816"/>
                  <a:pt x="82077" y="27727"/>
                  <a:pt x="80884" y="27383"/>
                </a:cubicBezTo>
                <a:cubicBezTo>
                  <a:pt x="78931" y="26841"/>
                  <a:pt x="77222" y="25620"/>
                  <a:pt x="75351" y="24861"/>
                </a:cubicBezTo>
                <a:cubicBezTo>
                  <a:pt x="74514" y="24521"/>
                  <a:pt x="73708" y="24419"/>
                  <a:pt x="72914" y="24419"/>
                </a:cubicBezTo>
                <a:cubicBezTo>
                  <a:pt x="71725" y="24419"/>
                  <a:pt x="70565" y="24648"/>
                  <a:pt x="69373" y="24648"/>
                </a:cubicBezTo>
                <a:cubicBezTo>
                  <a:pt x="68755" y="24648"/>
                  <a:pt x="68128" y="24586"/>
                  <a:pt x="67485" y="24400"/>
                </a:cubicBezTo>
                <a:cubicBezTo>
                  <a:pt x="64854" y="23640"/>
                  <a:pt x="62874" y="21660"/>
                  <a:pt x="60622" y="20196"/>
                </a:cubicBezTo>
                <a:cubicBezTo>
                  <a:pt x="59416" y="19444"/>
                  <a:pt x="58078" y="19201"/>
                  <a:pt x="56697" y="19201"/>
                </a:cubicBezTo>
                <a:cubicBezTo>
                  <a:pt x="54536" y="19201"/>
                  <a:pt x="52269" y="19797"/>
                  <a:pt x="50234" y="19979"/>
                </a:cubicBezTo>
                <a:cubicBezTo>
                  <a:pt x="49867" y="20013"/>
                  <a:pt x="49497" y="20030"/>
                  <a:pt x="49126" y="20030"/>
                </a:cubicBezTo>
                <a:cubicBezTo>
                  <a:pt x="44567" y="20030"/>
                  <a:pt x="39820" y="17481"/>
                  <a:pt x="36835" y="14120"/>
                </a:cubicBezTo>
                <a:cubicBezTo>
                  <a:pt x="34990" y="12031"/>
                  <a:pt x="33824" y="10024"/>
                  <a:pt x="31220" y="8641"/>
                </a:cubicBezTo>
                <a:cubicBezTo>
                  <a:pt x="29360" y="7653"/>
                  <a:pt x="27266" y="7093"/>
                  <a:pt x="25169" y="7093"/>
                </a:cubicBezTo>
                <a:cubicBezTo>
                  <a:pt x="24790" y="7093"/>
                  <a:pt x="24410" y="7112"/>
                  <a:pt x="24032" y="7149"/>
                </a:cubicBezTo>
                <a:cubicBezTo>
                  <a:pt x="22270" y="7288"/>
                  <a:pt x="20488" y="7824"/>
                  <a:pt x="18720" y="7824"/>
                </a:cubicBezTo>
                <a:cubicBezTo>
                  <a:pt x="18420" y="7824"/>
                  <a:pt x="18120" y="7808"/>
                  <a:pt x="17821" y="7773"/>
                </a:cubicBezTo>
                <a:cubicBezTo>
                  <a:pt x="15271" y="7502"/>
                  <a:pt x="13101" y="5874"/>
                  <a:pt x="10932" y="4464"/>
                </a:cubicBezTo>
                <a:cubicBezTo>
                  <a:pt x="7948" y="2484"/>
                  <a:pt x="4666" y="1860"/>
                  <a:pt x="1140" y="1860"/>
                </a:cubicBezTo>
                <a:cubicBezTo>
                  <a:pt x="1140" y="1860"/>
                  <a:pt x="3" y="45529"/>
                  <a:pt x="1" y="45583"/>
                </a:cubicBezTo>
                <a:lnTo>
                  <a:pt x="205871" y="45583"/>
                </a:lnTo>
                <a:lnTo>
                  <a:pt x="205871" y="232"/>
                </a:lnTo>
                <a:cubicBezTo>
                  <a:pt x="205430" y="71"/>
                  <a:pt x="204974" y="0"/>
                  <a:pt x="204514" y="0"/>
                </a:cubicBezTo>
                <a:close/>
                <a:moveTo>
                  <a:pt x="1" y="45583"/>
                </a:moveTo>
                <a:cubicBezTo>
                  <a:pt x="1" y="45583"/>
                  <a:pt x="1" y="45583"/>
                  <a:pt x="1" y="45583"/>
                </a:cubicBezTo>
                <a:cubicBezTo>
                  <a:pt x="1" y="45583"/>
                  <a:pt x="1" y="45583"/>
                  <a:pt x="1" y="45583"/>
                </a:cubicBezTo>
                <a:close/>
              </a:path>
            </a:pathLst>
          </a:custGeom>
          <a:solidFill>
            <a:srgbClr val="B9D27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 name="Google Shape;274;p28"/>
          <p:cNvSpPr/>
          <p:nvPr/>
        </p:nvSpPr>
        <p:spPr>
          <a:xfrm>
            <a:off x="-264475" y="3748600"/>
            <a:ext cx="9661011" cy="1593108"/>
          </a:xfrm>
          <a:custGeom>
            <a:rect b="b" l="l" r="r" t="t"/>
            <a:pathLst>
              <a:path extrusionOk="0" h="27609" w="205871">
                <a:moveTo>
                  <a:pt x="204545" y="1"/>
                </a:moveTo>
                <a:cubicBezTo>
                  <a:pt x="203523" y="1"/>
                  <a:pt x="202481" y="211"/>
                  <a:pt x="201558" y="512"/>
                </a:cubicBezTo>
                <a:cubicBezTo>
                  <a:pt x="200229" y="919"/>
                  <a:pt x="199117" y="1543"/>
                  <a:pt x="197788" y="1977"/>
                </a:cubicBezTo>
                <a:cubicBezTo>
                  <a:pt x="196168" y="2525"/>
                  <a:pt x="194317" y="2823"/>
                  <a:pt x="192462" y="2823"/>
                </a:cubicBezTo>
                <a:cubicBezTo>
                  <a:pt x="192112" y="2823"/>
                  <a:pt x="191762" y="2812"/>
                  <a:pt x="191414" y="2791"/>
                </a:cubicBezTo>
                <a:cubicBezTo>
                  <a:pt x="191093" y="2774"/>
                  <a:pt x="190788" y="2765"/>
                  <a:pt x="190498" y="2765"/>
                </a:cubicBezTo>
                <a:cubicBezTo>
                  <a:pt x="187103" y="2765"/>
                  <a:pt x="185670" y="3904"/>
                  <a:pt x="183846" y="5503"/>
                </a:cubicBezTo>
                <a:cubicBezTo>
                  <a:pt x="181948" y="7130"/>
                  <a:pt x="178883" y="8270"/>
                  <a:pt x="175546" y="8460"/>
                </a:cubicBezTo>
                <a:cubicBezTo>
                  <a:pt x="175254" y="8472"/>
                  <a:pt x="174961" y="8477"/>
                  <a:pt x="174665" y="8477"/>
                </a:cubicBezTo>
                <a:cubicBezTo>
                  <a:pt x="172329" y="8477"/>
                  <a:pt x="169909" y="8134"/>
                  <a:pt x="167599" y="8134"/>
                </a:cubicBezTo>
                <a:cubicBezTo>
                  <a:pt x="166354" y="8134"/>
                  <a:pt x="165142" y="8234"/>
                  <a:pt x="163992" y="8541"/>
                </a:cubicBezTo>
                <a:cubicBezTo>
                  <a:pt x="160465" y="9463"/>
                  <a:pt x="158811" y="12040"/>
                  <a:pt x="155475" y="13233"/>
                </a:cubicBezTo>
                <a:cubicBezTo>
                  <a:pt x="153891" y="13817"/>
                  <a:pt x="152061" y="14011"/>
                  <a:pt x="150194" y="14011"/>
                </a:cubicBezTo>
                <a:cubicBezTo>
                  <a:pt x="149023" y="14011"/>
                  <a:pt x="147836" y="13935"/>
                  <a:pt x="146687" y="13830"/>
                </a:cubicBezTo>
                <a:cubicBezTo>
                  <a:pt x="144055" y="13591"/>
                  <a:pt x="141466" y="13183"/>
                  <a:pt x="138808" y="13183"/>
                </a:cubicBezTo>
                <a:cubicBezTo>
                  <a:pt x="138452" y="13183"/>
                  <a:pt x="138094" y="13190"/>
                  <a:pt x="137736" y="13206"/>
                </a:cubicBezTo>
                <a:cubicBezTo>
                  <a:pt x="132013" y="13423"/>
                  <a:pt x="129409" y="16949"/>
                  <a:pt x="123306" y="17004"/>
                </a:cubicBezTo>
                <a:cubicBezTo>
                  <a:pt x="123265" y="17004"/>
                  <a:pt x="123224" y="17004"/>
                  <a:pt x="123183" y="17004"/>
                </a:cubicBezTo>
                <a:cubicBezTo>
                  <a:pt x="121063" y="17004"/>
                  <a:pt x="119170" y="16325"/>
                  <a:pt x="117094" y="16325"/>
                </a:cubicBezTo>
                <a:cubicBezTo>
                  <a:pt x="117036" y="16325"/>
                  <a:pt x="116977" y="16324"/>
                  <a:pt x="116919" y="16324"/>
                </a:cubicBezTo>
                <a:cubicBezTo>
                  <a:pt x="112506" y="16324"/>
                  <a:pt x="108272" y="18331"/>
                  <a:pt x="105675" y="20286"/>
                </a:cubicBezTo>
                <a:cubicBezTo>
                  <a:pt x="104753" y="20964"/>
                  <a:pt x="103912" y="21669"/>
                  <a:pt x="103071" y="21750"/>
                </a:cubicBezTo>
                <a:cubicBezTo>
                  <a:pt x="102968" y="21755"/>
                  <a:pt x="102866" y="21759"/>
                  <a:pt x="102765" y="21759"/>
                </a:cubicBezTo>
                <a:cubicBezTo>
                  <a:pt x="101829" y="21759"/>
                  <a:pt x="100930" y="21483"/>
                  <a:pt x="99193" y="20014"/>
                </a:cubicBezTo>
                <a:cubicBezTo>
                  <a:pt x="96914" y="18088"/>
                  <a:pt x="94148" y="17031"/>
                  <a:pt x="90269" y="16787"/>
                </a:cubicBezTo>
                <a:cubicBezTo>
                  <a:pt x="89666" y="16750"/>
                  <a:pt x="89058" y="16737"/>
                  <a:pt x="88447" y="16737"/>
                </a:cubicBezTo>
                <a:cubicBezTo>
                  <a:pt x="87184" y="16737"/>
                  <a:pt x="85910" y="16790"/>
                  <a:pt x="84651" y="16790"/>
                </a:cubicBezTo>
                <a:cubicBezTo>
                  <a:pt x="83372" y="16790"/>
                  <a:pt x="82108" y="16736"/>
                  <a:pt x="80884" y="16515"/>
                </a:cubicBezTo>
                <a:cubicBezTo>
                  <a:pt x="78931" y="16190"/>
                  <a:pt x="77222" y="15457"/>
                  <a:pt x="75351" y="14996"/>
                </a:cubicBezTo>
                <a:cubicBezTo>
                  <a:pt x="74513" y="14797"/>
                  <a:pt x="73706" y="14738"/>
                  <a:pt x="72912" y="14738"/>
                </a:cubicBezTo>
                <a:cubicBezTo>
                  <a:pt x="71725" y="14738"/>
                  <a:pt x="70567" y="14871"/>
                  <a:pt x="69377" y="14871"/>
                </a:cubicBezTo>
                <a:cubicBezTo>
                  <a:pt x="68757" y="14871"/>
                  <a:pt x="68130" y="14835"/>
                  <a:pt x="67485" y="14725"/>
                </a:cubicBezTo>
                <a:cubicBezTo>
                  <a:pt x="64854" y="14237"/>
                  <a:pt x="62874" y="13071"/>
                  <a:pt x="60622" y="12175"/>
                </a:cubicBezTo>
                <a:cubicBezTo>
                  <a:pt x="59427" y="11714"/>
                  <a:pt x="58101" y="11565"/>
                  <a:pt x="56732" y="11565"/>
                </a:cubicBezTo>
                <a:cubicBezTo>
                  <a:pt x="54561" y="11565"/>
                  <a:pt x="52280" y="11940"/>
                  <a:pt x="50234" y="12040"/>
                </a:cubicBezTo>
                <a:cubicBezTo>
                  <a:pt x="49876" y="12060"/>
                  <a:pt x="49516" y="12069"/>
                  <a:pt x="49155" y="12069"/>
                </a:cubicBezTo>
                <a:cubicBezTo>
                  <a:pt x="44587" y="12069"/>
                  <a:pt x="39826" y="10523"/>
                  <a:pt x="36835" y="8487"/>
                </a:cubicBezTo>
                <a:cubicBezTo>
                  <a:pt x="34990" y="7185"/>
                  <a:pt x="33824" y="6018"/>
                  <a:pt x="31220" y="5150"/>
                </a:cubicBezTo>
                <a:cubicBezTo>
                  <a:pt x="29351" y="4550"/>
                  <a:pt x="27245" y="4225"/>
                  <a:pt x="25138" y="4225"/>
                </a:cubicBezTo>
                <a:cubicBezTo>
                  <a:pt x="24769" y="4225"/>
                  <a:pt x="24400" y="4235"/>
                  <a:pt x="24032" y="4255"/>
                </a:cubicBezTo>
                <a:cubicBezTo>
                  <a:pt x="22259" y="4372"/>
                  <a:pt x="20465" y="4689"/>
                  <a:pt x="18686" y="4689"/>
                </a:cubicBezTo>
                <a:cubicBezTo>
                  <a:pt x="18397" y="4689"/>
                  <a:pt x="18109" y="4681"/>
                  <a:pt x="17821" y="4662"/>
                </a:cubicBezTo>
                <a:cubicBezTo>
                  <a:pt x="15271" y="4472"/>
                  <a:pt x="13101" y="3496"/>
                  <a:pt x="10932" y="2655"/>
                </a:cubicBezTo>
                <a:cubicBezTo>
                  <a:pt x="7948" y="1462"/>
                  <a:pt x="4666" y="1055"/>
                  <a:pt x="1140" y="1055"/>
                </a:cubicBezTo>
                <a:cubicBezTo>
                  <a:pt x="1140" y="1055"/>
                  <a:pt x="1" y="27555"/>
                  <a:pt x="1" y="27609"/>
                </a:cubicBezTo>
                <a:lnTo>
                  <a:pt x="205871" y="27609"/>
                </a:lnTo>
                <a:lnTo>
                  <a:pt x="205871" y="133"/>
                </a:lnTo>
                <a:cubicBezTo>
                  <a:pt x="205440" y="41"/>
                  <a:pt x="204994" y="1"/>
                  <a:pt x="204545" y="1"/>
                </a:cubicBezTo>
                <a:close/>
              </a:path>
            </a:pathLst>
          </a:custGeom>
          <a:solidFill>
            <a:srgbClr val="9CC34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28"/>
          <p:cNvSpPr/>
          <p:nvPr/>
        </p:nvSpPr>
        <p:spPr>
          <a:xfrm>
            <a:off x="-101250" y="4715150"/>
            <a:ext cx="9245114" cy="500522"/>
          </a:xfrm>
          <a:custGeom>
            <a:rect b="b" l="l" r="r" t="t"/>
            <a:pathLst>
              <a:path extrusionOk="0" h="9657" w="198276">
                <a:moveTo>
                  <a:pt x="0" y="0"/>
                </a:moveTo>
                <a:lnTo>
                  <a:pt x="0" y="9656"/>
                </a:lnTo>
                <a:lnTo>
                  <a:pt x="198276" y="9656"/>
                </a:lnTo>
                <a:lnTo>
                  <a:pt x="198276" y="0"/>
                </a:lnTo>
                <a:close/>
              </a:path>
            </a:pathLst>
          </a:custGeom>
          <a:solidFill>
            <a:srgbClr val="9759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28"/>
          <p:cNvSpPr/>
          <p:nvPr/>
        </p:nvSpPr>
        <p:spPr>
          <a:xfrm>
            <a:off x="-101250" y="4963986"/>
            <a:ext cx="9245114" cy="248836"/>
          </a:xfrm>
          <a:custGeom>
            <a:rect b="b" l="l" r="r" t="t"/>
            <a:pathLst>
              <a:path extrusionOk="0" h="4801" w="198276">
                <a:moveTo>
                  <a:pt x="0" y="0"/>
                </a:moveTo>
                <a:lnTo>
                  <a:pt x="0" y="4801"/>
                </a:lnTo>
                <a:lnTo>
                  <a:pt x="198276" y="4801"/>
                </a:lnTo>
                <a:lnTo>
                  <a:pt x="198276" y="0"/>
                </a:lnTo>
                <a:close/>
              </a:path>
            </a:pathLst>
          </a:custGeom>
          <a:solidFill>
            <a:srgbClr val="8349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28"/>
          <p:cNvSpPr txBox="1"/>
          <p:nvPr>
            <p:ph type="title"/>
          </p:nvPr>
        </p:nvSpPr>
        <p:spPr>
          <a:xfrm>
            <a:off x="311700" y="1813800"/>
            <a:ext cx="8520600" cy="15159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3C78D8"/>
              </a:buClr>
              <a:buSzPts val="6000"/>
              <a:buNone/>
              <a:defRPr sz="6000">
                <a:solidFill>
                  <a:srgbClr val="3C78D8"/>
                </a:solidFill>
              </a:defRPr>
            </a:lvl1pPr>
            <a:lvl2pPr lvl="1" algn="ctr">
              <a:lnSpc>
                <a:spcPct val="100000"/>
              </a:lnSpc>
              <a:spcBef>
                <a:spcPts val="0"/>
              </a:spcBef>
              <a:spcAft>
                <a:spcPts val="0"/>
              </a:spcAft>
              <a:buClr>
                <a:srgbClr val="3C78D8"/>
              </a:buClr>
              <a:buSzPts val="6000"/>
              <a:buNone/>
              <a:defRPr sz="6000">
                <a:solidFill>
                  <a:srgbClr val="3C78D8"/>
                </a:solidFill>
              </a:defRPr>
            </a:lvl2pPr>
            <a:lvl3pPr lvl="2" algn="ctr">
              <a:lnSpc>
                <a:spcPct val="100000"/>
              </a:lnSpc>
              <a:spcBef>
                <a:spcPts val="0"/>
              </a:spcBef>
              <a:spcAft>
                <a:spcPts val="0"/>
              </a:spcAft>
              <a:buClr>
                <a:srgbClr val="3C78D8"/>
              </a:buClr>
              <a:buSzPts val="6000"/>
              <a:buNone/>
              <a:defRPr sz="6000">
                <a:solidFill>
                  <a:srgbClr val="3C78D8"/>
                </a:solidFill>
              </a:defRPr>
            </a:lvl3pPr>
            <a:lvl4pPr lvl="3" algn="ctr">
              <a:lnSpc>
                <a:spcPct val="100000"/>
              </a:lnSpc>
              <a:spcBef>
                <a:spcPts val="0"/>
              </a:spcBef>
              <a:spcAft>
                <a:spcPts val="0"/>
              </a:spcAft>
              <a:buClr>
                <a:srgbClr val="3C78D8"/>
              </a:buClr>
              <a:buSzPts val="6000"/>
              <a:buNone/>
              <a:defRPr sz="6000">
                <a:solidFill>
                  <a:srgbClr val="3C78D8"/>
                </a:solidFill>
              </a:defRPr>
            </a:lvl4pPr>
            <a:lvl5pPr lvl="4" algn="ctr">
              <a:lnSpc>
                <a:spcPct val="100000"/>
              </a:lnSpc>
              <a:spcBef>
                <a:spcPts val="0"/>
              </a:spcBef>
              <a:spcAft>
                <a:spcPts val="0"/>
              </a:spcAft>
              <a:buClr>
                <a:srgbClr val="3C78D8"/>
              </a:buClr>
              <a:buSzPts val="6000"/>
              <a:buNone/>
              <a:defRPr sz="6000">
                <a:solidFill>
                  <a:srgbClr val="3C78D8"/>
                </a:solidFill>
              </a:defRPr>
            </a:lvl5pPr>
            <a:lvl6pPr lvl="5" algn="ctr">
              <a:lnSpc>
                <a:spcPct val="100000"/>
              </a:lnSpc>
              <a:spcBef>
                <a:spcPts val="0"/>
              </a:spcBef>
              <a:spcAft>
                <a:spcPts val="0"/>
              </a:spcAft>
              <a:buClr>
                <a:srgbClr val="3C78D8"/>
              </a:buClr>
              <a:buSzPts val="6000"/>
              <a:buNone/>
              <a:defRPr sz="6000">
                <a:solidFill>
                  <a:srgbClr val="3C78D8"/>
                </a:solidFill>
              </a:defRPr>
            </a:lvl6pPr>
            <a:lvl7pPr lvl="6" algn="ctr">
              <a:lnSpc>
                <a:spcPct val="100000"/>
              </a:lnSpc>
              <a:spcBef>
                <a:spcPts val="0"/>
              </a:spcBef>
              <a:spcAft>
                <a:spcPts val="0"/>
              </a:spcAft>
              <a:buClr>
                <a:srgbClr val="3C78D8"/>
              </a:buClr>
              <a:buSzPts val="6000"/>
              <a:buNone/>
              <a:defRPr sz="6000">
                <a:solidFill>
                  <a:srgbClr val="3C78D8"/>
                </a:solidFill>
              </a:defRPr>
            </a:lvl7pPr>
            <a:lvl8pPr lvl="7" algn="ctr">
              <a:lnSpc>
                <a:spcPct val="100000"/>
              </a:lnSpc>
              <a:spcBef>
                <a:spcPts val="0"/>
              </a:spcBef>
              <a:spcAft>
                <a:spcPts val="0"/>
              </a:spcAft>
              <a:buClr>
                <a:srgbClr val="3C78D8"/>
              </a:buClr>
              <a:buSzPts val="6000"/>
              <a:buNone/>
              <a:defRPr sz="6000">
                <a:solidFill>
                  <a:srgbClr val="3C78D8"/>
                </a:solidFill>
              </a:defRPr>
            </a:lvl8pPr>
            <a:lvl9pPr lvl="8" algn="ctr">
              <a:lnSpc>
                <a:spcPct val="100000"/>
              </a:lnSpc>
              <a:spcBef>
                <a:spcPts val="0"/>
              </a:spcBef>
              <a:spcAft>
                <a:spcPts val="0"/>
              </a:spcAft>
              <a:buClr>
                <a:srgbClr val="3C78D8"/>
              </a:buClr>
              <a:buSzPts val="6000"/>
              <a:buNone/>
              <a:defRPr sz="6000">
                <a:solidFill>
                  <a:srgbClr val="3C78D8"/>
                </a:solidFill>
              </a:defRPr>
            </a:lvl9pPr>
          </a:lstStyle>
          <a:p/>
        </p:txBody>
      </p:sp>
      <p:sp>
        <p:nvSpPr>
          <p:cNvPr id="278" name="Google Shape;278;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79" name="Google Shape;279;p28"/>
          <p:cNvSpPr/>
          <p:nvPr/>
        </p:nvSpPr>
        <p:spPr>
          <a:xfrm>
            <a:off x="4673763" y="457891"/>
            <a:ext cx="925253" cy="313741"/>
          </a:xfrm>
          <a:custGeom>
            <a:rect b="b" l="l" r="r" t="t"/>
            <a:pathLst>
              <a:path extrusionOk="0" h="7073" w="20859">
                <a:moveTo>
                  <a:pt x="12121" y="0"/>
                </a:moveTo>
                <a:cubicBezTo>
                  <a:pt x="11778" y="0"/>
                  <a:pt x="11401" y="33"/>
                  <a:pt x="10985" y="102"/>
                </a:cubicBezTo>
                <a:cubicBezTo>
                  <a:pt x="9493" y="346"/>
                  <a:pt x="8680" y="1512"/>
                  <a:pt x="8680" y="1512"/>
                </a:cubicBezTo>
                <a:cubicBezTo>
                  <a:pt x="8680" y="1512"/>
                  <a:pt x="7724" y="909"/>
                  <a:pt x="6309" y="909"/>
                </a:cubicBezTo>
                <a:cubicBezTo>
                  <a:pt x="5646" y="909"/>
                  <a:pt x="4882" y="1041"/>
                  <a:pt x="4069" y="1431"/>
                </a:cubicBezTo>
                <a:cubicBezTo>
                  <a:pt x="2170" y="2353"/>
                  <a:pt x="2740" y="4903"/>
                  <a:pt x="2740" y="4903"/>
                </a:cubicBezTo>
                <a:cubicBezTo>
                  <a:pt x="2740" y="4903"/>
                  <a:pt x="2543" y="4843"/>
                  <a:pt x="2251" y="4843"/>
                </a:cubicBezTo>
                <a:cubicBezTo>
                  <a:pt x="1599" y="4843"/>
                  <a:pt x="469" y="5141"/>
                  <a:pt x="0" y="7073"/>
                </a:cubicBezTo>
                <a:lnTo>
                  <a:pt x="20858" y="7073"/>
                </a:lnTo>
                <a:cubicBezTo>
                  <a:pt x="20858" y="7073"/>
                  <a:pt x="19681" y="3359"/>
                  <a:pt x="16850" y="3359"/>
                </a:cubicBezTo>
                <a:cubicBezTo>
                  <a:pt x="16583" y="3359"/>
                  <a:pt x="16301" y="3393"/>
                  <a:pt x="16003" y="3465"/>
                </a:cubicBezTo>
                <a:cubicBezTo>
                  <a:pt x="15157" y="1396"/>
                  <a:pt x="14351" y="0"/>
                  <a:pt x="1212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 name="Google Shape;280;p28"/>
          <p:cNvSpPr/>
          <p:nvPr/>
        </p:nvSpPr>
        <p:spPr>
          <a:xfrm>
            <a:off x="7685692" y="1815353"/>
            <a:ext cx="798967" cy="270936"/>
          </a:xfrm>
          <a:custGeom>
            <a:rect b="b" l="l" r="r" t="t"/>
            <a:pathLst>
              <a:path extrusionOk="0" h="6108" w="18012">
                <a:moveTo>
                  <a:pt x="7542" y="1"/>
                </a:moveTo>
                <a:cubicBezTo>
                  <a:pt x="5597" y="1"/>
                  <a:pt x="4908" y="1198"/>
                  <a:pt x="4178" y="2988"/>
                </a:cubicBezTo>
                <a:cubicBezTo>
                  <a:pt x="3928" y="2928"/>
                  <a:pt x="3691" y="2901"/>
                  <a:pt x="3466" y="2901"/>
                </a:cubicBezTo>
                <a:cubicBezTo>
                  <a:pt x="1024" y="2901"/>
                  <a:pt x="1" y="6107"/>
                  <a:pt x="1" y="6107"/>
                </a:cubicBezTo>
                <a:lnTo>
                  <a:pt x="18011" y="6107"/>
                </a:lnTo>
                <a:cubicBezTo>
                  <a:pt x="17607" y="4413"/>
                  <a:pt x="16561" y="4167"/>
                  <a:pt x="15987" y="4167"/>
                </a:cubicBezTo>
                <a:cubicBezTo>
                  <a:pt x="15753" y="4167"/>
                  <a:pt x="15597" y="4208"/>
                  <a:pt x="15597" y="4208"/>
                </a:cubicBezTo>
                <a:cubicBezTo>
                  <a:pt x="15597" y="4208"/>
                  <a:pt x="16113" y="2011"/>
                  <a:pt x="14485" y="1225"/>
                </a:cubicBezTo>
                <a:cubicBezTo>
                  <a:pt x="13798" y="898"/>
                  <a:pt x="13149" y="787"/>
                  <a:pt x="12583" y="787"/>
                </a:cubicBezTo>
                <a:cubicBezTo>
                  <a:pt x="11361" y="787"/>
                  <a:pt x="10525" y="1306"/>
                  <a:pt x="10525" y="1306"/>
                </a:cubicBezTo>
                <a:cubicBezTo>
                  <a:pt x="10525" y="1306"/>
                  <a:pt x="9793" y="275"/>
                  <a:pt x="8518" y="86"/>
                </a:cubicBezTo>
                <a:cubicBezTo>
                  <a:pt x="8161" y="28"/>
                  <a:pt x="7837" y="1"/>
                  <a:pt x="754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CUSTOM_4">
    <p:spTree>
      <p:nvGrpSpPr>
        <p:cNvPr id="210" name="Shape 210"/>
        <p:cNvGrpSpPr/>
        <p:nvPr/>
      </p:nvGrpSpPr>
      <p:grpSpPr>
        <a:xfrm>
          <a:off x="0" y="0"/>
          <a:ext cx="0" cy="0"/>
          <a:chOff x="0" y="0"/>
          <a:chExt cx="0" cy="0"/>
        </a:xfrm>
      </p:grpSpPr>
      <p:sp>
        <p:nvSpPr>
          <p:cNvPr id="211" name="Google Shape;211;p20"/>
          <p:cNvSpPr/>
          <p:nvPr/>
        </p:nvSpPr>
        <p:spPr>
          <a:xfrm flipH="1">
            <a:off x="91912" y="729885"/>
            <a:ext cx="1158662" cy="394072"/>
          </a:xfrm>
          <a:custGeom>
            <a:rect b="b" l="l" r="r" t="t"/>
            <a:pathLst>
              <a:path extrusionOk="0" h="8884" w="26121">
                <a:moveTo>
                  <a:pt x="15169" y="1"/>
                </a:moveTo>
                <a:cubicBezTo>
                  <a:pt x="14749" y="1"/>
                  <a:pt x="14288" y="40"/>
                  <a:pt x="13779" y="122"/>
                </a:cubicBezTo>
                <a:cubicBezTo>
                  <a:pt x="11908" y="475"/>
                  <a:pt x="10877" y="1885"/>
                  <a:pt x="10877" y="1885"/>
                </a:cubicBezTo>
                <a:cubicBezTo>
                  <a:pt x="10877" y="1885"/>
                  <a:pt x="9680" y="1137"/>
                  <a:pt x="7929" y="1137"/>
                </a:cubicBezTo>
                <a:cubicBezTo>
                  <a:pt x="7097" y="1137"/>
                  <a:pt x="6140" y="1306"/>
                  <a:pt x="5127" y="1804"/>
                </a:cubicBezTo>
                <a:cubicBezTo>
                  <a:pt x="2794" y="2916"/>
                  <a:pt x="3500" y="6089"/>
                  <a:pt x="3500" y="6089"/>
                </a:cubicBezTo>
                <a:cubicBezTo>
                  <a:pt x="3500" y="6089"/>
                  <a:pt x="3278" y="6031"/>
                  <a:pt x="2943" y="6031"/>
                </a:cubicBezTo>
                <a:cubicBezTo>
                  <a:pt x="2111" y="6031"/>
                  <a:pt x="580" y="6389"/>
                  <a:pt x="1" y="8883"/>
                </a:cubicBezTo>
                <a:lnTo>
                  <a:pt x="26121" y="8883"/>
                </a:lnTo>
                <a:cubicBezTo>
                  <a:pt x="26046" y="8734"/>
                  <a:pt x="24558" y="4208"/>
                  <a:pt x="21051" y="4208"/>
                </a:cubicBezTo>
                <a:cubicBezTo>
                  <a:pt x="20732" y="4208"/>
                  <a:pt x="20397" y="4245"/>
                  <a:pt x="20045" y="4326"/>
                </a:cubicBezTo>
                <a:cubicBezTo>
                  <a:pt x="18961" y="1733"/>
                  <a:pt x="17959" y="1"/>
                  <a:pt x="1516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20"/>
          <p:cNvSpPr/>
          <p:nvPr/>
        </p:nvSpPr>
        <p:spPr>
          <a:xfrm>
            <a:off x="-264475" y="2959375"/>
            <a:ext cx="9522563" cy="2334129"/>
          </a:xfrm>
          <a:custGeom>
            <a:rect b="b" l="l" r="r" t="t"/>
            <a:pathLst>
              <a:path extrusionOk="0" h="45584" w="205871">
                <a:moveTo>
                  <a:pt x="204514" y="0"/>
                </a:moveTo>
                <a:cubicBezTo>
                  <a:pt x="203501" y="0"/>
                  <a:pt x="202472" y="344"/>
                  <a:pt x="201558" y="829"/>
                </a:cubicBezTo>
                <a:cubicBezTo>
                  <a:pt x="200229" y="1534"/>
                  <a:pt x="199117" y="2538"/>
                  <a:pt x="197788" y="3270"/>
                </a:cubicBezTo>
                <a:cubicBezTo>
                  <a:pt x="196162" y="4186"/>
                  <a:pt x="194304" y="4677"/>
                  <a:pt x="192443" y="4677"/>
                </a:cubicBezTo>
                <a:cubicBezTo>
                  <a:pt x="192099" y="4677"/>
                  <a:pt x="191756" y="4660"/>
                  <a:pt x="191414" y="4627"/>
                </a:cubicBezTo>
                <a:cubicBezTo>
                  <a:pt x="191081" y="4595"/>
                  <a:pt x="190766" y="4580"/>
                  <a:pt x="190466" y="4580"/>
                </a:cubicBezTo>
                <a:cubicBezTo>
                  <a:pt x="187094" y="4580"/>
                  <a:pt x="185664" y="6487"/>
                  <a:pt x="183846" y="9102"/>
                </a:cubicBezTo>
                <a:cubicBezTo>
                  <a:pt x="181948" y="11814"/>
                  <a:pt x="178883" y="13713"/>
                  <a:pt x="175546" y="13984"/>
                </a:cubicBezTo>
                <a:cubicBezTo>
                  <a:pt x="175220" y="14010"/>
                  <a:pt x="174891" y="14021"/>
                  <a:pt x="174561" y="14021"/>
                </a:cubicBezTo>
                <a:cubicBezTo>
                  <a:pt x="172259" y="14021"/>
                  <a:pt x="169880" y="13484"/>
                  <a:pt x="167607" y="13484"/>
                </a:cubicBezTo>
                <a:cubicBezTo>
                  <a:pt x="166360" y="13484"/>
                  <a:pt x="165144" y="13645"/>
                  <a:pt x="163992" y="14147"/>
                </a:cubicBezTo>
                <a:cubicBezTo>
                  <a:pt x="160465" y="15720"/>
                  <a:pt x="158811" y="19951"/>
                  <a:pt x="155475" y="21904"/>
                </a:cubicBezTo>
                <a:cubicBezTo>
                  <a:pt x="153865" y="22870"/>
                  <a:pt x="152002" y="23201"/>
                  <a:pt x="150103" y="23201"/>
                </a:cubicBezTo>
                <a:cubicBezTo>
                  <a:pt x="148962" y="23201"/>
                  <a:pt x="147807" y="23081"/>
                  <a:pt x="146687" y="22908"/>
                </a:cubicBezTo>
                <a:cubicBezTo>
                  <a:pt x="144042" y="22475"/>
                  <a:pt x="141441" y="21787"/>
                  <a:pt x="138769" y="21787"/>
                </a:cubicBezTo>
                <a:cubicBezTo>
                  <a:pt x="138426" y="21787"/>
                  <a:pt x="138081" y="21798"/>
                  <a:pt x="137736" y="21823"/>
                </a:cubicBezTo>
                <a:cubicBezTo>
                  <a:pt x="131985" y="22176"/>
                  <a:pt x="129680" y="27573"/>
                  <a:pt x="123577" y="27655"/>
                </a:cubicBezTo>
                <a:cubicBezTo>
                  <a:pt x="123463" y="27656"/>
                  <a:pt x="123349" y="27657"/>
                  <a:pt x="123234" y="27657"/>
                </a:cubicBezTo>
                <a:cubicBezTo>
                  <a:pt x="121163" y="27657"/>
                  <a:pt x="118963" y="27436"/>
                  <a:pt x="116959" y="27410"/>
                </a:cubicBezTo>
                <a:cubicBezTo>
                  <a:pt x="116935" y="27410"/>
                  <a:pt x="116912" y="27410"/>
                  <a:pt x="116888" y="27410"/>
                </a:cubicBezTo>
                <a:cubicBezTo>
                  <a:pt x="112405" y="27410"/>
                  <a:pt x="107560" y="29977"/>
                  <a:pt x="104916" y="33215"/>
                </a:cubicBezTo>
                <a:cubicBezTo>
                  <a:pt x="104021" y="34327"/>
                  <a:pt x="103343" y="35710"/>
                  <a:pt x="102963" y="35846"/>
                </a:cubicBezTo>
                <a:cubicBezTo>
                  <a:pt x="102767" y="35913"/>
                  <a:pt x="102604" y="35952"/>
                  <a:pt x="102454" y="35952"/>
                </a:cubicBezTo>
                <a:cubicBezTo>
                  <a:pt x="101816" y="35952"/>
                  <a:pt x="101431" y="35249"/>
                  <a:pt x="99871" y="33052"/>
                </a:cubicBezTo>
                <a:cubicBezTo>
                  <a:pt x="97647" y="29933"/>
                  <a:pt x="94148" y="28170"/>
                  <a:pt x="90269" y="27790"/>
                </a:cubicBezTo>
                <a:cubicBezTo>
                  <a:pt x="89695" y="27735"/>
                  <a:pt x="89116" y="27716"/>
                  <a:pt x="88536" y="27716"/>
                </a:cubicBezTo>
                <a:cubicBezTo>
                  <a:pt x="87210" y="27716"/>
                  <a:pt x="85874" y="27816"/>
                  <a:pt x="84553" y="27816"/>
                </a:cubicBezTo>
                <a:cubicBezTo>
                  <a:pt x="83308" y="27816"/>
                  <a:pt x="82077" y="27727"/>
                  <a:pt x="80884" y="27383"/>
                </a:cubicBezTo>
                <a:cubicBezTo>
                  <a:pt x="78931" y="26841"/>
                  <a:pt x="77222" y="25620"/>
                  <a:pt x="75351" y="24861"/>
                </a:cubicBezTo>
                <a:cubicBezTo>
                  <a:pt x="74514" y="24521"/>
                  <a:pt x="73708" y="24419"/>
                  <a:pt x="72914" y="24419"/>
                </a:cubicBezTo>
                <a:cubicBezTo>
                  <a:pt x="71725" y="24419"/>
                  <a:pt x="70565" y="24648"/>
                  <a:pt x="69373" y="24648"/>
                </a:cubicBezTo>
                <a:cubicBezTo>
                  <a:pt x="68755" y="24648"/>
                  <a:pt x="68128" y="24586"/>
                  <a:pt x="67485" y="24400"/>
                </a:cubicBezTo>
                <a:cubicBezTo>
                  <a:pt x="64854" y="23640"/>
                  <a:pt x="62874" y="21660"/>
                  <a:pt x="60622" y="20196"/>
                </a:cubicBezTo>
                <a:cubicBezTo>
                  <a:pt x="59416" y="19444"/>
                  <a:pt x="58078" y="19201"/>
                  <a:pt x="56697" y="19201"/>
                </a:cubicBezTo>
                <a:cubicBezTo>
                  <a:pt x="54536" y="19201"/>
                  <a:pt x="52269" y="19797"/>
                  <a:pt x="50234" y="19979"/>
                </a:cubicBezTo>
                <a:cubicBezTo>
                  <a:pt x="49867" y="20013"/>
                  <a:pt x="49497" y="20030"/>
                  <a:pt x="49126" y="20030"/>
                </a:cubicBezTo>
                <a:cubicBezTo>
                  <a:pt x="44567" y="20030"/>
                  <a:pt x="39820" y="17481"/>
                  <a:pt x="36835" y="14120"/>
                </a:cubicBezTo>
                <a:cubicBezTo>
                  <a:pt x="34990" y="12031"/>
                  <a:pt x="33824" y="10024"/>
                  <a:pt x="31220" y="8641"/>
                </a:cubicBezTo>
                <a:cubicBezTo>
                  <a:pt x="29360" y="7653"/>
                  <a:pt x="27266" y="7093"/>
                  <a:pt x="25169" y="7093"/>
                </a:cubicBezTo>
                <a:cubicBezTo>
                  <a:pt x="24790" y="7093"/>
                  <a:pt x="24410" y="7112"/>
                  <a:pt x="24032" y="7149"/>
                </a:cubicBezTo>
                <a:cubicBezTo>
                  <a:pt x="22270" y="7288"/>
                  <a:pt x="20488" y="7824"/>
                  <a:pt x="18720" y="7824"/>
                </a:cubicBezTo>
                <a:cubicBezTo>
                  <a:pt x="18420" y="7824"/>
                  <a:pt x="18120" y="7808"/>
                  <a:pt x="17821" y="7773"/>
                </a:cubicBezTo>
                <a:cubicBezTo>
                  <a:pt x="15271" y="7502"/>
                  <a:pt x="13101" y="5874"/>
                  <a:pt x="10932" y="4464"/>
                </a:cubicBezTo>
                <a:cubicBezTo>
                  <a:pt x="7948" y="2484"/>
                  <a:pt x="4666" y="1860"/>
                  <a:pt x="1140" y="1860"/>
                </a:cubicBezTo>
                <a:cubicBezTo>
                  <a:pt x="1140" y="1860"/>
                  <a:pt x="3" y="45529"/>
                  <a:pt x="1" y="45583"/>
                </a:cubicBezTo>
                <a:lnTo>
                  <a:pt x="205871" y="45583"/>
                </a:lnTo>
                <a:lnTo>
                  <a:pt x="205871" y="232"/>
                </a:lnTo>
                <a:cubicBezTo>
                  <a:pt x="205430" y="71"/>
                  <a:pt x="204974" y="0"/>
                  <a:pt x="204514" y="0"/>
                </a:cubicBezTo>
                <a:close/>
                <a:moveTo>
                  <a:pt x="1" y="45583"/>
                </a:moveTo>
                <a:cubicBezTo>
                  <a:pt x="1" y="45583"/>
                  <a:pt x="1" y="45583"/>
                  <a:pt x="1" y="45583"/>
                </a:cubicBezTo>
                <a:cubicBezTo>
                  <a:pt x="1" y="45583"/>
                  <a:pt x="1" y="45583"/>
                  <a:pt x="1" y="45583"/>
                </a:cubicBezTo>
                <a:close/>
              </a:path>
            </a:pathLst>
          </a:custGeom>
          <a:solidFill>
            <a:srgbClr val="B9D27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p20"/>
          <p:cNvSpPr/>
          <p:nvPr/>
        </p:nvSpPr>
        <p:spPr>
          <a:xfrm>
            <a:off x="-264475" y="3748600"/>
            <a:ext cx="9661011" cy="1593108"/>
          </a:xfrm>
          <a:custGeom>
            <a:rect b="b" l="l" r="r" t="t"/>
            <a:pathLst>
              <a:path extrusionOk="0" h="27609" w="205871">
                <a:moveTo>
                  <a:pt x="204545" y="1"/>
                </a:moveTo>
                <a:cubicBezTo>
                  <a:pt x="203523" y="1"/>
                  <a:pt x="202481" y="211"/>
                  <a:pt x="201558" y="512"/>
                </a:cubicBezTo>
                <a:cubicBezTo>
                  <a:pt x="200229" y="919"/>
                  <a:pt x="199117" y="1543"/>
                  <a:pt x="197788" y="1977"/>
                </a:cubicBezTo>
                <a:cubicBezTo>
                  <a:pt x="196168" y="2525"/>
                  <a:pt x="194317" y="2823"/>
                  <a:pt x="192462" y="2823"/>
                </a:cubicBezTo>
                <a:cubicBezTo>
                  <a:pt x="192112" y="2823"/>
                  <a:pt x="191762" y="2812"/>
                  <a:pt x="191414" y="2791"/>
                </a:cubicBezTo>
                <a:cubicBezTo>
                  <a:pt x="191093" y="2774"/>
                  <a:pt x="190788" y="2765"/>
                  <a:pt x="190498" y="2765"/>
                </a:cubicBezTo>
                <a:cubicBezTo>
                  <a:pt x="187103" y="2765"/>
                  <a:pt x="185670" y="3904"/>
                  <a:pt x="183846" y="5503"/>
                </a:cubicBezTo>
                <a:cubicBezTo>
                  <a:pt x="181948" y="7130"/>
                  <a:pt x="178883" y="8270"/>
                  <a:pt x="175546" y="8460"/>
                </a:cubicBezTo>
                <a:cubicBezTo>
                  <a:pt x="175254" y="8472"/>
                  <a:pt x="174961" y="8477"/>
                  <a:pt x="174665" y="8477"/>
                </a:cubicBezTo>
                <a:cubicBezTo>
                  <a:pt x="172329" y="8477"/>
                  <a:pt x="169909" y="8134"/>
                  <a:pt x="167599" y="8134"/>
                </a:cubicBezTo>
                <a:cubicBezTo>
                  <a:pt x="166354" y="8134"/>
                  <a:pt x="165142" y="8234"/>
                  <a:pt x="163992" y="8541"/>
                </a:cubicBezTo>
                <a:cubicBezTo>
                  <a:pt x="160465" y="9463"/>
                  <a:pt x="158811" y="12040"/>
                  <a:pt x="155475" y="13233"/>
                </a:cubicBezTo>
                <a:cubicBezTo>
                  <a:pt x="153891" y="13817"/>
                  <a:pt x="152061" y="14011"/>
                  <a:pt x="150194" y="14011"/>
                </a:cubicBezTo>
                <a:cubicBezTo>
                  <a:pt x="149023" y="14011"/>
                  <a:pt x="147836" y="13935"/>
                  <a:pt x="146687" y="13830"/>
                </a:cubicBezTo>
                <a:cubicBezTo>
                  <a:pt x="144055" y="13591"/>
                  <a:pt x="141466" y="13183"/>
                  <a:pt x="138808" y="13183"/>
                </a:cubicBezTo>
                <a:cubicBezTo>
                  <a:pt x="138452" y="13183"/>
                  <a:pt x="138094" y="13190"/>
                  <a:pt x="137736" y="13206"/>
                </a:cubicBezTo>
                <a:cubicBezTo>
                  <a:pt x="132013" y="13423"/>
                  <a:pt x="129409" y="16949"/>
                  <a:pt x="123306" y="17004"/>
                </a:cubicBezTo>
                <a:cubicBezTo>
                  <a:pt x="123265" y="17004"/>
                  <a:pt x="123224" y="17004"/>
                  <a:pt x="123183" y="17004"/>
                </a:cubicBezTo>
                <a:cubicBezTo>
                  <a:pt x="121063" y="17004"/>
                  <a:pt x="119170" y="16325"/>
                  <a:pt x="117094" y="16325"/>
                </a:cubicBezTo>
                <a:cubicBezTo>
                  <a:pt x="117036" y="16325"/>
                  <a:pt x="116977" y="16324"/>
                  <a:pt x="116919" y="16324"/>
                </a:cubicBezTo>
                <a:cubicBezTo>
                  <a:pt x="112506" y="16324"/>
                  <a:pt x="108272" y="18331"/>
                  <a:pt x="105675" y="20286"/>
                </a:cubicBezTo>
                <a:cubicBezTo>
                  <a:pt x="104753" y="20964"/>
                  <a:pt x="103912" y="21669"/>
                  <a:pt x="103071" y="21750"/>
                </a:cubicBezTo>
                <a:cubicBezTo>
                  <a:pt x="102968" y="21755"/>
                  <a:pt x="102866" y="21759"/>
                  <a:pt x="102765" y="21759"/>
                </a:cubicBezTo>
                <a:cubicBezTo>
                  <a:pt x="101829" y="21759"/>
                  <a:pt x="100930" y="21483"/>
                  <a:pt x="99193" y="20014"/>
                </a:cubicBezTo>
                <a:cubicBezTo>
                  <a:pt x="96914" y="18088"/>
                  <a:pt x="94148" y="17031"/>
                  <a:pt x="90269" y="16787"/>
                </a:cubicBezTo>
                <a:cubicBezTo>
                  <a:pt x="89666" y="16750"/>
                  <a:pt x="89058" y="16737"/>
                  <a:pt x="88447" y="16737"/>
                </a:cubicBezTo>
                <a:cubicBezTo>
                  <a:pt x="87184" y="16737"/>
                  <a:pt x="85910" y="16790"/>
                  <a:pt x="84651" y="16790"/>
                </a:cubicBezTo>
                <a:cubicBezTo>
                  <a:pt x="83372" y="16790"/>
                  <a:pt x="82108" y="16736"/>
                  <a:pt x="80884" y="16515"/>
                </a:cubicBezTo>
                <a:cubicBezTo>
                  <a:pt x="78931" y="16190"/>
                  <a:pt x="77222" y="15457"/>
                  <a:pt x="75351" y="14996"/>
                </a:cubicBezTo>
                <a:cubicBezTo>
                  <a:pt x="74513" y="14797"/>
                  <a:pt x="73706" y="14738"/>
                  <a:pt x="72912" y="14738"/>
                </a:cubicBezTo>
                <a:cubicBezTo>
                  <a:pt x="71725" y="14738"/>
                  <a:pt x="70567" y="14871"/>
                  <a:pt x="69377" y="14871"/>
                </a:cubicBezTo>
                <a:cubicBezTo>
                  <a:pt x="68757" y="14871"/>
                  <a:pt x="68130" y="14835"/>
                  <a:pt x="67485" y="14725"/>
                </a:cubicBezTo>
                <a:cubicBezTo>
                  <a:pt x="64854" y="14237"/>
                  <a:pt x="62874" y="13071"/>
                  <a:pt x="60622" y="12175"/>
                </a:cubicBezTo>
                <a:cubicBezTo>
                  <a:pt x="59427" y="11714"/>
                  <a:pt x="58101" y="11565"/>
                  <a:pt x="56732" y="11565"/>
                </a:cubicBezTo>
                <a:cubicBezTo>
                  <a:pt x="54561" y="11565"/>
                  <a:pt x="52280" y="11940"/>
                  <a:pt x="50234" y="12040"/>
                </a:cubicBezTo>
                <a:cubicBezTo>
                  <a:pt x="49876" y="12060"/>
                  <a:pt x="49516" y="12069"/>
                  <a:pt x="49155" y="12069"/>
                </a:cubicBezTo>
                <a:cubicBezTo>
                  <a:pt x="44587" y="12069"/>
                  <a:pt x="39826" y="10523"/>
                  <a:pt x="36835" y="8487"/>
                </a:cubicBezTo>
                <a:cubicBezTo>
                  <a:pt x="34990" y="7185"/>
                  <a:pt x="33824" y="6018"/>
                  <a:pt x="31220" y="5150"/>
                </a:cubicBezTo>
                <a:cubicBezTo>
                  <a:pt x="29351" y="4550"/>
                  <a:pt x="27245" y="4225"/>
                  <a:pt x="25138" y="4225"/>
                </a:cubicBezTo>
                <a:cubicBezTo>
                  <a:pt x="24769" y="4225"/>
                  <a:pt x="24400" y="4235"/>
                  <a:pt x="24032" y="4255"/>
                </a:cubicBezTo>
                <a:cubicBezTo>
                  <a:pt x="22259" y="4372"/>
                  <a:pt x="20465" y="4689"/>
                  <a:pt x="18686" y="4689"/>
                </a:cubicBezTo>
                <a:cubicBezTo>
                  <a:pt x="18397" y="4689"/>
                  <a:pt x="18109" y="4681"/>
                  <a:pt x="17821" y="4662"/>
                </a:cubicBezTo>
                <a:cubicBezTo>
                  <a:pt x="15271" y="4472"/>
                  <a:pt x="13101" y="3496"/>
                  <a:pt x="10932" y="2655"/>
                </a:cubicBezTo>
                <a:cubicBezTo>
                  <a:pt x="7948" y="1462"/>
                  <a:pt x="4666" y="1055"/>
                  <a:pt x="1140" y="1055"/>
                </a:cubicBezTo>
                <a:cubicBezTo>
                  <a:pt x="1140" y="1055"/>
                  <a:pt x="1" y="27555"/>
                  <a:pt x="1" y="27609"/>
                </a:cubicBezTo>
                <a:lnTo>
                  <a:pt x="205871" y="27609"/>
                </a:lnTo>
                <a:lnTo>
                  <a:pt x="205871" y="133"/>
                </a:lnTo>
                <a:cubicBezTo>
                  <a:pt x="205440" y="41"/>
                  <a:pt x="204994" y="1"/>
                  <a:pt x="204545" y="1"/>
                </a:cubicBezTo>
                <a:close/>
              </a:path>
            </a:pathLst>
          </a:custGeom>
          <a:solidFill>
            <a:srgbClr val="9CC34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 name="Google Shape;214;p20"/>
          <p:cNvSpPr/>
          <p:nvPr/>
        </p:nvSpPr>
        <p:spPr>
          <a:xfrm>
            <a:off x="-101250" y="4715150"/>
            <a:ext cx="9245114" cy="500522"/>
          </a:xfrm>
          <a:custGeom>
            <a:rect b="b" l="l" r="r" t="t"/>
            <a:pathLst>
              <a:path extrusionOk="0" h="9657" w="198276">
                <a:moveTo>
                  <a:pt x="0" y="0"/>
                </a:moveTo>
                <a:lnTo>
                  <a:pt x="0" y="9656"/>
                </a:lnTo>
                <a:lnTo>
                  <a:pt x="198276" y="9656"/>
                </a:lnTo>
                <a:lnTo>
                  <a:pt x="198276" y="0"/>
                </a:lnTo>
                <a:close/>
              </a:path>
            </a:pathLst>
          </a:custGeom>
          <a:solidFill>
            <a:srgbClr val="9759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20"/>
          <p:cNvSpPr/>
          <p:nvPr/>
        </p:nvSpPr>
        <p:spPr>
          <a:xfrm>
            <a:off x="-101250" y="4963986"/>
            <a:ext cx="9245114" cy="248836"/>
          </a:xfrm>
          <a:custGeom>
            <a:rect b="b" l="l" r="r" t="t"/>
            <a:pathLst>
              <a:path extrusionOk="0" h="4801" w="198276">
                <a:moveTo>
                  <a:pt x="0" y="0"/>
                </a:moveTo>
                <a:lnTo>
                  <a:pt x="0" y="4801"/>
                </a:lnTo>
                <a:lnTo>
                  <a:pt x="198276" y="4801"/>
                </a:lnTo>
                <a:lnTo>
                  <a:pt x="198276" y="0"/>
                </a:lnTo>
                <a:close/>
              </a:path>
            </a:pathLst>
          </a:custGeom>
          <a:solidFill>
            <a:srgbClr val="8349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20"/>
          <p:cNvSpPr txBox="1"/>
          <p:nvPr>
            <p:ph idx="1" type="subTitle"/>
          </p:nvPr>
        </p:nvSpPr>
        <p:spPr>
          <a:xfrm>
            <a:off x="1423490" y="2949725"/>
            <a:ext cx="2645100" cy="957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1600">
                <a:solidFill>
                  <a:srgbClr val="000000"/>
                </a:solidFill>
                <a:latin typeface="Open Sans"/>
                <a:ea typeface="Open Sans"/>
                <a:cs typeface="Open Sans"/>
                <a:sym typeface="Open San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17" name="Google Shape;217;p20"/>
          <p:cNvSpPr txBox="1"/>
          <p:nvPr>
            <p:ph idx="2" type="subTitle"/>
          </p:nvPr>
        </p:nvSpPr>
        <p:spPr>
          <a:xfrm>
            <a:off x="5075415" y="2949725"/>
            <a:ext cx="2645100" cy="957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1600">
                <a:solidFill>
                  <a:srgbClr val="000000"/>
                </a:solidFill>
                <a:latin typeface="Open Sans"/>
                <a:ea typeface="Open Sans"/>
                <a:cs typeface="Open Sans"/>
                <a:sym typeface="Open San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18" name="Google Shape;218;p20"/>
          <p:cNvSpPr txBox="1"/>
          <p:nvPr>
            <p:ph idx="3" type="subTitle"/>
          </p:nvPr>
        </p:nvSpPr>
        <p:spPr>
          <a:xfrm>
            <a:off x="1423485" y="2545600"/>
            <a:ext cx="2645100" cy="504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000"/>
              <a:buFont typeface="Open Sans"/>
              <a:buNone/>
              <a:defRPr sz="2000">
                <a:solidFill>
                  <a:srgbClr val="CC0000"/>
                </a:solidFill>
                <a:latin typeface="Luckiest Guy"/>
                <a:ea typeface="Luckiest Guy"/>
                <a:cs typeface="Luckiest Guy"/>
                <a:sym typeface="Luckiest Guy"/>
              </a:defRPr>
            </a:lvl1pPr>
            <a:lvl2pPr lvl="1" algn="ctr">
              <a:lnSpc>
                <a:spcPct val="100000"/>
              </a:lnSpc>
              <a:spcBef>
                <a:spcPts val="0"/>
              </a:spcBef>
              <a:spcAft>
                <a:spcPts val="0"/>
              </a:spcAft>
              <a:buSzPts val="2000"/>
              <a:buFont typeface="Open Sans"/>
              <a:buNone/>
              <a:defRPr sz="2000">
                <a:latin typeface="Open Sans"/>
                <a:ea typeface="Open Sans"/>
                <a:cs typeface="Open Sans"/>
                <a:sym typeface="Open Sans"/>
              </a:defRPr>
            </a:lvl2pPr>
            <a:lvl3pPr lvl="2" algn="ctr">
              <a:lnSpc>
                <a:spcPct val="100000"/>
              </a:lnSpc>
              <a:spcBef>
                <a:spcPts val="0"/>
              </a:spcBef>
              <a:spcAft>
                <a:spcPts val="0"/>
              </a:spcAft>
              <a:buSzPts val="2000"/>
              <a:buFont typeface="Open Sans"/>
              <a:buNone/>
              <a:defRPr sz="2000">
                <a:latin typeface="Open Sans"/>
                <a:ea typeface="Open Sans"/>
                <a:cs typeface="Open Sans"/>
                <a:sym typeface="Open Sans"/>
              </a:defRPr>
            </a:lvl3pPr>
            <a:lvl4pPr lvl="3" algn="ctr">
              <a:lnSpc>
                <a:spcPct val="100000"/>
              </a:lnSpc>
              <a:spcBef>
                <a:spcPts val="0"/>
              </a:spcBef>
              <a:spcAft>
                <a:spcPts val="0"/>
              </a:spcAft>
              <a:buSzPts val="2000"/>
              <a:buFont typeface="Open Sans"/>
              <a:buNone/>
              <a:defRPr sz="2000">
                <a:latin typeface="Open Sans"/>
                <a:ea typeface="Open Sans"/>
                <a:cs typeface="Open Sans"/>
                <a:sym typeface="Open Sans"/>
              </a:defRPr>
            </a:lvl4pPr>
            <a:lvl5pPr lvl="4" algn="ctr">
              <a:lnSpc>
                <a:spcPct val="100000"/>
              </a:lnSpc>
              <a:spcBef>
                <a:spcPts val="0"/>
              </a:spcBef>
              <a:spcAft>
                <a:spcPts val="0"/>
              </a:spcAft>
              <a:buSzPts val="2000"/>
              <a:buFont typeface="Open Sans"/>
              <a:buNone/>
              <a:defRPr sz="2000">
                <a:latin typeface="Open Sans"/>
                <a:ea typeface="Open Sans"/>
                <a:cs typeface="Open Sans"/>
                <a:sym typeface="Open Sans"/>
              </a:defRPr>
            </a:lvl5pPr>
            <a:lvl6pPr lvl="5" algn="ctr">
              <a:lnSpc>
                <a:spcPct val="100000"/>
              </a:lnSpc>
              <a:spcBef>
                <a:spcPts val="0"/>
              </a:spcBef>
              <a:spcAft>
                <a:spcPts val="0"/>
              </a:spcAft>
              <a:buSzPts val="2000"/>
              <a:buFont typeface="Open Sans"/>
              <a:buNone/>
              <a:defRPr sz="2000">
                <a:latin typeface="Open Sans"/>
                <a:ea typeface="Open Sans"/>
                <a:cs typeface="Open Sans"/>
                <a:sym typeface="Open Sans"/>
              </a:defRPr>
            </a:lvl6pPr>
            <a:lvl7pPr lvl="6" algn="ctr">
              <a:lnSpc>
                <a:spcPct val="100000"/>
              </a:lnSpc>
              <a:spcBef>
                <a:spcPts val="0"/>
              </a:spcBef>
              <a:spcAft>
                <a:spcPts val="0"/>
              </a:spcAft>
              <a:buSzPts val="2000"/>
              <a:buFont typeface="Open Sans"/>
              <a:buNone/>
              <a:defRPr sz="2000">
                <a:latin typeface="Open Sans"/>
                <a:ea typeface="Open Sans"/>
                <a:cs typeface="Open Sans"/>
                <a:sym typeface="Open Sans"/>
              </a:defRPr>
            </a:lvl7pPr>
            <a:lvl8pPr lvl="7" algn="ctr">
              <a:lnSpc>
                <a:spcPct val="100000"/>
              </a:lnSpc>
              <a:spcBef>
                <a:spcPts val="0"/>
              </a:spcBef>
              <a:spcAft>
                <a:spcPts val="0"/>
              </a:spcAft>
              <a:buSzPts val="2000"/>
              <a:buFont typeface="Open Sans"/>
              <a:buNone/>
              <a:defRPr sz="2000">
                <a:latin typeface="Open Sans"/>
                <a:ea typeface="Open Sans"/>
                <a:cs typeface="Open Sans"/>
                <a:sym typeface="Open Sans"/>
              </a:defRPr>
            </a:lvl8pPr>
            <a:lvl9pPr lvl="8" algn="ctr">
              <a:lnSpc>
                <a:spcPct val="100000"/>
              </a:lnSpc>
              <a:spcBef>
                <a:spcPts val="0"/>
              </a:spcBef>
              <a:spcAft>
                <a:spcPts val="0"/>
              </a:spcAft>
              <a:buSzPts val="2000"/>
              <a:buFont typeface="Open Sans"/>
              <a:buNone/>
              <a:defRPr sz="2000">
                <a:latin typeface="Open Sans"/>
                <a:ea typeface="Open Sans"/>
                <a:cs typeface="Open Sans"/>
                <a:sym typeface="Open Sans"/>
              </a:defRPr>
            </a:lvl9pPr>
          </a:lstStyle>
          <a:p/>
        </p:txBody>
      </p:sp>
      <p:sp>
        <p:nvSpPr>
          <p:cNvPr id="219" name="Google Shape;219;p20"/>
          <p:cNvSpPr txBox="1"/>
          <p:nvPr>
            <p:ph idx="4" type="subTitle"/>
          </p:nvPr>
        </p:nvSpPr>
        <p:spPr>
          <a:xfrm>
            <a:off x="5075410" y="2545600"/>
            <a:ext cx="2645100" cy="504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000"/>
              <a:buFont typeface="Open Sans"/>
              <a:buNone/>
              <a:defRPr sz="2000">
                <a:solidFill>
                  <a:srgbClr val="9CC34C"/>
                </a:solidFill>
                <a:latin typeface="Luckiest Guy"/>
                <a:ea typeface="Luckiest Guy"/>
                <a:cs typeface="Luckiest Guy"/>
                <a:sym typeface="Luckiest Guy"/>
              </a:defRPr>
            </a:lvl1pPr>
            <a:lvl2pPr lvl="1" algn="ctr">
              <a:lnSpc>
                <a:spcPct val="100000"/>
              </a:lnSpc>
              <a:spcBef>
                <a:spcPts val="0"/>
              </a:spcBef>
              <a:spcAft>
                <a:spcPts val="0"/>
              </a:spcAft>
              <a:buSzPts val="2000"/>
              <a:buFont typeface="Open Sans"/>
              <a:buNone/>
              <a:defRPr sz="2000">
                <a:latin typeface="Open Sans"/>
                <a:ea typeface="Open Sans"/>
                <a:cs typeface="Open Sans"/>
                <a:sym typeface="Open Sans"/>
              </a:defRPr>
            </a:lvl2pPr>
            <a:lvl3pPr lvl="2" algn="ctr">
              <a:lnSpc>
                <a:spcPct val="100000"/>
              </a:lnSpc>
              <a:spcBef>
                <a:spcPts val="0"/>
              </a:spcBef>
              <a:spcAft>
                <a:spcPts val="0"/>
              </a:spcAft>
              <a:buSzPts val="2000"/>
              <a:buFont typeface="Open Sans"/>
              <a:buNone/>
              <a:defRPr sz="2000">
                <a:latin typeface="Open Sans"/>
                <a:ea typeface="Open Sans"/>
                <a:cs typeface="Open Sans"/>
                <a:sym typeface="Open Sans"/>
              </a:defRPr>
            </a:lvl3pPr>
            <a:lvl4pPr lvl="3" algn="ctr">
              <a:lnSpc>
                <a:spcPct val="100000"/>
              </a:lnSpc>
              <a:spcBef>
                <a:spcPts val="0"/>
              </a:spcBef>
              <a:spcAft>
                <a:spcPts val="0"/>
              </a:spcAft>
              <a:buSzPts val="2000"/>
              <a:buFont typeface="Open Sans"/>
              <a:buNone/>
              <a:defRPr sz="2000">
                <a:latin typeface="Open Sans"/>
                <a:ea typeface="Open Sans"/>
                <a:cs typeface="Open Sans"/>
                <a:sym typeface="Open Sans"/>
              </a:defRPr>
            </a:lvl4pPr>
            <a:lvl5pPr lvl="4" algn="ctr">
              <a:lnSpc>
                <a:spcPct val="100000"/>
              </a:lnSpc>
              <a:spcBef>
                <a:spcPts val="0"/>
              </a:spcBef>
              <a:spcAft>
                <a:spcPts val="0"/>
              </a:spcAft>
              <a:buSzPts val="2000"/>
              <a:buFont typeface="Open Sans"/>
              <a:buNone/>
              <a:defRPr sz="2000">
                <a:latin typeface="Open Sans"/>
                <a:ea typeface="Open Sans"/>
                <a:cs typeface="Open Sans"/>
                <a:sym typeface="Open Sans"/>
              </a:defRPr>
            </a:lvl5pPr>
            <a:lvl6pPr lvl="5" algn="ctr">
              <a:lnSpc>
                <a:spcPct val="100000"/>
              </a:lnSpc>
              <a:spcBef>
                <a:spcPts val="0"/>
              </a:spcBef>
              <a:spcAft>
                <a:spcPts val="0"/>
              </a:spcAft>
              <a:buSzPts val="2000"/>
              <a:buFont typeface="Open Sans"/>
              <a:buNone/>
              <a:defRPr sz="2000">
                <a:latin typeface="Open Sans"/>
                <a:ea typeface="Open Sans"/>
                <a:cs typeface="Open Sans"/>
                <a:sym typeface="Open Sans"/>
              </a:defRPr>
            </a:lvl6pPr>
            <a:lvl7pPr lvl="6" algn="ctr">
              <a:lnSpc>
                <a:spcPct val="100000"/>
              </a:lnSpc>
              <a:spcBef>
                <a:spcPts val="0"/>
              </a:spcBef>
              <a:spcAft>
                <a:spcPts val="0"/>
              </a:spcAft>
              <a:buSzPts val="2000"/>
              <a:buFont typeface="Open Sans"/>
              <a:buNone/>
              <a:defRPr sz="2000">
                <a:latin typeface="Open Sans"/>
                <a:ea typeface="Open Sans"/>
                <a:cs typeface="Open Sans"/>
                <a:sym typeface="Open Sans"/>
              </a:defRPr>
            </a:lvl7pPr>
            <a:lvl8pPr lvl="7" algn="ctr">
              <a:lnSpc>
                <a:spcPct val="100000"/>
              </a:lnSpc>
              <a:spcBef>
                <a:spcPts val="0"/>
              </a:spcBef>
              <a:spcAft>
                <a:spcPts val="0"/>
              </a:spcAft>
              <a:buSzPts val="2000"/>
              <a:buFont typeface="Open Sans"/>
              <a:buNone/>
              <a:defRPr sz="2000">
                <a:latin typeface="Open Sans"/>
                <a:ea typeface="Open Sans"/>
                <a:cs typeface="Open Sans"/>
                <a:sym typeface="Open Sans"/>
              </a:defRPr>
            </a:lvl8pPr>
            <a:lvl9pPr lvl="8" algn="ctr">
              <a:lnSpc>
                <a:spcPct val="100000"/>
              </a:lnSpc>
              <a:spcBef>
                <a:spcPts val="0"/>
              </a:spcBef>
              <a:spcAft>
                <a:spcPts val="0"/>
              </a:spcAft>
              <a:buSzPts val="2000"/>
              <a:buFont typeface="Open Sans"/>
              <a:buNone/>
              <a:defRPr sz="2000">
                <a:latin typeface="Open Sans"/>
                <a:ea typeface="Open Sans"/>
                <a:cs typeface="Open Sans"/>
                <a:sym typeface="Open Sans"/>
              </a:defRPr>
            </a:lvl9pPr>
          </a:lstStyle>
          <a:p/>
        </p:txBody>
      </p:sp>
      <p:sp>
        <p:nvSpPr>
          <p:cNvPr id="220" name="Google Shape;220;p20"/>
          <p:cNvSpPr/>
          <p:nvPr/>
        </p:nvSpPr>
        <p:spPr>
          <a:xfrm flipH="1">
            <a:off x="2542514" y="1575653"/>
            <a:ext cx="798967" cy="270936"/>
          </a:xfrm>
          <a:custGeom>
            <a:rect b="b" l="l" r="r" t="t"/>
            <a:pathLst>
              <a:path extrusionOk="0" h="6108" w="18012">
                <a:moveTo>
                  <a:pt x="7542" y="1"/>
                </a:moveTo>
                <a:cubicBezTo>
                  <a:pt x="5597" y="1"/>
                  <a:pt x="4908" y="1198"/>
                  <a:pt x="4178" y="2988"/>
                </a:cubicBezTo>
                <a:cubicBezTo>
                  <a:pt x="3928" y="2928"/>
                  <a:pt x="3691" y="2901"/>
                  <a:pt x="3466" y="2901"/>
                </a:cubicBezTo>
                <a:cubicBezTo>
                  <a:pt x="1024" y="2901"/>
                  <a:pt x="1" y="6107"/>
                  <a:pt x="1" y="6107"/>
                </a:cubicBezTo>
                <a:lnTo>
                  <a:pt x="18011" y="6107"/>
                </a:lnTo>
                <a:cubicBezTo>
                  <a:pt x="17607" y="4413"/>
                  <a:pt x="16561" y="4167"/>
                  <a:pt x="15987" y="4167"/>
                </a:cubicBezTo>
                <a:cubicBezTo>
                  <a:pt x="15753" y="4167"/>
                  <a:pt x="15597" y="4208"/>
                  <a:pt x="15597" y="4208"/>
                </a:cubicBezTo>
                <a:cubicBezTo>
                  <a:pt x="15597" y="4208"/>
                  <a:pt x="16113" y="2011"/>
                  <a:pt x="14485" y="1225"/>
                </a:cubicBezTo>
                <a:cubicBezTo>
                  <a:pt x="13798" y="898"/>
                  <a:pt x="13149" y="787"/>
                  <a:pt x="12583" y="787"/>
                </a:cubicBezTo>
                <a:cubicBezTo>
                  <a:pt x="11361" y="787"/>
                  <a:pt x="10525" y="1306"/>
                  <a:pt x="10525" y="1306"/>
                </a:cubicBezTo>
                <a:cubicBezTo>
                  <a:pt x="10525" y="1306"/>
                  <a:pt x="9793" y="275"/>
                  <a:pt x="8518" y="86"/>
                </a:cubicBezTo>
                <a:cubicBezTo>
                  <a:pt x="8161" y="28"/>
                  <a:pt x="7837" y="1"/>
                  <a:pt x="754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p20"/>
          <p:cNvSpPr/>
          <p:nvPr/>
        </p:nvSpPr>
        <p:spPr>
          <a:xfrm flipH="1">
            <a:off x="7673637" y="445035"/>
            <a:ext cx="1158662" cy="394072"/>
          </a:xfrm>
          <a:custGeom>
            <a:rect b="b" l="l" r="r" t="t"/>
            <a:pathLst>
              <a:path extrusionOk="0" h="8884" w="26121">
                <a:moveTo>
                  <a:pt x="15169" y="1"/>
                </a:moveTo>
                <a:cubicBezTo>
                  <a:pt x="14749" y="1"/>
                  <a:pt x="14288" y="40"/>
                  <a:pt x="13779" y="122"/>
                </a:cubicBezTo>
                <a:cubicBezTo>
                  <a:pt x="11908" y="475"/>
                  <a:pt x="10877" y="1885"/>
                  <a:pt x="10877" y="1885"/>
                </a:cubicBezTo>
                <a:cubicBezTo>
                  <a:pt x="10877" y="1885"/>
                  <a:pt x="9680" y="1137"/>
                  <a:pt x="7929" y="1137"/>
                </a:cubicBezTo>
                <a:cubicBezTo>
                  <a:pt x="7097" y="1137"/>
                  <a:pt x="6140" y="1306"/>
                  <a:pt x="5127" y="1804"/>
                </a:cubicBezTo>
                <a:cubicBezTo>
                  <a:pt x="2794" y="2916"/>
                  <a:pt x="3500" y="6089"/>
                  <a:pt x="3500" y="6089"/>
                </a:cubicBezTo>
                <a:cubicBezTo>
                  <a:pt x="3500" y="6089"/>
                  <a:pt x="3278" y="6031"/>
                  <a:pt x="2943" y="6031"/>
                </a:cubicBezTo>
                <a:cubicBezTo>
                  <a:pt x="2111" y="6031"/>
                  <a:pt x="580" y="6389"/>
                  <a:pt x="1" y="8883"/>
                </a:cubicBezTo>
                <a:lnTo>
                  <a:pt x="26121" y="8883"/>
                </a:lnTo>
                <a:cubicBezTo>
                  <a:pt x="26046" y="8734"/>
                  <a:pt x="24558" y="4208"/>
                  <a:pt x="21051" y="4208"/>
                </a:cubicBezTo>
                <a:cubicBezTo>
                  <a:pt x="20732" y="4208"/>
                  <a:pt x="20397" y="4245"/>
                  <a:pt x="20045" y="4326"/>
                </a:cubicBezTo>
                <a:cubicBezTo>
                  <a:pt x="18961" y="1733"/>
                  <a:pt x="17959" y="1"/>
                  <a:pt x="1516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20"/>
          <p:cNvSpPr/>
          <p:nvPr/>
        </p:nvSpPr>
        <p:spPr>
          <a:xfrm flipH="1">
            <a:off x="7480501" y="2091675"/>
            <a:ext cx="549186" cy="186248"/>
          </a:xfrm>
          <a:custGeom>
            <a:rect b="b" l="l" r="r" t="t"/>
            <a:pathLst>
              <a:path extrusionOk="0" h="6108" w="18012">
                <a:moveTo>
                  <a:pt x="7542" y="1"/>
                </a:moveTo>
                <a:cubicBezTo>
                  <a:pt x="5597" y="1"/>
                  <a:pt x="4908" y="1198"/>
                  <a:pt x="4178" y="2988"/>
                </a:cubicBezTo>
                <a:cubicBezTo>
                  <a:pt x="3928" y="2928"/>
                  <a:pt x="3691" y="2901"/>
                  <a:pt x="3466" y="2901"/>
                </a:cubicBezTo>
                <a:cubicBezTo>
                  <a:pt x="1024" y="2901"/>
                  <a:pt x="1" y="6107"/>
                  <a:pt x="1" y="6107"/>
                </a:cubicBezTo>
                <a:lnTo>
                  <a:pt x="18011" y="6107"/>
                </a:lnTo>
                <a:cubicBezTo>
                  <a:pt x="17607" y="4413"/>
                  <a:pt x="16561" y="4167"/>
                  <a:pt x="15987" y="4167"/>
                </a:cubicBezTo>
                <a:cubicBezTo>
                  <a:pt x="15753" y="4167"/>
                  <a:pt x="15597" y="4208"/>
                  <a:pt x="15597" y="4208"/>
                </a:cubicBezTo>
                <a:cubicBezTo>
                  <a:pt x="15597" y="4208"/>
                  <a:pt x="16113" y="2011"/>
                  <a:pt x="14485" y="1225"/>
                </a:cubicBezTo>
                <a:cubicBezTo>
                  <a:pt x="13798" y="898"/>
                  <a:pt x="13149" y="787"/>
                  <a:pt x="12583" y="787"/>
                </a:cubicBezTo>
                <a:cubicBezTo>
                  <a:pt x="11361" y="787"/>
                  <a:pt x="10525" y="1306"/>
                  <a:pt x="10525" y="1306"/>
                </a:cubicBezTo>
                <a:cubicBezTo>
                  <a:pt x="10525" y="1306"/>
                  <a:pt x="9793" y="275"/>
                  <a:pt x="8518" y="86"/>
                </a:cubicBezTo>
                <a:cubicBezTo>
                  <a:pt x="8161" y="28"/>
                  <a:pt x="7837" y="1"/>
                  <a:pt x="754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20"/>
          <p:cNvSpPr txBox="1"/>
          <p:nvPr>
            <p:ph type="title"/>
          </p:nvPr>
        </p:nvSpPr>
        <p:spPr>
          <a:xfrm>
            <a:off x="878100" y="445025"/>
            <a:ext cx="73878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100"/>
              <a:buNone/>
              <a:defRPr/>
            </a:lvl1pPr>
            <a:lvl2pPr lvl="1" algn="l">
              <a:lnSpc>
                <a:spcPct val="100000"/>
              </a:lnSpc>
              <a:spcBef>
                <a:spcPts val="0"/>
              </a:spcBef>
              <a:spcAft>
                <a:spcPts val="0"/>
              </a:spcAft>
              <a:buSzPts val="3100"/>
              <a:buNone/>
              <a:defRPr/>
            </a:lvl2pPr>
            <a:lvl3pPr lvl="2" algn="l">
              <a:lnSpc>
                <a:spcPct val="100000"/>
              </a:lnSpc>
              <a:spcBef>
                <a:spcPts val="0"/>
              </a:spcBef>
              <a:spcAft>
                <a:spcPts val="0"/>
              </a:spcAft>
              <a:buSzPts val="3100"/>
              <a:buNone/>
              <a:defRPr/>
            </a:lvl3pPr>
            <a:lvl4pPr lvl="3" algn="l">
              <a:lnSpc>
                <a:spcPct val="100000"/>
              </a:lnSpc>
              <a:spcBef>
                <a:spcPts val="0"/>
              </a:spcBef>
              <a:spcAft>
                <a:spcPts val="0"/>
              </a:spcAft>
              <a:buSzPts val="3100"/>
              <a:buNone/>
              <a:defRPr/>
            </a:lvl4pPr>
            <a:lvl5pPr lvl="4" algn="l">
              <a:lnSpc>
                <a:spcPct val="100000"/>
              </a:lnSpc>
              <a:spcBef>
                <a:spcPts val="0"/>
              </a:spcBef>
              <a:spcAft>
                <a:spcPts val="0"/>
              </a:spcAft>
              <a:buSzPts val="3100"/>
              <a:buNone/>
              <a:defRPr/>
            </a:lvl5pPr>
            <a:lvl6pPr lvl="5" algn="l">
              <a:lnSpc>
                <a:spcPct val="100000"/>
              </a:lnSpc>
              <a:spcBef>
                <a:spcPts val="0"/>
              </a:spcBef>
              <a:spcAft>
                <a:spcPts val="0"/>
              </a:spcAft>
              <a:buSzPts val="3100"/>
              <a:buNone/>
              <a:defRPr/>
            </a:lvl6pPr>
            <a:lvl7pPr lvl="6" algn="l">
              <a:lnSpc>
                <a:spcPct val="100000"/>
              </a:lnSpc>
              <a:spcBef>
                <a:spcPts val="0"/>
              </a:spcBef>
              <a:spcAft>
                <a:spcPts val="0"/>
              </a:spcAft>
              <a:buSzPts val="3100"/>
              <a:buNone/>
              <a:defRPr/>
            </a:lvl7pPr>
            <a:lvl8pPr lvl="7" algn="l">
              <a:lnSpc>
                <a:spcPct val="100000"/>
              </a:lnSpc>
              <a:spcBef>
                <a:spcPts val="0"/>
              </a:spcBef>
              <a:spcAft>
                <a:spcPts val="0"/>
              </a:spcAft>
              <a:buSzPts val="3100"/>
              <a:buNone/>
              <a:defRPr/>
            </a:lvl8pPr>
            <a:lvl9pPr lvl="8" algn="l">
              <a:lnSpc>
                <a:spcPct val="100000"/>
              </a:lnSpc>
              <a:spcBef>
                <a:spcPts val="0"/>
              </a:spcBef>
              <a:spcAft>
                <a:spcPts val="0"/>
              </a:spcAft>
              <a:buSzPts val="31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4" name="Shape 224"/>
        <p:cNvGrpSpPr/>
        <p:nvPr/>
      </p:nvGrpSpPr>
      <p:grpSpPr>
        <a:xfrm>
          <a:off x="0" y="0"/>
          <a:ext cx="0" cy="0"/>
          <a:chOff x="0" y="0"/>
          <a:chExt cx="0" cy="0"/>
        </a:xfrm>
      </p:grpSpPr>
      <p:sp>
        <p:nvSpPr>
          <p:cNvPr id="225" name="Google Shape;225;p21"/>
          <p:cNvSpPr txBox="1"/>
          <p:nvPr>
            <p:ph type="title"/>
          </p:nvPr>
        </p:nvSpPr>
        <p:spPr>
          <a:xfrm>
            <a:off x="859375" y="1268250"/>
            <a:ext cx="4359000" cy="18921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SzPts val="3100"/>
              <a:buNone/>
              <a:defRPr sz="6000">
                <a:solidFill>
                  <a:srgbClr val="3C78D8"/>
                </a:solidFill>
              </a:defRPr>
            </a:lvl1pPr>
            <a:lvl2pPr lvl="1" algn="l">
              <a:lnSpc>
                <a:spcPct val="100000"/>
              </a:lnSpc>
              <a:spcBef>
                <a:spcPts val="0"/>
              </a:spcBef>
              <a:spcAft>
                <a:spcPts val="0"/>
              </a:spcAft>
              <a:buSzPts val="3100"/>
              <a:buNone/>
              <a:defRPr/>
            </a:lvl2pPr>
            <a:lvl3pPr lvl="2" algn="l">
              <a:lnSpc>
                <a:spcPct val="100000"/>
              </a:lnSpc>
              <a:spcBef>
                <a:spcPts val="0"/>
              </a:spcBef>
              <a:spcAft>
                <a:spcPts val="0"/>
              </a:spcAft>
              <a:buSzPts val="3100"/>
              <a:buNone/>
              <a:defRPr/>
            </a:lvl3pPr>
            <a:lvl4pPr lvl="3" algn="l">
              <a:lnSpc>
                <a:spcPct val="100000"/>
              </a:lnSpc>
              <a:spcBef>
                <a:spcPts val="0"/>
              </a:spcBef>
              <a:spcAft>
                <a:spcPts val="0"/>
              </a:spcAft>
              <a:buSzPts val="3100"/>
              <a:buNone/>
              <a:defRPr/>
            </a:lvl4pPr>
            <a:lvl5pPr lvl="4" algn="l">
              <a:lnSpc>
                <a:spcPct val="100000"/>
              </a:lnSpc>
              <a:spcBef>
                <a:spcPts val="0"/>
              </a:spcBef>
              <a:spcAft>
                <a:spcPts val="0"/>
              </a:spcAft>
              <a:buSzPts val="3100"/>
              <a:buNone/>
              <a:defRPr/>
            </a:lvl5pPr>
            <a:lvl6pPr lvl="5" algn="l">
              <a:lnSpc>
                <a:spcPct val="100000"/>
              </a:lnSpc>
              <a:spcBef>
                <a:spcPts val="0"/>
              </a:spcBef>
              <a:spcAft>
                <a:spcPts val="0"/>
              </a:spcAft>
              <a:buSzPts val="3100"/>
              <a:buNone/>
              <a:defRPr/>
            </a:lvl6pPr>
            <a:lvl7pPr lvl="6" algn="l">
              <a:lnSpc>
                <a:spcPct val="100000"/>
              </a:lnSpc>
              <a:spcBef>
                <a:spcPts val="0"/>
              </a:spcBef>
              <a:spcAft>
                <a:spcPts val="0"/>
              </a:spcAft>
              <a:buSzPts val="3100"/>
              <a:buNone/>
              <a:defRPr/>
            </a:lvl7pPr>
            <a:lvl8pPr lvl="7" algn="l">
              <a:lnSpc>
                <a:spcPct val="100000"/>
              </a:lnSpc>
              <a:spcBef>
                <a:spcPts val="0"/>
              </a:spcBef>
              <a:spcAft>
                <a:spcPts val="0"/>
              </a:spcAft>
              <a:buSzPts val="3100"/>
              <a:buNone/>
              <a:defRPr/>
            </a:lvl8pPr>
            <a:lvl9pPr lvl="8" algn="l">
              <a:lnSpc>
                <a:spcPct val="100000"/>
              </a:lnSpc>
              <a:spcBef>
                <a:spcPts val="0"/>
              </a:spcBef>
              <a:spcAft>
                <a:spcPts val="0"/>
              </a:spcAft>
              <a:buSzPts val="3100"/>
              <a:buNone/>
              <a:defRPr/>
            </a:lvl9pPr>
          </a:lstStyle>
          <a:p/>
        </p:txBody>
      </p:sp>
      <p:sp>
        <p:nvSpPr>
          <p:cNvPr id="226" name="Google Shape;226;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27" name="Google Shape;227;p21"/>
          <p:cNvSpPr txBox="1"/>
          <p:nvPr>
            <p:ph idx="1" type="subTitle"/>
          </p:nvPr>
        </p:nvSpPr>
        <p:spPr>
          <a:xfrm>
            <a:off x="859375" y="3236550"/>
            <a:ext cx="4359000" cy="638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sz="1600">
                <a:solidFill>
                  <a:srgbClr val="000000"/>
                </a:solidFill>
                <a:latin typeface="Open Sans"/>
                <a:ea typeface="Open Sans"/>
                <a:cs typeface="Open Sans"/>
                <a:sym typeface="Open San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6">
    <p:spTree>
      <p:nvGrpSpPr>
        <p:cNvPr id="228" name="Shape 228"/>
        <p:cNvGrpSpPr/>
        <p:nvPr/>
      </p:nvGrpSpPr>
      <p:grpSpPr>
        <a:xfrm>
          <a:off x="0" y="0"/>
          <a:ext cx="0" cy="0"/>
          <a:chOff x="0" y="0"/>
          <a:chExt cx="0" cy="0"/>
        </a:xfrm>
      </p:grpSpPr>
      <p:sp>
        <p:nvSpPr>
          <p:cNvPr id="229" name="Google Shape;229;p22"/>
          <p:cNvSpPr/>
          <p:nvPr/>
        </p:nvSpPr>
        <p:spPr>
          <a:xfrm>
            <a:off x="7673637" y="729885"/>
            <a:ext cx="1158662" cy="394072"/>
          </a:xfrm>
          <a:custGeom>
            <a:rect b="b" l="l" r="r" t="t"/>
            <a:pathLst>
              <a:path extrusionOk="0" h="8884" w="26121">
                <a:moveTo>
                  <a:pt x="15169" y="1"/>
                </a:moveTo>
                <a:cubicBezTo>
                  <a:pt x="14749" y="1"/>
                  <a:pt x="14288" y="40"/>
                  <a:pt x="13779" y="122"/>
                </a:cubicBezTo>
                <a:cubicBezTo>
                  <a:pt x="11908" y="475"/>
                  <a:pt x="10877" y="1885"/>
                  <a:pt x="10877" y="1885"/>
                </a:cubicBezTo>
                <a:cubicBezTo>
                  <a:pt x="10877" y="1885"/>
                  <a:pt x="9680" y="1137"/>
                  <a:pt x="7929" y="1137"/>
                </a:cubicBezTo>
                <a:cubicBezTo>
                  <a:pt x="7097" y="1137"/>
                  <a:pt x="6140" y="1306"/>
                  <a:pt x="5127" y="1804"/>
                </a:cubicBezTo>
                <a:cubicBezTo>
                  <a:pt x="2794" y="2916"/>
                  <a:pt x="3500" y="6089"/>
                  <a:pt x="3500" y="6089"/>
                </a:cubicBezTo>
                <a:cubicBezTo>
                  <a:pt x="3500" y="6089"/>
                  <a:pt x="3278" y="6031"/>
                  <a:pt x="2943" y="6031"/>
                </a:cubicBezTo>
                <a:cubicBezTo>
                  <a:pt x="2111" y="6031"/>
                  <a:pt x="580" y="6389"/>
                  <a:pt x="1" y="8883"/>
                </a:cubicBezTo>
                <a:lnTo>
                  <a:pt x="26121" y="8883"/>
                </a:lnTo>
                <a:cubicBezTo>
                  <a:pt x="26046" y="8734"/>
                  <a:pt x="24558" y="4208"/>
                  <a:pt x="21051" y="4208"/>
                </a:cubicBezTo>
                <a:cubicBezTo>
                  <a:pt x="20732" y="4208"/>
                  <a:pt x="20397" y="4245"/>
                  <a:pt x="20045" y="4326"/>
                </a:cubicBezTo>
                <a:cubicBezTo>
                  <a:pt x="18961" y="1733"/>
                  <a:pt x="17959" y="1"/>
                  <a:pt x="1516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p22"/>
          <p:cNvSpPr/>
          <p:nvPr/>
        </p:nvSpPr>
        <p:spPr>
          <a:xfrm>
            <a:off x="4392380" y="1524003"/>
            <a:ext cx="798967" cy="270936"/>
          </a:xfrm>
          <a:custGeom>
            <a:rect b="b" l="l" r="r" t="t"/>
            <a:pathLst>
              <a:path extrusionOk="0" h="6108" w="18012">
                <a:moveTo>
                  <a:pt x="7542" y="1"/>
                </a:moveTo>
                <a:cubicBezTo>
                  <a:pt x="5597" y="1"/>
                  <a:pt x="4908" y="1198"/>
                  <a:pt x="4178" y="2988"/>
                </a:cubicBezTo>
                <a:cubicBezTo>
                  <a:pt x="3928" y="2928"/>
                  <a:pt x="3691" y="2901"/>
                  <a:pt x="3466" y="2901"/>
                </a:cubicBezTo>
                <a:cubicBezTo>
                  <a:pt x="1024" y="2901"/>
                  <a:pt x="1" y="6107"/>
                  <a:pt x="1" y="6107"/>
                </a:cubicBezTo>
                <a:lnTo>
                  <a:pt x="18011" y="6107"/>
                </a:lnTo>
                <a:cubicBezTo>
                  <a:pt x="17607" y="4413"/>
                  <a:pt x="16561" y="4167"/>
                  <a:pt x="15987" y="4167"/>
                </a:cubicBezTo>
                <a:cubicBezTo>
                  <a:pt x="15753" y="4167"/>
                  <a:pt x="15597" y="4208"/>
                  <a:pt x="15597" y="4208"/>
                </a:cubicBezTo>
                <a:cubicBezTo>
                  <a:pt x="15597" y="4208"/>
                  <a:pt x="16113" y="2011"/>
                  <a:pt x="14485" y="1225"/>
                </a:cubicBezTo>
                <a:cubicBezTo>
                  <a:pt x="13798" y="898"/>
                  <a:pt x="13149" y="787"/>
                  <a:pt x="12583" y="787"/>
                </a:cubicBezTo>
                <a:cubicBezTo>
                  <a:pt x="11361" y="787"/>
                  <a:pt x="10525" y="1306"/>
                  <a:pt x="10525" y="1306"/>
                </a:cubicBezTo>
                <a:cubicBezTo>
                  <a:pt x="10525" y="1306"/>
                  <a:pt x="9793" y="275"/>
                  <a:pt x="8518" y="86"/>
                </a:cubicBezTo>
                <a:cubicBezTo>
                  <a:pt x="8161" y="28"/>
                  <a:pt x="7837" y="1"/>
                  <a:pt x="754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22"/>
          <p:cNvSpPr/>
          <p:nvPr/>
        </p:nvSpPr>
        <p:spPr>
          <a:xfrm>
            <a:off x="91912" y="445035"/>
            <a:ext cx="1158662" cy="394072"/>
          </a:xfrm>
          <a:custGeom>
            <a:rect b="b" l="l" r="r" t="t"/>
            <a:pathLst>
              <a:path extrusionOk="0" h="8884" w="26121">
                <a:moveTo>
                  <a:pt x="15169" y="1"/>
                </a:moveTo>
                <a:cubicBezTo>
                  <a:pt x="14749" y="1"/>
                  <a:pt x="14288" y="40"/>
                  <a:pt x="13779" y="122"/>
                </a:cubicBezTo>
                <a:cubicBezTo>
                  <a:pt x="11908" y="475"/>
                  <a:pt x="10877" y="1885"/>
                  <a:pt x="10877" y="1885"/>
                </a:cubicBezTo>
                <a:cubicBezTo>
                  <a:pt x="10877" y="1885"/>
                  <a:pt x="9680" y="1137"/>
                  <a:pt x="7929" y="1137"/>
                </a:cubicBezTo>
                <a:cubicBezTo>
                  <a:pt x="7097" y="1137"/>
                  <a:pt x="6140" y="1306"/>
                  <a:pt x="5127" y="1804"/>
                </a:cubicBezTo>
                <a:cubicBezTo>
                  <a:pt x="2794" y="2916"/>
                  <a:pt x="3500" y="6089"/>
                  <a:pt x="3500" y="6089"/>
                </a:cubicBezTo>
                <a:cubicBezTo>
                  <a:pt x="3500" y="6089"/>
                  <a:pt x="3278" y="6031"/>
                  <a:pt x="2943" y="6031"/>
                </a:cubicBezTo>
                <a:cubicBezTo>
                  <a:pt x="2111" y="6031"/>
                  <a:pt x="580" y="6389"/>
                  <a:pt x="1" y="8883"/>
                </a:cubicBezTo>
                <a:lnTo>
                  <a:pt x="26121" y="8883"/>
                </a:lnTo>
                <a:cubicBezTo>
                  <a:pt x="26046" y="8734"/>
                  <a:pt x="24558" y="4208"/>
                  <a:pt x="21051" y="4208"/>
                </a:cubicBezTo>
                <a:cubicBezTo>
                  <a:pt x="20732" y="4208"/>
                  <a:pt x="20397" y="4245"/>
                  <a:pt x="20045" y="4326"/>
                </a:cubicBezTo>
                <a:cubicBezTo>
                  <a:pt x="18961" y="1733"/>
                  <a:pt x="17959" y="1"/>
                  <a:pt x="1516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22"/>
          <p:cNvSpPr/>
          <p:nvPr/>
        </p:nvSpPr>
        <p:spPr>
          <a:xfrm>
            <a:off x="872989" y="3286075"/>
            <a:ext cx="796691" cy="270940"/>
          </a:xfrm>
          <a:custGeom>
            <a:rect b="b" l="l" r="r" t="t"/>
            <a:pathLst>
              <a:path extrusionOk="0" h="8884" w="26121">
                <a:moveTo>
                  <a:pt x="15169" y="1"/>
                </a:moveTo>
                <a:cubicBezTo>
                  <a:pt x="14749" y="1"/>
                  <a:pt x="14288" y="40"/>
                  <a:pt x="13779" y="122"/>
                </a:cubicBezTo>
                <a:cubicBezTo>
                  <a:pt x="11908" y="475"/>
                  <a:pt x="10877" y="1885"/>
                  <a:pt x="10877" y="1885"/>
                </a:cubicBezTo>
                <a:cubicBezTo>
                  <a:pt x="10877" y="1885"/>
                  <a:pt x="9680" y="1137"/>
                  <a:pt x="7929" y="1137"/>
                </a:cubicBezTo>
                <a:cubicBezTo>
                  <a:pt x="7097" y="1137"/>
                  <a:pt x="6140" y="1306"/>
                  <a:pt x="5127" y="1804"/>
                </a:cubicBezTo>
                <a:cubicBezTo>
                  <a:pt x="2794" y="2916"/>
                  <a:pt x="3500" y="6089"/>
                  <a:pt x="3500" y="6089"/>
                </a:cubicBezTo>
                <a:cubicBezTo>
                  <a:pt x="3500" y="6089"/>
                  <a:pt x="3278" y="6031"/>
                  <a:pt x="2943" y="6031"/>
                </a:cubicBezTo>
                <a:cubicBezTo>
                  <a:pt x="2111" y="6031"/>
                  <a:pt x="580" y="6389"/>
                  <a:pt x="1" y="8883"/>
                </a:cubicBezTo>
                <a:lnTo>
                  <a:pt x="26121" y="8883"/>
                </a:lnTo>
                <a:cubicBezTo>
                  <a:pt x="26046" y="8734"/>
                  <a:pt x="24558" y="4208"/>
                  <a:pt x="21051" y="4208"/>
                </a:cubicBezTo>
                <a:cubicBezTo>
                  <a:pt x="20732" y="4208"/>
                  <a:pt x="20397" y="4245"/>
                  <a:pt x="20045" y="4326"/>
                </a:cubicBezTo>
                <a:cubicBezTo>
                  <a:pt x="18961" y="1733"/>
                  <a:pt x="17959" y="1"/>
                  <a:pt x="1516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22"/>
          <p:cNvSpPr/>
          <p:nvPr/>
        </p:nvSpPr>
        <p:spPr>
          <a:xfrm>
            <a:off x="7470849" y="4476725"/>
            <a:ext cx="549186" cy="186248"/>
          </a:xfrm>
          <a:custGeom>
            <a:rect b="b" l="l" r="r" t="t"/>
            <a:pathLst>
              <a:path extrusionOk="0" h="6108" w="18012">
                <a:moveTo>
                  <a:pt x="7542" y="1"/>
                </a:moveTo>
                <a:cubicBezTo>
                  <a:pt x="5597" y="1"/>
                  <a:pt x="4908" y="1198"/>
                  <a:pt x="4178" y="2988"/>
                </a:cubicBezTo>
                <a:cubicBezTo>
                  <a:pt x="3928" y="2928"/>
                  <a:pt x="3691" y="2901"/>
                  <a:pt x="3466" y="2901"/>
                </a:cubicBezTo>
                <a:cubicBezTo>
                  <a:pt x="1024" y="2901"/>
                  <a:pt x="1" y="6107"/>
                  <a:pt x="1" y="6107"/>
                </a:cubicBezTo>
                <a:lnTo>
                  <a:pt x="18011" y="6107"/>
                </a:lnTo>
                <a:cubicBezTo>
                  <a:pt x="17607" y="4413"/>
                  <a:pt x="16561" y="4167"/>
                  <a:pt x="15987" y="4167"/>
                </a:cubicBezTo>
                <a:cubicBezTo>
                  <a:pt x="15753" y="4167"/>
                  <a:pt x="15597" y="4208"/>
                  <a:pt x="15597" y="4208"/>
                </a:cubicBezTo>
                <a:cubicBezTo>
                  <a:pt x="15597" y="4208"/>
                  <a:pt x="16113" y="2011"/>
                  <a:pt x="14485" y="1225"/>
                </a:cubicBezTo>
                <a:cubicBezTo>
                  <a:pt x="13798" y="898"/>
                  <a:pt x="13149" y="787"/>
                  <a:pt x="12583" y="787"/>
                </a:cubicBezTo>
                <a:cubicBezTo>
                  <a:pt x="11361" y="787"/>
                  <a:pt x="10525" y="1306"/>
                  <a:pt x="10525" y="1306"/>
                </a:cubicBezTo>
                <a:cubicBezTo>
                  <a:pt x="10525" y="1306"/>
                  <a:pt x="9793" y="275"/>
                  <a:pt x="8518" y="86"/>
                </a:cubicBezTo>
                <a:cubicBezTo>
                  <a:pt x="8161" y="28"/>
                  <a:pt x="7837" y="1"/>
                  <a:pt x="754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22"/>
          <p:cNvSpPr/>
          <p:nvPr/>
        </p:nvSpPr>
        <p:spPr>
          <a:xfrm rot="1016461">
            <a:off x="6556568" y="3867660"/>
            <a:ext cx="2705310" cy="1236946"/>
          </a:xfrm>
          <a:custGeom>
            <a:rect b="b" l="l" r="r" t="t"/>
            <a:pathLst>
              <a:path extrusionOk="0" h="39386" w="73914">
                <a:moveTo>
                  <a:pt x="72947" y="1"/>
                </a:moveTo>
                <a:cubicBezTo>
                  <a:pt x="72223" y="1"/>
                  <a:pt x="71471" y="351"/>
                  <a:pt x="70821" y="815"/>
                </a:cubicBezTo>
                <a:cubicBezTo>
                  <a:pt x="69872" y="1493"/>
                  <a:pt x="69058" y="2470"/>
                  <a:pt x="68109" y="3229"/>
                </a:cubicBezTo>
                <a:cubicBezTo>
                  <a:pt x="66951" y="4155"/>
                  <a:pt x="65595" y="4627"/>
                  <a:pt x="64228" y="4627"/>
                </a:cubicBezTo>
                <a:cubicBezTo>
                  <a:pt x="63993" y="4627"/>
                  <a:pt x="63759" y="4613"/>
                  <a:pt x="63525" y="4585"/>
                </a:cubicBezTo>
                <a:cubicBezTo>
                  <a:pt x="63287" y="4554"/>
                  <a:pt x="63062" y="4539"/>
                  <a:pt x="62848" y="4539"/>
                </a:cubicBezTo>
                <a:cubicBezTo>
                  <a:pt x="60443" y="4539"/>
                  <a:pt x="59420" y="6441"/>
                  <a:pt x="58100" y="9007"/>
                </a:cubicBezTo>
                <a:cubicBezTo>
                  <a:pt x="56744" y="11692"/>
                  <a:pt x="54519" y="13590"/>
                  <a:pt x="52133" y="13862"/>
                </a:cubicBezTo>
                <a:cubicBezTo>
                  <a:pt x="51898" y="13887"/>
                  <a:pt x="51662" y="13898"/>
                  <a:pt x="51424" y="13898"/>
                </a:cubicBezTo>
                <a:cubicBezTo>
                  <a:pt x="49771" y="13898"/>
                  <a:pt x="48061" y="13361"/>
                  <a:pt x="46429" y="13361"/>
                </a:cubicBezTo>
                <a:cubicBezTo>
                  <a:pt x="45532" y="13361"/>
                  <a:pt x="44660" y="13523"/>
                  <a:pt x="43833" y="14024"/>
                </a:cubicBezTo>
                <a:cubicBezTo>
                  <a:pt x="41283" y="15571"/>
                  <a:pt x="40090" y="19775"/>
                  <a:pt x="37730" y="21728"/>
                </a:cubicBezTo>
                <a:cubicBezTo>
                  <a:pt x="36563" y="22675"/>
                  <a:pt x="35227" y="23010"/>
                  <a:pt x="33867" y="23010"/>
                </a:cubicBezTo>
                <a:cubicBezTo>
                  <a:pt x="33046" y="23010"/>
                  <a:pt x="32217" y="22888"/>
                  <a:pt x="31410" y="22704"/>
                </a:cubicBezTo>
                <a:cubicBezTo>
                  <a:pt x="29509" y="22290"/>
                  <a:pt x="27608" y="21591"/>
                  <a:pt x="25668" y="21591"/>
                </a:cubicBezTo>
                <a:cubicBezTo>
                  <a:pt x="25449" y="21591"/>
                  <a:pt x="25229" y="21600"/>
                  <a:pt x="25009" y="21619"/>
                </a:cubicBezTo>
                <a:cubicBezTo>
                  <a:pt x="20913" y="21999"/>
                  <a:pt x="19258" y="27369"/>
                  <a:pt x="14864" y="27424"/>
                </a:cubicBezTo>
                <a:cubicBezTo>
                  <a:pt x="14774" y="27425"/>
                  <a:pt x="14683" y="27426"/>
                  <a:pt x="14592" y="27426"/>
                </a:cubicBezTo>
                <a:cubicBezTo>
                  <a:pt x="13119" y="27426"/>
                  <a:pt x="11522" y="27231"/>
                  <a:pt x="10118" y="27180"/>
                </a:cubicBezTo>
                <a:cubicBezTo>
                  <a:pt x="10101" y="27179"/>
                  <a:pt x="10084" y="27179"/>
                  <a:pt x="10068" y="27179"/>
                </a:cubicBezTo>
                <a:cubicBezTo>
                  <a:pt x="6881" y="27179"/>
                  <a:pt x="3408" y="29746"/>
                  <a:pt x="1492" y="32957"/>
                </a:cubicBezTo>
                <a:cubicBezTo>
                  <a:pt x="841" y="34069"/>
                  <a:pt x="0" y="39385"/>
                  <a:pt x="136" y="39385"/>
                </a:cubicBezTo>
                <a:cubicBezTo>
                  <a:pt x="733" y="39331"/>
                  <a:pt x="1357" y="38626"/>
                  <a:pt x="1981" y="37893"/>
                </a:cubicBezTo>
                <a:cubicBezTo>
                  <a:pt x="3867" y="35980"/>
                  <a:pt x="6931" y="33960"/>
                  <a:pt x="10135" y="33960"/>
                </a:cubicBezTo>
                <a:cubicBezTo>
                  <a:pt x="10156" y="33960"/>
                  <a:pt x="10178" y="33960"/>
                  <a:pt x="10199" y="33960"/>
                </a:cubicBezTo>
                <a:cubicBezTo>
                  <a:pt x="11638" y="33960"/>
                  <a:pt x="12975" y="34641"/>
                  <a:pt x="14480" y="34641"/>
                </a:cubicBezTo>
                <a:cubicBezTo>
                  <a:pt x="14535" y="34641"/>
                  <a:pt x="14591" y="34640"/>
                  <a:pt x="14647" y="34639"/>
                </a:cubicBezTo>
                <a:cubicBezTo>
                  <a:pt x="19014" y="34611"/>
                  <a:pt x="20886" y="31112"/>
                  <a:pt x="25009" y="30895"/>
                </a:cubicBezTo>
                <a:cubicBezTo>
                  <a:pt x="25265" y="30879"/>
                  <a:pt x="25520" y="30872"/>
                  <a:pt x="25775" y="30872"/>
                </a:cubicBezTo>
                <a:cubicBezTo>
                  <a:pt x="27678" y="30872"/>
                  <a:pt x="29544" y="31280"/>
                  <a:pt x="31410" y="31519"/>
                </a:cubicBezTo>
                <a:cubicBezTo>
                  <a:pt x="32236" y="31624"/>
                  <a:pt x="33086" y="31700"/>
                  <a:pt x="33926" y="31700"/>
                </a:cubicBezTo>
                <a:cubicBezTo>
                  <a:pt x="35265" y="31700"/>
                  <a:pt x="36580" y="31506"/>
                  <a:pt x="37730" y="30923"/>
                </a:cubicBezTo>
                <a:cubicBezTo>
                  <a:pt x="40090" y="29729"/>
                  <a:pt x="41283" y="27180"/>
                  <a:pt x="43833" y="26230"/>
                </a:cubicBezTo>
                <a:cubicBezTo>
                  <a:pt x="44658" y="25923"/>
                  <a:pt x="45529" y="25823"/>
                  <a:pt x="46423" y="25823"/>
                </a:cubicBezTo>
                <a:cubicBezTo>
                  <a:pt x="48082" y="25823"/>
                  <a:pt x="49821" y="26167"/>
                  <a:pt x="51500" y="26167"/>
                </a:cubicBezTo>
                <a:cubicBezTo>
                  <a:pt x="51712" y="26167"/>
                  <a:pt x="51923" y="26161"/>
                  <a:pt x="52133" y="26149"/>
                </a:cubicBezTo>
                <a:cubicBezTo>
                  <a:pt x="54519" y="25959"/>
                  <a:pt x="56744" y="24847"/>
                  <a:pt x="58100" y="23219"/>
                </a:cubicBezTo>
                <a:cubicBezTo>
                  <a:pt x="59436" y="21656"/>
                  <a:pt x="60492" y="20514"/>
                  <a:pt x="62944" y="20514"/>
                </a:cubicBezTo>
                <a:cubicBezTo>
                  <a:pt x="63129" y="20514"/>
                  <a:pt x="63323" y="20521"/>
                  <a:pt x="63525" y="20534"/>
                </a:cubicBezTo>
                <a:cubicBezTo>
                  <a:pt x="63774" y="20556"/>
                  <a:pt x="64025" y="20566"/>
                  <a:pt x="64276" y="20566"/>
                </a:cubicBezTo>
                <a:cubicBezTo>
                  <a:pt x="65608" y="20566"/>
                  <a:pt x="66945" y="20268"/>
                  <a:pt x="68109" y="19720"/>
                </a:cubicBezTo>
                <a:cubicBezTo>
                  <a:pt x="69058" y="19286"/>
                  <a:pt x="69899" y="18690"/>
                  <a:pt x="70821" y="18229"/>
                </a:cubicBezTo>
                <a:cubicBezTo>
                  <a:pt x="71467" y="17933"/>
                  <a:pt x="72213" y="17726"/>
                  <a:pt x="72931" y="17726"/>
                </a:cubicBezTo>
                <a:cubicBezTo>
                  <a:pt x="73269" y="17726"/>
                  <a:pt x="73601" y="17772"/>
                  <a:pt x="73913" y="17876"/>
                </a:cubicBezTo>
                <a:lnTo>
                  <a:pt x="73913" y="246"/>
                </a:lnTo>
                <a:cubicBezTo>
                  <a:pt x="73605" y="75"/>
                  <a:pt x="73279" y="1"/>
                  <a:pt x="72947" y="1"/>
                </a:cubicBezTo>
                <a:close/>
              </a:path>
            </a:pathLst>
          </a:custGeom>
          <a:solidFill>
            <a:srgbClr val="B9D27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22"/>
          <p:cNvSpPr/>
          <p:nvPr/>
        </p:nvSpPr>
        <p:spPr>
          <a:xfrm rot="1016509">
            <a:off x="6472307" y="4408810"/>
            <a:ext cx="2591022" cy="690924"/>
          </a:xfrm>
          <a:custGeom>
            <a:rect b="b" l="l" r="r" t="t"/>
            <a:pathLst>
              <a:path extrusionOk="0" h="27637" w="103641">
                <a:moveTo>
                  <a:pt x="102315" y="1"/>
                </a:moveTo>
                <a:cubicBezTo>
                  <a:pt x="101299" y="1"/>
                  <a:pt x="100256" y="204"/>
                  <a:pt x="99355" y="486"/>
                </a:cubicBezTo>
                <a:cubicBezTo>
                  <a:pt x="98080" y="920"/>
                  <a:pt x="96914" y="1516"/>
                  <a:pt x="95612" y="1977"/>
                </a:cubicBezTo>
                <a:cubicBezTo>
                  <a:pt x="93954" y="2507"/>
                  <a:pt x="92081" y="2822"/>
                  <a:pt x="90192" y="2822"/>
                </a:cubicBezTo>
                <a:cubicBezTo>
                  <a:pt x="89856" y="2822"/>
                  <a:pt x="89520" y="2812"/>
                  <a:pt x="89184" y="2791"/>
                </a:cubicBezTo>
                <a:cubicBezTo>
                  <a:pt x="88867" y="2774"/>
                  <a:pt x="88566" y="2766"/>
                  <a:pt x="88278" y="2766"/>
                </a:cubicBezTo>
                <a:cubicBezTo>
                  <a:pt x="84919" y="2766"/>
                  <a:pt x="83442" y="3904"/>
                  <a:pt x="81643" y="5504"/>
                </a:cubicBezTo>
                <a:cubicBezTo>
                  <a:pt x="79745" y="7131"/>
                  <a:pt x="76625" y="8270"/>
                  <a:pt x="73289" y="8433"/>
                </a:cubicBezTo>
                <a:cubicBezTo>
                  <a:pt x="72946" y="8450"/>
                  <a:pt x="72601" y="8457"/>
                  <a:pt x="72254" y="8457"/>
                </a:cubicBezTo>
                <a:cubicBezTo>
                  <a:pt x="69943" y="8457"/>
                  <a:pt x="67581" y="8133"/>
                  <a:pt x="65327" y="8133"/>
                </a:cubicBezTo>
                <a:cubicBezTo>
                  <a:pt x="64078" y="8133"/>
                  <a:pt x="62863" y="8233"/>
                  <a:pt x="61707" y="8541"/>
                </a:cubicBezTo>
                <a:cubicBezTo>
                  <a:pt x="58127" y="9491"/>
                  <a:pt x="56472" y="12067"/>
                  <a:pt x="53163" y="13261"/>
                </a:cubicBezTo>
                <a:cubicBezTo>
                  <a:pt x="51546" y="13844"/>
                  <a:pt x="49714" y="14039"/>
                  <a:pt x="47849" y="14039"/>
                </a:cubicBezTo>
                <a:cubicBezTo>
                  <a:pt x="46680" y="14039"/>
                  <a:pt x="45498" y="13962"/>
                  <a:pt x="44348" y="13858"/>
                </a:cubicBezTo>
                <a:cubicBezTo>
                  <a:pt x="41702" y="13641"/>
                  <a:pt x="39078" y="13211"/>
                  <a:pt x="36418" y="13211"/>
                </a:cubicBezTo>
                <a:cubicBezTo>
                  <a:pt x="36078" y="13211"/>
                  <a:pt x="35738" y="13218"/>
                  <a:pt x="35397" y="13234"/>
                </a:cubicBezTo>
                <a:cubicBezTo>
                  <a:pt x="29620" y="13451"/>
                  <a:pt x="27016" y="16977"/>
                  <a:pt x="20913" y="17031"/>
                </a:cubicBezTo>
                <a:cubicBezTo>
                  <a:pt x="20872" y="17032"/>
                  <a:pt x="20831" y="17032"/>
                  <a:pt x="20790" y="17032"/>
                </a:cubicBezTo>
                <a:cubicBezTo>
                  <a:pt x="18670" y="17032"/>
                  <a:pt x="16777" y="16353"/>
                  <a:pt x="14701" y="16353"/>
                </a:cubicBezTo>
                <a:cubicBezTo>
                  <a:pt x="14643" y="16352"/>
                  <a:pt x="14584" y="16352"/>
                  <a:pt x="14525" y="16352"/>
                </a:cubicBezTo>
                <a:cubicBezTo>
                  <a:pt x="10087" y="16352"/>
                  <a:pt x="5879" y="18359"/>
                  <a:pt x="3255" y="20313"/>
                </a:cubicBezTo>
                <a:cubicBezTo>
                  <a:pt x="3255" y="20340"/>
                  <a:pt x="3201" y="20340"/>
                  <a:pt x="3201" y="20340"/>
                </a:cubicBezTo>
                <a:cubicBezTo>
                  <a:pt x="1546" y="21642"/>
                  <a:pt x="461" y="23487"/>
                  <a:pt x="217" y="25575"/>
                </a:cubicBezTo>
                <a:lnTo>
                  <a:pt x="0" y="27637"/>
                </a:lnTo>
                <a:lnTo>
                  <a:pt x="103641" y="27637"/>
                </a:lnTo>
                <a:lnTo>
                  <a:pt x="103641" y="133"/>
                </a:lnTo>
                <a:cubicBezTo>
                  <a:pt x="103214" y="41"/>
                  <a:pt x="102767" y="1"/>
                  <a:pt x="102315" y="1"/>
                </a:cubicBezTo>
                <a:close/>
              </a:path>
            </a:pathLst>
          </a:custGeom>
          <a:solidFill>
            <a:srgbClr val="9CC34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22"/>
          <p:cNvSpPr/>
          <p:nvPr/>
        </p:nvSpPr>
        <p:spPr>
          <a:xfrm rot="-1713326">
            <a:off x="-9023" y="4084350"/>
            <a:ext cx="2029306" cy="1116713"/>
          </a:xfrm>
          <a:custGeom>
            <a:rect b="b" l="l" r="r" t="t"/>
            <a:pathLst>
              <a:path extrusionOk="0" h="37378" w="70279">
                <a:moveTo>
                  <a:pt x="0" y="1"/>
                </a:moveTo>
                <a:lnTo>
                  <a:pt x="0" y="17034"/>
                </a:lnTo>
                <a:cubicBezTo>
                  <a:pt x="2442" y="17034"/>
                  <a:pt x="4720" y="17441"/>
                  <a:pt x="6836" y="18608"/>
                </a:cubicBezTo>
                <a:cubicBezTo>
                  <a:pt x="8327" y="19448"/>
                  <a:pt x="9819" y="20398"/>
                  <a:pt x="11609" y="20561"/>
                </a:cubicBezTo>
                <a:cubicBezTo>
                  <a:pt x="11814" y="20579"/>
                  <a:pt x="12017" y="20588"/>
                  <a:pt x="12220" y="20588"/>
                </a:cubicBezTo>
                <a:cubicBezTo>
                  <a:pt x="13469" y="20588"/>
                  <a:pt x="14685" y="20270"/>
                  <a:pt x="15922" y="20154"/>
                </a:cubicBezTo>
                <a:cubicBezTo>
                  <a:pt x="16164" y="20134"/>
                  <a:pt x="16407" y="20125"/>
                  <a:pt x="16649" y="20125"/>
                </a:cubicBezTo>
                <a:cubicBezTo>
                  <a:pt x="18118" y="20125"/>
                  <a:pt x="19582" y="20471"/>
                  <a:pt x="20886" y="21076"/>
                </a:cubicBezTo>
                <a:cubicBezTo>
                  <a:pt x="22730" y="21890"/>
                  <a:pt x="23517" y="23110"/>
                  <a:pt x="24792" y="24331"/>
                </a:cubicBezTo>
                <a:cubicBezTo>
                  <a:pt x="26875" y="26339"/>
                  <a:pt x="30168" y="27860"/>
                  <a:pt x="33335" y="27860"/>
                </a:cubicBezTo>
                <a:cubicBezTo>
                  <a:pt x="33589" y="27860"/>
                  <a:pt x="33843" y="27850"/>
                  <a:pt x="34095" y="27830"/>
                </a:cubicBezTo>
                <a:cubicBezTo>
                  <a:pt x="35506" y="27730"/>
                  <a:pt x="37079" y="27366"/>
                  <a:pt x="38579" y="27366"/>
                </a:cubicBezTo>
                <a:cubicBezTo>
                  <a:pt x="39530" y="27366"/>
                  <a:pt x="40451" y="27513"/>
                  <a:pt x="41283" y="27965"/>
                </a:cubicBezTo>
                <a:cubicBezTo>
                  <a:pt x="42856" y="28833"/>
                  <a:pt x="44185" y="30027"/>
                  <a:pt x="46057" y="30461"/>
                </a:cubicBezTo>
                <a:cubicBezTo>
                  <a:pt x="46522" y="30582"/>
                  <a:pt x="46976" y="30621"/>
                  <a:pt x="47424" y="30621"/>
                </a:cubicBezTo>
                <a:cubicBezTo>
                  <a:pt x="48242" y="30621"/>
                  <a:pt x="49043" y="30491"/>
                  <a:pt x="49863" y="30491"/>
                </a:cubicBezTo>
                <a:cubicBezTo>
                  <a:pt x="50399" y="30491"/>
                  <a:pt x="50944" y="30547"/>
                  <a:pt x="51509" y="30732"/>
                </a:cubicBezTo>
                <a:cubicBezTo>
                  <a:pt x="52838" y="31166"/>
                  <a:pt x="54031" y="31898"/>
                  <a:pt x="55333" y="32224"/>
                </a:cubicBezTo>
                <a:cubicBezTo>
                  <a:pt x="56193" y="32444"/>
                  <a:pt x="57075" y="32499"/>
                  <a:pt x="57964" y="32499"/>
                </a:cubicBezTo>
                <a:cubicBezTo>
                  <a:pt x="58838" y="32499"/>
                  <a:pt x="59719" y="32446"/>
                  <a:pt x="60590" y="32446"/>
                </a:cubicBezTo>
                <a:cubicBezTo>
                  <a:pt x="61010" y="32446"/>
                  <a:pt x="61429" y="32458"/>
                  <a:pt x="61843" y="32495"/>
                </a:cubicBezTo>
                <a:cubicBezTo>
                  <a:pt x="64528" y="32739"/>
                  <a:pt x="66454" y="33797"/>
                  <a:pt x="68027" y="35696"/>
                </a:cubicBezTo>
                <a:cubicBezTo>
                  <a:pt x="69085" y="36970"/>
                  <a:pt x="69682" y="37323"/>
                  <a:pt x="70278" y="37377"/>
                </a:cubicBezTo>
                <a:lnTo>
                  <a:pt x="70278" y="33688"/>
                </a:lnTo>
                <a:cubicBezTo>
                  <a:pt x="69817" y="33634"/>
                  <a:pt x="69546" y="32902"/>
                  <a:pt x="68542" y="30813"/>
                </a:cubicBezTo>
                <a:cubicBezTo>
                  <a:pt x="66969" y="27694"/>
                  <a:pt x="64528" y="25958"/>
                  <a:pt x="61843" y="25578"/>
                </a:cubicBezTo>
                <a:cubicBezTo>
                  <a:pt x="61462" y="25525"/>
                  <a:pt x="61077" y="25507"/>
                  <a:pt x="60691" y="25507"/>
                </a:cubicBezTo>
                <a:cubicBezTo>
                  <a:pt x="59759" y="25507"/>
                  <a:pt x="58815" y="25616"/>
                  <a:pt x="57879" y="25616"/>
                </a:cubicBezTo>
                <a:cubicBezTo>
                  <a:pt x="57019" y="25616"/>
                  <a:pt x="56166" y="25524"/>
                  <a:pt x="55333" y="25172"/>
                </a:cubicBezTo>
                <a:cubicBezTo>
                  <a:pt x="53977" y="24602"/>
                  <a:pt x="52838" y="23409"/>
                  <a:pt x="51509" y="22676"/>
                </a:cubicBezTo>
                <a:cubicBezTo>
                  <a:pt x="50919" y="22331"/>
                  <a:pt x="50349" y="22229"/>
                  <a:pt x="49789" y="22229"/>
                </a:cubicBezTo>
                <a:cubicBezTo>
                  <a:pt x="48982" y="22229"/>
                  <a:pt x="48194" y="22440"/>
                  <a:pt x="47387" y="22440"/>
                </a:cubicBezTo>
                <a:cubicBezTo>
                  <a:pt x="46951" y="22440"/>
                  <a:pt x="46509" y="22378"/>
                  <a:pt x="46057" y="22188"/>
                </a:cubicBezTo>
                <a:cubicBezTo>
                  <a:pt x="44212" y="21456"/>
                  <a:pt x="42856" y="19476"/>
                  <a:pt x="41283" y="18065"/>
                </a:cubicBezTo>
                <a:cubicBezTo>
                  <a:pt x="40445" y="17323"/>
                  <a:pt x="39516" y="17082"/>
                  <a:pt x="38558" y="17082"/>
                </a:cubicBezTo>
                <a:cubicBezTo>
                  <a:pt x="37065" y="17082"/>
                  <a:pt x="35499" y="17666"/>
                  <a:pt x="34095" y="17848"/>
                </a:cubicBezTo>
                <a:cubicBezTo>
                  <a:pt x="33838" y="17883"/>
                  <a:pt x="33579" y="17900"/>
                  <a:pt x="33319" y="17900"/>
                </a:cubicBezTo>
                <a:cubicBezTo>
                  <a:pt x="30157" y="17900"/>
                  <a:pt x="26872" y="15379"/>
                  <a:pt x="24792" y="12071"/>
                </a:cubicBezTo>
                <a:cubicBezTo>
                  <a:pt x="23517" y="9955"/>
                  <a:pt x="22730" y="8002"/>
                  <a:pt x="20886" y="6646"/>
                </a:cubicBezTo>
                <a:cubicBezTo>
                  <a:pt x="19600" y="5682"/>
                  <a:pt x="18159" y="5126"/>
                  <a:pt x="16710" y="5126"/>
                </a:cubicBezTo>
                <a:cubicBezTo>
                  <a:pt x="16448" y="5126"/>
                  <a:pt x="16185" y="5144"/>
                  <a:pt x="15922" y="5181"/>
                </a:cubicBezTo>
                <a:cubicBezTo>
                  <a:pt x="14650" y="5323"/>
                  <a:pt x="13398" y="5873"/>
                  <a:pt x="12167" y="5873"/>
                </a:cubicBezTo>
                <a:cubicBezTo>
                  <a:pt x="11980" y="5873"/>
                  <a:pt x="11795" y="5861"/>
                  <a:pt x="11609" y="5832"/>
                </a:cubicBezTo>
                <a:cubicBezTo>
                  <a:pt x="9846" y="5588"/>
                  <a:pt x="8327" y="3961"/>
                  <a:pt x="6836" y="2577"/>
                </a:cubicBezTo>
                <a:cubicBezTo>
                  <a:pt x="4720" y="625"/>
                  <a:pt x="2442" y="1"/>
                  <a:pt x="0" y="1"/>
                </a:cubicBezTo>
                <a:close/>
              </a:path>
            </a:pathLst>
          </a:custGeom>
          <a:solidFill>
            <a:srgbClr val="B9D27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22"/>
          <p:cNvSpPr/>
          <p:nvPr/>
        </p:nvSpPr>
        <p:spPr>
          <a:xfrm>
            <a:off x="838725" y="4410075"/>
            <a:ext cx="1924475" cy="435425"/>
          </a:xfrm>
          <a:custGeom>
            <a:rect b="b" l="l" r="r" t="t"/>
            <a:pathLst>
              <a:path extrusionOk="0" h="17417" w="76979">
                <a:moveTo>
                  <a:pt x="66680" y="1"/>
                </a:moveTo>
                <a:cubicBezTo>
                  <a:pt x="65738" y="1"/>
                  <a:pt x="64731" y="251"/>
                  <a:pt x="63661" y="819"/>
                </a:cubicBezTo>
                <a:cubicBezTo>
                  <a:pt x="61196" y="2140"/>
                  <a:pt x="59349" y="4129"/>
                  <a:pt x="57163" y="4129"/>
                </a:cubicBezTo>
                <a:cubicBezTo>
                  <a:pt x="57016" y="4129"/>
                  <a:pt x="56867" y="4120"/>
                  <a:pt x="56717" y="4101"/>
                </a:cubicBezTo>
                <a:cubicBezTo>
                  <a:pt x="54379" y="3803"/>
                  <a:pt x="52235" y="2091"/>
                  <a:pt x="49909" y="2091"/>
                </a:cubicBezTo>
                <a:cubicBezTo>
                  <a:pt x="49482" y="2091"/>
                  <a:pt x="49049" y="2149"/>
                  <a:pt x="48607" y="2283"/>
                </a:cubicBezTo>
                <a:cubicBezTo>
                  <a:pt x="45786" y="3206"/>
                  <a:pt x="43643" y="7003"/>
                  <a:pt x="40850" y="8332"/>
                </a:cubicBezTo>
                <a:cubicBezTo>
                  <a:pt x="40059" y="8717"/>
                  <a:pt x="39261" y="8876"/>
                  <a:pt x="38471" y="8876"/>
                </a:cubicBezTo>
                <a:cubicBezTo>
                  <a:pt x="37092" y="8876"/>
                  <a:pt x="35734" y="8393"/>
                  <a:pt x="34475" y="7790"/>
                </a:cubicBezTo>
                <a:cubicBezTo>
                  <a:pt x="32522" y="6813"/>
                  <a:pt x="30651" y="5511"/>
                  <a:pt x="28508" y="5213"/>
                </a:cubicBezTo>
                <a:cubicBezTo>
                  <a:pt x="28260" y="5175"/>
                  <a:pt x="28016" y="5157"/>
                  <a:pt x="27776" y="5157"/>
                </a:cubicBezTo>
                <a:cubicBezTo>
                  <a:pt x="24447" y="5157"/>
                  <a:pt x="21859" y="8571"/>
                  <a:pt x="18433" y="8571"/>
                </a:cubicBezTo>
                <a:cubicBezTo>
                  <a:pt x="18059" y="8571"/>
                  <a:pt x="17675" y="8531"/>
                  <a:pt x="17279" y="8441"/>
                </a:cubicBezTo>
                <a:cubicBezTo>
                  <a:pt x="15760" y="8088"/>
                  <a:pt x="14214" y="7491"/>
                  <a:pt x="12749" y="7084"/>
                </a:cubicBezTo>
                <a:cubicBezTo>
                  <a:pt x="12208" y="6943"/>
                  <a:pt x="11639" y="6876"/>
                  <a:pt x="11056" y="6876"/>
                </a:cubicBezTo>
                <a:cubicBezTo>
                  <a:pt x="8278" y="6876"/>
                  <a:pt x="5159" y="8391"/>
                  <a:pt x="2985" y="10610"/>
                </a:cubicBezTo>
                <a:cubicBezTo>
                  <a:pt x="2062" y="11560"/>
                  <a:pt x="1" y="16496"/>
                  <a:pt x="137" y="16551"/>
                </a:cubicBezTo>
                <a:cubicBezTo>
                  <a:pt x="177" y="16556"/>
                  <a:pt x="218" y="16559"/>
                  <a:pt x="260" y="16559"/>
                </a:cubicBezTo>
                <a:cubicBezTo>
                  <a:pt x="836" y="16559"/>
                  <a:pt x="1548" y="16053"/>
                  <a:pt x="2306" y="15547"/>
                </a:cubicBezTo>
                <a:cubicBezTo>
                  <a:pt x="4127" y="14446"/>
                  <a:pt x="6641" y="13445"/>
                  <a:pt x="9140" y="13445"/>
                </a:cubicBezTo>
                <a:cubicBezTo>
                  <a:pt x="9843" y="13445"/>
                  <a:pt x="10545" y="13524"/>
                  <a:pt x="11230" y="13703"/>
                </a:cubicBezTo>
                <a:cubicBezTo>
                  <a:pt x="12722" y="14028"/>
                  <a:pt x="13861" y="15059"/>
                  <a:pt x="15380" y="15384"/>
                </a:cubicBezTo>
                <a:cubicBezTo>
                  <a:pt x="16024" y="15540"/>
                  <a:pt x="16631" y="15605"/>
                  <a:pt x="17212" y="15605"/>
                </a:cubicBezTo>
                <a:cubicBezTo>
                  <a:pt x="20036" y="15605"/>
                  <a:pt x="22230" y="14073"/>
                  <a:pt x="25016" y="14073"/>
                </a:cubicBezTo>
                <a:cubicBezTo>
                  <a:pt x="25442" y="14073"/>
                  <a:pt x="25881" y="14108"/>
                  <a:pt x="26338" y="14191"/>
                </a:cubicBezTo>
                <a:cubicBezTo>
                  <a:pt x="28481" y="14570"/>
                  <a:pt x="30407" y="15547"/>
                  <a:pt x="32414" y="16334"/>
                </a:cubicBezTo>
                <a:cubicBezTo>
                  <a:pt x="33935" y="16930"/>
                  <a:pt x="35582" y="17417"/>
                  <a:pt x="37175" y="17417"/>
                </a:cubicBezTo>
                <a:cubicBezTo>
                  <a:pt x="37684" y="17417"/>
                  <a:pt x="38187" y="17367"/>
                  <a:pt x="38680" y="17256"/>
                </a:cubicBezTo>
                <a:cubicBezTo>
                  <a:pt x="41256" y="16686"/>
                  <a:pt x="43019" y="14462"/>
                  <a:pt x="45732" y="14164"/>
                </a:cubicBezTo>
                <a:cubicBezTo>
                  <a:pt x="45953" y="14139"/>
                  <a:pt x="46174" y="14128"/>
                  <a:pt x="46395" y="14128"/>
                </a:cubicBezTo>
                <a:cubicBezTo>
                  <a:pt x="48879" y="14128"/>
                  <a:pt x="51326" y="15562"/>
                  <a:pt x="53842" y="16035"/>
                </a:cubicBezTo>
                <a:cubicBezTo>
                  <a:pt x="54349" y="16123"/>
                  <a:pt x="54860" y="16165"/>
                  <a:pt x="55368" y="16165"/>
                </a:cubicBezTo>
                <a:cubicBezTo>
                  <a:pt x="57225" y="16165"/>
                  <a:pt x="59031" y="15599"/>
                  <a:pt x="60352" y="14598"/>
                </a:cubicBezTo>
                <a:cubicBezTo>
                  <a:pt x="61620" y="13661"/>
                  <a:pt x="62692" y="12934"/>
                  <a:pt x="64215" y="12934"/>
                </a:cubicBezTo>
                <a:cubicBezTo>
                  <a:pt x="64808" y="12934"/>
                  <a:pt x="65469" y="13045"/>
                  <a:pt x="66237" y="13296"/>
                </a:cubicBezTo>
                <a:cubicBezTo>
                  <a:pt x="67192" y="13603"/>
                  <a:pt x="68201" y="13759"/>
                  <a:pt x="69189" y="13759"/>
                </a:cubicBezTo>
                <a:cubicBezTo>
                  <a:pt x="69773" y="13759"/>
                  <a:pt x="70349" y="13705"/>
                  <a:pt x="70903" y="13594"/>
                </a:cubicBezTo>
                <a:cubicBezTo>
                  <a:pt x="71933" y="13377"/>
                  <a:pt x="72856" y="12970"/>
                  <a:pt x="73886" y="12780"/>
                </a:cubicBezTo>
                <a:cubicBezTo>
                  <a:pt x="74238" y="12704"/>
                  <a:pt x="74614" y="12661"/>
                  <a:pt x="74992" y="12661"/>
                </a:cubicBezTo>
                <a:cubicBezTo>
                  <a:pt x="75691" y="12661"/>
                  <a:pt x="76397" y="12808"/>
                  <a:pt x="76979" y="13160"/>
                </a:cubicBezTo>
                <a:cubicBezTo>
                  <a:pt x="76979" y="13160"/>
                  <a:pt x="73521" y="1"/>
                  <a:pt x="66680" y="1"/>
                </a:cubicBezTo>
                <a:close/>
              </a:path>
            </a:pathLst>
          </a:custGeom>
          <a:solidFill>
            <a:srgbClr val="9CC34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p22"/>
          <p:cNvSpPr/>
          <p:nvPr/>
        </p:nvSpPr>
        <p:spPr>
          <a:xfrm>
            <a:off x="-101250" y="4715150"/>
            <a:ext cx="9245114" cy="500522"/>
          </a:xfrm>
          <a:custGeom>
            <a:rect b="b" l="l" r="r" t="t"/>
            <a:pathLst>
              <a:path extrusionOk="0" h="9657" w="198276">
                <a:moveTo>
                  <a:pt x="0" y="0"/>
                </a:moveTo>
                <a:lnTo>
                  <a:pt x="0" y="9656"/>
                </a:lnTo>
                <a:lnTo>
                  <a:pt x="198276" y="9656"/>
                </a:lnTo>
                <a:lnTo>
                  <a:pt x="198276" y="0"/>
                </a:lnTo>
                <a:close/>
              </a:path>
            </a:pathLst>
          </a:custGeom>
          <a:solidFill>
            <a:srgbClr val="9759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22"/>
          <p:cNvSpPr/>
          <p:nvPr/>
        </p:nvSpPr>
        <p:spPr>
          <a:xfrm>
            <a:off x="-101250" y="4963986"/>
            <a:ext cx="9245114" cy="248836"/>
          </a:xfrm>
          <a:custGeom>
            <a:rect b="b" l="l" r="r" t="t"/>
            <a:pathLst>
              <a:path extrusionOk="0" h="4801" w="198276">
                <a:moveTo>
                  <a:pt x="0" y="0"/>
                </a:moveTo>
                <a:lnTo>
                  <a:pt x="0" y="4801"/>
                </a:lnTo>
                <a:lnTo>
                  <a:pt x="198276" y="4801"/>
                </a:lnTo>
                <a:lnTo>
                  <a:pt x="198276" y="0"/>
                </a:lnTo>
                <a:close/>
              </a:path>
            </a:pathLst>
          </a:custGeom>
          <a:solidFill>
            <a:srgbClr val="8349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22"/>
          <p:cNvSpPr/>
          <p:nvPr/>
        </p:nvSpPr>
        <p:spPr>
          <a:xfrm>
            <a:off x="1305425" y="2951075"/>
            <a:ext cx="25" cy="3400"/>
          </a:xfrm>
          <a:custGeom>
            <a:rect b="b" l="l" r="r" t="t"/>
            <a:pathLst>
              <a:path extrusionOk="0" h="136" w="1">
                <a:moveTo>
                  <a:pt x="1" y="136"/>
                </a:moveTo>
                <a:lnTo>
                  <a:pt x="1" y="0"/>
                </a:lnTo>
                <a:close/>
              </a:path>
            </a:pathLst>
          </a:custGeom>
          <a:solidFill>
            <a:srgbClr val="9CC34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22"/>
          <p:cNvSpPr txBox="1"/>
          <p:nvPr>
            <p:ph type="title"/>
          </p:nvPr>
        </p:nvSpPr>
        <p:spPr>
          <a:xfrm>
            <a:off x="878100" y="445025"/>
            <a:ext cx="73878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100"/>
              <a:buNone/>
              <a:defRPr/>
            </a:lvl1pPr>
            <a:lvl2pPr lvl="1" algn="l">
              <a:lnSpc>
                <a:spcPct val="100000"/>
              </a:lnSpc>
              <a:spcBef>
                <a:spcPts val="0"/>
              </a:spcBef>
              <a:spcAft>
                <a:spcPts val="0"/>
              </a:spcAft>
              <a:buSzPts val="3100"/>
              <a:buNone/>
              <a:defRPr/>
            </a:lvl2pPr>
            <a:lvl3pPr lvl="2" algn="l">
              <a:lnSpc>
                <a:spcPct val="100000"/>
              </a:lnSpc>
              <a:spcBef>
                <a:spcPts val="0"/>
              </a:spcBef>
              <a:spcAft>
                <a:spcPts val="0"/>
              </a:spcAft>
              <a:buSzPts val="3100"/>
              <a:buNone/>
              <a:defRPr/>
            </a:lvl3pPr>
            <a:lvl4pPr lvl="3" algn="l">
              <a:lnSpc>
                <a:spcPct val="100000"/>
              </a:lnSpc>
              <a:spcBef>
                <a:spcPts val="0"/>
              </a:spcBef>
              <a:spcAft>
                <a:spcPts val="0"/>
              </a:spcAft>
              <a:buSzPts val="3100"/>
              <a:buNone/>
              <a:defRPr/>
            </a:lvl4pPr>
            <a:lvl5pPr lvl="4" algn="l">
              <a:lnSpc>
                <a:spcPct val="100000"/>
              </a:lnSpc>
              <a:spcBef>
                <a:spcPts val="0"/>
              </a:spcBef>
              <a:spcAft>
                <a:spcPts val="0"/>
              </a:spcAft>
              <a:buSzPts val="3100"/>
              <a:buNone/>
              <a:defRPr/>
            </a:lvl5pPr>
            <a:lvl6pPr lvl="5" algn="l">
              <a:lnSpc>
                <a:spcPct val="100000"/>
              </a:lnSpc>
              <a:spcBef>
                <a:spcPts val="0"/>
              </a:spcBef>
              <a:spcAft>
                <a:spcPts val="0"/>
              </a:spcAft>
              <a:buSzPts val="3100"/>
              <a:buNone/>
              <a:defRPr/>
            </a:lvl6pPr>
            <a:lvl7pPr lvl="6" algn="l">
              <a:lnSpc>
                <a:spcPct val="100000"/>
              </a:lnSpc>
              <a:spcBef>
                <a:spcPts val="0"/>
              </a:spcBef>
              <a:spcAft>
                <a:spcPts val="0"/>
              </a:spcAft>
              <a:buSzPts val="3100"/>
              <a:buNone/>
              <a:defRPr/>
            </a:lvl7pPr>
            <a:lvl8pPr lvl="7" algn="l">
              <a:lnSpc>
                <a:spcPct val="100000"/>
              </a:lnSpc>
              <a:spcBef>
                <a:spcPts val="0"/>
              </a:spcBef>
              <a:spcAft>
                <a:spcPts val="0"/>
              </a:spcAft>
              <a:buSzPts val="3100"/>
              <a:buNone/>
              <a:defRPr/>
            </a:lvl8pPr>
            <a:lvl9pPr lvl="8" algn="l">
              <a:lnSpc>
                <a:spcPct val="100000"/>
              </a:lnSpc>
              <a:spcBef>
                <a:spcPts val="0"/>
              </a:spcBef>
              <a:spcAft>
                <a:spcPts val="0"/>
              </a:spcAft>
              <a:buSzPts val="31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10">
    <p:spTree>
      <p:nvGrpSpPr>
        <p:cNvPr id="242" name="Shape 242"/>
        <p:cNvGrpSpPr/>
        <p:nvPr/>
      </p:nvGrpSpPr>
      <p:grpSpPr>
        <a:xfrm>
          <a:off x="0" y="0"/>
          <a:ext cx="0" cy="0"/>
          <a:chOff x="0" y="0"/>
          <a:chExt cx="0" cy="0"/>
        </a:xfrm>
      </p:grpSpPr>
      <p:sp>
        <p:nvSpPr>
          <p:cNvPr id="243" name="Google Shape;243;p23"/>
          <p:cNvSpPr/>
          <p:nvPr/>
        </p:nvSpPr>
        <p:spPr>
          <a:xfrm>
            <a:off x="7928062" y="729885"/>
            <a:ext cx="1158662" cy="394072"/>
          </a:xfrm>
          <a:custGeom>
            <a:rect b="b" l="l" r="r" t="t"/>
            <a:pathLst>
              <a:path extrusionOk="0" h="8884" w="26121">
                <a:moveTo>
                  <a:pt x="15169" y="1"/>
                </a:moveTo>
                <a:cubicBezTo>
                  <a:pt x="14749" y="1"/>
                  <a:pt x="14288" y="40"/>
                  <a:pt x="13779" y="122"/>
                </a:cubicBezTo>
                <a:cubicBezTo>
                  <a:pt x="11908" y="475"/>
                  <a:pt x="10877" y="1885"/>
                  <a:pt x="10877" y="1885"/>
                </a:cubicBezTo>
                <a:cubicBezTo>
                  <a:pt x="10877" y="1885"/>
                  <a:pt x="9680" y="1137"/>
                  <a:pt x="7929" y="1137"/>
                </a:cubicBezTo>
                <a:cubicBezTo>
                  <a:pt x="7097" y="1137"/>
                  <a:pt x="6140" y="1306"/>
                  <a:pt x="5127" y="1804"/>
                </a:cubicBezTo>
                <a:cubicBezTo>
                  <a:pt x="2794" y="2916"/>
                  <a:pt x="3500" y="6089"/>
                  <a:pt x="3500" y="6089"/>
                </a:cubicBezTo>
                <a:cubicBezTo>
                  <a:pt x="3500" y="6089"/>
                  <a:pt x="3278" y="6031"/>
                  <a:pt x="2943" y="6031"/>
                </a:cubicBezTo>
                <a:cubicBezTo>
                  <a:pt x="2111" y="6031"/>
                  <a:pt x="580" y="6389"/>
                  <a:pt x="1" y="8883"/>
                </a:cubicBezTo>
                <a:lnTo>
                  <a:pt x="26121" y="8883"/>
                </a:lnTo>
                <a:cubicBezTo>
                  <a:pt x="26046" y="8734"/>
                  <a:pt x="24558" y="4208"/>
                  <a:pt x="21051" y="4208"/>
                </a:cubicBezTo>
                <a:cubicBezTo>
                  <a:pt x="20732" y="4208"/>
                  <a:pt x="20397" y="4245"/>
                  <a:pt x="20045" y="4326"/>
                </a:cubicBezTo>
                <a:cubicBezTo>
                  <a:pt x="18961" y="1733"/>
                  <a:pt x="17959" y="1"/>
                  <a:pt x="1516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23"/>
          <p:cNvSpPr/>
          <p:nvPr/>
        </p:nvSpPr>
        <p:spPr>
          <a:xfrm>
            <a:off x="5542605" y="1768428"/>
            <a:ext cx="798967" cy="270936"/>
          </a:xfrm>
          <a:custGeom>
            <a:rect b="b" l="l" r="r" t="t"/>
            <a:pathLst>
              <a:path extrusionOk="0" h="6108" w="18012">
                <a:moveTo>
                  <a:pt x="7542" y="1"/>
                </a:moveTo>
                <a:cubicBezTo>
                  <a:pt x="5597" y="1"/>
                  <a:pt x="4908" y="1198"/>
                  <a:pt x="4178" y="2988"/>
                </a:cubicBezTo>
                <a:cubicBezTo>
                  <a:pt x="3928" y="2928"/>
                  <a:pt x="3691" y="2901"/>
                  <a:pt x="3466" y="2901"/>
                </a:cubicBezTo>
                <a:cubicBezTo>
                  <a:pt x="1024" y="2901"/>
                  <a:pt x="1" y="6107"/>
                  <a:pt x="1" y="6107"/>
                </a:cubicBezTo>
                <a:lnTo>
                  <a:pt x="18011" y="6107"/>
                </a:lnTo>
                <a:cubicBezTo>
                  <a:pt x="17607" y="4413"/>
                  <a:pt x="16561" y="4167"/>
                  <a:pt x="15987" y="4167"/>
                </a:cubicBezTo>
                <a:cubicBezTo>
                  <a:pt x="15753" y="4167"/>
                  <a:pt x="15597" y="4208"/>
                  <a:pt x="15597" y="4208"/>
                </a:cubicBezTo>
                <a:cubicBezTo>
                  <a:pt x="15597" y="4208"/>
                  <a:pt x="16113" y="2011"/>
                  <a:pt x="14485" y="1225"/>
                </a:cubicBezTo>
                <a:cubicBezTo>
                  <a:pt x="13798" y="898"/>
                  <a:pt x="13149" y="787"/>
                  <a:pt x="12583" y="787"/>
                </a:cubicBezTo>
                <a:cubicBezTo>
                  <a:pt x="11361" y="787"/>
                  <a:pt x="10525" y="1306"/>
                  <a:pt x="10525" y="1306"/>
                </a:cubicBezTo>
                <a:cubicBezTo>
                  <a:pt x="10525" y="1306"/>
                  <a:pt x="9793" y="275"/>
                  <a:pt x="8518" y="86"/>
                </a:cubicBezTo>
                <a:cubicBezTo>
                  <a:pt x="8161" y="28"/>
                  <a:pt x="7837" y="1"/>
                  <a:pt x="754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23"/>
          <p:cNvSpPr/>
          <p:nvPr/>
        </p:nvSpPr>
        <p:spPr>
          <a:xfrm>
            <a:off x="587212" y="388060"/>
            <a:ext cx="1158662" cy="394072"/>
          </a:xfrm>
          <a:custGeom>
            <a:rect b="b" l="l" r="r" t="t"/>
            <a:pathLst>
              <a:path extrusionOk="0" h="8884" w="26121">
                <a:moveTo>
                  <a:pt x="15169" y="1"/>
                </a:moveTo>
                <a:cubicBezTo>
                  <a:pt x="14749" y="1"/>
                  <a:pt x="14288" y="40"/>
                  <a:pt x="13779" y="122"/>
                </a:cubicBezTo>
                <a:cubicBezTo>
                  <a:pt x="11908" y="475"/>
                  <a:pt x="10877" y="1885"/>
                  <a:pt x="10877" y="1885"/>
                </a:cubicBezTo>
                <a:cubicBezTo>
                  <a:pt x="10877" y="1885"/>
                  <a:pt x="9680" y="1137"/>
                  <a:pt x="7929" y="1137"/>
                </a:cubicBezTo>
                <a:cubicBezTo>
                  <a:pt x="7097" y="1137"/>
                  <a:pt x="6140" y="1306"/>
                  <a:pt x="5127" y="1804"/>
                </a:cubicBezTo>
                <a:cubicBezTo>
                  <a:pt x="2794" y="2916"/>
                  <a:pt x="3500" y="6089"/>
                  <a:pt x="3500" y="6089"/>
                </a:cubicBezTo>
                <a:cubicBezTo>
                  <a:pt x="3500" y="6089"/>
                  <a:pt x="3278" y="6031"/>
                  <a:pt x="2943" y="6031"/>
                </a:cubicBezTo>
                <a:cubicBezTo>
                  <a:pt x="2111" y="6031"/>
                  <a:pt x="580" y="6389"/>
                  <a:pt x="1" y="8883"/>
                </a:cubicBezTo>
                <a:lnTo>
                  <a:pt x="26121" y="8883"/>
                </a:lnTo>
                <a:cubicBezTo>
                  <a:pt x="26046" y="8734"/>
                  <a:pt x="24558" y="4208"/>
                  <a:pt x="21051" y="4208"/>
                </a:cubicBezTo>
                <a:cubicBezTo>
                  <a:pt x="20732" y="4208"/>
                  <a:pt x="20397" y="4245"/>
                  <a:pt x="20045" y="4326"/>
                </a:cubicBezTo>
                <a:cubicBezTo>
                  <a:pt x="18961" y="1733"/>
                  <a:pt x="17959" y="1"/>
                  <a:pt x="1516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23"/>
          <p:cNvSpPr/>
          <p:nvPr/>
        </p:nvSpPr>
        <p:spPr>
          <a:xfrm>
            <a:off x="2073164" y="4225925"/>
            <a:ext cx="796690" cy="270940"/>
          </a:xfrm>
          <a:custGeom>
            <a:rect b="b" l="l" r="r" t="t"/>
            <a:pathLst>
              <a:path extrusionOk="0" h="8884" w="26121">
                <a:moveTo>
                  <a:pt x="15169" y="1"/>
                </a:moveTo>
                <a:cubicBezTo>
                  <a:pt x="14749" y="1"/>
                  <a:pt x="14288" y="40"/>
                  <a:pt x="13779" y="122"/>
                </a:cubicBezTo>
                <a:cubicBezTo>
                  <a:pt x="11908" y="475"/>
                  <a:pt x="10877" y="1885"/>
                  <a:pt x="10877" y="1885"/>
                </a:cubicBezTo>
                <a:cubicBezTo>
                  <a:pt x="10877" y="1885"/>
                  <a:pt x="9680" y="1137"/>
                  <a:pt x="7929" y="1137"/>
                </a:cubicBezTo>
                <a:cubicBezTo>
                  <a:pt x="7097" y="1137"/>
                  <a:pt x="6140" y="1306"/>
                  <a:pt x="5127" y="1804"/>
                </a:cubicBezTo>
                <a:cubicBezTo>
                  <a:pt x="2794" y="2916"/>
                  <a:pt x="3500" y="6089"/>
                  <a:pt x="3500" y="6089"/>
                </a:cubicBezTo>
                <a:cubicBezTo>
                  <a:pt x="3500" y="6089"/>
                  <a:pt x="3278" y="6031"/>
                  <a:pt x="2943" y="6031"/>
                </a:cubicBezTo>
                <a:cubicBezTo>
                  <a:pt x="2111" y="6031"/>
                  <a:pt x="580" y="6389"/>
                  <a:pt x="1" y="8883"/>
                </a:cubicBezTo>
                <a:lnTo>
                  <a:pt x="26121" y="8883"/>
                </a:lnTo>
                <a:cubicBezTo>
                  <a:pt x="26046" y="8734"/>
                  <a:pt x="24558" y="4208"/>
                  <a:pt x="21051" y="4208"/>
                </a:cubicBezTo>
                <a:cubicBezTo>
                  <a:pt x="20732" y="4208"/>
                  <a:pt x="20397" y="4245"/>
                  <a:pt x="20045" y="4326"/>
                </a:cubicBezTo>
                <a:cubicBezTo>
                  <a:pt x="18961" y="1733"/>
                  <a:pt x="17959" y="1"/>
                  <a:pt x="1516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23"/>
          <p:cNvSpPr/>
          <p:nvPr/>
        </p:nvSpPr>
        <p:spPr>
          <a:xfrm>
            <a:off x="7928049" y="4366575"/>
            <a:ext cx="549186" cy="186248"/>
          </a:xfrm>
          <a:custGeom>
            <a:rect b="b" l="l" r="r" t="t"/>
            <a:pathLst>
              <a:path extrusionOk="0" h="6108" w="18012">
                <a:moveTo>
                  <a:pt x="7542" y="1"/>
                </a:moveTo>
                <a:cubicBezTo>
                  <a:pt x="5597" y="1"/>
                  <a:pt x="4908" y="1198"/>
                  <a:pt x="4178" y="2988"/>
                </a:cubicBezTo>
                <a:cubicBezTo>
                  <a:pt x="3928" y="2928"/>
                  <a:pt x="3691" y="2901"/>
                  <a:pt x="3466" y="2901"/>
                </a:cubicBezTo>
                <a:cubicBezTo>
                  <a:pt x="1024" y="2901"/>
                  <a:pt x="1" y="6107"/>
                  <a:pt x="1" y="6107"/>
                </a:cubicBezTo>
                <a:lnTo>
                  <a:pt x="18011" y="6107"/>
                </a:lnTo>
                <a:cubicBezTo>
                  <a:pt x="17607" y="4413"/>
                  <a:pt x="16561" y="4167"/>
                  <a:pt x="15987" y="4167"/>
                </a:cubicBezTo>
                <a:cubicBezTo>
                  <a:pt x="15753" y="4167"/>
                  <a:pt x="15597" y="4208"/>
                  <a:pt x="15597" y="4208"/>
                </a:cubicBezTo>
                <a:cubicBezTo>
                  <a:pt x="15597" y="4208"/>
                  <a:pt x="16113" y="2011"/>
                  <a:pt x="14485" y="1225"/>
                </a:cubicBezTo>
                <a:cubicBezTo>
                  <a:pt x="13798" y="898"/>
                  <a:pt x="13149" y="787"/>
                  <a:pt x="12583" y="787"/>
                </a:cubicBezTo>
                <a:cubicBezTo>
                  <a:pt x="11361" y="787"/>
                  <a:pt x="10525" y="1306"/>
                  <a:pt x="10525" y="1306"/>
                </a:cubicBezTo>
                <a:cubicBezTo>
                  <a:pt x="10525" y="1306"/>
                  <a:pt x="9793" y="275"/>
                  <a:pt x="8518" y="86"/>
                </a:cubicBezTo>
                <a:cubicBezTo>
                  <a:pt x="8161" y="28"/>
                  <a:pt x="7837" y="1"/>
                  <a:pt x="754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14">
    <p:spTree>
      <p:nvGrpSpPr>
        <p:cNvPr id="248" name="Shape 248"/>
        <p:cNvGrpSpPr/>
        <p:nvPr/>
      </p:nvGrpSpPr>
      <p:grpSpPr>
        <a:xfrm>
          <a:off x="0" y="0"/>
          <a:ext cx="0" cy="0"/>
          <a:chOff x="0" y="0"/>
          <a:chExt cx="0" cy="0"/>
        </a:xfrm>
      </p:grpSpPr>
      <p:sp>
        <p:nvSpPr>
          <p:cNvPr id="249" name="Google Shape;249;p24"/>
          <p:cNvSpPr txBox="1"/>
          <p:nvPr>
            <p:ph type="title"/>
          </p:nvPr>
        </p:nvSpPr>
        <p:spPr>
          <a:xfrm>
            <a:off x="255025" y="1230732"/>
            <a:ext cx="4362900" cy="2682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100"/>
              <a:buNone/>
              <a:defRPr sz="4200">
                <a:solidFill>
                  <a:schemeClr val="accent1"/>
                </a:solidFill>
              </a:defRPr>
            </a:lvl1pPr>
            <a:lvl2pPr lvl="1" algn="l">
              <a:lnSpc>
                <a:spcPct val="100000"/>
              </a:lnSpc>
              <a:spcBef>
                <a:spcPts val="0"/>
              </a:spcBef>
              <a:spcAft>
                <a:spcPts val="0"/>
              </a:spcAft>
              <a:buSzPts val="3100"/>
              <a:buNone/>
              <a:defRPr/>
            </a:lvl2pPr>
            <a:lvl3pPr lvl="2" algn="l">
              <a:lnSpc>
                <a:spcPct val="100000"/>
              </a:lnSpc>
              <a:spcBef>
                <a:spcPts val="0"/>
              </a:spcBef>
              <a:spcAft>
                <a:spcPts val="0"/>
              </a:spcAft>
              <a:buSzPts val="3100"/>
              <a:buNone/>
              <a:defRPr/>
            </a:lvl3pPr>
            <a:lvl4pPr lvl="3" algn="l">
              <a:lnSpc>
                <a:spcPct val="100000"/>
              </a:lnSpc>
              <a:spcBef>
                <a:spcPts val="0"/>
              </a:spcBef>
              <a:spcAft>
                <a:spcPts val="0"/>
              </a:spcAft>
              <a:buSzPts val="3100"/>
              <a:buNone/>
              <a:defRPr/>
            </a:lvl4pPr>
            <a:lvl5pPr lvl="4" algn="l">
              <a:lnSpc>
                <a:spcPct val="100000"/>
              </a:lnSpc>
              <a:spcBef>
                <a:spcPts val="0"/>
              </a:spcBef>
              <a:spcAft>
                <a:spcPts val="0"/>
              </a:spcAft>
              <a:buSzPts val="3100"/>
              <a:buNone/>
              <a:defRPr/>
            </a:lvl5pPr>
            <a:lvl6pPr lvl="5" algn="l">
              <a:lnSpc>
                <a:spcPct val="100000"/>
              </a:lnSpc>
              <a:spcBef>
                <a:spcPts val="0"/>
              </a:spcBef>
              <a:spcAft>
                <a:spcPts val="0"/>
              </a:spcAft>
              <a:buSzPts val="3100"/>
              <a:buNone/>
              <a:defRPr/>
            </a:lvl6pPr>
            <a:lvl7pPr lvl="6" algn="l">
              <a:lnSpc>
                <a:spcPct val="100000"/>
              </a:lnSpc>
              <a:spcBef>
                <a:spcPts val="0"/>
              </a:spcBef>
              <a:spcAft>
                <a:spcPts val="0"/>
              </a:spcAft>
              <a:buSzPts val="3100"/>
              <a:buNone/>
              <a:defRPr/>
            </a:lvl7pPr>
            <a:lvl8pPr lvl="7" algn="l">
              <a:lnSpc>
                <a:spcPct val="100000"/>
              </a:lnSpc>
              <a:spcBef>
                <a:spcPts val="0"/>
              </a:spcBef>
              <a:spcAft>
                <a:spcPts val="0"/>
              </a:spcAft>
              <a:buSzPts val="3100"/>
              <a:buNone/>
              <a:defRPr/>
            </a:lvl8pPr>
            <a:lvl9pPr lvl="8" algn="l">
              <a:lnSpc>
                <a:spcPct val="100000"/>
              </a:lnSpc>
              <a:spcBef>
                <a:spcPts val="0"/>
              </a:spcBef>
              <a:spcAft>
                <a:spcPts val="0"/>
              </a:spcAft>
              <a:buSzPts val="31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11_1">
    <p:bg>
      <p:bgPr>
        <a:solidFill>
          <a:schemeClr val="dk2"/>
        </a:solidFill>
      </p:bgPr>
    </p:bg>
    <p:spTree>
      <p:nvGrpSpPr>
        <p:cNvPr id="250" name="Shape 250"/>
        <p:cNvGrpSpPr/>
        <p:nvPr/>
      </p:nvGrpSpPr>
      <p:grpSpPr>
        <a:xfrm>
          <a:off x="0" y="0"/>
          <a:ext cx="0" cy="0"/>
          <a:chOff x="0" y="0"/>
          <a:chExt cx="0" cy="0"/>
        </a:xfrm>
      </p:grpSpPr>
      <p:sp>
        <p:nvSpPr>
          <p:cNvPr id="251" name="Google Shape;251;p25"/>
          <p:cNvSpPr/>
          <p:nvPr/>
        </p:nvSpPr>
        <p:spPr>
          <a:xfrm>
            <a:off x="7928062" y="729885"/>
            <a:ext cx="1158662" cy="394072"/>
          </a:xfrm>
          <a:custGeom>
            <a:rect b="b" l="l" r="r" t="t"/>
            <a:pathLst>
              <a:path extrusionOk="0" h="8884" w="26121">
                <a:moveTo>
                  <a:pt x="15169" y="1"/>
                </a:moveTo>
                <a:cubicBezTo>
                  <a:pt x="14749" y="1"/>
                  <a:pt x="14288" y="40"/>
                  <a:pt x="13779" y="122"/>
                </a:cubicBezTo>
                <a:cubicBezTo>
                  <a:pt x="11908" y="475"/>
                  <a:pt x="10877" y="1885"/>
                  <a:pt x="10877" y="1885"/>
                </a:cubicBezTo>
                <a:cubicBezTo>
                  <a:pt x="10877" y="1885"/>
                  <a:pt x="9680" y="1137"/>
                  <a:pt x="7929" y="1137"/>
                </a:cubicBezTo>
                <a:cubicBezTo>
                  <a:pt x="7097" y="1137"/>
                  <a:pt x="6140" y="1306"/>
                  <a:pt x="5127" y="1804"/>
                </a:cubicBezTo>
                <a:cubicBezTo>
                  <a:pt x="2794" y="2916"/>
                  <a:pt x="3500" y="6089"/>
                  <a:pt x="3500" y="6089"/>
                </a:cubicBezTo>
                <a:cubicBezTo>
                  <a:pt x="3500" y="6089"/>
                  <a:pt x="3278" y="6031"/>
                  <a:pt x="2943" y="6031"/>
                </a:cubicBezTo>
                <a:cubicBezTo>
                  <a:pt x="2111" y="6031"/>
                  <a:pt x="580" y="6389"/>
                  <a:pt x="1" y="8883"/>
                </a:cubicBezTo>
                <a:lnTo>
                  <a:pt x="26121" y="8883"/>
                </a:lnTo>
                <a:cubicBezTo>
                  <a:pt x="26046" y="8734"/>
                  <a:pt x="24558" y="4208"/>
                  <a:pt x="21051" y="4208"/>
                </a:cubicBezTo>
                <a:cubicBezTo>
                  <a:pt x="20732" y="4208"/>
                  <a:pt x="20397" y="4245"/>
                  <a:pt x="20045" y="4326"/>
                </a:cubicBezTo>
                <a:cubicBezTo>
                  <a:pt x="18961" y="1733"/>
                  <a:pt x="17959" y="1"/>
                  <a:pt x="1516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25"/>
          <p:cNvSpPr/>
          <p:nvPr/>
        </p:nvSpPr>
        <p:spPr>
          <a:xfrm>
            <a:off x="5542605" y="1768428"/>
            <a:ext cx="798967" cy="270936"/>
          </a:xfrm>
          <a:custGeom>
            <a:rect b="b" l="l" r="r" t="t"/>
            <a:pathLst>
              <a:path extrusionOk="0" h="6108" w="18012">
                <a:moveTo>
                  <a:pt x="7542" y="1"/>
                </a:moveTo>
                <a:cubicBezTo>
                  <a:pt x="5597" y="1"/>
                  <a:pt x="4908" y="1198"/>
                  <a:pt x="4178" y="2988"/>
                </a:cubicBezTo>
                <a:cubicBezTo>
                  <a:pt x="3928" y="2928"/>
                  <a:pt x="3691" y="2901"/>
                  <a:pt x="3466" y="2901"/>
                </a:cubicBezTo>
                <a:cubicBezTo>
                  <a:pt x="1024" y="2901"/>
                  <a:pt x="1" y="6107"/>
                  <a:pt x="1" y="6107"/>
                </a:cubicBezTo>
                <a:lnTo>
                  <a:pt x="18011" y="6107"/>
                </a:lnTo>
                <a:cubicBezTo>
                  <a:pt x="17607" y="4413"/>
                  <a:pt x="16561" y="4167"/>
                  <a:pt x="15987" y="4167"/>
                </a:cubicBezTo>
                <a:cubicBezTo>
                  <a:pt x="15753" y="4167"/>
                  <a:pt x="15597" y="4208"/>
                  <a:pt x="15597" y="4208"/>
                </a:cubicBezTo>
                <a:cubicBezTo>
                  <a:pt x="15597" y="4208"/>
                  <a:pt x="16113" y="2011"/>
                  <a:pt x="14485" y="1225"/>
                </a:cubicBezTo>
                <a:cubicBezTo>
                  <a:pt x="13798" y="898"/>
                  <a:pt x="13149" y="787"/>
                  <a:pt x="12583" y="787"/>
                </a:cubicBezTo>
                <a:cubicBezTo>
                  <a:pt x="11361" y="787"/>
                  <a:pt x="10525" y="1306"/>
                  <a:pt x="10525" y="1306"/>
                </a:cubicBezTo>
                <a:cubicBezTo>
                  <a:pt x="10525" y="1306"/>
                  <a:pt x="9793" y="275"/>
                  <a:pt x="8518" y="86"/>
                </a:cubicBezTo>
                <a:cubicBezTo>
                  <a:pt x="8161" y="28"/>
                  <a:pt x="7837" y="1"/>
                  <a:pt x="754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25"/>
          <p:cNvSpPr/>
          <p:nvPr/>
        </p:nvSpPr>
        <p:spPr>
          <a:xfrm>
            <a:off x="587212" y="388060"/>
            <a:ext cx="1158662" cy="394072"/>
          </a:xfrm>
          <a:custGeom>
            <a:rect b="b" l="l" r="r" t="t"/>
            <a:pathLst>
              <a:path extrusionOk="0" h="8884" w="26121">
                <a:moveTo>
                  <a:pt x="15169" y="1"/>
                </a:moveTo>
                <a:cubicBezTo>
                  <a:pt x="14749" y="1"/>
                  <a:pt x="14288" y="40"/>
                  <a:pt x="13779" y="122"/>
                </a:cubicBezTo>
                <a:cubicBezTo>
                  <a:pt x="11908" y="475"/>
                  <a:pt x="10877" y="1885"/>
                  <a:pt x="10877" y="1885"/>
                </a:cubicBezTo>
                <a:cubicBezTo>
                  <a:pt x="10877" y="1885"/>
                  <a:pt x="9680" y="1137"/>
                  <a:pt x="7929" y="1137"/>
                </a:cubicBezTo>
                <a:cubicBezTo>
                  <a:pt x="7097" y="1137"/>
                  <a:pt x="6140" y="1306"/>
                  <a:pt x="5127" y="1804"/>
                </a:cubicBezTo>
                <a:cubicBezTo>
                  <a:pt x="2794" y="2916"/>
                  <a:pt x="3500" y="6089"/>
                  <a:pt x="3500" y="6089"/>
                </a:cubicBezTo>
                <a:cubicBezTo>
                  <a:pt x="3500" y="6089"/>
                  <a:pt x="3278" y="6031"/>
                  <a:pt x="2943" y="6031"/>
                </a:cubicBezTo>
                <a:cubicBezTo>
                  <a:pt x="2111" y="6031"/>
                  <a:pt x="580" y="6389"/>
                  <a:pt x="1" y="8883"/>
                </a:cubicBezTo>
                <a:lnTo>
                  <a:pt x="26121" y="8883"/>
                </a:lnTo>
                <a:cubicBezTo>
                  <a:pt x="26046" y="8734"/>
                  <a:pt x="24558" y="4208"/>
                  <a:pt x="21051" y="4208"/>
                </a:cubicBezTo>
                <a:cubicBezTo>
                  <a:pt x="20732" y="4208"/>
                  <a:pt x="20397" y="4245"/>
                  <a:pt x="20045" y="4326"/>
                </a:cubicBezTo>
                <a:cubicBezTo>
                  <a:pt x="18961" y="1733"/>
                  <a:pt x="17959" y="1"/>
                  <a:pt x="1516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25"/>
          <p:cNvSpPr/>
          <p:nvPr/>
        </p:nvSpPr>
        <p:spPr>
          <a:xfrm>
            <a:off x="2073164" y="4225925"/>
            <a:ext cx="796690" cy="270940"/>
          </a:xfrm>
          <a:custGeom>
            <a:rect b="b" l="l" r="r" t="t"/>
            <a:pathLst>
              <a:path extrusionOk="0" h="8884" w="26121">
                <a:moveTo>
                  <a:pt x="15169" y="1"/>
                </a:moveTo>
                <a:cubicBezTo>
                  <a:pt x="14749" y="1"/>
                  <a:pt x="14288" y="40"/>
                  <a:pt x="13779" y="122"/>
                </a:cubicBezTo>
                <a:cubicBezTo>
                  <a:pt x="11908" y="475"/>
                  <a:pt x="10877" y="1885"/>
                  <a:pt x="10877" y="1885"/>
                </a:cubicBezTo>
                <a:cubicBezTo>
                  <a:pt x="10877" y="1885"/>
                  <a:pt x="9680" y="1137"/>
                  <a:pt x="7929" y="1137"/>
                </a:cubicBezTo>
                <a:cubicBezTo>
                  <a:pt x="7097" y="1137"/>
                  <a:pt x="6140" y="1306"/>
                  <a:pt x="5127" y="1804"/>
                </a:cubicBezTo>
                <a:cubicBezTo>
                  <a:pt x="2794" y="2916"/>
                  <a:pt x="3500" y="6089"/>
                  <a:pt x="3500" y="6089"/>
                </a:cubicBezTo>
                <a:cubicBezTo>
                  <a:pt x="3500" y="6089"/>
                  <a:pt x="3278" y="6031"/>
                  <a:pt x="2943" y="6031"/>
                </a:cubicBezTo>
                <a:cubicBezTo>
                  <a:pt x="2111" y="6031"/>
                  <a:pt x="580" y="6389"/>
                  <a:pt x="1" y="8883"/>
                </a:cubicBezTo>
                <a:lnTo>
                  <a:pt x="26121" y="8883"/>
                </a:lnTo>
                <a:cubicBezTo>
                  <a:pt x="26046" y="8734"/>
                  <a:pt x="24558" y="4208"/>
                  <a:pt x="21051" y="4208"/>
                </a:cubicBezTo>
                <a:cubicBezTo>
                  <a:pt x="20732" y="4208"/>
                  <a:pt x="20397" y="4245"/>
                  <a:pt x="20045" y="4326"/>
                </a:cubicBezTo>
                <a:cubicBezTo>
                  <a:pt x="18961" y="1733"/>
                  <a:pt x="17959" y="1"/>
                  <a:pt x="1516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25"/>
          <p:cNvSpPr/>
          <p:nvPr/>
        </p:nvSpPr>
        <p:spPr>
          <a:xfrm>
            <a:off x="7928049" y="4366575"/>
            <a:ext cx="549186" cy="186248"/>
          </a:xfrm>
          <a:custGeom>
            <a:rect b="b" l="l" r="r" t="t"/>
            <a:pathLst>
              <a:path extrusionOk="0" h="6108" w="18012">
                <a:moveTo>
                  <a:pt x="7542" y="1"/>
                </a:moveTo>
                <a:cubicBezTo>
                  <a:pt x="5597" y="1"/>
                  <a:pt x="4908" y="1198"/>
                  <a:pt x="4178" y="2988"/>
                </a:cubicBezTo>
                <a:cubicBezTo>
                  <a:pt x="3928" y="2928"/>
                  <a:pt x="3691" y="2901"/>
                  <a:pt x="3466" y="2901"/>
                </a:cubicBezTo>
                <a:cubicBezTo>
                  <a:pt x="1024" y="2901"/>
                  <a:pt x="1" y="6107"/>
                  <a:pt x="1" y="6107"/>
                </a:cubicBezTo>
                <a:lnTo>
                  <a:pt x="18011" y="6107"/>
                </a:lnTo>
                <a:cubicBezTo>
                  <a:pt x="17607" y="4413"/>
                  <a:pt x="16561" y="4167"/>
                  <a:pt x="15987" y="4167"/>
                </a:cubicBezTo>
                <a:cubicBezTo>
                  <a:pt x="15753" y="4167"/>
                  <a:pt x="15597" y="4208"/>
                  <a:pt x="15597" y="4208"/>
                </a:cubicBezTo>
                <a:cubicBezTo>
                  <a:pt x="15597" y="4208"/>
                  <a:pt x="16113" y="2011"/>
                  <a:pt x="14485" y="1225"/>
                </a:cubicBezTo>
                <a:cubicBezTo>
                  <a:pt x="13798" y="898"/>
                  <a:pt x="13149" y="787"/>
                  <a:pt x="12583" y="787"/>
                </a:cubicBezTo>
                <a:cubicBezTo>
                  <a:pt x="11361" y="787"/>
                  <a:pt x="10525" y="1306"/>
                  <a:pt x="10525" y="1306"/>
                </a:cubicBezTo>
                <a:cubicBezTo>
                  <a:pt x="10525" y="1306"/>
                  <a:pt x="9793" y="275"/>
                  <a:pt x="8518" y="86"/>
                </a:cubicBezTo>
                <a:cubicBezTo>
                  <a:pt x="8161" y="28"/>
                  <a:pt x="7837" y="1"/>
                  <a:pt x="754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25"/>
          <p:cNvSpPr txBox="1"/>
          <p:nvPr>
            <p:ph type="title"/>
          </p:nvPr>
        </p:nvSpPr>
        <p:spPr>
          <a:xfrm>
            <a:off x="878100" y="445025"/>
            <a:ext cx="73878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100"/>
              <a:buNone/>
              <a:defRPr/>
            </a:lvl1pPr>
            <a:lvl2pPr lvl="1" algn="l">
              <a:lnSpc>
                <a:spcPct val="100000"/>
              </a:lnSpc>
              <a:spcBef>
                <a:spcPts val="0"/>
              </a:spcBef>
              <a:spcAft>
                <a:spcPts val="0"/>
              </a:spcAft>
              <a:buSzPts val="3100"/>
              <a:buNone/>
              <a:defRPr/>
            </a:lvl2pPr>
            <a:lvl3pPr lvl="2" algn="l">
              <a:lnSpc>
                <a:spcPct val="100000"/>
              </a:lnSpc>
              <a:spcBef>
                <a:spcPts val="0"/>
              </a:spcBef>
              <a:spcAft>
                <a:spcPts val="0"/>
              </a:spcAft>
              <a:buSzPts val="3100"/>
              <a:buNone/>
              <a:defRPr/>
            </a:lvl3pPr>
            <a:lvl4pPr lvl="3" algn="l">
              <a:lnSpc>
                <a:spcPct val="100000"/>
              </a:lnSpc>
              <a:spcBef>
                <a:spcPts val="0"/>
              </a:spcBef>
              <a:spcAft>
                <a:spcPts val="0"/>
              </a:spcAft>
              <a:buSzPts val="3100"/>
              <a:buNone/>
              <a:defRPr/>
            </a:lvl4pPr>
            <a:lvl5pPr lvl="4" algn="l">
              <a:lnSpc>
                <a:spcPct val="100000"/>
              </a:lnSpc>
              <a:spcBef>
                <a:spcPts val="0"/>
              </a:spcBef>
              <a:spcAft>
                <a:spcPts val="0"/>
              </a:spcAft>
              <a:buSzPts val="3100"/>
              <a:buNone/>
              <a:defRPr/>
            </a:lvl5pPr>
            <a:lvl6pPr lvl="5" algn="l">
              <a:lnSpc>
                <a:spcPct val="100000"/>
              </a:lnSpc>
              <a:spcBef>
                <a:spcPts val="0"/>
              </a:spcBef>
              <a:spcAft>
                <a:spcPts val="0"/>
              </a:spcAft>
              <a:buSzPts val="3100"/>
              <a:buNone/>
              <a:defRPr/>
            </a:lvl6pPr>
            <a:lvl7pPr lvl="6" algn="l">
              <a:lnSpc>
                <a:spcPct val="100000"/>
              </a:lnSpc>
              <a:spcBef>
                <a:spcPts val="0"/>
              </a:spcBef>
              <a:spcAft>
                <a:spcPts val="0"/>
              </a:spcAft>
              <a:buSzPts val="3100"/>
              <a:buNone/>
              <a:defRPr/>
            </a:lvl7pPr>
            <a:lvl8pPr lvl="7" algn="l">
              <a:lnSpc>
                <a:spcPct val="100000"/>
              </a:lnSpc>
              <a:spcBef>
                <a:spcPts val="0"/>
              </a:spcBef>
              <a:spcAft>
                <a:spcPts val="0"/>
              </a:spcAft>
              <a:buSzPts val="3100"/>
              <a:buNone/>
              <a:defRPr/>
            </a:lvl8pPr>
            <a:lvl9pPr lvl="8" algn="l">
              <a:lnSpc>
                <a:spcPct val="100000"/>
              </a:lnSpc>
              <a:spcBef>
                <a:spcPts val="0"/>
              </a:spcBef>
              <a:spcAft>
                <a:spcPts val="0"/>
              </a:spcAft>
              <a:buSzPts val="3100"/>
              <a:buNone/>
              <a:defRPr/>
            </a:lvl9pPr>
          </a:lstStyle>
          <a:p/>
        </p:txBody>
      </p:sp>
      <p:sp>
        <p:nvSpPr>
          <p:cNvPr id="257" name="Google Shape;257;p25"/>
          <p:cNvSpPr txBox="1"/>
          <p:nvPr>
            <p:ph idx="1" type="subTitle"/>
          </p:nvPr>
        </p:nvSpPr>
        <p:spPr>
          <a:xfrm>
            <a:off x="878100" y="1197675"/>
            <a:ext cx="7387800" cy="3394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8C5A79"/>
              </a:buClr>
              <a:buSzPts val="1400"/>
              <a:buFont typeface="Lato"/>
              <a:buChar char="●"/>
              <a:defRPr sz="1100">
                <a:solidFill>
                  <a:schemeClr val="dk1"/>
                </a:solidFill>
              </a:defRPr>
            </a:lvl1pPr>
            <a:lvl2pPr lvl="1" algn="ctr">
              <a:lnSpc>
                <a:spcPct val="100000"/>
              </a:lnSpc>
              <a:spcBef>
                <a:spcPts val="0"/>
              </a:spcBef>
              <a:spcAft>
                <a:spcPts val="0"/>
              </a:spcAft>
              <a:buClr>
                <a:srgbClr val="555555"/>
              </a:buClr>
              <a:buSzPts val="2100"/>
              <a:buFont typeface="Lato"/>
              <a:buChar char="○"/>
              <a:defRPr sz="2100"/>
            </a:lvl2pPr>
            <a:lvl3pPr lvl="2" algn="ctr">
              <a:lnSpc>
                <a:spcPct val="100000"/>
              </a:lnSpc>
              <a:spcBef>
                <a:spcPts val="0"/>
              </a:spcBef>
              <a:spcAft>
                <a:spcPts val="0"/>
              </a:spcAft>
              <a:buClr>
                <a:srgbClr val="555555"/>
              </a:buClr>
              <a:buSzPts val="2100"/>
              <a:buFont typeface="Lato"/>
              <a:buChar char="■"/>
              <a:defRPr sz="2100"/>
            </a:lvl3pPr>
            <a:lvl4pPr lvl="3" algn="ctr">
              <a:lnSpc>
                <a:spcPct val="100000"/>
              </a:lnSpc>
              <a:spcBef>
                <a:spcPts val="0"/>
              </a:spcBef>
              <a:spcAft>
                <a:spcPts val="0"/>
              </a:spcAft>
              <a:buClr>
                <a:srgbClr val="555555"/>
              </a:buClr>
              <a:buSzPts val="2100"/>
              <a:buFont typeface="Lato"/>
              <a:buChar char="●"/>
              <a:defRPr sz="2100"/>
            </a:lvl4pPr>
            <a:lvl5pPr lvl="4" algn="ctr">
              <a:lnSpc>
                <a:spcPct val="100000"/>
              </a:lnSpc>
              <a:spcBef>
                <a:spcPts val="0"/>
              </a:spcBef>
              <a:spcAft>
                <a:spcPts val="0"/>
              </a:spcAft>
              <a:buClr>
                <a:srgbClr val="555555"/>
              </a:buClr>
              <a:buSzPts val="2100"/>
              <a:buFont typeface="Lato"/>
              <a:buChar char="○"/>
              <a:defRPr sz="2100"/>
            </a:lvl5pPr>
            <a:lvl6pPr lvl="5" algn="ctr">
              <a:lnSpc>
                <a:spcPct val="100000"/>
              </a:lnSpc>
              <a:spcBef>
                <a:spcPts val="0"/>
              </a:spcBef>
              <a:spcAft>
                <a:spcPts val="0"/>
              </a:spcAft>
              <a:buClr>
                <a:srgbClr val="555555"/>
              </a:buClr>
              <a:buSzPts val="2100"/>
              <a:buFont typeface="Lato"/>
              <a:buChar char="■"/>
              <a:defRPr sz="2100"/>
            </a:lvl6pPr>
            <a:lvl7pPr lvl="6" algn="ctr">
              <a:lnSpc>
                <a:spcPct val="100000"/>
              </a:lnSpc>
              <a:spcBef>
                <a:spcPts val="0"/>
              </a:spcBef>
              <a:spcAft>
                <a:spcPts val="0"/>
              </a:spcAft>
              <a:buClr>
                <a:srgbClr val="555555"/>
              </a:buClr>
              <a:buSzPts val="2100"/>
              <a:buFont typeface="Lato"/>
              <a:buChar char="●"/>
              <a:defRPr sz="2100"/>
            </a:lvl7pPr>
            <a:lvl8pPr lvl="7" algn="ctr">
              <a:lnSpc>
                <a:spcPct val="100000"/>
              </a:lnSpc>
              <a:spcBef>
                <a:spcPts val="0"/>
              </a:spcBef>
              <a:spcAft>
                <a:spcPts val="0"/>
              </a:spcAft>
              <a:buClr>
                <a:srgbClr val="555555"/>
              </a:buClr>
              <a:buSzPts val="2100"/>
              <a:buFont typeface="Lato"/>
              <a:buChar char="○"/>
              <a:defRPr sz="2100"/>
            </a:lvl8pPr>
            <a:lvl9pPr lvl="8" algn="ctr">
              <a:lnSpc>
                <a:spcPct val="100000"/>
              </a:lnSpc>
              <a:spcBef>
                <a:spcPts val="0"/>
              </a:spcBef>
              <a:spcAft>
                <a:spcPts val="0"/>
              </a:spcAft>
              <a:buClr>
                <a:srgbClr val="555555"/>
              </a:buClr>
              <a:buSzPts val="2100"/>
              <a:buFont typeface="Lato"/>
              <a:buChar char="■"/>
              <a:defRPr sz="21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58" name="Shape 258"/>
        <p:cNvGrpSpPr/>
        <p:nvPr/>
      </p:nvGrpSpPr>
      <p:grpSpPr>
        <a:xfrm>
          <a:off x="0" y="0"/>
          <a:ext cx="0" cy="0"/>
          <a:chOff x="0" y="0"/>
          <a:chExt cx="0" cy="0"/>
        </a:xfrm>
      </p:grpSpPr>
      <p:sp>
        <p:nvSpPr>
          <p:cNvPr id="259" name="Google Shape;259;p26"/>
          <p:cNvSpPr/>
          <p:nvPr/>
        </p:nvSpPr>
        <p:spPr>
          <a:xfrm>
            <a:off x="-264475" y="2959375"/>
            <a:ext cx="9522563" cy="2334129"/>
          </a:xfrm>
          <a:custGeom>
            <a:rect b="b" l="l" r="r" t="t"/>
            <a:pathLst>
              <a:path extrusionOk="0" h="45584" w="205871">
                <a:moveTo>
                  <a:pt x="204514" y="0"/>
                </a:moveTo>
                <a:cubicBezTo>
                  <a:pt x="203501" y="0"/>
                  <a:pt x="202472" y="344"/>
                  <a:pt x="201558" y="829"/>
                </a:cubicBezTo>
                <a:cubicBezTo>
                  <a:pt x="200229" y="1534"/>
                  <a:pt x="199117" y="2538"/>
                  <a:pt x="197788" y="3270"/>
                </a:cubicBezTo>
                <a:cubicBezTo>
                  <a:pt x="196162" y="4186"/>
                  <a:pt x="194304" y="4677"/>
                  <a:pt x="192443" y="4677"/>
                </a:cubicBezTo>
                <a:cubicBezTo>
                  <a:pt x="192099" y="4677"/>
                  <a:pt x="191756" y="4660"/>
                  <a:pt x="191414" y="4627"/>
                </a:cubicBezTo>
                <a:cubicBezTo>
                  <a:pt x="191081" y="4595"/>
                  <a:pt x="190766" y="4580"/>
                  <a:pt x="190466" y="4580"/>
                </a:cubicBezTo>
                <a:cubicBezTo>
                  <a:pt x="187094" y="4580"/>
                  <a:pt x="185664" y="6487"/>
                  <a:pt x="183846" y="9102"/>
                </a:cubicBezTo>
                <a:cubicBezTo>
                  <a:pt x="181948" y="11814"/>
                  <a:pt x="178883" y="13713"/>
                  <a:pt x="175546" y="13984"/>
                </a:cubicBezTo>
                <a:cubicBezTo>
                  <a:pt x="175220" y="14010"/>
                  <a:pt x="174891" y="14021"/>
                  <a:pt x="174561" y="14021"/>
                </a:cubicBezTo>
                <a:cubicBezTo>
                  <a:pt x="172259" y="14021"/>
                  <a:pt x="169880" y="13484"/>
                  <a:pt x="167607" y="13484"/>
                </a:cubicBezTo>
                <a:cubicBezTo>
                  <a:pt x="166360" y="13484"/>
                  <a:pt x="165144" y="13645"/>
                  <a:pt x="163992" y="14147"/>
                </a:cubicBezTo>
                <a:cubicBezTo>
                  <a:pt x="160465" y="15720"/>
                  <a:pt x="158811" y="19951"/>
                  <a:pt x="155475" y="21904"/>
                </a:cubicBezTo>
                <a:cubicBezTo>
                  <a:pt x="153865" y="22870"/>
                  <a:pt x="152002" y="23201"/>
                  <a:pt x="150103" y="23201"/>
                </a:cubicBezTo>
                <a:cubicBezTo>
                  <a:pt x="148962" y="23201"/>
                  <a:pt x="147807" y="23081"/>
                  <a:pt x="146687" y="22908"/>
                </a:cubicBezTo>
                <a:cubicBezTo>
                  <a:pt x="144042" y="22475"/>
                  <a:pt x="141441" y="21787"/>
                  <a:pt x="138769" y="21787"/>
                </a:cubicBezTo>
                <a:cubicBezTo>
                  <a:pt x="138426" y="21787"/>
                  <a:pt x="138081" y="21798"/>
                  <a:pt x="137736" y="21823"/>
                </a:cubicBezTo>
                <a:cubicBezTo>
                  <a:pt x="131985" y="22176"/>
                  <a:pt x="129680" y="27573"/>
                  <a:pt x="123577" y="27655"/>
                </a:cubicBezTo>
                <a:cubicBezTo>
                  <a:pt x="123463" y="27656"/>
                  <a:pt x="123349" y="27657"/>
                  <a:pt x="123234" y="27657"/>
                </a:cubicBezTo>
                <a:cubicBezTo>
                  <a:pt x="121163" y="27657"/>
                  <a:pt x="118963" y="27436"/>
                  <a:pt x="116959" y="27410"/>
                </a:cubicBezTo>
                <a:cubicBezTo>
                  <a:pt x="116935" y="27410"/>
                  <a:pt x="116912" y="27410"/>
                  <a:pt x="116888" y="27410"/>
                </a:cubicBezTo>
                <a:cubicBezTo>
                  <a:pt x="112405" y="27410"/>
                  <a:pt x="107560" y="29977"/>
                  <a:pt x="104916" y="33215"/>
                </a:cubicBezTo>
                <a:cubicBezTo>
                  <a:pt x="104021" y="34327"/>
                  <a:pt x="103343" y="35710"/>
                  <a:pt x="102963" y="35846"/>
                </a:cubicBezTo>
                <a:cubicBezTo>
                  <a:pt x="102767" y="35913"/>
                  <a:pt x="102604" y="35952"/>
                  <a:pt x="102454" y="35952"/>
                </a:cubicBezTo>
                <a:cubicBezTo>
                  <a:pt x="101816" y="35952"/>
                  <a:pt x="101431" y="35249"/>
                  <a:pt x="99871" y="33052"/>
                </a:cubicBezTo>
                <a:cubicBezTo>
                  <a:pt x="97647" y="29933"/>
                  <a:pt x="94148" y="28170"/>
                  <a:pt x="90269" y="27790"/>
                </a:cubicBezTo>
                <a:cubicBezTo>
                  <a:pt x="89695" y="27735"/>
                  <a:pt x="89116" y="27716"/>
                  <a:pt x="88536" y="27716"/>
                </a:cubicBezTo>
                <a:cubicBezTo>
                  <a:pt x="87210" y="27716"/>
                  <a:pt x="85874" y="27816"/>
                  <a:pt x="84553" y="27816"/>
                </a:cubicBezTo>
                <a:cubicBezTo>
                  <a:pt x="83308" y="27816"/>
                  <a:pt x="82077" y="27727"/>
                  <a:pt x="80884" y="27383"/>
                </a:cubicBezTo>
                <a:cubicBezTo>
                  <a:pt x="78931" y="26841"/>
                  <a:pt x="77222" y="25620"/>
                  <a:pt x="75351" y="24861"/>
                </a:cubicBezTo>
                <a:cubicBezTo>
                  <a:pt x="74514" y="24521"/>
                  <a:pt x="73708" y="24419"/>
                  <a:pt x="72914" y="24419"/>
                </a:cubicBezTo>
                <a:cubicBezTo>
                  <a:pt x="71725" y="24419"/>
                  <a:pt x="70565" y="24648"/>
                  <a:pt x="69373" y="24648"/>
                </a:cubicBezTo>
                <a:cubicBezTo>
                  <a:pt x="68755" y="24648"/>
                  <a:pt x="68128" y="24586"/>
                  <a:pt x="67485" y="24400"/>
                </a:cubicBezTo>
                <a:cubicBezTo>
                  <a:pt x="64854" y="23640"/>
                  <a:pt x="62874" y="21660"/>
                  <a:pt x="60622" y="20196"/>
                </a:cubicBezTo>
                <a:cubicBezTo>
                  <a:pt x="59416" y="19444"/>
                  <a:pt x="58078" y="19201"/>
                  <a:pt x="56697" y="19201"/>
                </a:cubicBezTo>
                <a:cubicBezTo>
                  <a:pt x="54536" y="19201"/>
                  <a:pt x="52269" y="19797"/>
                  <a:pt x="50234" y="19979"/>
                </a:cubicBezTo>
                <a:cubicBezTo>
                  <a:pt x="49867" y="20013"/>
                  <a:pt x="49497" y="20030"/>
                  <a:pt x="49126" y="20030"/>
                </a:cubicBezTo>
                <a:cubicBezTo>
                  <a:pt x="44567" y="20030"/>
                  <a:pt x="39820" y="17481"/>
                  <a:pt x="36835" y="14120"/>
                </a:cubicBezTo>
                <a:cubicBezTo>
                  <a:pt x="34990" y="12031"/>
                  <a:pt x="33824" y="10024"/>
                  <a:pt x="31220" y="8641"/>
                </a:cubicBezTo>
                <a:cubicBezTo>
                  <a:pt x="29360" y="7653"/>
                  <a:pt x="27266" y="7093"/>
                  <a:pt x="25169" y="7093"/>
                </a:cubicBezTo>
                <a:cubicBezTo>
                  <a:pt x="24790" y="7093"/>
                  <a:pt x="24410" y="7112"/>
                  <a:pt x="24032" y="7149"/>
                </a:cubicBezTo>
                <a:cubicBezTo>
                  <a:pt x="22270" y="7288"/>
                  <a:pt x="20488" y="7824"/>
                  <a:pt x="18720" y="7824"/>
                </a:cubicBezTo>
                <a:cubicBezTo>
                  <a:pt x="18420" y="7824"/>
                  <a:pt x="18120" y="7808"/>
                  <a:pt x="17821" y="7773"/>
                </a:cubicBezTo>
                <a:cubicBezTo>
                  <a:pt x="15271" y="7502"/>
                  <a:pt x="13101" y="5874"/>
                  <a:pt x="10932" y="4464"/>
                </a:cubicBezTo>
                <a:cubicBezTo>
                  <a:pt x="7948" y="2484"/>
                  <a:pt x="4666" y="1860"/>
                  <a:pt x="1140" y="1860"/>
                </a:cubicBezTo>
                <a:cubicBezTo>
                  <a:pt x="1140" y="1860"/>
                  <a:pt x="3" y="45529"/>
                  <a:pt x="1" y="45583"/>
                </a:cubicBezTo>
                <a:lnTo>
                  <a:pt x="205871" y="45583"/>
                </a:lnTo>
                <a:lnTo>
                  <a:pt x="205871" y="232"/>
                </a:lnTo>
                <a:cubicBezTo>
                  <a:pt x="205430" y="71"/>
                  <a:pt x="204974" y="0"/>
                  <a:pt x="204514" y="0"/>
                </a:cubicBezTo>
                <a:close/>
                <a:moveTo>
                  <a:pt x="1" y="45583"/>
                </a:moveTo>
                <a:cubicBezTo>
                  <a:pt x="1" y="45583"/>
                  <a:pt x="1" y="45583"/>
                  <a:pt x="1" y="45583"/>
                </a:cubicBezTo>
                <a:cubicBezTo>
                  <a:pt x="1" y="45583"/>
                  <a:pt x="1" y="45583"/>
                  <a:pt x="1" y="45583"/>
                </a:cubicBezTo>
                <a:close/>
              </a:path>
            </a:pathLst>
          </a:custGeom>
          <a:solidFill>
            <a:srgbClr val="B9D27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26"/>
          <p:cNvSpPr/>
          <p:nvPr/>
        </p:nvSpPr>
        <p:spPr>
          <a:xfrm>
            <a:off x="-264475" y="3748600"/>
            <a:ext cx="9661011" cy="1593108"/>
          </a:xfrm>
          <a:custGeom>
            <a:rect b="b" l="l" r="r" t="t"/>
            <a:pathLst>
              <a:path extrusionOk="0" h="27609" w="205871">
                <a:moveTo>
                  <a:pt x="204545" y="1"/>
                </a:moveTo>
                <a:cubicBezTo>
                  <a:pt x="203523" y="1"/>
                  <a:pt x="202481" y="211"/>
                  <a:pt x="201558" y="512"/>
                </a:cubicBezTo>
                <a:cubicBezTo>
                  <a:pt x="200229" y="919"/>
                  <a:pt x="199117" y="1543"/>
                  <a:pt x="197788" y="1977"/>
                </a:cubicBezTo>
                <a:cubicBezTo>
                  <a:pt x="196168" y="2525"/>
                  <a:pt x="194317" y="2823"/>
                  <a:pt x="192462" y="2823"/>
                </a:cubicBezTo>
                <a:cubicBezTo>
                  <a:pt x="192112" y="2823"/>
                  <a:pt x="191762" y="2812"/>
                  <a:pt x="191414" y="2791"/>
                </a:cubicBezTo>
                <a:cubicBezTo>
                  <a:pt x="191093" y="2774"/>
                  <a:pt x="190788" y="2765"/>
                  <a:pt x="190498" y="2765"/>
                </a:cubicBezTo>
                <a:cubicBezTo>
                  <a:pt x="187103" y="2765"/>
                  <a:pt x="185670" y="3904"/>
                  <a:pt x="183846" y="5503"/>
                </a:cubicBezTo>
                <a:cubicBezTo>
                  <a:pt x="181948" y="7130"/>
                  <a:pt x="178883" y="8270"/>
                  <a:pt x="175546" y="8460"/>
                </a:cubicBezTo>
                <a:cubicBezTo>
                  <a:pt x="175254" y="8472"/>
                  <a:pt x="174961" y="8477"/>
                  <a:pt x="174665" y="8477"/>
                </a:cubicBezTo>
                <a:cubicBezTo>
                  <a:pt x="172329" y="8477"/>
                  <a:pt x="169909" y="8134"/>
                  <a:pt x="167599" y="8134"/>
                </a:cubicBezTo>
                <a:cubicBezTo>
                  <a:pt x="166354" y="8134"/>
                  <a:pt x="165142" y="8234"/>
                  <a:pt x="163992" y="8541"/>
                </a:cubicBezTo>
                <a:cubicBezTo>
                  <a:pt x="160465" y="9463"/>
                  <a:pt x="158811" y="12040"/>
                  <a:pt x="155475" y="13233"/>
                </a:cubicBezTo>
                <a:cubicBezTo>
                  <a:pt x="153891" y="13817"/>
                  <a:pt x="152061" y="14011"/>
                  <a:pt x="150194" y="14011"/>
                </a:cubicBezTo>
                <a:cubicBezTo>
                  <a:pt x="149023" y="14011"/>
                  <a:pt x="147836" y="13935"/>
                  <a:pt x="146687" y="13830"/>
                </a:cubicBezTo>
                <a:cubicBezTo>
                  <a:pt x="144055" y="13591"/>
                  <a:pt x="141466" y="13183"/>
                  <a:pt x="138808" y="13183"/>
                </a:cubicBezTo>
                <a:cubicBezTo>
                  <a:pt x="138452" y="13183"/>
                  <a:pt x="138094" y="13190"/>
                  <a:pt x="137736" y="13206"/>
                </a:cubicBezTo>
                <a:cubicBezTo>
                  <a:pt x="132013" y="13423"/>
                  <a:pt x="129409" y="16949"/>
                  <a:pt x="123306" y="17004"/>
                </a:cubicBezTo>
                <a:cubicBezTo>
                  <a:pt x="123265" y="17004"/>
                  <a:pt x="123224" y="17004"/>
                  <a:pt x="123183" y="17004"/>
                </a:cubicBezTo>
                <a:cubicBezTo>
                  <a:pt x="121063" y="17004"/>
                  <a:pt x="119170" y="16325"/>
                  <a:pt x="117094" y="16325"/>
                </a:cubicBezTo>
                <a:cubicBezTo>
                  <a:pt x="117036" y="16325"/>
                  <a:pt x="116977" y="16324"/>
                  <a:pt x="116919" y="16324"/>
                </a:cubicBezTo>
                <a:cubicBezTo>
                  <a:pt x="112506" y="16324"/>
                  <a:pt x="108272" y="18331"/>
                  <a:pt x="105675" y="20286"/>
                </a:cubicBezTo>
                <a:cubicBezTo>
                  <a:pt x="104753" y="20964"/>
                  <a:pt x="103912" y="21669"/>
                  <a:pt x="103071" y="21750"/>
                </a:cubicBezTo>
                <a:cubicBezTo>
                  <a:pt x="102968" y="21755"/>
                  <a:pt x="102866" y="21759"/>
                  <a:pt x="102765" y="21759"/>
                </a:cubicBezTo>
                <a:cubicBezTo>
                  <a:pt x="101829" y="21759"/>
                  <a:pt x="100930" y="21483"/>
                  <a:pt x="99193" y="20014"/>
                </a:cubicBezTo>
                <a:cubicBezTo>
                  <a:pt x="96914" y="18088"/>
                  <a:pt x="94148" y="17031"/>
                  <a:pt x="90269" y="16787"/>
                </a:cubicBezTo>
                <a:cubicBezTo>
                  <a:pt x="89666" y="16750"/>
                  <a:pt x="89058" y="16737"/>
                  <a:pt x="88447" y="16737"/>
                </a:cubicBezTo>
                <a:cubicBezTo>
                  <a:pt x="87184" y="16737"/>
                  <a:pt x="85910" y="16790"/>
                  <a:pt x="84651" y="16790"/>
                </a:cubicBezTo>
                <a:cubicBezTo>
                  <a:pt x="83372" y="16790"/>
                  <a:pt x="82108" y="16736"/>
                  <a:pt x="80884" y="16515"/>
                </a:cubicBezTo>
                <a:cubicBezTo>
                  <a:pt x="78931" y="16190"/>
                  <a:pt x="77222" y="15457"/>
                  <a:pt x="75351" y="14996"/>
                </a:cubicBezTo>
                <a:cubicBezTo>
                  <a:pt x="74513" y="14797"/>
                  <a:pt x="73706" y="14738"/>
                  <a:pt x="72912" y="14738"/>
                </a:cubicBezTo>
                <a:cubicBezTo>
                  <a:pt x="71725" y="14738"/>
                  <a:pt x="70567" y="14871"/>
                  <a:pt x="69377" y="14871"/>
                </a:cubicBezTo>
                <a:cubicBezTo>
                  <a:pt x="68757" y="14871"/>
                  <a:pt x="68130" y="14835"/>
                  <a:pt x="67485" y="14725"/>
                </a:cubicBezTo>
                <a:cubicBezTo>
                  <a:pt x="64854" y="14237"/>
                  <a:pt x="62874" y="13071"/>
                  <a:pt x="60622" y="12175"/>
                </a:cubicBezTo>
                <a:cubicBezTo>
                  <a:pt x="59427" y="11714"/>
                  <a:pt x="58101" y="11565"/>
                  <a:pt x="56732" y="11565"/>
                </a:cubicBezTo>
                <a:cubicBezTo>
                  <a:pt x="54561" y="11565"/>
                  <a:pt x="52280" y="11940"/>
                  <a:pt x="50234" y="12040"/>
                </a:cubicBezTo>
                <a:cubicBezTo>
                  <a:pt x="49876" y="12060"/>
                  <a:pt x="49516" y="12069"/>
                  <a:pt x="49155" y="12069"/>
                </a:cubicBezTo>
                <a:cubicBezTo>
                  <a:pt x="44587" y="12069"/>
                  <a:pt x="39826" y="10523"/>
                  <a:pt x="36835" y="8487"/>
                </a:cubicBezTo>
                <a:cubicBezTo>
                  <a:pt x="34990" y="7185"/>
                  <a:pt x="33824" y="6018"/>
                  <a:pt x="31220" y="5150"/>
                </a:cubicBezTo>
                <a:cubicBezTo>
                  <a:pt x="29351" y="4550"/>
                  <a:pt x="27245" y="4225"/>
                  <a:pt x="25138" y="4225"/>
                </a:cubicBezTo>
                <a:cubicBezTo>
                  <a:pt x="24769" y="4225"/>
                  <a:pt x="24400" y="4235"/>
                  <a:pt x="24032" y="4255"/>
                </a:cubicBezTo>
                <a:cubicBezTo>
                  <a:pt x="22259" y="4372"/>
                  <a:pt x="20465" y="4689"/>
                  <a:pt x="18686" y="4689"/>
                </a:cubicBezTo>
                <a:cubicBezTo>
                  <a:pt x="18397" y="4689"/>
                  <a:pt x="18109" y="4681"/>
                  <a:pt x="17821" y="4662"/>
                </a:cubicBezTo>
                <a:cubicBezTo>
                  <a:pt x="15271" y="4472"/>
                  <a:pt x="13101" y="3496"/>
                  <a:pt x="10932" y="2655"/>
                </a:cubicBezTo>
                <a:cubicBezTo>
                  <a:pt x="7948" y="1462"/>
                  <a:pt x="4666" y="1055"/>
                  <a:pt x="1140" y="1055"/>
                </a:cubicBezTo>
                <a:cubicBezTo>
                  <a:pt x="1140" y="1055"/>
                  <a:pt x="1" y="27555"/>
                  <a:pt x="1" y="27609"/>
                </a:cubicBezTo>
                <a:lnTo>
                  <a:pt x="205871" y="27609"/>
                </a:lnTo>
                <a:lnTo>
                  <a:pt x="205871" y="133"/>
                </a:lnTo>
                <a:cubicBezTo>
                  <a:pt x="205440" y="41"/>
                  <a:pt x="204994" y="1"/>
                  <a:pt x="204545" y="1"/>
                </a:cubicBezTo>
                <a:close/>
              </a:path>
            </a:pathLst>
          </a:custGeom>
          <a:solidFill>
            <a:srgbClr val="9CC34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 name="Google Shape;261;p26"/>
          <p:cNvSpPr/>
          <p:nvPr/>
        </p:nvSpPr>
        <p:spPr>
          <a:xfrm>
            <a:off x="-101250" y="4715150"/>
            <a:ext cx="9245114" cy="500522"/>
          </a:xfrm>
          <a:custGeom>
            <a:rect b="b" l="l" r="r" t="t"/>
            <a:pathLst>
              <a:path extrusionOk="0" h="9657" w="198276">
                <a:moveTo>
                  <a:pt x="0" y="0"/>
                </a:moveTo>
                <a:lnTo>
                  <a:pt x="0" y="9656"/>
                </a:lnTo>
                <a:lnTo>
                  <a:pt x="198276" y="9656"/>
                </a:lnTo>
                <a:lnTo>
                  <a:pt x="198276" y="0"/>
                </a:lnTo>
                <a:close/>
              </a:path>
            </a:pathLst>
          </a:custGeom>
          <a:solidFill>
            <a:srgbClr val="9759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p26"/>
          <p:cNvSpPr/>
          <p:nvPr/>
        </p:nvSpPr>
        <p:spPr>
          <a:xfrm>
            <a:off x="-101250" y="4963986"/>
            <a:ext cx="9245114" cy="248836"/>
          </a:xfrm>
          <a:custGeom>
            <a:rect b="b" l="l" r="r" t="t"/>
            <a:pathLst>
              <a:path extrusionOk="0" h="4801" w="198276">
                <a:moveTo>
                  <a:pt x="0" y="0"/>
                </a:moveTo>
                <a:lnTo>
                  <a:pt x="0" y="4801"/>
                </a:lnTo>
                <a:lnTo>
                  <a:pt x="198276" y="4801"/>
                </a:lnTo>
                <a:lnTo>
                  <a:pt x="198276" y="0"/>
                </a:lnTo>
                <a:close/>
              </a:path>
            </a:pathLst>
          </a:custGeom>
          <a:solidFill>
            <a:srgbClr val="8349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64" name="Google Shape;264;p26"/>
          <p:cNvSpPr txBox="1"/>
          <p:nvPr>
            <p:ph idx="1" type="subTitle"/>
          </p:nvPr>
        </p:nvSpPr>
        <p:spPr>
          <a:xfrm>
            <a:off x="1878138" y="1642600"/>
            <a:ext cx="5387700" cy="1237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sz="2000">
                <a:solidFill>
                  <a:srgbClr val="000000"/>
                </a:solidFill>
                <a:latin typeface="Open Sans"/>
                <a:ea typeface="Open Sans"/>
                <a:cs typeface="Open Sans"/>
                <a:sym typeface="Open Sans"/>
              </a:defRPr>
            </a:lvl1pPr>
            <a:lvl2pPr lvl="1" algn="l">
              <a:lnSpc>
                <a:spcPct val="100000"/>
              </a:lnSpc>
              <a:spcBef>
                <a:spcPts val="0"/>
              </a:spcBef>
              <a:spcAft>
                <a:spcPts val="0"/>
              </a:spcAft>
              <a:buSzPts val="2800"/>
              <a:buNone/>
              <a:defRPr sz="2800"/>
            </a:lvl2pPr>
            <a:lvl3pPr lvl="2" algn="l">
              <a:lnSpc>
                <a:spcPct val="100000"/>
              </a:lnSpc>
              <a:spcBef>
                <a:spcPts val="0"/>
              </a:spcBef>
              <a:spcAft>
                <a:spcPts val="0"/>
              </a:spcAft>
              <a:buSzPts val="2800"/>
              <a:buNone/>
              <a:defRPr sz="2800"/>
            </a:lvl3pPr>
            <a:lvl4pPr lvl="3" algn="l">
              <a:lnSpc>
                <a:spcPct val="100000"/>
              </a:lnSpc>
              <a:spcBef>
                <a:spcPts val="0"/>
              </a:spcBef>
              <a:spcAft>
                <a:spcPts val="0"/>
              </a:spcAft>
              <a:buSzPts val="2800"/>
              <a:buNone/>
              <a:defRPr sz="2800"/>
            </a:lvl4pPr>
            <a:lvl5pPr lvl="4" algn="l">
              <a:lnSpc>
                <a:spcPct val="100000"/>
              </a:lnSpc>
              <a:spcBef>
                <a:spcPts val="0"/>
              </a:spcBef>
              <a:spcAft>
                <a:spcPts val="0"/>
              </a:spcAft>
              <a:buSzPts val="2800"/>
              <a:buNone/>
              <a:defRPr sz="2800"/>
            </a:lvl5pPr>
            <a:lvl6pPr lvl="5" algn="l">
              <a:lnSpc>
                <a:spcPct val="100000"/>
              </a:lnSpc>
              <a:spcBef>
                <a:spcPts val="0"/>
              </a:spcBef>
              <a:spcAft>
                <a:spcPts val="0"/>
              </a:spcAft>
              <a:buSzPts val="2800"/>
              <a:buNone/>
              <a:defRPr sz="2800"/>
            </a:lvl6pPr>
            <a:lvl7pPr lvl="6" algn="l">
              <a:lnSpc>
                <a:spcPct val="100000"/>
              </a:lnSpc>
              <a:spcBef>
                <a:spcPts val="0"/>
              </a:spcBef>
              <a:spcAft>
                <a:spcPts val="0"/>
              </a:spcAft>
              <a:buSzPts val="2800"/>
              <a:buNone/>
              <a:defRPr sz="2800"/>
            </a:lvl7pPr>
            <a:lvl8pPr lvl="7" algn="l">
              <a:lnSpc>
                <a:spcPct val="100000"/>
              </a:lnSpc>
              <a:spcBef>
                <a:spcPts val="0"/>
              </a:spcBef>
              <a:spcAft>
                <a:spcPts val="0"/>
              </a:spcAft>
              <a:buSzPts val="2800"/>
              <a:buNone/>
              <a:defRPr sz="2800"/>
            </a:lvl8pPr>
            <a:lvl9pPr lvl="8" algn="l">
              <a:lnSpc>
                <a:spcPct val="100000"/>
              </a:lnSpc>
              <a:spcBef>
                <a:spcPts val="0"/>
              </a:spcBef>
              <a:spcAft>
                <a:spcPts val="0"/>
              </a:spcAft>
              <a:buSzPts val="2800"/>
              <a:buNone/>
              <a:defRPr sz="2800"/>
            </a:lvl9pPr>
          </a:lstStyle>
          <a:p/>
        </p:txBody>
      </p:sp>
      <p:sp>
        <p:nvSpPr>
          <p:cNvPr id="265" name="Google Shape;265;p26"/>
          <p:cNvSpPr txBox="1"/>
          <p:nvPr>
            <p:ph type="title"/>
          </p:nvPr>
        </p:nvSpPr>
        <p:spPr>
          <a:xfrm>
            <a:off x="1878138" y="2760800"/>
            <a:ext cx="5387700" cy="6051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Clr>
                <a:schemeClr val="accent4"/>
              </a:buClr>
              <a:buSzPts val="1600"/>
              <a:buNone/>
              <a:defRPr sz="1600">
                <a:solidFill>
                  <a:schemeClr val="accent4"/>
                </a:solidFill>
              </a:defRPr>
            </a:lvl1pPr>
            <a:lvl2pPr lvl="1" algn="r">
              <a:lnSpc>
                <a:spcPct val="100000"/>
              </a:lnSpc>
              <a:spcBef>
                <a:spcPts val="0"/>
              </a:spcBef>
              <a:spcAft>
                <a:spcPts val="0"/>
              </a:spcAft>
              <a:buSzPts val="2400"/>
              <a:buNone/>
              <a:defRPr sz="2400"/>
            </a:lvl2pPr>
            <a:lvl3pPr lvl="2" algn="r">
              <a:lnSpc>
                <a:spcPct val="100000"/>
              </a:lnSpc>
              <a:spcBef>
                <a:spcPts val="0"/>
              </a:spcBef>
              <a:spcAft>
                <a:spcPts val="0"/>
              </a:spcAft>
              <a:buSzPts val="2400"/>
              <a:buNone/>
              <a:defRPr sz="2400"/>
            </a:lvl3pPr>
            <a:lvl4pPr lvl="3" algn="r">
              <a:lnSpc>
                <a:spcPct val="100000"/>
              </a:lnSpc>
              <a:spcBef>
                <a:spcPts val="0"/>
              </a:spcBef>
              <a:spcAft>
                <a:spcPts val="0"/>
              </a:spcAft>
              <a:buSzPts val="2400"/>
              <a:buNone/>
              <a:defRPr sz="2400"/>
            </a:lvl4pPr>
            <a:lvl5pPr lvl="4" algn="r">
              <a:lnSpc>
                <a:spcPct val="100000"/>
              </a:lnSpc>
              <a:spcBef>
                <a:spcPts val="0"/>
              </a:spcBef>
              <a:spcAft>
                <a:spcPts val="0"/>
              </a:spcAft>
              <a:buSzPts val="2400"/>
              <a:buNone/>
              <a:defRPr sz="2400"/>
            </a:lvl5pPr>
            <a:lvl6pPr lvl="5" algn="r">
              <a:lnSpc>
                <a:spcPct val="100000"/>
              </a:lnSpc>
              <a:spcBef>
                <a:spcPts val="0"/>
              </a:spcBef>
              <a:spcAft>
                <a:spcPts val="0"/>
              </a:spcAft>
              <a:buSzPts val="2400"/>
              <a:buNone/>
              <a:defRPr sz="2400"/>
            </a:lvl6pPr>
            <a:lvl7pPr lvl="6" algn="r">
              <a:lnSpc>
                <a:spcPct val="100000"/>
              </a:lnSpc>
              <a:spcBef>
                <a:spcPts val="0"/>
              </a:spcBef>
              <a:spcAft>
                <a:spcPts val="0"/>
              </a:spcAft>
              <a:buSzPts val="2400"/>
              <a:buNone/>
              <a:defRPr sz="2400"/>
            </a:lvl7pPr>
            <a:lvl8pPr lvl="7" algn="r">
              <a:lnSpc>
                <a:spcPct val="100000"/>
              </a:lnSpc>
              <a:spcBef>
                <a:spcPts val="0"/>
              </a:spcBef>
              <a:spcAft>
                <a:spcPts val="0"/>
              </a:spcAft>
              <a:buSzPts val="2400"/>
              <a:buNone/>
              <a:defRPr sz="2400"/>
            </a:lvl8pPr>
            <a:lvl9pPr lvl="8" algn="r">
              <a:lnSpc>
                <a:spcPct val="100000"/>
              </a:lnSpc>
              <a:spcBef>
                <a:spcPts val="0"/>
              </a:spcBef>
              <a:spcAft>
                <a:spcPts val="0"/>
              </a:spcAft>
              <a:buSzPts val="2400"/>
              <a:buNone/>
              <a:defRPr sz="24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9">
    <p:spTree>
      <p:nvGrpSpPr>
        <p:cNvPr id="266" name="Shape 266"/>
        <p:cNvGrpSpPr/>
        <p:nvPr/>
      </p:nvGrpSpPr>
      <p:grpSpPr>
        <a:xfrm>
          <a:off x="0" y="0"/>
          <a:ext cx="0" cy="0"/>
          <a:chOff x="0" y="0"/>
          <a:chExt cx="0" cy="0"/>
        </a:xfrm>
      </p:grpSpPr>
      <p:pic>
        <p:nvPicPr>
          <p:cNvPr id="267" name="Google Shape;267;p27"/>
          <p:cNvPicPr preferRelativeResize="0"/>
          <p:nvPr/>
        </p:nvPicPr>
        <p:blipFill rotWithShape="1">
          <a:blip r:embed="rId2">
            <a:alphaModFix/>
          </a:blip>
          <a:srcRect b="0" l="0" r="0" t="0"/>
          <a:stretch/>
        </p:blipFill>
        <p:spPr>
          <a:xfrm>
            <a:off x="0" y="0"/>
            <a:ext cx="9144000" cy="5143495"/>
          </a:xfrm>
          <a:prstGeom prst="rect">
            <a:avLst/>
          </a:prstGeom>
          <a:noFill/>
          <a:ln>
            <a:noFill/>
          </a:ln>
        </p:spPr>
      </p:pic>
      <p:sp>
        <p:nvSpPr>
          <p:cNvPr id="268" name="Google Shape;268;p27"/>
          <p:cNvSpPr txBox="1"/>
          <p:nvPr>
            <p:ph type="title"/>
          </p:nvPr>
        </p:nvSpPr>
        <p:spPr>
          <a:xfrm>
            <a:off x="1008249" y="1146950"/>
            <a:ext cx="3852600" cy="1071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100"/>
              <a:buNone/>
              <a:defRPr sz="6500"/>
            </a:lvl1pPr>
            <a:lvl2pPr lvl="1" algn="l">
              <a:lnSpc>
                <a:spcPct val="100000"/>
              </a:lnSpc>
              <a:spcBef>
                <a:spcPts val="0"/>
              </a:spcBef>
              <a:spcAft>
                <a:spcPts val="0"/>
              </a:spcAft>
              <a:buSzPts val="3100"/>
              <a:buNone/>
              <a:defRPr/>
            </a:lvl2pPr>
            <a:lvl3pPr lvl="2" algn="l">
              <a:lnSpc>
                <a:spcPct val="100000"/>
              </a:lnSpc>
              <a:spcBef>
                <a:spcPts val="0"/>
              </a:spcBef>
              <a:spcAft>
                <a:spcPts val="0"/>
              </a:spcAft>
              <a:buSzPts val="3100"/>
              <a:buNone/>
              <a:defRPr/>
            </a:lvl3pPr>
            <a:lvl4pPr lvl="3" algn="l">
              <a:lnSpc>
                <a:spcPct val="100000"/>
              </a:lnSpc>
              <a:spcBef>
                <a:spcPts val="0"/>
              </a:spcBef>
              <a:spcAft>
                <a:spcPts val="0"/>
              </a:spcAft>
              <a:buSzPts val="3100"/>
              <a:buNone/>
              <a:defRPr/>
            </a:lvl4pPr>
            <a:lvl5pPr lvl="4" algn="l">
              <a:lnSpc>
                <a:spcPct val="100000"/>
              </a:lnSpc>
              <a:spcBef>
                <a:spcPts val="0"/>
              </a:spcBef>
              <a:spcAft>
                <a:spcPts val="0"/>
              </a:spcAft>
              <a:buSzPts val="3100"/>
              <a:buNone/>
              <a:defRPr/>
            </a:lvl5pPr>
            <a:lvl6pPr lvl="5" algn="l">
              <a:lnSpc>
                <a:spcPct val="100000"/>
              </a:lnSpc>
              <a:spcBef>
                <a:spcPts val="0"/>
              </a:spcBef>
              <a:spcAft>
                <a:spcPts val="0"/>
              </a:spcAft>
              <a:buSzPts val="3100"/>
              <a:buNone/>
              <a:defRPr/>
            </a:lvl6pPr>
            <a:lvl7pPr lvl="6" algn="l">
              <a:lnSpc>
                <a:spcPct val="100000"/>
              </a:lnSpc>
              <a:spcBef>
                <a:spcPts val="0"/>
              </a:spcBef>
              <a:spcAft>
                <a:spcPts val="0"/>
              </a:spcAft>
              <a:buSzPts val="3100"/>
              <a:buNone/>
              <a:defRPr/>
            </a:lvl7pPr>
            <a:lvl8pPr lvl="7" algn="l">
              <a:lnSpc>
                <a:spcPct val="100000"/>
              </a:lnSpc>
              <a:spcBef>
                <a:spcPts val="0"/>
              </a:spcBef>
              <a:spcAft>
                <a:spcPts val="0"/>
              </a:spcAft>
              <a:buSzPts val="3100"/>
              <a:buNone/>
              <a:defRPr/>
            </a:lvl8pPr>
            <a:lvl9pPr lvl="8" algn="l">
              <a:lnSpc>
                <a:spcPct val="100000"/>
              </a:lnSpc>
              <a:spcBef>
                <a:spcPts val="0"/>
              </a:spcBef>
              <a:spcAft>
                <a:spcPts val="0"/>
              </a:spcAft>
              <a:buSzPts val="3100"/>
              <a:buNone/>
              <a:defRPr/>
            </a:lvl9pPr>
          </a:lstStyle>
          <a:p/>
        </p:txBody>
      </p:sp>
      <p:sp>
        <p:nvSpPr>
          <p:cNvPr id="269" name="Google Shape;269;p27"/>
          <p:cNvSpPr txBox="1"/>
          <p:nvPr>
            <p:ph idx="1" type="subTitle"/>
          </p:nvPr>
        </p:nvSpPr>
        <p:spPr>
          <a:xfrm>
            <a:off x="1008250" y="2287099"/>
            <a:ext cx="3852600" cy="1223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sz="1600">
                <a:solidFill>
                  <a:srgbClr val="000000"/>
                </a:solidFill>
                <a:latin typeface="Open Sans"/>
                <a:ea typeface="Open Sans"/>
                <a:cs typeface="Open Sans"/>
                <a:sym typeface="Open San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70" name="Google Shape;270;p27"/>
          <p:cNvSpPr txBox="1"/>
          <p:nvPr/>
        </p:nvSpPr>
        <p:spPr>
          <a:xfrm>
            <a:off x="4638673" y="4108074"/>
            <a:ext cx="3785400" cy="4608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300"/>
              </a:spcBef>
              <a:spcAft>
                <a:spcPts val="0"/>
              </a:spcAft>
              <a:buClr>
                <a:srgbClr val="000000"/>
              </a:buClr>
              <a:buSzPts val="1000"/>
              <a:buFont typeface="Arial"/>
              <a:buNone/>
            </a:pPr>
            <a:r>
              <a:rPr b="0" i="0" lang="en-US" sz="1000" u="none" cap="none" strike="noStrike">
                <a:solidFill>
                  <a:srgbClr val="FFFFFF"/>
                </a:solidFill>
                <a:latin typeface="Open Sans"/>
                <a:ea typeface="Open Sans"/>
                <a:cs typeface="Open Sans"/>
                <a:sym typeface="Open Sans"/>
              </a:rPr>
              <a:t>CREDITS: This presentation template was created by </a:t>
            </a:r>
            <a:r>
              <a:rPr b="1" i="0" lang="en-US" sz="1000" u="none" cap="none" strike="noStrike">
                <a:solidFill>
                  <a:srgbClr val="FFFFFF"/>
                </a:solidFill>
                <a:uFill>
                  <a:noFill/>
                </a:uFill>
                <a:latin typeface="Open Sans"/>
                <a:ea typeface="Open Sans"/>
                <a:cs typeface="Open Sans"/>
                <a:sym typeface="Open Sans"/>
                <a:hlinkClick r:id="rId3">
                  <a:extLst>
                    <a:ext uri="{A12FA001-AC4F-418D-AE19-62706E023703}">
                      <ahyp:hlinkClr val="tx"/>
                    </a:ext>
                  </a:extLst>
                </a:hlinkClick>
              </a:rPr>
              <a:t>Slidesgo</a:t>
            </a:r>
            <a:r>
              <a:rPr b="0" i="0" lang="en-US" sz="1000" u="none" cap="none" strike="noStrike">
                <a:solidFill>
                  <a:srgbClr val="FFFFFF"/>
                </a:solidFill>
                <a:latin typeface="Open Sans"/>
                <a:ea typeface="Open Sans"/>
                <a:cs typeface="Open Sans"/>
                <a:sym typeface="Open Sans"/>
              </a:rPr>
              <a:t>, including icons by </a:t>
            </a:r>
            <a:r>
              <a:rPr b="1" i="0" lang="en-US" sz="1000" u="none" cap="none" strike="noStrike">
                <a:solidFill>
                  <a:srgbClr val="FFFFFF"/>
                </a:solidFill>
                <a:uFill>
                  <a:noFill/>
                </a:uFill>
                <a:latin typeface="Open Sans"/>
                <a:ea typeface="Open Sans"/>
                <a:cs typeface="Open Sans"/>
                <a:sym typeface="Open Sans"/>
                <a:hlinkClick r:id="rId4">
                  <a:extLst>
                    <a:ext uri="{A12FA001-AC4F-418D-AE19-62706E023703}">
                      <ahyp:hlinkClr val="tx"/>
                    </a:ext>
                  </a:extLst>
                </a:hlinkClick>
              </a:rPr>
              <a:t>Flaticon</a:t>
            </a:r>
            <a:r>
              <a:rPr b="0" i="0" lang="en-US" sz="1000" u="none" cap="none" strike="noStrike">
                <a:solidFill>
                  <a:srgbClr val="FFFFFF"/>
                </a:solidFill>
                <a:latin typeface="Open Sans"/>
                <a:ea typeface="Open Sans"/>
                <a:cs typeface="Open Sans"/>
                <a:sym typeface="Open Sans"/>
              </a:rPr>
              <a:t>, and infographics &amp; images by </a:t>
            </a:r>
            <a:r>
              <a:rPr b="1" i="0" lang="en-US" sz="1000" u="none" cap="none" strike="noStrike">
                <a:solidFill>
                  <a:srgbClr val="FFFFFF"/>
                </a:solidFill>
                <a:uFill>
                  <a:noFill/>
                </a:uFill>
                <a:latin typeface="Open Sans"/>
                <a:ea typeface="Open Sans"/>
                <a:cs typeface="Open Sans"/>
                <a:sym typeface="Open Sans"/>
                <a:hlinkClick r:id="rId5">
                  <a:extLst>
                    <a:ext uri="{A12FA001-AC4F-418D-AE19-62706E023703}">
                      <ahyp:hlinkClr val="tx"/>
                    </a:ext>
                  </a:extLst>
                </a:hlinkClick>
              </a:rPr>
              <a:t>Freepik</a:t>
            </a:r>
            <a:r>
              <a:rPr b="0" i="0" lang="en-US" sz="1000" u="none" cap="none" strike="noStrike">
                <a:solidFill>
                  <a:srgbClr val="FFFFFF"/>
                </a:solidFill>
                <a:latin typeface="Open Sans"/>
                <a:ea typeface="Open Sans"/>
                <a:cs typeface="Open Sans"/>
                <a:sym typeface="Open Sans"/>
              </a:rPr>
              <a:t>. </a:t>
            </a:r>
            <a:endParaRPr b="0" i="0" sz="1000" u="none" cap="none" strike="noStrike">
              <a:solidFill>
                <a:srgbClr val="FFFFFF"/>
              </a:solidFill>
              <a:latin typeface="Open Sans"/>
              <a:ea typeface="Open Sans"/>
              <a:cs typeface="Open Sans"/>
              <a:sym typeface="Open Sans"/>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2.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2"/>
        </a:solidFill>
      </p:bgPr>
    </p:bg>
    <p:spTree>
      <p:nvGrpSpPr>
        <p:cNvPr id="5" name="Shape 5"/>
        <p:cNvGrpSpPr/>
        <p:nvPr/>
      </p:nvGrpSpPr>
      <p:grpSpPr>
        <a:xfrm>
          <a:off x="0" y="0"/>
          <a:ext cx="0" cy="0"/>
          <a:chOff x="0" y="0"/>
          <a:chExt cx="0" cy="0"/>
        </a:xfrm>
      </p:grpSpPr>
      <p:sp>
        <p:nvSpPr>
          <p:cNvPr id="6" name="Google Shape;6;p18"/>
          <p:cNvSpPr txBox="1"/>
          <p:nvPr>
            <p:ph type="title"/>
          </p:nvPr>
        </p:nvSpPr>
        <p:spPr>
          <a:xfrm>
            <a:off x="717175" y="537875"/>
            <a:ext cx="7755300" cy="614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3C78D8"/>
              </a:buClr>
              <a:buSzPts val="3100"/>
              <a:buFont typeface="Luckiest Guy"/>
              <a:buNone/>
              <a:defRPr b="0" i="0" sz="3100" u="none" cap="none" strike="noStrike">
                <a:solidFill>
                  <a:srgbClr val="3C78D8"/>
                </a:solidFill>
                <a:latin typeface="Luckiest Guy"/>
                <a:ea typeface="Luckiest Guy"/>
                <a:cs typeface="Luckiest Guy"/>
                <a:sym typeface="Luckiest Guy"/>
              </a:defRPr>
            </a:lvl1pPr>
            <a:lvl2pPr lvl="1" marR="0" rtl="0" algn="l">
              <a:lnSpc>
                <a:spcPct val="100000"/>
              </a:lnSpc>
              <a:spcBef>
                <a:spcPts val="0"/>
              </a:spcBef>
              <a:spcAft>
                <a:spcPts val="0"/>
              </a:spcAft>
              <a:buClr>
                <a:srgbClr val="3C78D8"/>
              </a:buClr>
              <a:buSzPts val="3100"/>
              <a:buFont typeface="Luckiest Guy"/>
              <a:buNone/>
              <a:defRPr b="0" i="0" sz="3100" u="none" cap="none" strike="noStrike">
                <a:solidFill>
                  <a:srgbClr val="3C78D8"/>
                </a:solidFill>
                <a:latin typeface="Luckiest Guy"/>
                <a:ea typeface="Luckiest Guy"/>
                <a:cs typeface="Luckiest Guy"/>
                <a:sym typeface="Luckiest Guy"/>
              </a:defRPr>
            </a:lvl2pPr>
            <a:lvl3pPr lvl="2" marR="0" rtl="0" algn="l">
              <a:lnSpc>
                <a:spcPct val="100000"/>
              </a:lnSpc>
              <a:spcBef>
                <a:spcPts val="0"/>
              </a:spcBef>
              <a:spcAft>
                <a:spcPts val="0"/>
              </a:spcAft>
              <a:buClr>
                <a:srgbClr val="3C78D8"/>
              </a:buClr>
              <a:buSzPts val="3100"/>
              <a:buFont typeface="Luckiest Guy"/>
              <a:buNone/>
              <a:defRPr b="0" i="0" sz="3100" u="none" cap="none" strike="noStrike">
                <a:solidFill>
                  <a:srgbClr val="3C78D8"/>
                </a:solidFill>
                <a:latin typeface="Luckiest Guy"/>
                <a:ea typeface="Luckiest Guy"/>
                <a:cs typeface="Luckiest Guy"/>
                <a:sym typeface="Luckiest Guy"/>
              </a:defRPr>
            </a:lvl3pPr>
            <a:lvl4pPr lvl="3" marR="0" rtl="0" algn="l">
              <a:lnSpc>
                <a:spcPct val="100000"/>
              </a:lnSpc>
              <a:spcBef>
                <a:spcPts val="0"/>
              </a:spcBef>
              <a:spcAft>
                <a:spcPts val="0"/>
              </a:spcAft>
              <a:buClr>
                <a:srgbClr val="3C78D8"/>
              </a:buClr>
              <a:buSzPts val="3100"/>
              <a:buFont typeface="Luckiest Guy"/>
              <a:buNone/>
              <a:defRPr b="0" i="0" sz="3100" u="none" cap="none" strike="noStrike">
                <a:solidFill>
                  <a:srgbClr val="3C78D8"/>
                </a:solidFill>
                <a:latin typeface="Luckiest Guy"/>
                <a:ea typeface="Luckiest Guy"/>
                <a:cs typeface="Luckiest Guy"/>
                <a:sym typeface="Luckiest Guy"/>
              </a:defRPr>
            </a:lvl4pPr>
            <a:lvl5pPr lvl="4" marR="0" rtl="0" algn="l">
              <a:lnSpc>
                <a:spcPct val="100000"/>
              </a:lnSpc>
              <a:spcBef>
                <a:spcPts val="0"/>
              </a:spcBef>
              <a:spcAft>
                <a:spcPts val="0"/>
              </a:spcAft>
              <a:buClr>
                <a:srgbClr val="3C78D8"/>
              </a:buClr>
              <a:buSzPts val="3100"/>
              <a:buFont typeface="Luckiest Guy"/>
              <a:buNone/>
              <a:defRPr b="0" i="0" sz="3100" u="none" cap="none" strike="noStrike">
                <a:solidFill>
                  <a:srgbClr val="3C78D8"/>
                </a:solidFill>
                <a:latin typeface="Luckiest Guy"/>
                <a:ea typeface="Luckiest Guy"/>
                <a:cs typeface="Luckiest Guy"/>
                <a:sym typeface="Luckiest Guy"/>
              </a:defRPr>
            </a:lvl5pPr>
            <a:lvl6pPr lvl="5" marR="0" rtl="0" algn="l">
              <a:lnSpc>
                <a:spcPct val="100000"/>
              </a:lnSpc>
              <a:spcBef>
                <a:spcPts val="0"/>
              </a:spcBef>
              <a:spcAft>
                <a:spcPts val="0"/>
              </a:spcAft>
              <a:buClr>
                <a:srgbClr val="3C78D8"/>
              </a:buClr>
              <a:buSzPts val="3100"/>
              <a:buFont typeface="Luckiest Guy"/>
              <a:buNone/>
              <a:defRPr b="0" i="0" sz="3100" u="none" cap="none" strike="noStrike">
                <a:solidFill>
                  <a:srgbClr val="3C78D8"/>
                </a:solidFill>
                <a:latin typeface="Luckiest Guy"/>
                <a:ea typeface="Luckiest Guy"/>
                <a:cs typeface="Luckiest Guy"/>
                <a:sym typeface="Luckiest Guy"/>
              </a:defRPr>
            </a:lvl6pPr>
            <a:lvl7pPr lvl="6" marR="0" rtl="0" algn="l">
              <a:lnSpc>
                <a:spcPct val="100000"/>
              </a:lnSpc>
              <a:spcBef>
                <a:spcPts val="0"/>
              </a:spcBef>
              <a:spcAft>
                <a:spcPts val="0"/>
              </a:spcAft>
              <a:buClr>
                <a:srgbClr val="3C78D8"/>
              </a:buClr>
              <a:buSzPts val="3100"/>
              <a:buFont typeface="Luckiest Guy"/>
              <a:buNone/>
              <a:defRPr b="0" i="0" sz="3100" u="none" cap="none" strike="noStrike">
                <a:solidFill>
                  <a:srgbClr val="3C78D8"/>
                </a:solidFill>
                <a:latin typeface="Luckiest Guy"/>
                <a:ea typeface="Luckiest Guy"/>
                <a:cs typeface="Luckiest Guy"/>
                <a:sym typeface="Luckiest Guy"/>
              </a:defRPr>
            </a:lvl7pPr>
            <a:lvl8pPr lvl="7" marR="0" rtl="0" algn="l">
              <a:lnSpc>
                <a:spcPct val="100000"/>
              </a:lnSpc>
              <a:spcBef>
                <a:spcPts val="0"/>
              </a:spcBef>
              <a:spcAft>
                <a:spcPts val="0"/>
              </a:spcAft>
              <a:buClr>
                <a:srgbClr val="3C78D8"/>
              </a:buClr>
              <a:buSzPts val="3100"/>
              <a:buFont typeface="Luckiest Guy"/>
              <a:buNone/>
              <a:defRPr b="0" i="0" sz="3100" u="none" cap="none" strike="noStrike">
                <a:solidFill>
                  <a:srgbClr val="3C78D8"/>
                </a:solidFill>
                <a:latin typeface="Luckiest Guy"/>
                <a:ea typeface="Luckiest Guy"/>
                <a:cs typeface="Luckiest Guy"/>
                <a:sym typeface="Luckiest Guy"/>
              </a:defRPr>
            </a:lvl8pPr>
            <a:lvl9pPr lvl="8" marR="0" rtl="0" algn="l">
              <a:lnSpc>
                <a:spcPct val="100000"/>
              </a:lnSpc>
              <a:spcBef>
                <a:spcPts val="0"/>
              </a:spcBef>
              <a:spcAft>
                <a:spcPts val="0"/>
              </a:spcAft>
              <a:buClr>
                <a:srgbClr val="3C78D8"/>
              </a:buClr>
              <a:buSzPts val="3100"/>
              <a:buFont typeface="Luckiest Guy"/>
              <a:buNone/>
              <a:defRPr b="0" i="0" sz="3100" u="none" cap="none" strike="noStrike">
                <a:solidFill>
                  <a:srgbClr val="3C78D8"/>
                </a:solidFill>
                <a:latin typeface="Luckiest Guy"/>
                <a:ea typeface="Luckiest Guy"/>
                <a:cs typeface="Luckiest Guy"/>
                <a:sym typeface="Luckiest Guy"/>
              </a:defRPr>
            </a:lvl9pPr>
          </a:lstStyle>
          <a:p/>
        </p:txBody>
      </p:sp>
      <p:sp>
        <p:nvSpPr>
          <p:cNvPr id="7" name="Google Shape;7;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30200" lvl="0" marL="457200" marR="0" rtl="0" algn="l">
              <a:lnSpc>
                <a:spcPct val="100000"/>
              </a:lnSpc>
              <a:spcBef>
                <a:spcPts val="0"/>
              </a:spcBef>
              <a:spcAft>
                <a:spcPts val="0"/>
              </a:spcAft>
              <a:buClr>
                <a:srgbClr val="000000"/>
              </a:buClr>
              <a:buSzPts val="1600"/>
              <a:buFont typeface="Open Sans"/>
              <a:buChar char="●"/>
              <a:defRPr b="0" i="0" sz="1600" u="none" cap="none" strike="noStrike">
                <a:solidFill>
                  <a:srgbClr val="000000"/>
                </a:solidFill>
                <a:latin typeface="Open Sans"/>
                <a:ea typeface="Open Sans"/>
                <a:cs typeface="Open Sans"/>
                <a:sym typeface="Open Sans"/>
              </a:defRPr>
            </a:lvl1pPr>
            <a:lvl2pPr indent="-330200" lvl="1" marL="914400" marR="0" rtl="0" algn="l">
              <a:lnSpc>
                <a:spcPct val="100000"/>
              </a:lnSpc>
              <a:spcBef>
                <a:spcPts val="0"/>
              </a:spcBef>
              <a:spcAft>
                <a:spcPts val="0"/>
              </a:spcAft>
              <a:buClr>
                <a:srgbClr val="000000"/>
              </a:buClr>
              <a:buSzPts val="1600"/>
              <a:buFont typeface="Open Sans"/>
              <a:buChar char="○"/>
              <a:defRPr b="0" i="0" sz="1600" u="none" cap="none" strike="noStrike">
                <a:solidFill>
                  <a:srgbClr val="000000"/>
                </a:solidFill>
                <a:latin typeface="Open Sans"/>
                <a:ea typeface="Open Sans"/>
                <a:cs typeface="Open Sans"/>
                <a:sym typeface="Open Sans"/>
              </a:defRPr>
            </a:lvl2pPr>
            <a:lvl3pPr indent="-330200" lvl="2" marL="1371600" marR="0" rtl="0" algn="l">
              <a:lnSpc>
                <a:spcPct val="100000"/>
              </a:lnSpc>
              <a:spcBef>
                <a:spcPts val="0"/>
              </a:spcBef>
              <a:spcAft>
                <a:spcPts val="0"/>
              </a:spcAft>
              <a:buClr>
                <a:srgbClr val="000000"/>
              </a:buClr>
              <a:buSzPts val="1600"/>
              <a:buFont typeface="Open Sans"/>
              <a:buChar char="■"/>
              <a:defRPr b="0" i="0" sz="1600" u="none" cap="none" strike="noStrike">
                <a:solidFill>
                  <a:srgbClr val="000000"/>
                </a:solidFill>
                <a:latin typeface="Open Sans"/>
                <a:ea typeface="Open Sans"/>
                <a:cs typeface="Open Sans"/>
                <a:sym typeface="Open Sans"/>
              </a:defRPr>
            </a:lvl3pPr>
            <a:lvl4pPr indent="-330200" lvl="3" marL="1828800" marR="0" rtl="0" algn="l">
              <a:lnSpc>
                <a:spcPct val="100000"/>
              </a:lnSpc>
              <a:spcBef>
                <a:spcPts val="0"/>
              </a:spcBef>
              <a:spcAft>
                <a:spcPts val="0"/>
              </a:spcAft>
              <a:buClr>
                <a:srgbClr val="000000"/>
              </a:buClr>
              <a:buSzPts val="1600"/>
              <a:buFont typeface="Open Sans"/>
              <a:buChar char="●"/>
              <a:defRPr b="0" i="0" sz="1600" u="none" cap="none" strike="noStrike">
                <a:solidFill>
                  <a:srgbClr val="000000"/>
                </a:solidFill>
                <a:latin typeface="Open Sans"/>
                <a:ea typeface="Open Sans"/>
                <a:cs typeface="Open Sans"/>
                <a:sym typeface="Open Sans"/>
              </a:defRPr>
            </a:lvl4pPr>
            <a:lvl5pPr indent="-330200" lvl="4" marL="2286000" marR="0" rtl="0" algn="l">
              <a:lnSpc>
                <a:spcPct val="100000"/>
              </a:lnSpc>
              <a:spcBef>
                <a:spcPts val="0"/>
              </a:spcBef>
              <a:spcAft>
                <a:spcPts val="0"/>
              </a:spcAft>
              <a:buClr>
                <a:srgbClr val="000000"/>
              </a:buClr>
              <a:buSzPts val="1600"/>
              <a:buFont typeface="Open Sans"/>
              <a:buChar char="○"/>
              <a:defRPr b="0" i="0" sz="1600" u="none" cap="none" strike="noStrike">
                <a:solidFill>
                  <a:srgbClr val="000000"/>
                </a:solidFill>
                <a:latin typeface="Open Sans"/>
                <a:ea typeface="Open Sans"/>
                <a:cs typeface="Open Sans"/>
                <a:sym typeface="Open Sans"/>
              </a:defRPr>
            </a:lvl5pPr>
            <a:lvl6pPr indent="-330200" lvl="5" marL="2743200" marR="0" rtl="0" algn="l">
              <a:lnSpc>
                <a:spcPct val="100000"/>
              </a:lnSpc>
              <a:spcBef>
                <a:spcPts val="0"/>
              </a:spcBef>
              <a:spcAft>
                <a:spcPts val="0"/>
              </a:spcAft>
              <a:buClr>
                <a:srgbClr val="000000"/>
              </a:buClr>
              <a:buSzPts val="1600"/>
              <a:buFont typeface="Open Sans"/>
              <a:buChar char="■"/>
              <a:defRPr b="0" i="0" sz="1600" u="none" cap="none" strike="noStrike">
                <a:solidFill>
                  <a:srgbClr val="000000"/>
                </a:solidFill>
                <a:latin typeface="Open Sans"/>
                <a:ea typeface="Open Sans"/>
                <a:cs typeface="Open Sans"/>
                <a:sym typeface="Open Sans"/>
              </a:defRPr>
            </a:lvl6pPr>
            <a:lvl7pPr indent="-330200" lvl="6" marL="3200400" marR="0" rtl="0" algn="l">
              <a:lnSpc>
                <a:spcPct val="100000"/>
              </a:lnSpc>
              <a:spcBef>
                <a:spcPts val="0"/>
              </a:spcBef>
              <a:spcAft>
                <a:spcPts val="0"/>
              </a:spcAft>
              <a:buClr>
                <a:srgbClr val="000000"/>
              </a:buClr>
              <a:buSzPts val="1600"/>
              <a:buFont typeface="Open Sans"/>
              <a:buChar char="●"/>
              <a:defRPr b="0" i="0" sz="1600" u="none" cap="none" strike="noStrike">
                <a:solidFill>
                  <a:srgbClr val="000000"/>
                </a:solidFill>
                <a:latin typeface="Open Sans"/>
                <a:ea typeface="Open Sans"/>
                <a:cs typeface="Open Sans"/>
                <a:sym typeface="Open Sans"/>
              </a:defRPr>
            </a:lvl7pPr>
            <a:lvl8pPr indent="-330200" lvl="7" marL="3657600" marR="0" rtl="0" algn="l">
              <a:lnSpc>
                <a:spcPct val="100000"/>
              </a:lnSpc>
              <a:spcBef>
                <a:spcPts val="0"/>
              </a:spcBef>
              <a:spcAft>
                <a:spcPts val="0"/>
              </a:spcAft>
              <a:buClr>
                <a:srgbClr val="000000"/>
              </a:buClr>
              <a:buSzPts val="1600"/>
              <a:buFont typeface="Open Sans"/>
              <a:buChar char="○"/>
              <a:defRPr b="0" i="0" sz="1600" u="none" cap="none" strike="noStrike">
                <a:solidFill>
                  <a:srgbClr val="000000"/>
                </a:solidFill>
                <a:latin typeface="Open Sans"/>
                <a:ea typeface="Open Sans"/>
                <a:cs typeface="Open Sans"/>
                <a:sym typeface="Open Sans"/>
              </a:defRPr>
            </a:lvl8pPr>
            <a:lvl9pPr indent="-330200" lvl="8" marL="4114800" marR="0" rtl="0" algn="l">
              <a:lnSpc>
                <a:spcPct val="100000"/>
              </a:lnSpc>
              <a:spcBef>
                <a:spcPts val="0"/>
              </a:spcBef>
              <a:spcAft>
                <a:spcPts val="0"/>
              </a:spcAft>
              <a:buClr>
                <a:srgbClr val="000000"/>
              </a:buClr>
              <a:buSzPts val="1600"/>
              <a:buFont typeface="Open Sans"/>
              <a:buChar char="■"/>
              <a:defRPr b="0" i="0" sz="1600" u="none" cap="none" strike="noStrike">
                <a:solidFill>
                  <a:srgbClr val="000000"/>
                </a:solidFill>
                <a:latin typeface="Open Sans"/>
                <a:ea typeface="Open Sans"/>
                <a:cs typeface="Open Sans"/>
                <a:sym typeface="Open Sans"/>
              </a:defRPr>
            </a:lvl9pPr>
          </a:lstStyle>
          <a:p/>
        </p:txBody>
      </p:sp>
      <p:sp>
        <p:nvSpPr>
          <p:cNvPr id="8" name="Google Shape;8;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8.png"/><Relationship Id="rId5"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1"/>
          <p:cNvSpPr txBox="1"/>
          <p:nvPr>
            <p:ph idx="1" type="subTitle"/>
          </p:nvPr>
        </p:nvSpPr>
        <p:spPr>
          <a:xfrm>
            <a:off x="2006825" y="2986525"/>
            <a:ext cx="5130300" cy="4314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US" sz="2400"/>
              <a:t>Lesson 5: Skills 1</a:t>
            </a:r>
            <a:endParaRPr b="1" sz="2400"/>
          </a:p>
        </p:txBody>
      </p:sp>
      <p:sp>
        <p:nvSpPr>
          <p:cNvPr id="286" name="Google Shape;286;p1"/>
          <p:cNvSpPr txBox="1"/>
          <p:nvPr>
            <p:ph type="ctrTitle"/>
          </p:nvPr>
        </p:nvSpPr>
        <p:spPr>
          <a:xfrm>
            <a:off x="1744599" y="936785"/>
            <a:ext cx="5885393" cy="20526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5200"/>
              <a:buNone/>
            </a:pPr>
            <a:r>
              <a:rPr lang="en-US"/>
              <a:t>UNIT 1 </a:t>
            </a:r>
            <a:br>
              <a:rPr lang="en-US"/>
            </a:br>
            <a:r>
              <a:rPr lang="en-US"/>
              <a:t>My NEW SCHOOL</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10"/>
          <p:cNvSpPr txBox="1"/>
          <p:nvPr/>
        </p:nvSpPr>
        <p:spPr>
          <a:xfrm>
            <a:off x="85554" y="79375"/>
            <a:ext cx="4076055" cy="861919"/>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C78D8"/>
              </a:buClr>
              <a:buSzPts val="3100"/>
              <a:buFont typeface="Luckiest Guy"/>
              <a:buNone/>
            </a:pPr>
            <a:r>
              <a:rPr b="1" i="0" lang="en-US" sz="2400" u="none" cap="none" strike="noStrike">
                <a:solidFill>
                  <a:srgbClr val="3C78D8"/>
                </a:solidFill>
                <a:highlight>
                  <a:srgbClr val="D6E8F0"/>
                </a:highlight>
                <a:latin typeface="Open Sans"/>
                <a:ea typeface="Open Sans"/>
                <a:cs typeface="Open Sans"/>
                <a:sym typeface="Open Sans"/>
              </a:rPr>
              <a:t>2. Read &amp; </a:t>
            </a:r>
            <a:r>
              <a:rPr b="1" i="0" lang="en-US" sz="2400" u="sng" cap="none" strike="noStrike">
                <a:solidFill>
                  <a:srgbClr val="3C78D8"/>
                </a:solidFill>
                <a:highlight>
                  <a:srgbClr val="D6E8F0"/>
                </a:highlight>
                <a:latin typeface="Open Sans"/>
                <a:ea typeface="Open Sans"/>
                <a:cs typeface="Open Sans"/>
                <a:sym typeface="Open Sans"/>
              </a:rPr>
              <a:t>Underline</a:t>
            </a:r>
            <a:r>
              <a:rPr b="1" i="0" lang="en-US" sz="2400" u="none" cap="none" strike="noStrike">
                <a:solidFill>
                  <a:srgbClr val="3C78D8"/>
                </a:solidFill>
                <a:highlight>
                  <a:srgbClr val="D6E8F0"/>
                </a:highlight>
                <a:latin typeface="Open Sans"/>
                <a:ea typeface="Open Sans"/>
                <a:cs typeface="Open Sans"/>
                <a:sym typeface="Open Sans"/>
              </a:rPr>
              <a:t> the key words.</a:t>
            </a:r>
            <a:endParaRPr b="1" i="0" sz="2400" u="none" cap="none" strike="noStrike">
              <a:solidFill>
                <a:srgbClr val="3C78D8"/>
              </a:solidFill>
              <a:highlight>
                <a:srgbClr val="D6E8F0"/>
              </a:highlight>
              <a:latin typeface="Open Sans"/>
              <a:ea typeface="Open Sans"/>
              <a:cs typeface="Open Sans"/>
              <a:sym typeface="Open Sans"/>
            </a:endParaRPr>
          </a:p>
        </p:txBody>
      </p:sp>
      <p:sp>
        <p:nvSpPr>
          <p:cNvPr id="422" name="Google Shape;422;p10"/>
          <p:cNvSpPr txBox="1"/>
          <p:nvPr/>
        </p:nvSpPr>
        <p:spPr>
          <a:xfrm>
            <a:off x="85554" y="871443"/>
            <a:ext cx="4076054" cy="3935164"/>
          </a:xfrm>
          <a:prstGeom prst="rect">
            <a:avLst/>
          </a:prstGeom>
          <a:noFill/>
          <a:ln>
            <a:noFill/>
          </a:ln>
        </p:spPr>
        <p:txBody>
          <a:bodyPr anchorCtr="0" anchor="ctr" bIns="102850" lIns="102850" spcFirstLastPara="1" rIns="102850" wrap="square" tIns="102850">
            <a:noAutofit/>
          </a:bodyPr>
          <a:lstStyle/>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1. Students live and study in a ____________ school. They only go home at weekends.</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2. Sunrise is a school in ______________.</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3. There are ____________________ ______________ around An Son School.</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4. ______________ has an art club.</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5. At Dream School, students learn English with ______________.</a:t>
            </a:r>
            <a:endParaRPr/>
          </a:p>
        </p:txBody>
      </p:sp>
      <p:sp>
        <p:nvSpPr>
          <p:cNvPr id="423" name="Google Shape;423;p10"/>
          <p:cNvSpPr txBox="1"/>
          <p:nvPr/>
        </p:nvSpPr>
        <p:spPr>
          <a:xfrm>
            <a:off x="85553" y="79374"/>
            <a:ext cx="4076055" cy="861919"/>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C78D8"/>
              </a:buClr>
              <a:buSzPts val="3100"/>
              <a:buFont typeface="Luckiest Guy"/>
              <a:buNone/>
            </a:pPr>
            <a:r>
              <a:rPr b="1" i="0" lang="en-US" sz="2400" u="none" cap="none" strike="noStrike">
                <a:solidFill>
                  <a:srgbClr val="3C78D8"/>
                </a:solidFill>
                <a:highlight>
                  <a:srgbClr val="D6E8F0"/>
                </a:highlight>
                <a:latin typeface="Open Sans"/>
                <a:ea typeface="Open Sans"/>
                <a:cs typeface="Open Sans"/>
                <a:sym typeface="Open Sans"/>
              </a:rPr>
              <a:t>2. Read again &amp; complete the sentences. (p.12)</a:t>
            </a:r>
            <a:endParaRPr/>
          </a:p>
        </p:txBody>
      </p:sp>
      <p:sp>
        <p:nvSpPr>
          <p:cNvPr id="424" name="Google Shape;424;p10"/>
          <p:cNvSpPr txBox="1"/>
          <p:nvPr/>
        </p:nvSpPr>
        <p:spPr>
          <a:xfrm>
            <a:off x="4161609" y="939421"/>
            <a:ext cx="4861757" cy="1754326"/>
          </a:xfrm>
          <a:prstGeom prst="rect">
            <a:avLst/>
          </a:prstGeom>
          <a:solidFill>
            <a:srgbClr val="B9D27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Open Sans"/>
                <a:ea typeface="Open Sans"/>
                <a:cs typeface="Open Sans"/>
                <a:sym typeface="Open Sans"/>
              </a:rPr>
              <a:t>3. </a:t>
            </a:r>
            <a:r>
              <a:rPr b="1" i="0" lang="en-US" sz="1800" u="sng" cap="none" strike="noStrike">
                <a:solidFill>
                  <a:schemeClr val="dk1"/>
                </a:solidFill>
                <a:latin typeface="Open Sans"/>
                <a:ea typeface="Open Sans"/>
                <a:cs typeface="Open Sans"/>
                <a:sym typeface="Open Sans"/>
              </a:rPr>
              <a:t>Dream</a:t>
            </a:r>
            <a:r>
              <a:rPr b="0" i="0" lang="en-US" sz="1800" u="none" cap="none" strike="noStrike">
                <a:solidFill>
                  <a:srgbClr val="000000"/>
                </a:solidFill>
                <a:latin typeface="Open Sans"/>
                <a:ea typeface="Open Sans"/>
                <a:cs typeface="Open Sans"/>
                <a:sym typeface="Open Sans"/>
              </a:rPr>
              <a:t> is an international school. Here students </a:t>
            </a:r>
            <a:r>
              <a:rPr b="1" i="0" lang="en-US" sz="1800" u="sng" cap="none" strike="noStrike">
                <a:solidFill>
                  <a:schemeClr val="dk1"/>
                </a:solidFill>
                <a:latin typeface="Open Sans"/>
                <a:ea typeface="Open Sans"/>
                <a:cs typeface="Open Sans"/>
                <a:sym typeface="Open Sans"/>
              </a:rPr>
              <a:t>learn English</a:t>
            </a:r>
            <a:r>
              <a:rPr b="0" i="0" lang="en-US" sz="1800" u="none" cap="none" strike="noStrike">
                <a:solidFill>
                  <a:srgbClr val="000000"/>
                </a:solidFill>
                <a:latin typeface="Open Sans"/>
                <a:ea typeface="Open Sans"/>
                <a:cs typeface="Open Sans"/>
                <a:sym typeface="Open Sans"/>
              </a:rPr>
              <a:t> </a:t>
            </a:r>
            <a:r>
              <a:rPr b="1" i="0" lang="en-US" sz="1800" u="sng" cap="none" strike="noStrike">
                <a:solidFill>
                  <a:schemeClr val="dk1"/>
                </a:solidFill>
                <a:latin typeface="Open Sans"/>
                <a:ea typeface="Open Sans"/>
                <a:cs typeface="Open Sans"/>
                <a:sym typeface="Open Sans"/>
              </a:rPr>
              <a:t>with</a:t>
            </a:r>
            <a:r>
              <a:rPr b="0" i="0" lang="en-US" sz="1800" u="none" cap="none" strike="noStrike">
                <a:solidFill>
                  <a:srgbClr val="000000"/>
                </a:solidFill>
                <a:latin typeface="Open Sans"/>
                <a:ea typeface="Open Sans"/>
                <a:cs typeface="Open Sans"/>
                <a:sym typeface="Open Sans"/>
              </a:rPr>
              <a:t> </a:t>
            </a:r>
            <a:r>
              <a:rPr b="1" i="1" lang="en-US" sz="1800" u="none" cap="none" strike="noStrike">
                <a:solidFill>
                  <a:srgbClr val="CC0000"/>
                </a:solidFill>
                <a:latin typeface="Open Sans"/>
                <a:ea typeface="Open Sans"/>
                <a:cs typeface="Open Sans"/>
                <a:sym typeface="Open Sans"/>
              </a:rPr>
              <a:t>English-speaking teachers</a:t>
            </a:r>
            <a:r>
              <a:rPr b="0" i="0" lang="en-US" sz="1800" u="none" cap="none" strike="noStrike">
                <a:solidFill>
                  <a:srgbClr val="000000"/>
                </a:solidFill>
                <a:latin typeface="Open Sans"/>
                <a:ea typeface="Open Sans"/>
                <a:cs typeface="Open Sans"/>
                <a:sym typeface="Open Sans"/>
              </a:rPr>
              <a:t>. In the afternoon, they join many interesting clubs. They play sports and games. Some students do paintings in the art club. </a:t>
            </a:r>
            <a:endParaRPr/>
          </a:p>
        </p:txBody>
      </p:sp>
      <p:sp>
        <p:nvSpPr>
          <p:cNvPr id="425" name="Google Shape;425;p10"/>
          <p:cNvSpPr txBox="1"/>
          <p:nvPr/>
        </p:nvSpPr>
        <p:spPr>
          <a:xfrm>
            <a:off x="447243" y="1274486"/>
            <a:ext cx="132677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boarding </a:t>
            </a:r>
            <a:endParaRPr/>
          </a:p>
        </p:txBody>
      </p:sp>
      <p:sp>
        <p:nvSpPr>
          <p:cNvPr id="426" name="Google Shape;426;p10"/>
          <p:cNvSpPr txBox="1"/>
          <p:nvPr/>
        </p:nvSpPr>
        <p:spPr>
          <a:xfrm>
            <a:off x="233083" y="2305427"/>
            <a:ext cx="132677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Sydney </a:t>
            </a:r>
            <a:endParaRPr/>
          </a:p>
        </p:txBody>
      </p:sp>
      <p:sp>
        <p:nvSpPr>
          <p:cNvPr id="427" name="Google Shape;427;p10"/>
          <p:cNvSpPr txBox="1"/>
          <p:nvPr/>
        </p:nvSpPr>
        <p:spPr>
          <a:xfrm>
            <a:off x="1651491" y="2665864"/>
            <a:ext cx="231090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mountains and</a:t>
            </a:r>
            <a:endParaRPr/>
          </a:p>
        </p:txBody>
      </p:sp>
      <p:sp>
        <p:nvSpPr>
          <p:cNvPr id="428" name="Google Shape;428;p10"/>
          <p:cNvSpPr txBox="1"/>
          <p:nvPr/>
        </p:nvSpPr>
        <p:spPr>
          <a:xfrm>
            <a:off x="154386" y="2998864"/>
            <a:ext cx="181785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green fields </a:t>
            </a:r>
            <a:endParaRPr/>
          </a:p>
        </p:txBody>
      </p:sp>
      <p:sp>
        <p:nvSpPr>
          <p:cNvPr id="429" name="Google Shape;429;p10"/>
          <p:cNvSpPr txBox="1"/>
          <p:nvPr/>
        </p:nvSpPr>
        <p:spPr>
          <a:xfrm>
            <a:off x="258983" y="3684854"/>
            <a:ext cx="218639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Dream School</a:t>
            </a:r>
            <a:endParaRPr/>
          </a:p>
        </p:txBody>
      </p:sp>
      <p:cxnSp>
        <p:nvCxnSpPr>
          <p:cNvPr id="430" name="Google Shape;430;p10"/>
          <p:cNvCxnSpPr/>
          <p:nvPr/>
        </p:nvCxnSpPr>
        <p:spPr>
          <a:xfrm>
            <a:off x="777945" y="4363837"/>
            <a:ext cx="1667435" cy="0"/>
          </a:xfrm>
          <a:prstGeom prst="straightConnector1">
            <a:avLst/>
          </a:prstGeom>
          <a:noFill/>
          <a:ln cap="flat" cmpd="sng" w="38100">
            <a:solidFill>
              <a:srgbClr val="CC0000"/>
            </a:solidFill>
            <a:prstDash val="solid"/>
            <a:round/>
            <a:headEnd len="sm" w="sm" type="none"/>
            <a:tailEnd len="sm" w="sm" type="none"/>
          </a:ln>
        </p:spPr>
      </p:cxnSp>
      <p:cxnSp>
        <p:nvCxnSpPr>
          <p:cNvPr id="431" name="Google Shape;431;p10"/>
          <p:cNvCxnSpPr/>
          <p:nvPr/>
        </p:nvCxnSpPr>
        <p:spPr>
          <a:xfrm>
            <a:off x="233083" y="4713461"/>
            <a:ext cx="1506071" cy="0"/>
          </a:xfrm>
          <a:prstGeom prst="straightConnector1">
            <a:avLst/>
          </a:prstGeom>
          <a:noFill/>
          <a:ln cap="flat" cmpd="sng" w="38100">
            <a:solidFill>
              <a:srgbClr val="CC0000"/>
            </a:solidFill>
            <a:prstDash val="solid"/>
            <a:round/>
            <a:headEnd len="sm" w="sm" type="none"/>
            <a:tailEnd len="sm" w="sm" type="none"/>
          </a:ln>
        </p:spPr>
      </p:cxnSp>
      <p:cxnSp>
        <p:nvCxnSpPr>
          <p:cNvPr id="432" name="Google Shape;432;p10"/>
          <p:cNvCxnSpPr/>
          <p:nvPr/>
        </p:nvCxnSpPr>
        <p:spPr>
          <a:xfrm>
            <a:off x="1790955" y="4713461"/>
            <a:ext cx="519954" cy="0"/>
          </a:xfrm>
          <a:prstGeom prst="straightConnector1">
            <a:avLst/>
          </a:prstGeom>
          <a:noFill/>
          <a:ln cap="flat" cmpd="sng" w="38100">
            <a:solidFill>
              <a:srgbClr val="CC0000"/>
            </a:solidFill>
            <a:prstDash val="solid"/>
            <a:round/>
            <a:headEnd len="sm" w="sm" type="none"/>
            <a:tailEnd len="sm" w="sm" type="none"/>
          </a:ln>
        </p:spPr>
      </p:cxnSp>
      <p:sp>
        <p:nvSpPr>
          <p:cNvPr id="433" name="Google Shape;433;p10"/>
          <p:cNvSpPr txBox="1"/>
          <p:nvPr/>
        </p:nvSpPr>
        <p:spPr>
          <a:xfrm>
            <a:off x="2249150" y="4384601"/>
            <a:ext cx="356894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English-speaking teachers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4"/>
                                        </p:tgtEl>
                                        <p:attrNameLst>
                                          <p:attrName>style.visibility</p:attrName>
                                        </p:attrNameLst>
                                      </p:cBhvr>
                                      <p:to>
                                        <p:strVal val="visible"/>
                                      </p:to>
                                    </p:set>
                                    <p:animEffect filter="fade" transition="in">
                                      <p:cBhvr>
                                        <p:cTn dur="500"/>
                                        <p:tgtEl>
                                          <p:spTgt spid="4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3"/>
                                        </p:tgtEl>
                                        <p:attrNameLst>
                                          <p:attrName>style.visibility</p:attrName>
                                        </p:attrNameLst>
                                      </p:cBhvr>
                                      <p:to>
                                        <p:strVal val="visible"/>
                                      </p:to>
                                    </p:set>
                                    <p:animEffect filter="fade" transition="in">
                                      <p:cBhvr>
                                        <p:cTn dur="500"/>
                                        <p:tgtEl>
                                          <p:spTgt spid="4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11"/>
          <p:cNvSpPr txBox="1"/>
          <p:nvPr/>
        </p:nvSpPr>
        <p:spPr>
          <a:xfrm>
            <a:off x="85553" y="73343"/>
            <a:ext cx="4076055" cy="861919"/>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C78D8"/>
              </a:buClr>
              <a:buSzPts val="3100"/>
              <a:buFont typeface="Luckiest Guy"/>
              <a:buNone/>
            </a:pPr>
            <a:r>
              <a:rPr b="1" i="0" lang="en-US" sz="2400" u="none" cap="none" strike="noStrike">
                <a:solidFill>
                  <a:srgbClr val="3C78D8"/>
                </a:solidFill>
                <a:highlight>
                  <a:srgbClr val="D6E8F0"/>
                </a:highlight>
                <a:latin typeface="Open Sans"/>
                <a:ea typeface="Open Sans"/>
                <a:cs typeface="Open Sans"/>
                <a:sym typeface="Open Sans"/>
              </a:rPr>
              <a:t>3. Read and </a:t>
            </a:r>
            <a:r>
              <a:rPr b="1" i="0" lang="en-US" sz="2400" u="sng" cap="none" strike="noStrike">
                <a:solidFill>
                  <a:srgbClr val="3C78D8"/>
                </a:solidFill>
                <a:highlight>
                  <a:srgbClr val="D6E8F0"/>
                </a:highlight>
                <a:latin typeface="Open Sans"/>
                <a:ea typeface="Open Sans"/>
                <a:cs typeface="Open Sans"/>
                <a:sym typeface="Open Sans"/>
              </a:rPr>
              <a:t>underline</a:t>
            </a:r>
            <a:r>
              <a:rPr b="1" i="0" lang="en-US" sz="2400" u="none" cap="none" strike="noStrike">
                <a:solidFill>
                  <a:srgbClr val="3C78D8"/>
                </a:solidFill>
                <a:highlight>
                  <a:srgbClr val="D6E8F0"/>
                </a:highlight>
                <a:latin typeface="Open Sans"/>
                <a:ea typeface="Open Sans"/>
                <a:cs typeface="Open Sans"/>
                <a:sym typeface="Open Sans"/>
              </a:rPr>
              <a:t> the key words.</a:t>
            </a:r>
            <a:endParaRPr/>
          </a:p>
        </p:txBody>
      </p:sp>
      <p:sp>
        <p:nvSpPr>
          <p:cNvPr id="439" name="Google Shape;439;p11"/>
          <p:cNvSpPr txBox="1"/>
          <p:nvPr/>
        </p:nvSpPr>
        <p:spPr>
          <a:xfrm>
            <a:off x="85553" y="108922"/>
            <a:ext cx="4076055" cy="861919"/>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C78D8"/>
              </a:buClr>
              <a:buSzPts val="3100"/>
              <a:buFont typeface="Luckiest Guy"/>
              <a:buNone/>
            </a:pPr>
            <a:r>
              <a:rPr b="1" i="0" lang="en-US" sz="2400" u="none" cap="none" strike="noStrike">
                <a:solidFill>
                  <a:srgbClr val="3C78D8"/>
                </a:solidFill>
                <a:highlight>
                  <a:srgbClr val="D6E8F0"/>
                </a:highlight>
                <a:latin typeface="Open Sans"/>
                <a:ea typeface="Open Sans"/>
                <a:cs typeface="Open Sans"/>
                <a:sym typeface="Open Sans"/>
              </a:rPr>
              <a:t>3. Answer the questions in your notebook</a:t>
            </a:r>
            <a:r>
              <a:rPr b="0" i="0" lang="en-US" sz="2400" u="none" cap="none" strike="noStrike">
                <a:solidFill>
                  <a:srgbClr val="3C78D8"/>
                </a:solidFill>
                <a:highlight>
                  <a:srgbClr val="D6E8F0"/>
                </a:highlight>
                <a:latin typeface="Open Sans"/>
                <a:ea typeface="Open Sans"/>
                <a:cs typeface="Open Sans"/>
                <a:sym typeface="Open Sans"/>
              </a:rPr>
              <a:t>. </a:t>
            </a:r>
            <a:r>
              <a:rPr b="1" i="0" lang="en-US" sz="2400" u="none" cap="none" strike="noStrike">
                <a:solidFill>
                  <a:srgbClr val="3C78D8"/>
                </a:solidFill>
                <a:highlight>
                  <a:srgbClr val="D6E8F0"/>
                </a:highlight>
                <a:latin typeface="Open Sans"/>
                <a:ea typeface="Open Sans"/>
                <a:cs typeface="Open Sans"/>
                <a:sym typeface="Open Sans"/>
              </a:rPr>
              <a:t>(p.12)</a:t>
            </a:r>
            <a:endParaRPr/>
          </a:p>
        </p:txBody>
      </p:sp>
      <p:sp>
        <p:nvSpPr>
          <p:cNvPr id="440" name="Google Shape;440;p11"/>
          <p:cNvSpPr txBox="1"/>
          <p:nvPr/>
        </p:nvSpPr>
        <p:spPr>
          <a:xfrm>
            <a:off x="4161609" y="108922"/>
            <a:ext cx="4861757" cy="4955203"/>
          </a:xfrm>
          <a:prstGeom prst="rect">
            <a:avLst/>
          </a:prstGeom>
          <a:solidFill>
            <a:srgbClr val="B9D27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Open Sans"/>
                <a:ea typeface="Open Sans"/>
                <a:cs typeface="Open Sans"/>
                <a:sym typeface="Open Sans"/>
              </a:rPr>
              <a:t>1. </a:t>
            </a:r>
            <a:r>
              <a:rPr b="0" i="0" lang="en-US" sz="1800" u="none" cap="none" strike="noStrike">
                <a:solidFill>
                  <a:srgbClr val="000000"/>
                </a:solidFill>
                <a:latin typeface="Open Sans"/>
                <a:ea typeface="Open Sans"/>
                <a:cs typeface="Open Sans"/>
                <a:sym typeface="Open Sans"/>
              </a:rPr>
              <a:t>Sunrise is a boarding school in Sydney. Students study and live there. About 1,200 boys and girls go to Sunrise. It has students from all over Australia. They study subjects like maths, science and English. </a:t>
            </a:r>
            <a:endParaRPr/>
          </a:p>
          <a:p>
            <a:pPr indent="0" lvl="0" marL="0" marR="0" rtl="0" algn="l">
              <a:lnSpc>
                <a:spcPct val="100000"/>
              </a:lnSpc>
              <a:spcBef>
                <a:spcPts val="600"/>
              </a:spcBef>
              <a:spcAft>
                <a:spcPts val="0"/>
              </a:spcAft>
              <a:buNone/>
            </a:pPr>
            <a:r>
              <a:rPr b="1" i="0" lang="en-US" sz="1800" u="none" cap="none" strike="noStrike">
                <a:solidFill>
                  <a:srgbClr val="000000"/>
                </a:solidFill>
                <a:latin typeface="Open Sans"/>
                <a:ea typeface="Open Sans"/>
                <a:cs typeface="Open Sans"/>
                <a:sym typeface="Open Sans"/>
              </a:rPr>
              <a:t>2. </a:t>
            </a:r>
            <a:r>
              <a:rPr b="0" i="0" lang="en-US" sz="1800" u="none" cap="none" strike="noStrike">
                <a:solidFill>
                  <a:srgbClr val="000000"/>
                </a:solidFill>
                <a:latin typeface="Open Sans"/>
                <a:ea typeface="Open Sans"/>
                <a:cs typeface="Open Sans"/>
                <a:sym typeface="Open Sans"/>
              </a:rPr>
              <a:t>An Son is a lower secondary school in Bac Giang. It has only 8 classes. There are mountains and green fields around the school. There is a computer room and a library. There is also a school garden and a playground. </a:t>
            </a:r>
            <a:endParaRPr/>
          </a:p>
          <a:p>
            <a:pPr indent="0" lvl="0" marL="0" marR="0" rtl="0" algn="l">
              <a:lnSpc>
                <a:spcPct val="100000"/>
              </a:lnSpc>
              <a:spcBef>
                <a:spcPts val="600"/>
              </a:spcBef>
              <a:spcAft>
                <a:spcPts val="0"/>
              </a:spcAft>
              <a:buNone/>
            </a:pPr>
            <a:r>
              <a:rPr b="1" i="0" lang="en-US" sz="1800" u="none" cap="none" strike="noStrike">
                <a:solidFill>
                  <a:srgbClr val="000000"/>
                </a:solidFill>
                <a:latin typeface="Open Sans"/>
                <a:ea typeface="Open Sans"/>
                <a:cs typeface="Open Sans"/>
                <a:sym typeface="Open Sans"/>
              </a:rPr>
              <a:t>3. </a:t>
            </a:r>
            <a:r>
              <a:rPr b="0" i="0" lang="en-US" sz="1800" u="none" cap="none" strike="noStrike">
                <a:solidFill>
                  <a:srgbClr val="000000"/>
                </a:solidFill>
                <a:latin typeface="Open Sans"/>
                <a:ea typeface="Open Sans"/>
                <a:cs typeface="Open Sans"/>
                <a:sym typeface="Open Sans"/>
              </a:rPr>
              <a:t>Dream is an international school. Here students learn English with English-speaking teachers. In the afternoon, they join many interesting clubs. They play sports and games. Some students do paintings in the art club. </a:t>
            </a:r>
            <a:endParaRPr/>
          </a:p>
        </p:txBody>
      </p:sp>
      <p:sp>
        <p:nvSpPr>
          <p:cNvPr id="441" name="Google Shape;441;p11"/>
          <p:cNvSpPr txBox="1"/>
          <p:nvPr/>
        </p:nvSpPr>
        <p:spPr>
          <a:xfrm>
            <a:off x="85554" y="871443"/>
            <a:ext cx="4076054" cy="3646769"/>
          </a:xfrm>
          <a:prstGeom prst="rect">
            <a:avLst/>
          </a:prstGeom>
          <a:noFill/>
          <a:ln>
            <a:noFill/>
          </a:ln>
        </p:spPr>
        <p:txBody>
          <a:bodyPr anchorCtr="0" anchor="ctr" bIns="102850" lIns="102850" spcFirstLastPara="1" rIns="102850" wrap="square" tIns="102850">
            <a:noAutofit/>
          </a:bodyPr>
          <a:lstStyle/>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1. Which school is a boarding school?</a:t>
            </a:r>
            <a:endParaRPr/>
          </a:p>
          <a:p>
            <a:pPr indent="0" lvl="0" marL="0" marR="0" rtl="0" algn="l">
              <a:lnSpc>
                <a:spcPct val="114000"/>
              </a:lnSpc>
              <a:spcBef>
                <a:spcPts val="0"/>
              </a:spcBef>
              <a:spcAft>
                <a:spcPts val="0"/>
              </a:spcAft>
              <a:buClr>
                <a:srgbClr val="000000"/>
              </a:buClr>
              <a:buSzPts val="2000"/>
              <a:buFont typeface="Arial"/>
              <a:buNone/>
            </a:pPr>
            <a:r>
              <a:t/>
            </a:r>
            <a:endParaRPr b="0" i="0" sz="2000" u="none" cap="none" strike="noStrike">
              <a:solidFill>
                <a:srgbClr val="002060"/>
              </a:solidFill>
              <a:latin typeface="Open Sans"/>
              <a:ea typeface="Open Sans"/>
              <a:cs typeface="Open Sans"/>
              <a:sym typeface="Open Sans"/>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2. Where is An Son School?</a:t>
            </a:r>
            <a:endParaRPr/>
          </a:p>
          <a:p>
            <a:pPr indent="0" lvl="0" marL="0" marR="0" rtl="0" algn="l">
              <a:lnSpc>
                <a:spcPct val="114000"/>
              </a:lnSpc>
              <a:spcBef>
                <a:spcPts val="0"/>
              </a:spcBef>
              <a:spcAft>
                <a:spcPts val="0"/>
              </a:spcAft>
              <a:buClr>
                <a:srgbClr val="000000"/>
              </a:buClr>
              <a:buSzPts val="2000"/>
              <a:buFont typeface="Arial"/>
              <a:buNone/>
            </a:pPr>
            <a:r>
              <a:t/>
            </a:r>
            <a:endParaRPr b="0" i="0" sz="2000" u="none" cap="none" strike="noStrike">
              <a:solidFill>
                <a:srgbClr val="002060"/>
              </a:solidFill>
              <a:latin typeface="Open Sans"/>
              <a:ea typeface="Open Sans"/>
              <a:cs typeface="Open Sans"/>
              <a:sym typeface="Open Sans"/>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3. Is there a school garden in </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An Son School?</a:t>
            </a:r>
            <a:endParaRPr/>
          </a:p>
          <a:p>
            <a:pPr indent="0" lvl="0" marL="0" marR="0" rtl="0" algn="l">
              <a:lnSpc>
                <a:spcPct val="114000"/>
              </a:lnSpc>
              <a:spcBef>
                <a:spcPts val="0"/>
              </a:spcBef>
              <a:spcAft>
                <a:spcPts val="0"/>
              </a:spcAft>
              <a:buClr>
                <a:srgbClr val="000000"/>
              </a:buClr>
              <a:buSzPts val="2000"/>
              <a:buFont typeface="Arial"/>
              <a:buNone/>
            </a:pPr>
            <a:r>
              <a:t/>
            </a:r>
            <a:endParaRPr b="0" i="0" sz="2000" u="none" cap="none" strike="noStrike">
              <a:solidFill>
                <a:srgbClr val="002060"/>
              </a:solidFill>
              <a:latin typeface="Open Sans"/>
              <a:ea typeface="Open Sans"/>
              <a:cs typeface="Open Sans"/>
              <a:sym typeface="Open Sans"/>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4. What do Dream School students do in the afternoon?</a:t>
            </a:r>
            <a:endParaRPr/>
          </a:p>
        </p:txBody>
      </p:sp>
      <p:cxnSp>
        <p:nvCxnSpPr>
          <p:cNvPr id="442" name="Google Shape;442;p11"/>
          <p:cNvCxnSpPr/>
          <p:nvPr/>
        </p:nvCxnSpPr>
        <p:spPr>
          <a:xfrm>
            <a:off x="479612" y="1266713"/>
            <a:ext cx="670560" cy="0"/>
          </a:xfrm>
          <a:prstGeom prst="straightConnector1">
            <a:avLst/>
          </a:prstGeom>
          <a:noFill/>
          <a:ln cap="flat" cmpd="sng" w="38100">
            <a:solidFill>
              <a:srgbClr val="CC0000"/>
            </a:solidFill>
            <a:prstDash val="solid"/>
            <a:round/>
            <a:headEnd len="sm" w="sm" type="none"/>
            <a:tailEnd len="sm" w="sm" type="none"/>
          </a:ln>
        </p:spPr>
      </p:cxnSp>
      <p:cxnSp>
        <p:nvCxnSpPr>
          <p:cNvPr id="443" name="Google Shape;443;p11"/>
          <p:cNvCxnSpPr/>
          <p:nvPr/>
        </p:nvCxnSpPr>
        <p:spPr>
          <a:xfrm>
            <a:off x="2576007" y="1266713"/>
            <a:ext cx="1036769" cy="0"/>
          </a:xfrm>
          <a:prstGeom prst="straightConnector1">
            <a:avLst/>
          </a:prstGeom>
          <a:noFill/>
          <a:ln cap="flat" cmpd="sng" w="38100">
            <a:solidFill>
              <a:srgbClr val="CC0000"/>
            </a:solidFill>
            <a:prstDash val="solid"/>
            <a:round/>
            <a:headEnd len="sm" w="sm" type="none"/>
            <a:tailEnd len="sm" w="sm" type="none"/>
          </a:ln>
        </p:spPr>
      </p:cxnSp>
      <p:cxnSp>
        <p:nvCxnSpPr>
          <p:cNvPr id="444" name="Google Shape;444;p11"/>
          <p:cNvCxnSpPr/>
          <p:nvPr/>
        </p:nvCxnSpPr>
        <p:spPr>
          <a:xfrm>
            <a:off x="479612" y="2294069"/>
            <a:ext cx="748553" cy="0"/>
          </a:xfrm>
          <a:prstGeom prst="straightConnector1">
            <a:avLst/>
          </a:prstGeom>
          <a:noFill/>
          <a:ln cap="flat" cmpd="sng" w="38100">
            <a:solidFill>
              <a:srgbClr val="CC0000"/>
            </a:solidFill>
            <a:prstDash val="solid"/>
            <a:round/>
            <a:headEnd len="sm" w="sm" type="none"/>
            <a:tailEnd len="sm" w="sm" type="none"/>
          </a:ln>
        </p:spPr>
      </p:cxnSp>
      <p:cxnSp>
        <p:nvCxnSpPr>
          <p:cNvPr id="445" name="Google Shape;445;p11"/>
          <p:cNvCxnSpPr/>
          <p:nvPr/>
        </p:nvCxnSpPr>
        <p:spPr>
          <a:xfrm>
            <a:off x="1547307" y="2294069"/>
            <a:ext cx="1724811" cy="0"/>
          </a:xfrm>
          <a:prstGeom prst="straightConnector1">
            <a:avLst/>
          </a:prstGeom>
          <a:noFill/>
          <a:ln cap="flat" cmpd="sng" w="38100">
            <a:solidFill>
              <a:srgbClr val="CC0000"/>
            </a:solidFill>
            <a:prstDash val="solid"/>
            <a:round/>
            <a:headEnd len="sm" w="sm" type="none"/>
            <a:tailEnd len="sm" w="sm" type="none"/>
          </a:ln>
        </p:spPr>
      </p:cxnSp>
      <p:cxnSp>
        <p:nvCxnSpPr>
          <p:cNvPr id="446" name="Google Shape;446;p11"/>
          <p:cNvCxnSpPr/>
          <p:nvPr/>
        </p:nvCxnSpPr>
        <p:spPr>
          <a:xfrm>
            <a:off x="1645472" y="2998694"/>
            <a:ext cx="1626646" cy="0"/>
          </a:xfrm>
          <a:prstGeom prst="straightConnector1">
            <a:avLst/>
          </a:prstGeom>
          <a:noFill/>
          <a:ln cap="flat" cmpd="sng" w="38100">
            <a:solidFill>
              <a:srgbClr val="CC0000"/>
            </a:solidFill>
            <a:prstDash val="solid"/>
            <a:round/>
            <a:headEnd len="sm" w="sm" type="none"/>
            <a:tailEnd len="sm" w="sm" type="none"/>
          </a:ln>
        </p:spPr>
      </p:cxnSp>
      <p:cxnSp>
        <p:nvCxnSpPr>
          <p:cNvPr id="447" name="Google Shape;447;p11"/>
          <p:cNvCxnSpPr/>
          <p:nvPr/>
        </p:nvCxnSpPr>
        <p:spPr>
          <a:xfrm>
            <a:off x="136711" y="3348318"/>
            <a:ext cx="1727948" cy="0"/>
          </a:xfrm>
          <a:prstGeom prst="straightConnector1">
            <a:avLst/>
          </a:prstGeom>
          <a:noFill/>
          <a:ln cap="flat" cmpd="sng" w="38100">
            <a:solidFill>
              <a:srgbClr val="CC0000"/>
            </a:solidFill>
            <a:prstDash val="solid"/>
            <a:round/>
            <a:headEnd len="sm" w="sm" type="none"/>
            <a:tailEnd len="sm" w="sm" type="none"/>
          </a:ln>
        </p:spPr>
      </p:cxnSp>
      <p:cxnSp>
        <p:nvCxnSpPr>
          <p:cNvPr id="448" name="Google Shape;448;p11"/>
          <p:cNvCxnSpPr/>
          <p:nvPr/>
        </p:nvCxnSpPr>
        <p:spPr>
          <a:xfrm>
            <a:off x="470647" y="4034567"/>
            <a:ext cx="587188" cy="0"/>
          </a:xfrm>
          <a:prstGeom prst="straightConnector1">
            <a:avLst/>
          </a:prstGeom>
          <a:noFill/>
          <a:ln cap="flat" cmpd="sng" w="38100">
            <a:solidFill>
              <a:srgbClr val="CC0000"/>
            </a:solidFill>
            <a:prstDash val="solid"/>
            <a:round/>
            <a:headEnd len="sm" w="sm" type="none"/>
            <a:tailEnd len="sm" w="sm" type="none"/>
          </a:ln>
        </p:spPr>
      </p:cxnSp>
      <p:cxnSp>
        <p:nvCxnSpPr>
          <p:cNvPr id="449" name="Google Shape;449;p11"/>
          <p:cNvCxnSpPr/>
          <p:nvPr/>
        </p:nvCxnSpPr>
        <p:spPr>
          <a:xfrm>
            <a:off x="1547307" y="4034567"/>
            <a:ext cx="1608269" cy="0"/>
          </a:xfrm>
          <a:prstGeom prst="straightConnector1">
            <a:avLst/>
          </a:prstGeom>
          <a:noFill/>
          <a:ln cap="flat" cmpd="sng" w="38100">
            <a:solidFill>
              <a:srgbClr val="CC0000"/>
            </a:solidFill>
            <a:prstDash val="solid"/>
            <a:round/>
            <a:headEnd len="sm" w="sm" type="none"/>
            <a:tailEnd len="sm" w="sm" type="none"/>
          </a:ln>
        </p:spPr>
      </p:cxnSp>
      <p:cxnSp>
        <p:nvCxnSpPr>
          <p:cNvPr id="450" name="Google Shape;450;p11"/>
          <p:cNvCxnSpPr/>
          <p:nvPr/>
        </p:nvCxnSpPr>
        <p:spPr>
          <a:xfrm>
            <a:off x="167192" y="4392706"/>
            <a:ext cx="1380115" cy="0"/>
          </a:xfrm>
          <a:prstGeom prst="straightConnector1">
            <a:avLst/>
          </a:prstGeom>
          <a:noFill/>
          <a:ln cap="flat" cmpd="sng" w="38100">
            <a:solidFill>
              <a:srgbClr val="CC0000"/>
            </a:solidFill>
            <a:prstDash val="solid"/>
            <a:round/>
            <a:headEnd len="sm" w="sm" type="none"/>
            <a:tailEnd len="sm" w="sm" type="none"/>
          </a:ln>
        </p:spPr>
      </p:cxnSp>
      <p:cxnSp>
        <p:nvCxnSpPr>
          <p:cNvPr id="451" name="Google Shape;451;p11"/>
          <p:cNvCxnSpPr/>
          <p:nvPr/>
        </p:nvCxnSpPr>
        <p:spPr>
          <a:xfrm>
            <a:off x="167192" y="1607372"/>
            <a:ext cx="762000" cy="0"/>
          </a:xfrm>
          <a:prstGeom prst="straightConnector1">
            <a:avLst/>
          </a:prstGeom>
          <a:noFill/>
          <a:ln cap="flat" cmpd="sng" w="38100">
            <a:solidFill>
              <a:srgbClr val="CC0000"/>
            </a:solidFill>
            <a:prstDash val="solid"/>
            <a:round/>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3"/>
                                        </p:tgtEl>
                                        <p:attrNameLst>
                                          <p:attrName>style.visibility</p:attrName>
                                        </p:attrNameLst>
                                      </p:cBhvr>
                                      <p:to>
                                        <p:strVal val="visible"/>
                                      </p:to>
                                    </p:set>
                                    <p:animEffect filter="fade" transition="in">
                                      <p:cBhvr>
                                        <p:cTn dur="500"/>
                                        <p:tgtEl>
                                          <p:spTgt spid="443"/>
                                        </p:tgtEl>
                                      </p:cBhvr>
                                    </p:animEffect>
                                  </p:childTnLst>
                                </p:cTn>
                              </p:par>
                              <p:par>
                                <p:cTn fill="hold" nodeType="withEffect" presetClass="entr" presetID="10" presetSubtype="0">
                                  <p:stCondLst>
                                    <p:cond delay="0"/>
                                  </p:stCondLst>
                                  <p:childTnLst>
                                    <p:set>
                                      <p:cBhvr>
                                        <p:cTn dur="1" fill="hold">
                                          <p:stCondLst>
                                            <p:cond delay="0"/>
                                          </p:stCondLst>
                                        </p:cTn>
                                        <p:tgtEl>
                                          <p:spTgt spid="442"/>
                                        </p:tgtEl>
                                        <p:attrNameLst>
                                          <p:attrName>style.visibility</p:attrName>
                                        </p:attrNameLst>
                                      </p:cBhvr>
                                      <p:to>
                                        <p:strVal val="visible"/>
                                      </p:to>
                                    </p:set>
                                    <p:animEffect filter="fade" transition="in">
                                      <p:cBhvr>
                                        <p:cTn dur="500"/>
                                        <p:tgtEl>
                                          <p:spTgt spid="4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4"/>
                                        </p:tgtEl>
                                        <p:attrNameLst>
                                          <p:attrName>style.visibility</p:attrName>
                                        </p:attrNameLst>
                                      </p:cBhvr>
                                      <p:to>
                                        <p:strVal val="visible"/>
                                      </p:to>
                                    </p:set>
                                    <p:animEffect filter="fade" transition="in">
                                      <p:cBhvr>
                                        <p:cTn dur="500"/>
                                        <p:tgtEl>
                                          <p:spTgt spid="444"/>
                                        </p:tgtEl>
                                      </p:cBhvr>
                                    </p:animEffect>
                                  </p:childTnLst>
                                </p:cTn>
                              </p:par>
                              <p:par>
                                <p:cTn fill="hold" nodeType="withEffect" presetClass="entr" presetID="10" presetSubtype="0">
                                  <p:stCondLst>
                                    <p:cond delay="0"/>
                                  </p:stCondLst>
                                  <p:childTnLst>
                                    <p:set>
                                      <p:cBhvr>
                                        <p:cTn dur="1" fill="hold">
                                          <p:stCondLst>
                                            <p:cond delay="0"/>
                                          </p:stCondLst>
                                        </p:cTn>
                                        <p:tgtEl>
                                          <p:spTgt spid="445"/>
                                        </p:tgtEl>
                                        <p:attrNameLst>
                                          <p:attrName>style.visibility</p:attrName>
                                        </p:attrNameLst>
                                      </p:cBhvr>
                                      <p:to>
                                        <p:strVal val="visible"/>
                                      </p:to>
                                    </p:set>
                                    <p:animEffect filter="fade" transition="in">
                                      <p:cBhvr>
                                        <p:cTn dur="500"/>
                                        <p:tgtEl>
                                          <p:spTgt spid="4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6"/>
                                        </p:tgtEl>
                                        <p:attrNameLst>
                                          <p:attrName>style.visibility</p:attrName>
                                        </p:attrNameLst>
                                      </p:cBhvr>
                                      <p:to>
                                        <p:strVal val="visible"/>
                                      </p:to>
                                    </p:set>
                                    <p:animEffect filter="fade" transition="in">
                                      <p:cBhvr>
                                        <p:cTn dur="500"/>
                                        <p:tgtEl>
                                          <p:spTgt spid="446"/>
                                        </p:tgtEl>
                                      </p:cBhvr>
                                    </p:animEffect>
                                  </p:childTnLst>
                                </p:cTn>
                              </p:par>
                              <p:par>
                                <p:cTn fill="hold" nodeType="withEffect" presetClass="entr" presetID="10" presetSubtype="0">
                                  <p:stCondLst>
                                    <p:cond delay="0"/>
                                  </p:stCondLst>
                                  <p:childTnLst>
                                    <p:set>
                                      <p:cBhvr>
                                        <p:cTn dur="1" fill="hold">
                                          <p:stCondLst>
                                            <p:cond delay="0"/>
                                          </p:stCondLst>
                                        </p:cTn>
                                        <p:tgtEl>
                                          <p:spTgt spid="447"/>
                                        </p:tgtEl>
                                        <p:attrNameLst>
                                          <p:attrName>style.visibility</p:attrName>
                                        </p:attrNameLst>
                                      </p:cBhvr>
                                      <p:to>
                                        <p:strVal val="visible"/>
                                      </p:to>
                                    </p:set>
                                    <p:animEffect filter="fade" transition="in">
                                      <p:cBhvr>
                                        <p:cTn dur="500"/>
                                        <p:tgtEl>
                                          <p:spTgt spid="4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8"/>
                                        </p:tgtEl>
                                        <p:attrNameLst>
                                          <p:attrName>style.visibility</p:attrName>
                                        </p:attrNameLst>
                                      </p:cBhvr>
                                      <p:to>
                                        <p:strVal val="visible"/>
                                      </p:to>
                                    </p:set>
                                    <p:animEffect filter="fade" transition="in">
                                      <p:cBhvr>
                                        <p:cTn dur="500"/>
                                        <p:tgtEl>
                                          <p:spTgt spid="448"/>
                                        </p:tgtEl>
                                      </p:cBhvr>
                                    </p:animEffect>
                                  </p:childTnLst>
                                </p:cTn>
                              </p:par>
                              <p:par>
                                <p:cTn fill="hold" nodeType="withEffect" presetClass="entr" presetID="10" presetSubtype="0">
                                  <p:stCondLst>
                                    <p:cond delay="0"/>
                                  </p:stCondLst>
                                  <p:childTnLst>
                                    <p:set>
                                      <p:cBhvr>
                                        <p:cTn dur="1" fill="hold">
                                          <p:stCondLst>
                                            <p:cond delay="0"/>
                                          </p:stCondLst>
                                        </p:cTn>
                                        <p:tgtEl>
                                          <p:spTgt spid="449"/>
                                        </p:tgtEl>
                                        <p:attrNameLst>
                                          <p:attrName>style.visibility</p:attrName>
                                        </p:attrNameLst>
                                      </p:cBhvr>
                                      <p:to>
                                        <p:strVal val="visible"/>
                                      </p:to>
                                    </p:set>
                                    <p:animEffect filter="fade" transition="in">
                                      <p:cBhvr>
                                        <p:cTn dur="500"/>
                                        <p:tgtEl>
                                          <p:spTgt spid="449"/>
                                        </p:tgtEl>
                                      </p:cBhvr>
                                    </p:animEffect>
                                  </p:childTnLst>
                                </p:cTn>
                              </p:par>
                              <p:par>
                                <p:cTn fill="hold" nodeType="withEffect" presetClass="entr" presetID="10" presetSubtype="0">
                                  <p:stCondLst>
                                    <p:cond delay="0"/>
                                  </p:stCondLst>
                                  <p:childTnLst>
                                    <p:set>
                                      <p:cBhvr>
                                        <p:cTn dur="1" fill="hold">
                                          <p:stCondLst>
                                            <p:cond delay="0"/>
                                          </p:stCondLst>
                                        </p:cTn>
                                        <p:tgtEl>
                                          <p:spTgt spid="450"/>
                                        </p:tgtEl>
                                        <p:attrNameLst>
                                          <p:attrName>style.visibility</p:attrName>
                                        </p:attrNameLst>
                                      </p:cBhvr>
                                      <p:to>
                                        <p:strVal val="visible"/>
                                      </p:to>
                                    </p:set>
                                    <p:animEffect filter="fade" transition="in">
                                      <p:cBhvr>
                                        <p:cTn dur="500"/>
                                        <p:tgtEl>
                                          <p:spTgt spid="4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1"/>
                                        </p:tgtEl>
                                        <p:attrNameLst>
                                          <p:attrName>style.visibility</p:attrName>
                                        </p:attrNameLst>
                                      </p:cBhvr>
                                      <p:to>
                                        <p:strVal val="visible"/>
                                      </p:to>
                                    </p:set>
                                    <p:animEffect filter="fade" transition="in">
                                      <p:cBhvr>
                                        <p:cTn dur="500"/>
                                        <p:tgtEl>
                                          <p:spTgt spid="4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9"/>
                                        </p:tgtEl>
                                        <p:attrNameLst>
                                          <p:attrName>style.visibility</p:attrName>
                                        </p:attrNameLst>
                                      </p:cBhvr>
                                      <p:to>
                                        <p:strVal val="visible"/>
                                      </p:to>
                                    </p:set>
                                    <p:animEffect filter="fade" transition="in">
                                      <p:cBhvr>
                                        <p:cTn dur="500"/>
                                        <p:tgtEl>
                                          <p:spTgt spid="439"/>
                                        </p:tgtEl>
                                      </p:cBhvr>
                                    </p:animEffect>
                                  </p:childTnLst>
                                </p:cTn>
                              </p:par>
                              <p:par>
                                <p:cTn fill="hold" nodeType="withEffect" presetClass="entr" presetID="10" presetSubtype="0">
                                  <p:stCondLst>
                                    <p:cond delay="0"/>
                                  </p:stCondLst>
                                  <p:childTnLst>
                                    <p:set>
                                      <p:cBhvr>
                                        <p:cTn dur="1" fill="hold">
                                          <p:stCondLst>
                                            <p:cond delay="0"/>
                                          </p:stCondLst>
                                        </p:cTn>
                                        <p:tgtEl>
                                          <p:spTgt spid="440"/>
                                        </p:tgtEl>
                                        <p:attrNameLst>
                                          <p:attrName>style.visibility</p:attrName>
                                        </p:attrNameLst>
                                      </p:cBhvr>
                                      <p:to>
                                        <p:strVal val="visible"/>
                                      </p:to>
                                    </p:set>
                                    <p:animEffect filter="fade" transition="in">
                                      <p:cBhvr>
                                        <p:cTn dur="500"/>
                                        <p:tgtEl>
                                          <p:spTgt spid="4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12"/>
          <p:cNvSpPr txBox="1"/>
          <p:nvPr/>
        </p:nvSpPr>
        <p:spPr>
          <a:xfrm>
            <a:off x="85553" y="108922"/>
            <a:ext cx="8972893" cy="455003"/>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C78D8"/>
              </a:buClr>
              <a:buSzPts val="3100"/>
              <a:buFont typeface="Luckiest Guy"/>
              <a:buNone/>
            </a:pPr>
            <a:r>
              <a:rPr b="1" i="0" lang="en-US" sz="2400" u="none" cap="none" strike="noStrike">
                <a:solidFill>
                  <a:srgbClr val="3C78D8"/>
                </a:solidFill>
                <a:highlight>
                  <a:srgbClr val="D6E8F0"/>
                </a:highlight>
                <a:latin typeface="Open Sans"/>
                <a:ea typeface="Open Sans"/>
                <a:cs typeface="Open Sans"/>
                <a:sym typeface="Open Sans"/>
              </a:rPr>
              <a:t>3. Answer the questions in your notebook</a:t>
            </a:r>
            <a:r>
              <a:rPr b="0" i="0" lang="en-US" sz="2400" u="none" cap="none" strike="noStrike">
                <a:solidFill>
                  <a:srgbClr val="3C78D8"/>
                </a:solidFill>
                <a:highlight>
                  <a:srgbClr val="D6E8F0"/>
                </a:highlight>
                <a:latin typeface="Open Sans"/>
                <a:ea typeface="Open Sans"/>
                <a:cs typeface="Open Sans"/>
                <a:sym typeface="Open Sans"/>
              </a:rPr>
              <a:t>. </a:t>
            </a:r>
            <a:r>
              <a:rPr b="1" i="0" lang="en-US" sz="2400" u="none" cap="none" strike="noStrike">
                <a:solidFill>
                  <a:srgbClr val="3C78D8"/>
                </a:solidFill>
                <a:highlight>
                  <a:srgbClr val="D6E8F0"/>
                </a:highlight>
                <a:latin typeface="Open Sans"/>
                <a:ea typeface="Open Sans"/>
                <a:cs typeface="Open Sans"/>
                <a:sym typeface="Open Sans"/>
              </a:rPr>
              <a:t>(p.12)</a:t>
            </a:r>
            <a:endParaRPr/>
          </a:p>
        </p:txBody>
      </p:sp>
      <p:sp>
        <p:nvSpPr>
          <p:cNvPr id="457" name="Google Shape;457;p12"/>
          <p:cNvSpPr txBox="1"/>
          <p:nvPr/>
        </p:nvSpPr>
        <p:spPr>
          <a:xfrm>
            <a:off x="85554" y="562804"/>
            <a:ext cx="4076054" cy="3646769"/>
          </a:xfrm>
          <a:prstGeom prst="rect">
            <a:avLst/>
          </a:prstGeom>
          <a:noFill/>
          <a:ln>
            <a:noFill/>
          </a:ln>
        </p:spPr>
        <p:txBody>
          <a:bodyPr anchorCtr="0" anchor="ctr" bIns="102850" lIns="102850" spcFirstLastPara="1" rIns="102850" wrap="square" tIns="102850">
            <a:noAutofit/>
          </a:bodyPr>
          <a:lstStyle/>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1. Which school is a boarding school?</a:t>
            </a:r>
            <a:endParaRPr/>
          </a:p>
          <a:p>
            <a:pPr indent="0" lvl="0" marL="0" marR="0" rtl="0" algn="l">
              <a:lnSpc>
                <a:spcPct val="114000"/>
              </a:lnSpc>
              <a:spcBef>
                <a:spcPts val="0"/>
              </a:spcBef>
              <a:spcAft>
                <a:spcPts val="0"/>
              </a:spcAft>
              <a:buClr>
                <a:srgbClr val="000000"/>
              </a:buClr>
              <a:buSzPts val="2000"/>
              <a:buFont typeface="Arial"/>
              <a:buNone/>
            </a:pPr>
            <a:r>
              <a:t/>
            </a:r>
            <a:endParaRPr b="0" i="0" sz="2000" u="none" cap="none" strike="noStrike">
              <a:solidFill>
                <a:srgbClr val="002060"/>
              </a:solidFill>
              <a:latin typeface="Open Sans"/>
              <a:ea typeface="Open Sans"/>
              <a:cs typeface="Open Sans"/>
              <a:sym typeface="Open Sans"/>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2. Where is An Son School?</a:t>
            </a:r>
            <a:endParaRPr/>
          </a:p>
          <a:p>
            <a:pPr indent="0" lvl="0" marL="0" marR="0" rtl="0" algn="l">
              <a:lnSpc>
                <a:spcPct val="114000"/>
              </a:lnSpc>
              <a:spcBef>
                <a:spcPts val="0"/>
              </a:spcBef>
              <a:spcAft>
                <a:spcPts val="0"/>
              </a:spcAft>
              <a:buClr>
                <a:srgbClr val="000000"/>
              </a:buClr>
              <a:buSzPts val="2000"/>
              <a:buFont typeface="Arial"/>
              <a:buNone/>
            </a:pPr>
            <a:r>
              <a:t/>
            </a:r>
            <a:endParaRPr b="0" i="0" sz="2000" u="none" cap="none" strike="noStrike">
              <a:solidFill>
                <a:srgbClr val="002060"/>
              </a:solidFill>
              <a:latin typeface="Open Sans"/>
              <a:ea typeface="Open Sans"/>
              <a:cs typeface="Open Sans"/>
              <a:sym typeface="Open Sans"/>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3. Is there a school garden in </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An Son School?</a:t>
            </a:r>
            <a:endParaRPr/>
          </a:p>
          <a:p>
            <a:pPr indent="0" lvl="0" marL="0" marR="0" rtl="0" algn="l">
              <a:lnSpc>
                <a:spcPct val="114000"/>
              </a:lnSpc>
              <a:spcBef>
                <a:spcPts val="0"/>
              </a:spcBef>
              <a:spcAft>
                <a:spcPts val="0"/>
              </a:spcAft>
              <a:buClr>
                <a:srgbClr val="000000"/>
              </a:buClr>
              <a:buSzPts val="2000"/>
              <a:buFont typeface="Arial"/>
              <a:buNone/>
            </a:pPr>
            <a:r>
              <a:t/>
            </a:r>
            <a:endParaRPr b="0" i="0" sz="2000" u="none" cap="none" strike="noStrike">
              <a:solidFill>
                <a:srgbClr val="002060"/>
              </a:solidFill>
              <a:latin typeface="Open Sans"/>
              <a:ea typeface="Open Sans"/>
              <a:cs typeface="Open Sans"/>
              <a:sym typeface="Open Sans"/>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4. What do Dream School students do in the afternoon?</a:t>
            </a:r>
            <a:endParaRPr/>
          </a:p>
        </p:txBody>
      </p:sp>
      <p:cxnSp>
        <p:nvCxnSpPr>
          <p:cNvPr id="458" name="Google Shape;458;p12"/>
          <p:cNvCxnSpPr/>
          <p:nvPr/>
        </p:nvCxnSpPr>
        <p:spPr>
          <a:xfrm>
            <a:off x="479612" y="958074"/>
            <a:ext cx="670560" cy="0"/>
          </a:xfrm>
          <a:prstGeom prst="straightConnector1">
            <a:avLst/>
          </a:prstGeom>
          <a:noFill/>
          <a:ln cap="flat" cmpd="sng" w="38100">
            <a:solidFill>
              <a:srgbClr val="CC0000"/>
            </a:solidFill>
            <a:prstDash val="solid"/>
            <a:round/>
            <a:headEnd len="sm" w="sm" type="none"/>
            <a:tailEnd len="sm" w="sm" type="none"/>
          </a:ln>
        </p:spPr>
      </p:cxnSp>
      <p:cxnSp>
        <p:nvCxnSpPr>
          <p:cNvPr id="459" name="Google Shape;459;p12"/>
          <p:cNvCxnSpPr/>
          <p:nvPr/>
        </p:nvCxnSpPr>
        <p:spPr>
          <a:xfrm>
            <a:off x="2576007" y="958074"/>
            <a:ext cx="1036769" cy="0"/>
          </a:xfrm>
          <a:prstGeom prst="straightConnector1">
            <a:avLst/>
          </a:prstGeom>
          <a:noFill/>
          <a:ln cap="flat" cmpd="sng" w="38100">
            <a:solidFill>
              <a:srgbClr val="CC0000"/>
            </a:solidFill>
            <a:prstDash val="solid"/>
            <a:round/>
            <a:headEnd len="sm" w="sm" type="none"/>
            <a:tailEnd len="sm" w="sm" type="none"/>
          </a:ln>
        </p:spPr>
      </p:cxnSp>
      <p:cxnSp>
        <p:nvCxnSpPr>
          <p:cNvPr id="460" name="Google Shape;460;p12"/>
          <p:cNvCxnSpPr/>
          <p:nvPr/>
        </p:nvCxnSpPr>
        <p:spPr>
          <a:xfrm>
            <a:off x="479612" y="1985430"/>
            <a:ext cx="748553" cy="0"/>
          </a:xfrm>
          <a:prstGeom prst="straightConnector1">
            <a:avLst/>
          </a:prstGeom>
          <a:noFill/>
          <a:ln cap="flat" cmpd="sng" w="38100">
            <a:solidFill>
              <a:srgbClr val="CC0000"/>
            </a:solidFill>
            <a:prstDash val="solid"/>
            <a:round/>
            <a:headEnd len="sm" w="sm" type="none"/>
            <a:tailEnd len="sm" w="sm" type="none"/>
          </a:ln>
        </p:spPr>
      </p:cxnSp>
      <p:cxnSp>
        <p:nvCxnSpPr>
          <p:cNvPr id="461" name="Google Shape;461;p12"/>
          <p:cNvCxnSpPr/>
          <p:nvPr/>
        </p:nvCxnSpPr>
        <p:spPr>
          <a:xfrm>
            <a:off x="1547307" y="1985430"/>
            <a:ext cx="1724811" cy="0"/>
          </a:xfrm>
          <a:prstGeom prst="straightConnector1">
            <a:avLst/>
          </a:prstGeom>
          <a:noFill/>
          <a:ln cap="flat" cmpd="sng" w="38100">
            <a:solidFill>
              <a:srgbClr val="CC0000"/>
            </a:solidFill>
            <a:prstDash val="solid"/>
            <a:round/>
            <a:headEnd len="sm" w="sm" type="none"/>
            <a:tailEnd len="sm" w="sm" type="none"/>
          </a:ln>
        </p:spPr>
      </p:cxnSp>
      <p:cxnSp>
        <p:nvCxnSpPr>
          <p:cNvPr id="462" name="Google Shape;462;p12"/>
          <p:cNvCxnSpPr/>
          <p:nvPr/>
        </p:nvCxnSpPr>
        <p:spPr>
          <a:xfrm>
            <a:off x="1645472" y="2690055"/>
            <a:ext cx="1626646" cy="0"/>
          </a:xfrm>
          <a:prstGeom prst="straightConnector1">
            <a:avLst/>
          </a:prstGeom>
          <a:noFill/>
          <a:ln cap="flat" cmpd="sng" w="38100">
            <a:solidFill>
              <a:srgbClr val="CC0000"/>
            </a:solidFill>
            <a:prstDash val="solid"/>
            <a:round/>
            <a:headEnd len="sm" w="sm" type="none"/>
            <a:tailEnd len="sm" w="sm" type="none"/>
          </a:ln>
        </p:spPr>
      </p:cxnSp>
      <p:cxnSp>
        <p:nvCxnSpPr>
          <p:cNvPr id="463" name="Google Shape;463;p12"/>
          <p:cNvCxnSpPr/>
          <p:nvPr/>
        </p:nvCxnSpPr>
        <p:spPr>
          <a:xfrm>
            <a:off x="136711" y="3039679"/>
            <a:ext cx="1727948" cy="0"/>
          </a:xfrm>
          <a:prstGeom prst="straightConnector1">
            <a:avLst/>
          </a:prstGeom>
          <a:noFill/>
          <a:ln cap="flat" cmpd="sng" w="38100">
            <a:solidFill>
              <a:srgbClr val="CC0000"/>
            </a:solidFill>
            <a:prstDash val="solid"/>
            <a:round/>
            <a:headEnd len="sm" w="sm" type="none"/>
            <a:tailEnd len="sm" w="sm" type="none"/>
          </a:ln>
        </p:spPr>
      </p:cxnSp>
      <p:cxnSp>
        <p:nvCxnSpPr>
          <p:cNvPr id="464" name="Google Shape;464;p12"/>
          <p:cNvCxnSpPr/>
          <p:nvPr/>
        </p:nvCxnSpPr>
        <p:spPr>
          <a:xfrm>
            <a:off x="470647" y="3725928"/>
            <a:ext cx="587188" cy="0"/>
          </a:xfrm>
          <a:prstGeom prst="straightConnector1">
            <a:avLst/>
          </a:prstGeom>
          <a:noFill/>
          <a:ln cap="flat" cmpd="sng" w="38100">
            <a:solidFill>
              <a:srgbClr val="CC0000"/>
            </a:solidFill>
            <a:prstDash val="solid"/>
            <a:round/>
            <a:headEnd len="sm" w="sm" type="none"/>
            <a:tailEnd len="sm" w="sm" type="none"/>
          </a:ln>
        </p:spPr>
      </p:cxnSp>
      <p:cxnSp>
        <p:nvCxnSpPr>
          <p:cNvPr id="465" name="Google Shape;465;p12"/>
          <p:cNvCxnSpPr/>
          <p:nvPr/>
        </p:nvCxnSpPr>
        <p:spPr>
          <a:xfrm>
            <a:off x="1547307" y="3725928"/>
            <a:ext cx="1608269" cy="0"/>
          </a:xfrm>
          <a:prstGeom prst="straightConnector1">
            <a:avLst/>
          </a:prstGeom>
          <a:noFill/>
          <a:ln cap="flat" cmpd="sng" w="38100">
            <a:solidFill>
              <a:srgbClr val="CC0000"/>
            </a:solidFill>
            <a:prstDash val="solid"/>
            <a:round/>
            <a:headEnd len="sm" w="sm" type="none"/>
            <a:tailEnd len="sm" w="sm" type="none"/>
          </a:ln>
        </p:spPr>
      </p:cxnSp>
      <p:cxnSp>
        <p:nvCxnSpPr>
          <p:cNvPr id="466" name="Google Shape;466;p12"/>
          <p:cNvCxnSpPr/>
          <p:nvPr/>
        </p:nvCxnSpPr>
        <p:spPr>
          <a:xfrm>
            <a:off x="167192" y="4084067"/>
            <a:ext cx="1380115" cy="0"/>
          </a:xfrm>
          <a:prstGeom prst="straightConnector1">
            <a:avLst/>
          </a:prstGeom>
          <a:noFill/>
          <a:ln cap="flat" cmpd="sng" w="38100">
            <a:solidFill>
              <a:srgbClr val="CC0000"/>
            </a:solidFill>
            <a:prstDash val="solid"/>
            <a:round/>
            <a:headEnd len="sm" w="sm" type="none"/>
            <a:tailEnd len="sm" w="sm" type="none"/>
          </a:ln>
        </p:spPr>
      </p:cxnSp>
      <p:cxnSp>
        <p:nvCxnSpPr>
          <p:cNvPr id="467" name="Google Shape;467;p12"/>
          <p:cNvCxnSpPr/>
          <p:nvPr/>
        </p:nvCxnSpPr>
        <p:spPr>
          <a:xfrm>
            <a:off x="167192" y="1298733"/>
            <a:ext cx="762000" cy="0"/>
          </a:xfrm>
          <a:prstGeom prst="straightConnector1">
            <a:avLst/>
          </a:prstGeom>
          <a:noFill/>
          <a:ln cap="flat" cmpd="sng" w="38100">
            <a:solidFill>
              <a:srgbClr val="CC0000"/>
            </a:solidFill>
            <a:prstDash val="solid"/>
            <a:round/>
            <a:headEnd len="sm" w="sm" type="none"/>
            <a:tailEnd len="sm" w="sm" type="none"/>
          </a:ln>
        </p:spPr>
      </p:cxnSp>
      <p:sp>
        <p:nvSpPr>
          <p:cNvPr id="468" name="Google Shape;468;p12"/>
          <p:cNvSpPr txBox="1"/>
          <p:nvPr/>
        </p:nvSpPr>
        <p:spPr>
          <a:xfrm>
            <a:off x="4161609" y="588742"/>
            <a:ext cx="4861757" cy="369332"/>
          </a:xfrm>
          <a:prstGeom prst="rect">
            <a:avLst/>
          </a:prstGeom>
          <a:solidFill>
            <a:srgbClr val="B9D27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Open Sans"/>
                <a:ea typeface="Open Sans"/>
                <a:cs typeface="Open Sans"/>
                <a:sym typeface="Open Sans"/>
              </a:rPr>
              <a:t>1. </a:t>
            </a:r>
            <a:r>
              <a:rPr b="1" i="1" lang="en-US" sz="1800" u="none" cap="none" strike="noStrike">
                <a:solidFill>
                  <a:srgbClr val="CC0000"/>
                </a:solidFill>
                <a:latin typeface="Open Sans"/>
                <a:ea typeface="Open Sans"/>
                <a:cs typeface="Open Sans"/>
                <a:sym typeface="Open Sans"/>
              </a:rPr>
              <a:t>Sunrise</a:t>
            </a:r>
            <a:r>
              <a:rPr b="0" i="0" lang="en-US" sz="1800" u="none" cap="none" strike="noStrike">
                <a:solidFill>
                  <a:srgbClr val="000000"/>
                </a:solidFill>
                <a:latin typeface="Open Sans"/>
                <a:ea typeface="Open Sans"/>
                <a:cs typeface="Open Sans"/>
                <a:sym typeface="Open Sans"/>
              </a:rPr>
              <a:t> is a </a:t>
            </a:r>
            <a:r>
              <a:rPr b="1" i="0" lang="en-US" sz="1800" u="sng" cap="none" strike="noStrike">
                <a:solidFill>
                  <a:srgbClr val="000000"/>
                </a:solidFill>
                <a:latin typeface="Open Sans"/>
                <a:ea typeface="Open Sans"/>
                <a:cs typeface="Open Sans"/>
                <a:sym typeface="Open Sans"/>
              </a:rPr>
              <a:t>boarding school</a:t>
            </a:r>
            <a:r>
              <a:rPr b="0" i="0" lang="en-US" sz="1800" u="none" cap="none" strike="noStrike">
                <a:solidFill>
                  <a:srgbClr val="000000"/>
                </a:solidFill>
                <a:latin typeface="Open Sans"/>
                <a:ea typeface="Open Sans"/>
                <a:cs typeface="Open Sans"/>
                <a:sym typeface="Open Sans"/>
              </a:rPr>
              <a:t> in Sydney. </a:t>
            </a:r>
            <a:endParaRPr/>
          </a:p>
        </p:txBody>
      </p:sp>
      <p:sp>
        <p:nvSpPr>
          <p:cNvPr id="469" name="Google Shape;469;p12"/>
          <p:cNvSpPr txBox="1"/>
          <p:nvPr/>
        </p:nvSpPr>
        <p:spPr>
          <a:xfrm>
            <a:off x="100853" y="1342966"/>
            <a:ext cx="119902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Sunrise </a:t>
            </a:r>
            <a:endParaRPr/>
          </a:p>
        </p:txBody>
      </p:sp>
      <p:sp>
        <p:nvSpPr>
          <p:cNvPr id="470" name="Google Shape;470;p12"/>
          <p:cNvSpPr txBox="1"/>
          <p:nvPr/>
        </p:nvSpPr>
        <p:spPr>
          <a:xfrm>
            <a:off x="4161609" y="1655542"/>
            <a:ext cx="4861757" cy="646331"/>
          </a:xfrm>
          <a:prstGeom prst="rect">
            <a:avLst/>
          </a:prstGeom>
          <a:solidFill>
            <a:srgbClr val="B9D27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Open Sans"/>
                <a:ea typeface="Open Sans"/>
                <a:cs typeface="Open Sans"/>
                <a:sym typeface="Open Sans"/>
              </a:rPr>
              <a:t>2. </a:t>
            </a:r>
            <a:r>
              <a:rPr b="1" i="0" lang="en-US" sz="1800" u="sng" cap="none" strike="noStrike">
                <a:solidFill>
                  <a:srgbClr val="000000"/>
                </a:solidFill>
                <a:latin typeface="Open Sans"/>
                <a:ea typeface="Open Sans"/>
                <a:cs typeface="Open Sans"/>
                <a:sym typeface="Open Sans"/>
              </a:rPr>
              <a:t>An Son</a:t>
            </a:r>
            <a:r>
              <a:rPr b="0" i="0" lang="en-US" sz="1800" u="none" cap="none" strike="noStrike">
                <a:solidFill>
                  <a:srgbClr val="000000"/>
                </a:solidFill>
                <a:latin typeface="Open Sans"/>
                <a:ea typeface="Open Sans"/>
                <a:cs typeface="Open Sans"/>
                <a:sym typeface="Open Sans"/>
              </a:rPr>
              <a:t> is a lower secondary school </a:t>
            </a:r>
            <a:r>
              <a:rPr b="1" i="1" lang="en-US" sz="1800" u="none" cap="none" strike="noStrike">
                <a:solidFill>
                  <a:srgbClr val="CC0000"/>
                </a:solidFill>
                <a:latin typeface="Open Sans"/>
                <a:ea typeface="Open Sans"/>
                <a:cs typeface="Open Sans"/>
                <a:sym typeface="Open Sans"/>
              </a:rPr>
              <a:t>in</a:t>
            </a:r>
            <a:r>
              <a:rPr b="0" i="0" lang="en-US" sz="1800" u="none" cap="none" strike="noStrike">
                <a:solidFill>
                  <a:srgbClr val="000000"/>
                </a:solidFill>
                <a:latin typeface="Open Sans"/>
                <a:ea typeface="Open Sans"/>
                <a:cs typeface="Open Sans"/>
                <a:sym typeface="Open Sans"/>
              </a:rPr>
              <a:t> </a:t>
            </a:r>
            <a:r>
              <a:rPr b="1" i="1" lang="en-US" sz="1800" u="none" cap="none" strike="noStrike">
                <a:solidFill>
                  <a:srgbClr val="CC0000"/>
                </a:solidFill>
                <a:latin typeface="Open Sans"/>
                <a:ea typeface="Open Sans"/>
                <a:cs typeface="Open Sans"/>
                <a:sym typeface="Open Sans"/>
              </a:rPr>
              <a:t>Bac Giang</a:t>
            </a:r>
            <a:r>
              <a:rPr b="0" i="0" lang="en-US" sz="1800" u="none" cap="none" strike="noStrike">
                <a:solidFill>
                  <a:srgbClr val="000000"/>
                </a:solidFill>
                <a:latin typeface="Open Sans"/>
                <a:ea typeface="Open Sans"/>
                <a:cs typeface="Open Sans"/>
                <a:sym typeface="Open Sans"/>
              </a:rPr>
              <a:t>.</a:t>
            </a:r>
            <a:endParaRPr/>
          </a:p>
        </p:txBody>
      </p:sp>
      <p:sp>
        <p:nvSpPr>
          <p:cNvPr id="471" name="Google Shape;471;p12"/>
          <p:cNvSpPr txBox="1"/>
          <p:nvPr/>
        </p:nvSpPr>
        <p:spPr>
          <a:xfrm>
            <a:off x="100853" y="2054623"/>
            <a:ext cx="176380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In Bac Giang </a:t>
            </a:r>
            <a:endParaRPr/>
          </a:p>
        </p:txBody>
      </p:sp>
      <p:sp>
        <p:nvSpPr>
          <p:cNvPr id="472" name="Google Shape;472;p12"/>
          <p:cNvSpPr txBox="1"/>
          <p:nvPr/>
        </p:nvSpPr>
        <p:spPr>
          <a:xfrm>
            <a:off x="4161609" y="2609391"/>
            <a:ext cx="4861757" cy="646331"/>
          </a:xfrm>
          <a:prstGeom prst="rect">
            <a:avLst/>
          </a:prstGeom>
          <a:solidFill>
            <a:srgbClr val="B9D27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Open Sans"/>
                <a:ea typeface="Open Sans"/>
                <a:cs typeface="Open Sans"/>
                <a:sym typeface="Open Sans"/>
              </a:rPr>
              <a:t>2. </a:t>
            </a:r>
            <a:r>
              <a:rPr b="1" i="0" lang="en-US" sz="1800" u="sng" cap="none" strike="noStrike">
                <a:solidFill>
                  <a:srgbClr val="000000"/>
                </a:solidFill>
                <a:latin typeface="Open Sans"/>
                <a:ea typeface="Open Sans"/>
                <a:cs typeface="Open Sans"/>
                <a:sym typeface="Open Sans"/>
              </a:rPr>
              <a:t>An Son </a:t>
            </a:r>
            <a:r>
              <a:rPr b="0" i="0" lang="en-US" sz="1800" u="none" cap="none" strike="noStrike">
                <a:solidFill>
                  <a:srgbClr val="000000"/>
                </a:solidFill>
                <a:latin typeface="Open Sans"/>
                <a:ea typeface="Open Sans"/>
                <a:cs typeface="Open Sans"/>
                <a:sym typeface="Open Sans"/>
              </a:rPr>
              <a:t>… There is also a </a:t>
            </a:r>
            <a:r>
              <a:rPr b="1" i="1" lang="en-US" sz="1800" u="none" cap="none" strike="noStrike">
                <a:solidFill>
                  <a:srgbClr val="CC0000"/>
                </a:solidFill>
                <a:latin typeface="Open Sans"/>
                <a:ea typeface="Open Sans"/>
                <a:cs typeface="Open Sans"/>
                <a:sym typeface="Open Sans"/>
              </a:rPr>
              <a:t>school garden </a:t>
            </a:r>
            <a:r>
              <a:rPr b="0" i="0" lang="en-US" sz="1800" u="none" cap="none" strike="noStrike">
                <a:solidFill>
                  <a:srgbClr val="000000"/>
                </a:solidFill>
                <a:latin typeface="Open Sans"/>
                <a:ea typeface="Open Sans"/>
                <a:cs typeface="Open Sans"/>
                <a:sym typeface="Open Sans"/>
              </a:rPr>
              <a:t>and a playground. </a:t>
            </a:r>
            <a:endParaRPr/>
          </a:p>
        </p:txBody>
      </p:sp>
      <p:sp>
        <p:nvSpPr>
          <p:cNvPr id="473" name="Google Shape;473;p12"/>
          <p:cNvSpPr txBox="1"/>
          <p:nvPr/>
        </p:nvSpPr>
        <p:spPr>
          <a:xfrm>
            <a:off x="100853" y="3085566"/>
            <a:ext cx="176380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Yes, it is.</a:t>
            </a:r>
            <a:endParaRPr/>
          </a:p>
        </p:txBody>
      </p:sp>
      <p:sp>
        <p:nvSpPr>
          <p:cNvPr id="474" name="Google Shape;474;p12"/>
          <p:cNvSpPr txBox="1"/>
          <p:nvPr/>
        </p:nvSpPr>
        <p:spPr>
          <a:xfrm>
            <a:off x="4161609" y="3483456"/>
            <a:ext cx="4861757" cy="1200329"/>
          </a:xfrm>
          <a:prstGeom prst="rect">
            <a:avLst/>
          </a:prstGeom>
          <a:solidFill>
            <a:srgbClr val="B9D27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Open Sans"/>
                <a:ea typeface="Open Sans"/>
                <a:cs typeface="Open Sans"/>
                <a:sym typeface="Open Sans"/>
              </a:rPr>
              <a:t>3. </a:t>
            </a:r>
            <a:r>
              <a:rPr b="1" i="0" lang="en-US" sz="1800" u="sng" cap="none" strike="noStrike">
                <a:solidFill>
                  <a:srgbClr val="000000"/>
                </a:solidFill>
                <a:latin typeface="Open Sans"/>
                <a:ea typeface="Open Sans"/>
                <a:cs typeface="Open Sans"/>
                <a:sym typeface="Open Sans"/>
              </a:rPr>
              <a:t>Dream</a:t>
            </a:r>
            <a:r>
              <a:rPr b="0" i="0" lang="en-US" sz="1800" u="none" cap="none" strike="noStrike">
                <a:solidFill>
                  <a:srgbClr val="000000"/>
                </a:solidFill>
                <a:latin typeface="Open Sans"/>
                <a:ea typeface="Open Sans"/>
                <a:cs typeface="Open Sans"/>
                <a:sym typeface="Open Sans"/>
              </a:rPr>
              <a:t> is an international school. … </a:t>
            </a:r>
            <a:r>
              <a:rPr b="1" i="0" lang="en-US" sz="1800" u="sng" cap="none" strike="noStrike">
                <a:solidFill>
                  <a:srgbClr val="000000"/>
                </a:solidFill>
                <a:latin typeface="Open Sans"/>
                <a:ea typeface="Open Sans"/>
                <a:cs typeface="Open Sans"/>
                <a:sym typeface="Open Sans"/>
              </a:rPr>
              <a:t>In the afternoon</a:t>
            </a:r>
            <a:r>
              <a:rPr b="0" i="0" lang="en-US" sz="1800" u="none" cap="none" strike="noStrike">
                <a:solidFill>
                  <a:srgbClr val="000000"/>
                </a:solidFill>
                <a:latin typeface="Open Sans"/>
                <a:ea typeface="Open Sans"/>
                <a:cs typeface="Open Sans"/>
                <a:sym typeface="Open Sans"/>
              </a:rPr>
              <a:t>, they </a:t>
            </a:r>
            <a:r>
              <a:rPr b="1" i="1" lang="en-US" sz="1800" u="none" cap="none" strike="noStrike">
                <a:solidFill>
                  <a:srgbClr val="CC0000"/>
                </a:solidFill>
                <a:latin typeface="Open Sans"/>
                <a:ea typeface="Open Sans"/>
                <a:cs typeface="Open Sans"/>
                <a:sym typeface="Open Sans"/>
              </a:rPr>
              <a:t>join many interesting clubs</a:t>
            </a:r>
            <a:r>
              <a:rPr b="0" i="0" lang="en-US" sz="1800" u="none" cap="none" strike="noStrike">
                <a:solidFill>
                  <a:srgbClr val="000000"/>
                </a:solidFill>
                <a:latin typeface="Open Sans"/>
                <a:ea typeface="Open Sans"/>
                <a:cs typeface="Open Sans"/>
                <a:sym typeface="Open Sans"/>
              </a:rPr>
              <a:t>. They play sports and games. Some students do paintings in the art club. </a:t>
            </a:r>
            <a:endParaRPr/>
          </a:p>
        </p:txBody>
      </p:sp>
      <p:sp>
        <p:nvSpPr>
          <p:cNvPr id="475" name="Google Shape;475;p12"/>
          <p:cNvSpPr txBox="1"/>
          <p:nvPr/>
        </p:nvSpPr>
        <p:spPr>
          <a:xfrm>
            <a:off x="100852" y="4071388"/>
            <a:ext cx="3807759"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They join many interesting clubs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gtEl>
                                        <p:attrNameLst>
                                          <p:attrName>style.visibility</p:attrName>
                                        </p:attrNameLst>
                                      </p:cBhvr>
                                      <p:to>
                                        <p:strVal val="visible"/>
                                      </p:to>
                                    </p:set>
                                    <p:animEffect filter="fade" transition="in">
                                      <p:cBhvr>
                                        <p:cTn dur="500"/>
                                        <p:tgtEl>
                                          <p:spTgt spid="4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9"/>
                                        </p:tgtEl>
                                        <p:attrNameLst>
                                          <p:attrName>style.visibility</p:attrName>
                                        </p:attrNameLst>
                                      </p:cBhvr>
                                      <p:to>
                                        <p:strVal val="visible"/>
                                      </p:to>
                                    </p:set>
                                    <p:animEffect filter="fade" transition="in">
                                      <p:cBhvr>
                                        <p:cTn dur="500"/>
                                        <p:tgtEl>
                                          <p:spTgt spid="4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0"/>
                                        </p:tgtEl>
                                        <p:attrNameLst>
                                          <p:attrName>style.visibility</p:attrName>
                                        </p:attrNameLst>
                                      </p:cBhvr>
                                      <p:to>
                                        <p:strVal val="visible"/>
                                      </p:to>
                                    </p:set>
                                    <p:animEffect filter="fade" transition="in">
                                      <p:cBhvr>
                                        <p:cTn dur="500"/>
                                        <p:tgtEl>
                                          <p:spTgt spid="4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gtEl>
                                        <p:attrNameLst>
                                          <p:attrName>style.visibility</p:attrName>
                                        </p:attrNameLst>
                                      </p:cBhvr>
                                      <p:to>
                                        <p:strVal val="visible"/>
                                      </p:to>
                                    </p:set>
                                    <p:animEffect filter="fade" transition="in">
                                      <p:cBhvr>
                                        <p:cTn dur="500"/>
                                        <p:tgtEl>
                                          <p:spTgt spid="4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2"/>
                                        </p:tgtEl>
                                        <p:attrNameLst>
                                          <p:attrName>style.visibility</p:attrName>
                                        </p:attrNameLst>
                                      </p:cBhvr>
                                      <p:to>
                                        <p:strVal val="visible"/>
                                      </p:to>
                                    </p:set>
                                    <p:animEffect filter="fade" transition="in">
                                      <p:cBhvr>
                                        <p:cTn dur="500"/>
                                        <p:tgtEl>
                                          <p:spTgt spid="4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3"/>
                                        </p:tgtEl>
                                        <p:attrNameLst>
                                          <p:attrName>style.visibility</p:attrName>
                                        </p:attrNameLst>
                                      </p:cBhvr>
                                      <p:to>
                                        <p:strVal val="visible"/>
                                      </p:to>
                                    </p:set>
                                    <p:animEffect filter="fade" transition="in">
                                      <p:cBhvr>
                                        <p:cTn dur="500"/>
                                        <p:tgtEl>
                                          <p:spTgt spid="4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4"/>
                                        </p:tgtEl>
                                        <p:attrNameLst>
                                          <p:attrName>style.visibility</p:attrName>
                                        </p:attrNameLst>
                                      </p:cBhvr>
                                      <p:to>
                                        <p:strVal val="visible"/>
                                      </p:to>
                                    </p:set>
                                    <p:animEffect filter="fade" transition="in">
                                      <p:cBhvr>
                                        <p:cTn dur="500"/>
                                        <p:tgtEl>
                                          <p:spTgt spid="4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5"/>
                                        </p:tgtEl>
                                        <p:attrNameLst>
                                          <p:attrName>style.visibility</p:attrName>
                                        </p:attrNameLst>
                                      </p:cBhvr>
                                      <p:to>
                                        <p:strVal val="visible"/>
                                      </p:to>
                                    </p:set>
                                    <p:animEffect filter="fade" transition="in">
                                      <p:cBhvr>
                                        <p:cTn dur="500"/>
                                        <p:tgtEl>
                                          <p:spTgt spid="4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79" name="Shape 479"/>
        <p:cNvGrpSpPr/>
        <p:nvPr/>
      </p:nvGrpSpPr>
      <p:grpSpPr>
        <a:xfrm>
          <a:off x="0" y="0"/>
          <a:ext cx="0" cy="0"/>
          <a:chOff x="0" y="0"/>
          <a:chExt cx="0" cy="0"/>
        </a:xfrm>
      </p:grpSpPr>
      <p:sp>
        <p:nvSpPr>
          <p:cNvPr id="480" name="Google Shape;480;p13"/>
          <p:cNvSpPr/>
          <p:nvPr/>
        </p:nvSpPr>
        <p:spPr>
          <a:xfrm>
            <a:off x="680575" y="1166300"/>
            <a:ext cx="4716600" cy="2989800"/>
          </a:xfrm>
          <a:prstGeom prst="foldedCorner">
            <a:avLst>
              <a:gd fmla="val 16667" name="adj"/>
            </a:avLst>
          </a:prstGeom>
          <a:solidFill>
            <a:srgbClr val="F1C232"/>
          </a:solidFill>
          <a:ln>
            <a:noFill/>
          </a:ln>
          <a:effectLst>
            <a:outerShdw blurRad="57150" rotWithShape="0" algn="bl" dir="5400000" dist="19050">
              <a:srgbClr val="000000">
                <a:alpha val="4980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C0000"/>
              </a:solidFill>
              <a:latin typeface="Arial"/>
              <a:ea typeface="Arial"/>
              <a:cs typeface="Arial"/>
              <a:sym typeface="Arial"/>
            </a:endParaRPr>
          </a:p>
        </p:txBody>
      </p:sp>
      <p:sp>
        <p:nvSpPr>
          <p:cNvPr id="481" name="Google Shape;481;p13"/>
          <p:cNvSpPr txBox="1"/>
          <p:nvPr>
            <p:ph type="title"/>
          </p:nvPr>
        </p:nvSpPr>
        <p:spPr>
          <a:xfrm>
            <a:off x="859375" y="1268250"/>
            <a:ext cx="4359000" cy="1892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100"/>
              <a:buNone/>
            </a:pPr>
            <a:r>
              <a:rPr lang="en-US" sz="8000">
                <a:solidFill>
                  <a:srgbClr val="CC0000"/>
                </a:solidFill>
              </a:rPr>
              <a:t>02</a:t>
            </a:r>
            <a:r>
              <a:rPr lang="en-US">
                <a:solidFill>
                  <a:srgbClr val="CC0000"/>
                </a:solidFill>
              </a:rPr>
              <a:t> </a:t>
            </a:r>
            <a:endParaRPr>
              <a:solidFill>
                <a:srgbClr val="CC0000"/>
              </a:solidFill>
            </a:endParaRPr>
          </a:p>
          <a:p>
            <a:pPr indent="0" lvl="0" marL="0" rtl="0" algn="l">
              <a:lnSpc>
                <a:spcPct val="100000"/>
              </a:lnSpc>
              <a:spcBef>
                <a:spcPts val="0"/>
              </a:spcBef>
              <a:spcAft>
                <a:spcPts val="0"/>
              </a:spcAft>
              <a:buSzPts val="3100"/>
              <a:buNone/>
            </a:pPr>
            <a:r>
              <a:rPr lang="en-US" sz="6000">
                <a:solidFill>
                  <a:srgbClr val="CC0000"/>
                </a:solidFill>
              </a:rPr>
              <a:t>SPEAKING</a:t>
            </a:r>
            <a:endParaRPr sz="6000">
              <a:solidFill>
                <a:srgbClr val="CC0000"/>
              </a:solidFill>
            </a:endParaRPr>
          </a:p>
        </p:txBody>
      </p:sp>
      <p:sp>
        <p:nvSpPr>
          <p:cNvPr id="482" name="Google Shape;482;p13"/>
          <p:cNvSpPr/>
          <p:nvPr/>
        </p:nvSpPr>
        <p:spPr>
          <a:xfrm>
            <a:off x="3555267" y="3565603"/>
            <a:ext cx="798967" cy="270936"/>
          </a:xfrm>
          <a:custGeom>
            <a:rect b="b" l="l" r="r" t="t"/>
            <a:pathLst>
              <a:path extrusionOk="0" h="6108" w="18012">
                <a:moveTo>
                  <a:pt x="7542" y="1"/>
                </a:moveTo>
                <a:cubicBezTo>
                  <a:pt x="5597" y="1"/>
                  <a:pt x="4908" y="1198"/>
                  <a:pt x="4178" y="2988"/>
                </a:cubicBezTo>
                <a:cubicBezTo>
                  <a:pt x="3928" y="2928"/>
                  <a:pt x="3691" y="2901"/>
                  <a:pt x="3466" y="2901"/>
                </a:cubicBezTo>
                <a:cubicBezTo>
                  <a:pt x="1024" y="2901"/>
                  <a:pt x="1" y="6107"/>
                  <a:pt x="1" y="6107"/>
                </a:cubicBezTo>
                <a:lnTo>
                  <a:pt x="18011" y="6107"/>
                </a:lnTo>
                <a:cubicBezTo>
                  <a:pt x="17607" y="4413"/>
                  <a:pt x="16561" y="4167"/>
                  <a:pt x="15987" y="4167"/>
                </a:cubicBezTo>
                <a:cubicBezTo>
                  <a:pt x="15753" y="4167"/>
                  <a:pt x="15597" y="4208"/>
                  <a:pt x="15597" y="4208"/>
                </a:cubicBezTo>
                <a:cubicBezTo>
                  <a:pt x="15597" y="4208"/>
                  <a:pt x="16113" y="2011"/>
                  <a:pt x="14485" y="1225"/>
                </a:cubicBezTo>
                <a:cubicBezTo>
                  <a:pt x="13798" y="898"/>
                  <a:pt x="13149" y="787"/>
                  <a:pt x="12583" y="787"/>
                </a:cubicBezTo>
                <a:cubicBezTo>
                  <a:pt x="11361" y="787"/>
                  <a:pt x="10525" y="1306"/>
                  <a:pt x="10525" y="1306"/>
                </a:cubicBezTo>
                <a:cubicBezTo>
                  <a:pt x="10525" y="1306"/>
                  <a:pt x="9793" y="275"/>
                  <a:pt x="8518" y="86"/>
                </a:cubicBezTo>
                <a:cubicBezTo>
                  <a:pt x="8161" y="28"/>
                  <a:pt x="7837" y="1"/>
                  <a:pt x="754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3" name="Google Shape;483;p13"/>
          <p:cNvSpPr/>
          <p:nvPr/>
        </p:nvSpPr>
        <p:spPr>
          <a:xfrm>
            <a:off x="447249" y="806960"/>
            <a:ext cx="1158662" cy="394072"/>
          </a:xfrm>
          <a:custGeom>
            <a:rect b="b" l="l" r="r" t="t"/>
            <a:pathLst>
              <a:path extrusionOk="0" h="8884" w="26121">
                <a:moveTo>
                  <a:pt x="15169" y="1"/>
                </a:moveTo>
                <a:cubicBezTo>
                  <a:pt x="14749" y="1"/>
                  <a:pt x="14288" y="40"/>
                  <a:pt x="13779" y="122"/>
                </a:cubicBezTo>
                <a:cubicBezTo>
                  <a:pt x="11908" y="475"/>
                  <a:pt x="10877" y="1885"/>
                  <a:pt x="10877" y="1885"/>
                </a:cubicBezTo>
                <a:cubicBezTo>
                  <a:pt x="10877" y="1885"/>
                  <a:pt x="9680" y="1137"/>
                  <a:pt x="7929" y="1137"/>
                </a:cubicBezTo>
                <a:cubicBezTo>
                  <a:pt x="7097" y="1137"/>
                  <a:pt x="6140" y="1306"/>
                  <a:pt x="5127" y="1804"/>
                </a:cubicBezTo>
                <a:cubicBezTo>
                  <a:pt x="2794" y="2916"/>
                  <a:pt x="3500" y="6089"/>
                  <a:pt x="3500" y="6089"/>
                </a:cubicBezTo>
                <a:cubicBezTo>
                  <a:pt x="3500" y="6089"/>
                  <a:pt x="3278" y="6031"/>
                  <a:pt x="2943" y="6031"/>
                </a:cubicBezTo>
                <a:cubicBezTo>
                  <a:pt x="2111" y="6031"/>
                  <a:pt x="580" y="6389"/>
                  <a:pt x="1" y="8883"/>
                </a:cubicBezTo>
                <a:lnTo>
                  <a:pt x="26121" y="8883"/>
                </a:lnTo>
                <a:cubicBezTo>
                  <a:pt x="26046" y="8734"/>
                  <a:pt x="24558" y="4208"/>
                  <a:pt x="21051" y="4208"/>
                </a:cubicBezTo>
                <a:cubicBezTo>
                  <a:pt x="20732" y="4208"/>
                  <a:pt x="20397" y="4245"/>
                  <a:pt x="20045" y="4326"/>
                </a:cubicBezTo>
                <a:cubicBezTo>
                  <a:pt x="18961" y="1733"/>
                  <a:pt x="17959" y="1"/>
                  <a:pt x="1516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grpSp>
        <p:nvGrpSpPr>
          <p:cNvPr id="488" name="Google Shape;488;p14"/>
          <p:cNvGrpSpPr/>
          <p:nvPr/>
        </p:nvGrpSpPr>
        <p:grpSpPr>
          <a:xfrm>
            <a:off x="6697487" y="204861"/>
            <a:ext cx="2388483" cy="1705390"/>
            <a:chOff x="-97269" y="672088"/>
            <a:chExt cx="3122409" cy="2229418"/>
          </a:xfrm>
        </p:grpSpPr>
        <p:grpSp>
          <p:nvGrpSpPr>
            <p:cNvPr id="489" name="Google Shape;489;p14"/>
            <p:cNvGrpSpPr/>
            <p:nvPr/>
          </p:nvGrpSpPr>
          <p:grpSpPr>
            <a:xfrm>
              <a:off x="32369" y="672088"/>
              <a:ext cx="2992771" cy="1995181"/>
              <a:chOff x="32369" y="1357927"/>
              <a:chExt cx="2992771" cy="1995181"/>
            </a:xfrm>
          </p:grpSpPr>
          <p:pic>
            <p:nvPicPr>
              <p:cNvPr id="490" name="Google Shape;490;p14"/>
              <p:cNvPicPr preferRelativeResize="0"/>
              <p:nvPr/>
            </p:nvPicPr>
            <p:blipFill rotWithShape="1">
              <a:blip r:embed="rId3">
                <a:alphaModFix/>
              </a:blip>
              <a:srcRect b="0" l="0" r="0" t="0"/>
              <a:stretch/>
            </p:blipFill>
            <p:spPr>
              <a:xfrm>
                <a:off x="32369" y="1357927"/>
                <a:ext cx="2992771" cy="1995181"/>
              </a:xfrm>
              <a:prstGeom prst="rect">
                <a:avLst/>
              </a:prstGeom>
              <a:noFill/>
              <a:ln>
                <a:noFill/>
              </a:ln>
            </p:spPr>
          </p:pic>
          <p:sp>
            <p:nvSpPr>
              <p:cNvPr id="491" name="Google Shape;491;p14"/>
              <p:cNvSpPr/>
              <p:nvPr/>
            </p:nvSpPr>
            <p:spPr>
              <a:xfrm>
                <a:off x="59207" y="1395149"/>
                <a:ext cx="428080" cy="428080"/>
              </a:xfrm>
              <a:prstGeom prst="ellipse">
                <a:avLst/>
              </a:prstGeom>
              <a:solidFill>
                <a:srgbClr val="D6E8F0"/>
              </a:solidFill>
              <a:ln cap="flat" cmpd="sng" w="25400">
                <a:solidFill>
                  <a:srgbClr val="2B579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000" u="none" cap="none" strike="noStrike">
                    <a:solidFill>
                      <a:schemeClr val="dk1"/>
                    </a:solidFill>
                    <a:latin typeface="Arial"/>
                    <a:ea typeface="Arial"/>
                    <a:cs typeface="Arial"/>
                    <a:sym typeface="Arial"/>
                  </a:rPr>
                  <a:t>1</a:t>
                </a:r>
                <a:endParaRPr/>
              </a:p>
            </p:txBody>
          </p:sp>
        </p:grpSp>
        <p:sp>
          <p:nvSpPr>
            <p:cNvPr id="492" name="Google Shape;492;p14"/>
            <p:cNvSpPr txBox="1"/>
            <p:nvPr/>
          </p:nvSpPr>
          <p:spPr>
            <a:xfrm>
              <a:off x="-97269" y="2241994"/>
              <a:ext cx="1735510" cy="659512"/>
            </a:xfrm>
            <a:prstGeom prst="rect">
              <a:avLst/>
            </a:prstGeom>
            <a:noFill/>
            <a:ln>
              <a:noFill/>
            </a:ln>
          </p:spPr>
          <p:txBody>
            <a:bodyPr anchorCtr="0" anchor="ctr" bIns="102850" lIns="102850" spcFirstLastPara="1" rIns="102850" wrap="square" tIns="102850">
              <a:noAutofit/>
            </a:bodyPr>
            <a:lstStyle/>
            <a:p>
              <a:pPr indent="0" lvl="0" marL="0" marR="0" rtl="0" algn="l">
                <a:lnSpc>
                  <a:spcPct val="100000"/>
                </a:lnSpc>
                <a:spcBef>
                  <a:spcPts val="0"/>
                </a:spcBef>
                <a:spcAft>
                  <a:spcPts val="0"/>
                </a:spcAft>
                <a:buClr>
                  <a:srgbClr val="000000"/>
                </a:buClr>
                <a:buSzPts val="2250"/>
                <a:buFont typeface="Arial"/>
                <a:buNone/>
              </a:pPr>
              <a:r>
                <a:rPr b="1" i="0" lang="en-US" sz="2250" u="none" cap="none" strike="noStrike">
                  <a:solidFill>
                    <a:srgbClr val="002060"/>
                  </a:solidFill>
                  <a:highlight>
                    <a:srgbClr val="D6E8F0"/>
                  </a:highlight>
                  <a:latin typeface="Open Sans"/>
                  <a:ea typeface="Open Sans"/>
                  <a:cs typeface="Open Sans"/>
                  <a:sym typeface="Open Sans"/>
                </a:rPr>
                <a:t>Sunrise </a:t>
              </a:r>
              <a:endParaRPr/>
            </a:p>
          </p:txBody>
        </p:sp>
      </p:grpSp>
      <p:grpSp>
        <p:nvGrpSpPr>
          <p:cNvPr id="493" name="Google Shape;493;p14"/>
          <p:cNvGrpSpPr/>
          <p:nvPr/>
        </p:nvGrpSpPr>
        <p:grpSpPr>
          <a:xfrm>
            <a:off x="6751823" y="1910251"/>
            <a:ext cx="2313381" cy="1526211"/>
            <a:chOff x="2952858" y="683871"/>
            <a:chExt cx="3078079" cy="2148819"/>
          </a:xfrm>
        </p:grpSpPr>
        <p:grpSp>
          <p:nvGrpSpPr>
            <p:cNvPr id="494" name="Google Shape;494;p14"/>
            <p:cNvGrpSpPr/>
            <p:nvPr/>
          </p:nvGrpSpPr>
          <p:grpSpPr>
            <a:xfrm>
              <a:off x="3090455" y="683871"/>
              <a:ext cx="2940482" cy="1960321"/>
              <a:chOff x="3090455" y="1369710"/>
              <a:chExt cx="2940482" cy="1960321"/>
            </a:xfrm>
          </p:grpSpPr>
          <p:pic>
            <p:nvPicPr>
              <p:cNvPr id="495" name="Google Shape;495;p14"/>
              <p:cNvPicPr preferRelativeResize="0"/>
              <p:nvPr/>
            </p:nvPicPr>
            <p:blipFill rotWithShape="1">
              <a:blip r:embed="rId4">
                <a:alphaModFix/>
              </a:blip>
              <a:srcRect b="0" l="0" r="0" t="0"/>
              <a:stretch/>
            </p:blipFill>
            <p:spPr>
              <a:xfrm>
                <a:off x="3090455" y="1369710"/>
                <a:ext cx="2940482" cy="1960321"/>
              </a:xfrm>
              <a:prstGeom prst="rect">
                <a:avLst/>
              </a:prstGeom>
              <a:noFill/>
              <a:ln>
                <a:noFill/>
              </a:ln>
            </p:spPr>
          </p:pic>
          <p:sp>
            <p:nvSpPr>
              <p:cNvPr id="496" name="Google Shape;496;p14"/>
              <p:cNvSpPr/>
              <p:nvPr/>
            </p:nvSpPr>
            <p:spPr>
              <a:xfrm>
                <a:off x="3124695" y="1395149"/>
                <a:ext cx="428080" cy="428080"/>
              </a:xfrm>
              <a:prstGeom prst="ellipse">
                <a:avLst/>
              </a:prstGeom>
              <a:solidFill>
                <a:srgbClr val="D6E8F0"/>
              </a:solidFill>
              <a:ln cap="flat" cmpd="sng" w="25400">
                <a:solidFill>
                  <a:srgbClr val="2B579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000" u="none" cap="none" strike="noStrike">
                    <a:solidFill>
                      <a:schemeClr val="dk1"/>
                    </a:solidFill>
                    <a:latin typeface="Arial"/>
                    <a:ea typeface="Arial"/>
                    <a:cs typeface="Arial"/>
                    <a:sym typeface="Arial"/>
                  </a:rPr>
                  <a:t>2</a:t>
                </a:r>
                <a:endParaRPr/>
              </a:p>
            </p:txBody>
          </p:sp>
        </p:grpSp>
        <p:sp>
          <p:nvSpPr>
            <p:cNvPr id="497" name="Google Shape;497;p14"/>
            <p:cNvSpPr txBox="1"/>
            <p:nvPr/>
          </p:nvSpPr>
          <p:spPr>
            <a:xfrm>
              <a:off x="2952858" y="2148321"/>
              <a:ext cx="2940483" cy="684369"/>
            </a:xfrm>
            <a:prstGeom prst="rect">
              <a:avLst/>
            </a:prstGeom>
            <a:noFill/>
            <a:ln>
              <a:noFill/>
            </a:ln>
          </p:spPr>
          <p:txBody>
            <a:bodyPr anchorCtr="0" anchor="ctr" bIns="102850" lIns="102850" spcFirstLastPara="1" rIns="102850" wrap="square" tIns="102850">
              <a:noAutofit/>
            </a:bodyPr>
            <a:lstStyle/>
            <a:p>
              <a:pPr indent="0" lvl="0" marL="0" marR="0" rtl="0" algn="l">
                <a:lnSpc>
                  <a:spcPct val="100000"/>
                </a:lnSpc>
                <a:spcBef>
                  <a:spcPts val="0"/>
                </a:spcBef>
                <a:spcAft>
                  <a:spcPts val="0"/>
                </a:spcAft>
                <a:buClr>
                  <a:srgbClr val="000000"/>
                </a:buClr>
                <a:buSzPts val="2250"/>
                <a:buFont typeface="Arial"/>
                <a:buNone/>
              </a:pPr>
              <a:r>
                <a:rPr b="1" i="0" lang="en-US" sz="2250" u="none" cap="none" strike="noStrike">
                  <a:solidFill>
                    <a:srgbClr val="002060"/>
                  </a:solidFill>
                  <a:highlight>
                    <a:srgbClr val="D6E8F0"/>
                  </a:highlight>
                  <a:latin typeface="Open Sans"/>
                  <a:ea typeface="Open Sans"/>
                  <a:cs typeface="Open Sans"/>
                  <a:sym typeface="Open Sans"/>
                </a:rPr>
                <a:t>An Son</a:t>
              </a:r>
              <a:endParaRPr/>
            </a:p>
          </p:txBody>
        </p:sp>
      </p:grpSp>
      <p:grpSp>
        <p:nvGrpSpPr>
          <p:cNvPr id="498" name="Google Shape;498;p14"/>
          <p:cNvGrpSpPr/>
          <p:nvPr/>
        </p:nvGrpSpPr>
        <p:grpSpPr>
          <a:xfrm>
            <a:off x="6796652" y="3481759"/>
            <a:ext cx="2268550" cy="1605793"/>
            <a:chOff x="5983823" y="692011"/>
            <a:chExt cx="3117233" cy="2206533"/>
          </a:xfrm>
        </p:grpSpPr>
        <p:grpSp>
          <p:nvGrpSpPr>
            <p:cNvPr id="499" name="Google Shape;499;p14"/>
            <p:cNvGrpSpPr/>
            <p:nvPr/>
          </p:nvGrpSpPr>
          <p:grpSpPr>
            <a:xfrm>
              <a:off x="6160575" y="692011"/>
              <a:ext cx="2940481" cy="1960321"/>
              <a:chOff x="6160575" y="1377850"/>
              <a:chExt cx="2940481" cy="1960321"/>
            </a:xfrm>
          </p:grpSpPr>
          <p:pic>
            <p:nvPicPr>
              <p:cNvPr id="500" name="Google Shape;500;p14"/>
              <p:cNvPicPr preferRelativeResize="0"/>
              <p:nvPr/>
            </p:nvPicPr>
            <p:blipFill rotWithShape="1">
              <a:blip r:embed="rId5">
                <a:alphaModFix/>
              </a:blip>
              <a:srcRect b="0" l="0" r="0" t="0"/>
              <a:stretch/>
            </p:blipFill>
            <p:spPr>
              <a:xfrm>
                <a:off x="6160575" y="1377850"/>
                <a:ext cx="2940481" cy="1960321"/>
              </a:xfrm>
              <a:prstGeom prst="rect">
                <a:avLst/>
              </a:prstGeom>
              <a:noFill/>
              <a:ln>
                <a:noFill/>
              </a:ln>
            </p:spPr>
          </p:pic>
          <p:sp>
            <p:nvSpPr>
              <p:cNvPr id="501" name="Google Shape;501;p14"/>
              <p:cNvSpPr/>
              <p:nvPr/>
            </p:nvSpPr>
            <p:spPr>
              <a:xfrm>
                <a:off x="6187848" y="1432763"/>
                <a:ext cx="428080" cy="428080"/>
              </a:xfrm>
              <a:prstGeom prst="ellipse">
                <a:avLst/>
              </a:prstGeom>
              <a:solidFill>
                <a:srgbClr val="D6E8F0"/>
              </a:solidFill>
              <a:ln cap="flat" cmpd="sng" w="25400">
                <a:solidFill>
                  <a:srgbClr val="2B579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000" u="none" cap="none" strike="noStrike">
                    <a:solidFill>
                      <a:schemeClr val="dk1"/>
                    </a:solidFill>
                    <a:latin typeface="Arial"/>
                    <a:ea typeface="Arial"/>
                    <a:cs typeface="Arial"/>
                    <a:sym typeface="Arial"/>
                  </a:rPr>
                  <a:t>3</a:t>
                </a:r>
                <a:endParaRPr/>
              </a:p>
            </p:txBody>
          </p:sp>
        </p:grpSp>
        <p:sp>
          <p:nvSpPr>
            <p:cNvPr id="502" name="Google Shape;502;p14"/>
            <p:cNvSpPr txBox="1"/>
            <p:nvPr/>
          </p:nvSpPr>
          <p:spPr>
            <a:xfrm>
              <a:off x="5983823" y="2214175"/>
              <a:ext cx="2940484" cy="684369"/>
            </a:xfrm>
            <a:prstGeom prst="rect">
              <a:avLst/>
            </a:prstGeom>
            <a:noFill/>
            <a:ln>
              <a:noFill/>
            </a:ln>
          </p:spPr>
          <p:txBody>
            <a:bodyPr anchorCtr="0" anchor="ctr" bIns="102850" lIns="102850" spcFirstLastPara="1" rIns="102850" wrap="square" tIns="102850">
              <a:noAutofit/>
            </a:bodyPr>
            <a:lstStyle/>
            <a:p>
              <a:pPr indent="0" lvl="0" marL="0" marR="0" rtl="0" algn="l">
                <a:lnSpc>
                  <a:spcPct val="100000"/>
                </a:lnSpc>
                <a:spcBef>
                  <a:spcPts val="0"/>
                </a:spcBef>
                <a:spcAft>
                  <a:spcPts val="0"/>
                </a:spcAft>
                <a:buClr>
                  <a:srgbClr val="000000"/>
                </a:buClr>
                <a:buSzPts val="2250"/>
                <a:buFont typeface="Arial"/>
                <a:buNone/>
              </a:pPr>
              <a:r>
                <a:rPr b="1" i="0" lang="en-US" sz="2250" u="none" cap="none" strike="noStrike">
                  <a:solidFill>
                    <a:srgbClr val="002060"/>
                  </a:solidFill>
                  <a:highlight>
                    <a:srgbClr val="D6E8F0"/>
                  </a:highlight>
                  <a:latin typeface="Open Sans"/>
                  <a:ea typeface="Open Sans"/>
                  <a:cs typeface="Open Sans"/>
                  <a:sym typeface="Open Sans"/>
                </a:rPr>
                <a:t>Dream</a:t>
              </a:r>
              <a:endParaRPr/>
            </a:p>
          </p:txBody>
        </p:sp>
      </p:grpSp>
      <p:sp>
        <p:nvSpPr>
          <p:cNvPr id="503" name="Google Shape;503;p14"/>
          <p:cNvSpPr txBox="1"/>
          <p:nvPr>
            <p:ph type="title"/>
          </p:nvPr>
        </p:nvSpPr>
        <p:spPr>
          <a:xfrm>
            <a:off x="58030" y="3156"/>
            <a:ext cx="6693794" cy="88253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100"/>
              <a:buNone/>
            </a:pPr>
            <a:r>
              <a:rPr b="1" lang="en-US" sz="2400">
                <a:highlight>
                  <a:srgbClr val="D6E8F0"/>
                </a:highlight>
                <a:latin typeface="Open Sans"/>
                <a:ea typeface="Open Sans"/>
                <a:cs typeface="Open Sans"/>
                <a:sym typeface="Open Sans"/>
              </a:rPr>
              <a:t>4. Which school would you like to go to? Why? Complete the table.</a:t>
            </a:r>
            <a:endParaRPr/>
          </a:p>
        </p:txBody>
      </p:sp>
      <p:graphicFrame>
        <p:nvGraphicFramePr>
          <p:cNvPr id="504" name="Google Shape;504;p14"/>
          <p:cNvGraphicFramePr/>
          <p:nvPr/>
        </p:nvGraphicFramePr>
        <p:xfrm>
          <a:off x="182209" y="886918"/>
          <a:ext cx="3000000" cy="3000000"/>
        </p:xfrm>
        <a:graphic>
          <a:graphicData uri="http://schemas.openxmlformats.org/drawingml/2006/table">
            <a:tbl>
              <a:tblPr bandRow="1" firstRow="1">
                <a:noFill/>
                <a:tableStyleId>{1F787447-044C-4507-924B-FDF8D7DB07D3}</a:tableStyleId>
              </a:tblPr>
              <a:tblGrid>
                <a:gridCol w="2156825"/>
                <a:gridCol w="2156825"/>
                <a:gridCol w="2156825"/>
              </a:tblGrid>
              <a:tr h="406200">
                <a:tc>
                  <a:txBody>
                    <a:bodyPr/>
                    <a:lstStyle/>
                    <a:p>
                      <a:pPr indent="0" lvl="0" marL="0" marR="0" rtl="0" algn="ctr">
                        <a:lnSpc>
                          <a:spcPct val="100000"/>
                        </a:lnSpc>
                        <a:spcBef>
                          <a:spcPts val="0"/>
                        </a:spcBef>
                        <a:spcAft>
                          <a:spcPts val="0"/>
                        </a:spcAft>
                        <a:buNone/>
                      </a:pPr>
                      <a:r>
                        <a:rPr lang="en-US" sz="2400" u="none" cap="none" strike="noStrike">
                          <a:solidFill>
                            <a:schemeClr val="dk1"/>
                          </a:solidFill>
                        </a:rPr>
                        <a:t>Name of school</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2400" u="none" cap="none" strike="noStrike">
                          <a:solidFill>
                            <a:schemeClr val="dk1"/>
                          </a:solidFill>
                        </a:rPr>
                        <a:t>Reasons you like it</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2400" u="none" cap="none" strike="noStrike">
                          <a:solidFill>
                            <a:schemeClr val="dk1"/>
                          </a:solidFill>
                        </a:rPr>
                        <a:t>Reasons you don’t like it</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06200">
                <a:tc>
                  <a:txBody>
                    <a:bodyPr/>
                    <a:lstStyle/>
                    <a:p>
                      <a:pPr indent="0" lvl="0" marL="0" marR="0" rtl="0" algn="l">
                        <a:lnSpc>
                          <a:spcPct val="100000"/>
                        </a:lnSpc>
                        <a:spcBef>
                          <a:spcPts val="0"/>
                        </a:spcBef>
                        <a:spcAft>
                          <a:spcPts val="0"/>
                        </a:spcAft>
                        <a:buNone/>
                      </a:pPr>
                      <a:r>
                        <a:t/>
                      </a:r>
                      <a:endParaRPr sz="1400" u="none" cap="none" strike="noStrike"/>
                    </a:p>
                    <a:p>
                      <a:pPr indent="0" lvl="0" marL="0" marR="0" rtl="0" algn="l">
                        <a:lnSpc>
                          <a:spcPct val="100000"/>
                        </a:lnSpc>
                        <a:spcBef>
                          <a:spcPts val="0"/>
                        </a:spcBef>
                        <a:spcAft>
                          <a:spcPts val="0"/>
                        </a:spcAft>
                        <a:buNone/>
                      </a:pPr>
                      <a:r>
                        <a:t/>
                      </a:r>
                      <a:endParaRPr sz="1400" u="none" cap="none" strike="noStrike"/>
                    </a:p>
                    <a:p>
                      <a:pPr indent="0" lvl="0" marL="0" marR="0" rtl="0" algn="l">
                        <a:lnSpc>
                          <a:spcPct val="100000"/>
                        </a:lnSpc>
                        <a:spcBef>
                          <a:spcPts val="0"/>
                        </a:spcBef>
                        <a:spcAft>
                          <a:spcPts val="0"/>
                        </a:spcAft>
                        <a:buNone/>
                      </a:pPr>
                      <a:r>
                        <a:t/>
                      </a:r>
                      <a:endParaRPr sz="1400" u="none" cap="none" strike="noStrike"/>
                    </a:p>
                    <a:p>
                      <a:pPr indent="0" lvl="0" marL="0" marR="0" rtl="0" algn="l">
                        <a:lnSpc>
                          <a:spcPct val="100000"/>
                        </a:lnSpc>
                        <a:spcBef>
                          <a:spcPts val="0"/>
                        </a:spcBef>
                        <a:spcAft>
                          <a:spcPts val="0"/>
                        </a:spcAft>
                        <a:buNone/>
                      </a:pPr>
                      <a:r>
                        <a:t/>
                      </a:r>
                      <a:endParaRPr sz="1400" u="none" cap="none" strike="noStrike"/>
                    </a:p>
                    <a:p>
                      <a:pPr indent="0" lvl="0" marL="0" marR="0" rtl="0" algn="l">
                        <a:lnSpc>
                          <a:spcPct val="100000"/>
                        </a:lnSpc>
                        <a:spcBef>
                          <a:spcPts val="0"/>
                        </a:spcBef>
                        <a:spcAft>
                          <a:spcPts val="0"/>
                        </a:spcAft>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06200">
                <a:tc>
                  <a:txBody>
                    <a:bodyPr/>
                    <a:lstStyle/>
                    <a:p>
                      <a:pPr indent="0" lvl="0" marL="0" marR="0" rtl="0" algn="l">
                        <a:lnSpc>
                          <a:spcPct val="100000"/>
                        </a:lnSpc>
                        <a:spcBef>
                          <a:spcPts val="0"/>
                        </a:spcBef>
                        <a:spcAft>
                          <a:spcPts val="0"/>
                        </a:spcAft>
                        <a:buNone/>
                      </a:pPr>
                      <a:r>
                        <a:t/>
                      </a:r>
                      <a:endParaRPr sz="1400" u="none" cap="none" strike="noStrike"/>
                    </a:p>
                    <a:p>
                      <a:pPr indent="0" lvl="0" marL="0" marR="0" rtl="0" algn="l">
                        <a:lnSpc>
                          <a:spcPct val="100000"/>
                        </a:lnSpc>
                        <a:spcBef>
                          <a:spcPts val="0"/>
                        </a:spcBef>
                        <a:spcAft>
                          <a:spcPts val="0"/>
                        </a:spcAft>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
        <p:nvSpPr>
          <p:cNvPr id="505" name="Google Shape;505;p14"/>
          <p:cNvSpPr txBox="1"/>
          <p:nvPr/>
        </p:nvSpPr>
        <p:spPr>
          <a:xfrm>
            <a:off x="314557" y="1731072"/>
            <a:ext cx="1935349"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en-US" sz="2000" u="none" cap="none" strike="noStrike">
                <a:solidFill>
                  <a:schemeClr val="dk1"/>
                </a:solidFill>
                <a:latin typeface="Open Sans"/>
                <a:ea typeface="Open Sans"/>
                <a:cs typeface="Open Sans"/>
                <a:sym typeface="Open Sans"/>
              </a:rPr>
              <a:t>For example:</a:t>
            </a:r>
            <a:endParaRPr/>
          </a:p>
          <a:p>
            <a:pPr indent="0" lvl="0" marL="0" marR="0" rtl="0" algn="l">
              <a:lnSpc>
                <a:spcPct val="100000"/>
              </a:lnSpc>
              <a:spcBef>
                <a:spcPts val="0"/>
              </a:spcBef>
              <a:spcAft>
                <a:spcPts val="0"/>
              </a:spcAft>
              <a:buNone/>
            </a:pPr>
            <a:r>
              <a:rPr b="0" i="0" lang="en-US" sz="2000" u="none" cap="none" strike="noStrike">
                <a:solidFill>
                  <a:srgbClr val="CC0000"/>
                </a:solidFill>
                <a:latin typeface="Open Sans"/>
                <a:ea typeface="Open Sans"/>
                <a:cs typeface="Open Sans"/>
                <a:sym typeface="Open Sans"/>
              </a:rPr>
              <a:t>Sunrise </a:t>
            </a:r>
            <a:endParaRPr/>
          </a:p>
        </p:txBody>
      </p:sp>
      <p:sp>
        <p:nvSpPr>
          <p:cNvPr id="506" name="Google Shape;506;p14"/>
          <p:cNvSpPr txBox="1"/>
          <p:nvPr/>
        </p:nvSpPr>
        <p:spPr>
          <a:xfrm>
            <a:off x="2374085" y="1741628"/>
            <a:ext cx="2113694"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000" u="none" cap="none" strike="noStrike">
                <a:solidFill>
                  <a:srgbClr val="CC0000"/>
                </a:solidFill>
                <a:latin typeface="Open Sans"/>
                <a:ea typeface="Open Sans"/>
                <a:cs typeface="Open Sans"/>
                <a:sym typeface="Open Sans"/>
              </a:rPr>
              <a:t>I want to study and live with my friends.</a:t>
            </a:r>
            <a:endParaRPr/>
          </a:p>
        </p:txBody>
      </p:sp>
      <p:sp>
        <p:nvSpPr>
          <p:cNvPr id="507" name="Google Shape;507;p14"/>
          <p:cNvSpPr txBox="1"/>
          <p:nvPr/>
        </p:nvSpPr>
        <p:spPr>
          <a:xfrm>
            <a:off x="4538963" y="1741628"/>
            <a:ext cx="2113694"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000" u="none" cap="none" strike="noStrike">
                <a:solidFill>
                  <a:srgbClr val="CC0000"/>
                </a:solidFill>
                <a:highlight>
                  <a:srgbClr val="D6E8F0"/>
                </a:highlight>
                <a:latin typeface="Open Sans"/>
                <a:ea typeface="Open Sans"/>
                <a:cs typeface="Open Sans"/>
                <a:sym typeface="Open Sans"/>
              </a:rPr>
              <a:t>Sometimes, it’s bored.</a:t>
            </a:r>
            <a:endParaRPr/>
          </a:p>
        </p:txBody>
      </p:sp>
      <p:pic>
        <p:nvPicPr>
          <p:cNvPr id="508" name="Google Shape;508;p14"/>
          <p:cNvPicPr preferRelativeResize="0"/>
          <p:nvPr/>
        </p:nvPicPr>
        <p:blipFill rotWithShape="1">
          <a:blip r:embed="rId6">
            <a:alphaModFix/>
          </a:blip>
          <a:srcRect b="0" l="0" r="0" t="0"/>
          <a:stretch/>
        </p:blipFill>
        <p:spPr>
          <a:xfrm>
            <a:off x="2259190" y="3585479"/>
            <a:ext cx="2343484" cy="131821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8"/>
                                        </p:tgtEl>
                                        <p:attrNameLst>
                                          <p:attrName>style.visibility</p:attrName>
                                        </p:attrNameLst>
                                      </p:cBhvr>
                                      <p:to>
                                        <p:strVal val="visible"/>
                                      </p:to>
                                    </p:set>
                                    <p:animEffect filter="fade" transition="in">
                                      <p:cBhvr>
                                        <p:cTn dur="500"/>
                                        <p:tgtEl>
                                          <p:spTgt spid="488"/>
                                        </p:tgtEl>
                                      </p:cBhvr>
                                    </p:animEffect>
                                  </p:childTnLst>
                                </p:cTn>
                              </p:par>
                              <p:par>
                                <p:cTn fill="hold" nodeType="withEffect" presetClass="entr" presetID="10" presetSubtype="0">
                                  <p:stCondLst>
                                    <p:cond delay="0"/>
                                  </p:stCondLst>
                                  <p:childTnLst>
                                    <p:set>
                                      <p:cBhvr>
                                        <p:cTn dur="1" fill="hold">
                                          <p:stCondLst>
                                            <p:cond delay="0"/>
                                          </p:stCondLst>
                                        </p:cTn>
                                        <p:tgtEl>
                                          <p:spTgt spid="493"/>
                                        </p:tgtEl>
                                        <p:attrNameLst>
                                          <p:attrName>style.visibility</p:attrName>
                                        </p:attrNameLst>
                                      </p:cBhvr>
                                      <p:to>
                                        <p:strVal val="visible"/>
                                      </p:to>
                                    </p:set>
                                    <p:animEffect filter="fade" transition="in">
                                      <p:cBhvr>
                                        <p:cTn dur="500"/>
                                        <p:tgtEl>
                                          <p:spTgt spid="493"/>
                                        </p:tgtEl>
                                      </p:cBhvr>
                                    </p:animEffect>
                                  </p:childTnLst>
                                </p:cTn>
                              </p:par>
                              <p:par>
                                <p:cTn fill="hold" nodeType="withEffect" presetClass="entr" presetID="10" presetSubtype="0">
                                  <p:stCondLst>
                                    <p:cond delay="0"/>
                                  </p:stCondLst>
                                  <p:childTnLst>
                                    <p:set>
                                      <p:cBhvr>
                                        <p:cTn dur="1" fill="hold">
                                          <p:stCondLst>
                                            <p:cond delay="0"/>
                                          </p:stCondLst>
                                        </p:cTn>
                                        <p:tgtEl>
                                          <p:spTgt spid="498"/>
                                        </p:tgtEl>
                                        <p:attrNameLst>
                                          <p:attrName>style.visibility</p:attrName>
                                        </p:attrNameLst>
                                      </p:cBhvr>
                                      <p:to>
                                        <p:strVal val="visible"/>
                                      </p:to>
                                    </p:set>
                                    <p:animEffect filter="fade" transition="in">
                                      <p:cBhvr>
                                        <p:cTn dur="500"/>
                                        <p:tgtEl>
                                          <p:spTgt spid="4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4"/>
                                        </p:tgtEl>
                                        <p:attrNameLst>
                                          <p:attrName>style.visibility</p:attrName>
                                        </p:attrNameLst>
                                      </p:cBhvr>
                                      <p:to>
                                        <p:strVal val="visible"/>
                                      </p:to>
                                    </p:set>
                                    <p:animEffect filter="fade" transition="in">
                                      <p:cBhvr>
                                        <p:cTn dur="500"/>
                                        <p:tgtEl>
                                          <p:spTgt spid="5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5"/>
                                        </p:tgtEl>
                                        <p:attrNameLst>
                                          <p:attrName>style.visibility</p:attrName>
                                        </p:attrNameLst>
                                      </p:cBhvr>
                                      <p:to>
                                        <p:strVal val="visible"/>
                                      </p:to>
                                    </p:set>
                                    <p:animEffect filter="fade" transition="in">
                                      <p:cBhvr>
                                        <p:cTn dur="500"/>
                                        <p:tgtEl>
                                          <p:spTgt spid="5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6"/>
                                        </p:tgtEl>
                                        <p:attrNameLst>
                                          <p:attrName>style.visibility</p:attrName>
                                        </p:attrNameLst>
                                      </p:cBhvr>
                                      <p:to>
                                        <p:strVal val="visible"/>
                                      </p:to>
                                    </p:set>
                                    <p:animEffect filter="fade" transition="in">
                                      <p:cBhvr>
                                        <p:cTn dur="500"/>
                                        <p:tgtEl>
                                          <p:spTgt spid="5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7"/>
                                        </p:tgtEl>
                                        <p:attrNameLst>
                                          <p:attrName>style.visibility</p:attrName>
                                        </p:attrNameLst>
                                      </p:cBhvr>
                                      <p:to>
                                        <p:strVal val="visible"/>
                                      </p:to>
                                    </p:set>
                                    <p:animEffect filter="fade" transition="in">
                                      <p:cBhvr>
                                        <p:cTn dur="500"/>
                                        <p:tgtEl>
                                          <p:spTgt spid="5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8"/>
                                        </p:tgtEl>
                                        <p:attrNameLst>
                                          <p:attrName>style.visibility</p:attrName>
                                        </p:attrNameLst>
                                      </p:cBhvr>
                                      <p:to>
                                        <p:strVal val="visible"/>
                                      </p:to>
                                    </p:set>
                                    <p:animEffect filter="fade" transition="in">
                                      <p:cBhvr>
                                        <p:cTn dur="5000"/>
                                        <p:tgtEl>
                                          <p:spTgt spid="5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15"/>
          <p:cNvSpPr txBox="1"/>
          <p:nvPr/>
        </p:nvSpPr>
        <p:spPr>
          <a:xfrm>
            <a:off x="92880" y="101868"/>
            <a:ext cx="2794699" cy="1907095"/>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C78D8"/>
              </a:buClr>
              <a:buSzPts val="3100"/>
              <a:buFont typeface="Luckiest Guy"/>
              <a:buNone/>
            </a:pPr>
            <a:r>
              <a:rPr b="1" i="0" lang="en-US" sz="2400" u="none" cap="none" strike="noStrike">
                <a:solidFill>
                  <a:srgbClr val="3C78D8"/>
                </a:solidFill>
                <a:highlight>
                  <a:srgbClr val="D6E8F0"/>
                </a:highlight>
                <a:latin typeface="Open Sans"/>
                <a:ea typeface="Open Sans"/>
                <a:cs typeface="Open Sans"/>
                <a:sym typeface="Open Sans"/>
              </a:rPr>
              <a:t>4. Work in group. Now discuss your choice with your groups.</a:t>
            </a:r>
            <a:endParaRPr/>
          </a:p>
          <a:p>
            <a:pPr indent="0" lvl="0" marL="0" marR="0" rtl="0" algn="l">
              <a:lnSpc>
                <a:spcPct val="100000"/>
              </a:lnSpc>
              <a:spcBef>
                <a:spcPts val="0"/>
              </a:spcBef>
              <a:spcAft>
                <a:spcPts val="0"/>
              </a:spcAft>
              <a:buClr>
                <a:srgbClr val="3C78D8"/>
              </a:buClr>
              <a:buSzPts val="3100"/>
              <a:buFont typeface="Luckiest Guy"/>
              <a:buNone/>
            </a:pPr>
            <a:r>
              <a:t/>
            </a:r>
            <a:endParaRPr b="1" i="0" sz="2400" u="none" cap="none" strike="noStrike">
              <a:solidFill>
                <a:srgbClr val="3C78D8"/>
              </a:solidFill>
              <a:highlight>
                <a:srgbClr val="D6E8F0"/>
              </a:highlight>
              <a:latin typeface="Open Sans"/>
              <a:ea typeface="Open Sans"/>
              <a:cs typeface="Open Sans"/>
              <a:sym typeface="Open Sans"/>
            </a:endParaRPr>
          </a:p>
        </p:txBody>
      </p:sp>
      <p:grpSp>
        <p:nvGrpSpPr>
          <p:cNvPr id="514" name="Google Shape;514;p15"/>
          <p:cNvGrpSpPr/>
          <p:nvPr/>
        </p:nvGrpSpPr>
        <p:grpSpPr>
          <a:xfrm>
            <a:off x="6697487" y="204861"/>
            <a:ext cx="2388483" cy="1705390"/>
            <a:chOff x="-97269" y="672088"/>
            <a:chExt cx="3122409" cy="2229418"/>
          </a:xfrm>
        </p:grpSpPr>
        <p:grpSp>
          <p:nvGrpSpPr>
            <p:cNvPr id="515" name="Google Shape;515;p15"/>
            <p:cNvGrpSpPr/>
            <p:nvPr/>
          </p:nvGrpSpPr>
          <p:grpSpPr>
            <a:xfrm>
              <a:off x="32369" y="672088"/>
              <a:ext cx="2992771" cy="1995181"/>
              <a:chOff x="32369" y="1357927"/>
              <a:chExt cx="2992771" cy="1995181"/>
            </a:xfrm>
          </p:grpSpPr>
          <p:pic>
            <p:nvPicPr>
              <p:cNvPr id="516" name="Google Shape;516;p15"/>
              <p:cNvPicPr preferRelativeResize="0"/>
              <p:nvPr/>
            </p:nvPicPr>
            <p:blipFill rotWithShape="1">
              <a:blip r:embed="rId3">
                <a:alphaModFix/>
              </a:blip>
              <a:srcRect b="0" l="0" r="0" t="0"/>
              <a:stretch/>
            </p:blipFill>
            <p:spPr>
              <a:xfrm>
                <a:off x="32369" y="1357927"/>
                <a:ext cx="2992771" cy="1995181"/>
              </a:xfrm>
              <a:prstGeom prst="rect">
                <a:avLst/>
              </a:prstGeom>
              <a:noFill/>
              <a:ln>
                <a:noFill/>
              </a:ln>
            </p:spPr>
          </p:pic>
          <p:sp>
            <p:nvSpPr>
              <p:cNvPr id="517" name="Google Shape;517;p15"/>
              <p:cNvSpPr/>
              <p:nvPr/>
            </p:nvSpPr>
            <p:spPr>
              <a:xfrm>
                <a:off x="59207" y="1395149"/>
                <a:ext cx="428080" cy="428080"/>
              </a:xfrm>
              <a:prstGeom prst="ellipse">
                <a:avLst/>
              </a:prstGeom>
              <a:solidFill>
                <a:srgbClr val="D6E8F0"/>
              </a:solidFill>
              <a:ln cap="flat" cmpd="sng" w="25400">
                <a:solidFill>
                  <a:srgbClr val="2B579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000" u="none" cap="none" strike="noStrike">
                    <a:solidFill>
                      <a:schemeClr val="dk1"/>
                    </a:solidFill>
                    <a:latin typeface="Arial"/>
                    <a:ea typeface="Arial"/>
                    <a:cs typeface="Arial"/>
                    <a:sym typeface="Arial"/>
                  </a:rPr>
                  <a:t>1</a:t>
                </a:r>
                <a:endParaRPr/>
              </a:p>
            </p:txBody>
          </p:sp>
        </p:grpSp>
        <p:sp>
          <p:nvSpPr>
            <p:cNvPr id="518" name="Google Shape;518;p15"/>
            <p:cNvSpPr txBox="1"/>
            <p:nvPr/>
          </p:nvSpPr>
          <p:spPr>
            <a:xfrm>
              <a:off x="-97269" y="2241994"/>
              <a:ext cx="1735510" cy="659512"/>
            </a:xfrm>
            <a:prstGeom prst="rect">
              <a:avLst/>
            </a:prstGeom>
            <a:noFill/>
            <a:ln>
              <a:noFill/>
            </a:ln>
          </p:spPr>
          <p:txBody>
            <a:bodyPr anchorCtr="0" anchor="ctr" bIns="102850" lIns="102850" spcFirstLastPara="1" rIns="102850" wrap="square" tIns="102850">
              <a:noAutofit/>
            </a:bodyPr>
            <a:lstStyle/>
            <a:p>
              <a:pPr indent="0" lvl="0" marL="0" marR="0" rtl="0" algn="l">
                <a:lnSpc>
                  <a:spcPct val="100000"/>
                </a:lnSpc>
                <a:spcBef>
                  <a:spcPts val="0"/>
                </a:spcBef>
                <a:spcAft>
                  <a:spcPts val="0"/>
                </a:spcAft>
                <a:buClr>
                  <a:srgbClr val="000000"/>
                </a:buClr>
                <a:buSzPts val="2250"/>
                <a:buFont typeface="Arial"/>
                <a:buNone/>
              </a:pPr>
              <a:r>
                <a:rPr b="1" i="0" lang="en-US" sz="2250" u="none" cap="none" strike="noStrike">
                  <a:solidFill>
                    <a:srgbClr val="002060"/>
                  </a:solidFill>
                  <a:highlight>
                    <a:srgbClr val="D6E8F0"/>
                  </a:highlight>
                  <a:latin typeface="Open Sans"/>
                  <a:ea typeface="Open Sans"/>
                  <a:cs typeface="Open Sans"/>
                  <a:sym typeface="Open Sans"/>
                </a:rPr>
                <a:t>Sunrise </a:t>
              </a:r>
              <a:endParaRPr/>
            </a:p>
          </p:txBody>
        </p:sp>
      </p:grpSp>
      <p:grpSp>
        <p:nvGrpSpPr>
          <p:cNvPr id="519" name="Google Shape;519;p15"/>
          <p:cNvGrpSpPr/>
          <p:nvPr/>
        </p:nvGrpSpPr>
        <p:grpSpPr>
          <a:xfrm>
            <a:off x="6751823" y="1910251"/>
            <a:ext cx="2313381" cy="1526211"/>
            <a:chOff x="2952858" y="683871"/>
            <a:chExt cx="3078079" cy="2148819"/>
          </a:xfrm>
        </p:grpSpPr>
        <p:grpSp>
          <p:nvGrpSpPr>
            <p:cNvPr id="520" name="Google Shape;520;p15"/>
            <p:cNvGrpSpPr/>
            <p:nvPr/>
          </p:nvGrpSpPr>
          <p:grpSpPr>
            <a:xfrm>
              <a:off x="3090455" y="683871"/>
              <a:ext cx="2940482" cy="1960321"/>
              <a:chOff x="3090455" y="1369710"/>
              <a:chExt cx="2940482" cy="1960321"/>
            </a:xfrm>
          </p:grpSpPr>
          <p:pic>
            <p:nvPicPr>
              <p:cNvPr id="521" name="Google Shape;521;p15"/>
              <p:cNvPicPr preferRelativeResize="0"/>
              <p:nvPr/>
            </p:nvPicPr>
            <p:blipFill rotWithShape="1">
              <a:blip r:embed="rId4">
                <a:alphaModFix/>
              </a:blip>
              <a:srcRect b="0" l="0" r="0" t="0"/>
              <a:stretch/>
            </p:blipFill>
            <p:spPr>
              <a:xfrm>
                <a:off x="3090455" y="1369710"/>
                <a:ext cx="2940482" cy="1960321"/>
              </a:xfrm>
              <a:prstGeom prst="rect">
                <a:avLst/>
              </a:prstGeom>
              <a:noFill/>
              <a:ln>
                <a:noFill/>
              </a:ln>
            </p:spPr>
          </p:pic>
          <p:sp>
            <p:nvSpPr>
              <p:cNvPr id="522" name="Google Shape;522;p15"/>
              <p:cNvSpPr/>
              <p:nvPr/>
            </p:nvSpPr>
            <p:spPr>
              <a:xfrm>
                <a:off x="3124695" y="1395149"/>
                <a:ext cx="428080" cy="428080"/>
              </a:xfrm>
              <a:prstGeom prst="ellipse">
                <a:avLst/>
              </a:prstGeom>
              <a:solidFill>
                <a:srgbClr val="D6E8F0"/>
              </a:solidFill>
              <a:ln cap="flat" cmpd="sng" w="25400">
                <a:solidFill>
                  <a:srgbClr val="2B579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000" u="none" cap="none" strike="noStrike">
                    <a:solidFill>
                      <a:schemeClr val="dk1"/>
                    </a:solidFill>
                    <a:latin typeface="Arial"/>
                    <a:ea typeface="Arial"/>
                    <a:cs typeface="Arial"/>
                    <a:sym typeface="Arial"/>
                  </a:rPr>
                  <a:t>2</a:t>
                </a:r>
                <a:endParaRPr/>
              </a:p>
            </p:txBody>
          </p:sp>
        </p:grpSp>
        <p:sp>
          <p:nvSpPr>
            <p:cNvPr id="523" name="Google Shape;523;p15"/>
            <p:cNvSpPr txBox="1"/>
            <p:nvPr/>
          </p:nvSpPr>
          <p:spPr>
            <a:xfrm>
              <a:off x="2952858" y="2148321"/>
              <a:ext cx="2940483" cy="684369"/>
            </a:xfrm>
            <a:prstGeom prst="rect">
              <a:avLst/>
            </a:prstGeom>
            <a:noFill/>
            <a:ln>
              <a:noFill/>
            </a:ln>
          </p:spPr>
          <p:txBody>
            <a:bodyPr anchorCtr="0" anchor="ctr" bIns="102850" lIns="102850" spcFirstLastPara="1" rIns="102850" wrap="square" tIns="102850">
              <a:noAutofit/>
            </a:bodyPr>
            <a:lstStyle/>
            <a:p>
              <a:pPr indent="0" lvl="0" marL="0" marR="0" rtl="0" algn="l">
                <a:lnSpc>
                  <a:spcPct val="100000"/>
                </a:lnSpc>
                <a:spcBef>
                  <a:spcPts val="0"/>
                </a:spcBef>
                <a:spcAft>
                  <a:spcPts val="0"/>
                </a:spcAft>
                <a:buClr>
                  <a:srgbClr val="000000"/>
                </a:buClr>
                <a:buSzPts val="2250"/>
                <a:buFont typeface="Arial"/>
                <a:buNone/>
              </a:pPr>
              <a:r>
                <a:rPr b="1" i="0" lang="en-US" sz="2250" u="none" cap="none" strike="noStrike">
                  <a:solidFill>
                    <a:srgbClr val="002060"/>
                  </a:solidFill>
                  <a:highlight>
                    <a:srgbClr val="D6E8F0"/>
                  </a:highlight>
                  <a:latin typeface="Open Sans"/>
                  <a:ea typeface="Open Sans"/>
                  <a:cs typeface="Open Sans"/>
                  <a:sym typeface="Open Sans"/>
                </a:rPr>
                <a:t>An Son</a:t>
              </a:r>
              <a:endParaRPr/>
            </a:p>
          </p:txBody>
        </p:sp>
      </p:grpSp>
      <p:grpSp>
        <p:nvGrpSpPr>
          <p:cNvPr id="524" name="Google Shape;524;p15"/>
          <p:cNvGrpSpPr/>
          <p:nvPr/>
        </p:nvGrpSpPr>
        <p:grpSpPr>
          <a:xfrm>
            <a:off x="6796652" y="3481759"/>
            <a:ext cx="2268550" cy="1605793"/>
            <a:chOff x="5983823" y="692011"/>
            <a:chExt cx="3117233" cy="2206533"/>
          </a:xfrm>
        </p:grpSpPr>
        <p:grpSp>
          <p:nvGrpSpPr>
            <p:cNvPr id="525" name="Google Shape;525;p15"/>
            <p:cNvGrpSpPr/>
            <p:nvPr/>
          </p:nvGrpSpPr>
          <p:grpSpPr>
            <a:xfrm>
              <a:off x="6160575" y="692011"/>
              <a:ext cx="2940481" cy="1960321"/>
              <a:chOff x="6160575" y="1377850"/>
              <a:chExt cx="2940481" cy="1960321"/>
            </a:xfrm>
          </p:grpSpPr>
          <p:pic>
            <p:nvPicPr>
              <p:cNvPr id="526" name="Google Shape;526;p15"/>
              <p:cNvPicPr preferRelativeResize="0"/>
              <p:nvPr/>
            </p:nvPicPr>
            <p:blipFill rotWithShape="1">
              <a:blip r:embed="rId5">
                <a:alphaModFix/>
              </a:blip>
              <a:srcRect b="0" l="0" r="0" t="0"/>
              <a:stretch/>
            </p:blipFill>
            <p:spPr>
              <a:xfrm>
                <a:off x="6160575" y="1377850"/>
                <a:ext cx="2940481" cy="1960321"/>
              </a:xfrm>
              <a:prstGeom prst="rect">
                <a:avLst/>
              </a:prstGeom>
              <a:noFill/>
              <a:ln>
                <a:noFill/>
              </a:ln>
            </p:spPr>
          </p:pic>
          <p:sp>
            <p:nvSpPr>
              <p:cNvPr id="527" name="Google Shape;527;p15"/>
              <p:cNvSpPr/>
              <p:nvPr/>
            </p:nvSpPr>
            <p:spPr>
              <a:xfrm>
                <a:off x="6187848" y="1432763"/>
                <a:ext cx="428080" cy="428080"/>
              </a:xfrm>
              <a:prstGeom prst="ellipse">
                <a:avLst/>
              </a:prstGeom>
              <a:solidFill>
                <a:srgbClr val="D6E8F0"/>
              </a:solidFill>
              <a:ln cap="flat" cmpd="sng" w="25400">
                <a:solidFill>
                  <a:srgbClr val="2B579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000" u="none" cap="none" strike="noStrike">
                    <a:solidFill>
                      <a:schemeClr val="dk1"/>
                    </a:solidFill>
                    <a:latin typeface="Arial"/>
                    <a:ea typeface="Arial"/>
                    <a:cs typeface="Arial"/>
                    <a:sym typeface="Arial"/>
                  </a:rPr>
                  <a:t>3</a:t>
                </a:r>
                <a:endParaRPr/>
              </a:p>
            </p:txBody>
          </p:sp>
        </p:grpSp>
        <p:sp>
          <p:nvSpPr>
            <p:cNvPr id="528" name="Google Shape;528;p15"/>
            <p:cNvSpPr txBox="1"/>
            <p:nvPr/>
          </p:nvSpPr>
          <p:spPr>
            <a:xfrm>
              <a:off x="5983823" y="2214175"/>
              <a:ext cx="2940484" cy="684369"/>
            </a:xfrm>
            <a:prstGeom prst="rect">
              <a:avLst/>
            </a:prstGeom>
            <a:noFill/>
            <a:ln>
              <a:noFill/>
            </a:ln>
          </p:spPr>
          <p:txBody>
            <a:bodyPr anchorCtr="0" anchor="ctr" bIns="102850" lIns="102850" spcFirstLastPara="1" rIns="102850" wrap="square" tIns="102850">
              <a:noAutofit/>
            </a:bodyPr>
            <a:lstStyle/>
            <a:p>
              <a:pPr indent="0" lvl="0" marL="0" marR="0" rtl="0" algn="l">
                <a:lnSpc>
                  <a:spcPct val="100000"/>
                </a:lnSpc>
                <a:spcBef>
                  <a:spcPts val="0"/>
                </a:spcBef>
                <a:spcAft>
                  <a:spcPts val="0"/>
                </a:spcAft>
                <a:buClr>
                  <a:srgbClr val="000000"/>
                </a:buClr>
                <a:buSzPts val="2250"/>
                <a:buFont typeface="Arial"/>
                <a:buNone/>
              </a:pPr>
              <a:r>
                <a:rPr b="1" i="0" lang="en-US" sz="2250" u="none" cap="none" strike="noStrike">
                  <a:solidFill>
                    <a:srgbClr val="002060"/>
                  </a:solidFill>
                  <a:highlight>
                    <a:srgbClr val="D6E8F0"/>
                  </a:highlight>
                  <a:latin typeface="Open Sans"/>
                  <a:ea typeface="Open Sans"/>
                  <a:cs typeface="Open Sans"/>
                  <a:sym typeface="Open Sans"/>
                </a:rPr>
                <a:t>Dream</a:t>
              </a:r>
              <a:endParaRPr/>
            </a:p>
          </p:txBody>
        </p:sp>
      </p:grpSp>
      <p:pic>
        <p:nvPicPr>
          <p:cNvPr id="529" name="Google Shape;529;p15"/>
          <p:cNvPicPr preferRelativeResize="0"/>
          <p:nvPr/>
        </p:nvPicPr>
        <p:blipFill rotWithShape="1">
          <a:blip r:embed="rId6">
            <a:alphaModFix/>
          </a:blip>
          <a:srcRect b="0" l="366" r="23" t="0"/>
          <a:stretch/>
        </p:blipFill>
        <p:spPr>
          <a:xfrm rot="23">
            <a:off x="2828502" y="183395"/>
            <a:ext cx="3790104" cy="2140362"/>
          </a:xfrm>
          <a:prstGeom prst="rect">
            <a:avLst/>
          </a:prstGeom>
          <a:noFill/>
          <a:ln>
            <a:noFill/>
          </a:ln>
        </p:spPr>
      </p:pic>
      <p:sp>
        <p:nvSpPr>
          <p:cNvPr id="530" name="Google Shape;530;p15"/>
          <p:cNvSpPr/>
          <p:nvPr/>
        </p:nvSpPr>
        <p:spPr>
          <a:xfrm>
            <a:off x="187650" y="2374612"/>
            <a:ext cx="2432507" cy="1112691"/>
          </a:xfrm>
          <a:prstGeom prst="wedgeRectCallout">
            <a:avLst>
              <a:gd fmla="val -51421" name="adj1"/>
              <a:gd fmla="val 77109" name="adj2"/>
            </a:avLst>
          </a:prstGeom>
          <a:solidFill>
            <a:srgbClr val="F1C23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2200" u="none" cap="none" strike="noStrike">
                <a:solidFill>
                  <a:schemeClr val="dk1"/>
                </a:solidFill>
                <a:latin typeface="Open Sans"/>
                <a:ea typeface="Open Sans"/>
                <a:cs typeface="Open Sans"/>
                <a:sym typeface="Open Sans"/>
              </a:rPr>
              <a:t>Which school would you like to go to? </a:t>
            </a:r>
            <a:endParaRPr/>
          </a:p>
        </p:txBody>
      </p:sp>
      <p:sp>
        <p:nvSpPr>
          <p:cNvPr id="531" name="Google Shape;531;p15"/>
          <p:cNvSpPr/>
          <p:nvPr/>
        </p:nvSpPr>
        <p:spPr>
          <a:xfrm>
            <a:off x="2828494" y="2872482"/>
            <a:ext cx="3670681" cy="747531"/>
          </a:xfrm>
          <a:prstGeom prst="wedgeRectCallout">
            <a:avLst>
              <a:gd fmla="val 53803" name="adj1"/>
              <a:gd fmla="val 79196" name="adj2"/>
            </a:avLst>
          </a:prstGeom>
          <a:solidFill>
            <a:srgbClr val="83493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2200" u="none" cap="none" strike="noStrike">
                <a:solidFill>
                  <a:schemeClr val="lt1"/>
                </a:solidFill>
                <a:latin typeface="Open Sans"/>
                <a:ea typeface="Open Sans"/>
                <a:cs typeface="Open Sans"/>
                <a:sym typeface="Open Sans"/>
              </a:rPr>
              <a:t>I’d like to go to Dream School. </a:t>
            </a:r>
            <a:endParaRPr/>
          </a:p>
        </p:txBody>
      </p:sp>
      <p:sp>
        <p:nvSpPr>
          <p:cNvPr id="532" name="Google Shape;532;p15"/>
          <p:cNvSpPr/>
          <p:nvPr/>
        </p:nvSpPr>
        <p:spPr>
          <a:xfrm>
            <a:off x="207426" y="3907031"/>
            <a:ext cx="2432507" cy="576067"/>
          </a:xfrm>
          <a:prstGeom prst="wedgeRectCallout">
            <a:avLst>
              <a:gd fmla="val -47959" name="adj1"/>
              <a:gd fmla="val 106349" name="adj2"/>
            </a:avLst>
          </a:prstGeom>
          <a:solidFill>
            <a:srgbClr val="F1C23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2200" u="none" cap="none" strike="noStrike">
                <a:solidFill>
                  <a:schemeClr val="dk1"/>
                </a:solidFill>
                <a:latin typeface="Open Sans"/>
                <a:ea typeface="Open Sans"/>
                <a:cs typeface="Open Sans"/>
                <a:sym typeface="Open Sans"/>
              </a:rPr>
              <a:t>Why?</a:t>
            </a:r>
            <a:endParaRPr/>
          </a:p>
        </p:txBody>
      </p:sp>
      <p:sp>
        <p:nvSpPr>
          <p:cNvPr id="533" name="Google Shape;533;p15"/>
          <p:cNvSpPr/>
          <p:nvPr/>
        </p:nvSpPr>
        <p:spPr>
          <a:xfrm>
            <a:off x="2882952" y="4087854"/>
            <a:ext cx="3670681" cy="747531"/>
          </a:xfrm>
          <a:prstGeom prst="wedgeRectCallout">
            <a:avLst>
              <a:gd fmla="val 53803" name="adj1"/>
              <a:gd fmla="val 79196" name="adj2"/>
            </a:avLst>
          </a:prstGeom>
          <a:solidFill>
            <a:srgbClr val="83493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2200" u="none" cap="none" strike="noStrike">
                <a:solidFill>
                  <a:schemeClr val="lt1"/>
                </a:solidFill>
                <a:latin typeface="Open Sans"/>
                <a:ea typeface="Open Sans"/>
                <a:cs typeface="Open Sans"/>
                <a:sym typeface="Open Sans"/>
              </a:rPr>
              <a:t>Because I’d like to paint in the art club.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3"/>
                                        </p:tgtEl>
                                        <p:attrNameLst>
                                          <p:attrName>style.visibility</p:attrName>
                                        </p:attrNameLst>
                                      </p:cBhvr>
                                      <p:to>
                                        <p:strVal val="visible"/>
                                      </p:to>
                                    </p:set>
                                    <p:animEffect filter="fade" transition="in">
                                      <p:cBhvr>
                                        <p:cTn dur="500"/>
                                        <p:tgtEl>
                                          <p:spTgt spid="5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9"/>
                                        </p:tgtEl>
                                        <p:attrNameLst>
                                          <p:attrName>style.visibility</p:attrName>
                                        </p:attrNameLst>
                                      </p:cBhvr>
                                      <p:to>
                                        <p:strVal val="visible"/>
                                      </p:to>
                                    </p:set>
                                    <p:animEffect filter="fade" transition="in">
                                      <p:cBhvr>
                                        <p:cTn dur="500"/>
                                        <p:tgtEl>
                                          <p:spTgt spid="5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0"/>
                                        </p:tgtEl>
                                        <p:attrNameLst>
                                          <p:attrName>style.visibility</p:attrName>
                                        </p:attrNameLst>
                                      </p:cBhvr>
                                      <p:to>
                                        <p:strVal val="visible"/>
                                      </p:to>
                                    </p:set>
                                    <p:animEffect filter="fade" transition="in">
                                      <p:cBhvr>
                                        <p:cTn dur="500"/>
                                        <p:tgtEl>
                                          <p:spTgt spid="5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1"/>
                                        </p:tgtEl>
                                        <p:attrNameLst>
                                          <p:attrName>style.visibility</p:attrName>
                                        </p:attrNameLst>
                                      </p:cBhvr>
                                      <p:to>
                                        <p:strVal val="visible"/>
                                      </p:to>
                                    </p:set>
                                    <p:animEffect filter="fade" transition="in">
                                      <p:cBhvr>
                                        <p:cTn dur="500"/>
                                        <p:tgtEl>
                                          <p:spTgt spid="5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2"/>
                                        </p:tgtEl>
                                        <p:attrNameLst>
                                          <p:attrName>style.visibility</p:attrName>
                                        </p:attrNameLst>
                                      </p:cBhvr>
                                      <p:to>
                                        <p:strVal val="visible"/>
                                      </p:to>
                                    </p:set>
                                    <p:animEffect filter="fade" transition="in">
                                      <p:cBhvr>
                                        <p:cTn dur="500"/>
                                        <p:tgtEl>
                                          <p:spTgt spid="5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3"/>
                                        </p:tgtEl>
                                        <p:attrNameLst>
                                          <p:attrName>style.visibility</p:attrName>
                                        </p:attrNameLst>
                                      </p:cBhvr>
                                      <p:to>
                                        <p:strVal val="visible"/>
                                      </p:to>
                                    </p:set>
                                    <p:animEffect filter="fade" transition="in">
                                      <p:cBhvr>
                                        <p:cTn dur="500"/>
                                        <p:tgtEl>
                                          <p:spTgt spid="5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16"/>
          <p:cNvSpPr/>
          <p:nvPr/>
        </p:nvSpPr>
        <p:spPr>
          <a:xfrm>
            <a:off x="5228088" y="2990150"/>
            <a:ext cx="146400" cy="146400"/>
          </a:xfrm>
          <a:prstGeom prst="ellipse">
            <a:avLst/>
          </a:prstGeom>
          <a:solidFill>
            <a:srgbClr val="E691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p16"/>
          <p:cNvSpPr/>
          <p:nvPr/>
        </p:nvSpPr>
        <p:spPr>
          <a:xfrm rot="885366">
            <a:off x="1589301" y="1024781"/>
            <a:ext cx="1866114" cy="386542"/>
          </a:xfrm>
          <a:custGeom>
            <a:rect b="b" l="l" r="r" t="t"/>
            <a:pathLst>
              <a:path extrusionOk="0" h="15462" w="74646">
                <a:moveTo>
                  <a:pt x="48444" y="1"/>
                </a:moveTo>
                <a:cubicBezTo>
                  <a:pt x="48336" y="1"/>
                  <a:pt x="48281" y="109"/>
                  <a:pt x="48281" y="218"/>
                </a:cubicBezTo>
                <a:cubicBezTo>
                  <a:pt x="48281" y="326"/>
                  <a:pt x="48336" y="380"/>
                  <a:pt x="48444" y="380"/>
                </a:cubicBezTo>
                <a:cubicBezTo>
                  <a:pt x="48593" y="367"/>
                  <a:pt x="48756" y="360"/>
                  <a:pt x="48919" y="360"/>
                </a:cubicBezTo>
                <a:cubicBezTo>
                  <a:pt x="49081" y="360"/>
                  <a:pt x="49244" y="367"/>
                  <a:pt x="49393" y="380"/>
                </a:cubicBezTo>
                <a:lnTo>
                  <a:pt x="49529" y="380"/>
                </a:lnTo>
                <a:cubicBezTo>
                  <a:pt x="49665" y="380"/>
                  <a:pt x="49746" y="326"/>
                  <a:pt x="49746" y="218"/>
                </a:cubicBezTo>
                <a:cubicBezTo>
                  <a:pt x="49746" y="82"/>
                  <a:pt x="49665" y="1"/>
                  <a:pt x="49556" y="1"/>
                </a:cubicBezTo>
                <a:close/>
                <a:moveTo>
                  <a:pt x="50695" y="1"/>
                </a:moveTo>
                <a:cubicBezTo>
                  <a:pt x="50587" y="1"/>
                  <a:pt x="50478" y="82"/>
                  <a:pt x="50478" y="190"/>
                </a:cubicBezTo>
                <a:cubicBezTo>
                  <a:pt x="50478" y="272"/>
                  <a:pt x="50533" y="380"/>
                  <a:pt x="50641" y="380"/>
                </a:cubicBezTo>
                <a:cubicBezTo>
                  <a:pt x="51021" y="380"/>
                  <a:pt x="51401" y="407"/>
                  <a:pt x="51780" y="462"/>
                </a:cubicBezTo>
                <a:cubicBezTo>
                  <a:pt x="51862" y="462"/>
                  <a:pt x="51943" y="380"/>
                  <a:pt x="51970" y="272"/>
                </a:cubicBezTo>
                <a:cubicBezTo>
                  <a:pt x="51970" y="190"/>
                  <a:pt x="51916" y="82"/>
                  <a:pt x="51807" y="82"/>
                </a:cubicBezTo>
                <a:cubicBezTo>
                  <a:pt x="51428" y="55"/>
                  <a:pt x="51048" y="1"/>
                  <a:pt x="50695" y="1"/>
                </a:cubicBezTo>
                <a:close/>
                <a:moveTo>
                  <a:pt x="47332" y="55"/>
                </a:moveTo>
                <a:lnTo>
                  <a:pt x="46220" y="136"/>
                </a:lnTo>
                <a:cubicBezTo>
                  <a:pt x="46111" y="136"/>
                  <a:pt x="46030" y="245"/>
                  <a:pt x="46030" y="353"/>
                </a:cubicBezTo>
                <a:cubicBezTo>
                  <a:pt x="46030" y="435"/>
                  <a:pt x="46111" y="516"/>
                  <a:pt x="46220" y="516"/>
                </a:cubicBezTo>
                <a:cubicBezTo>
                  <a:pt x="46573" y="489"/>
                  <a:pt x="46952" y="462"/>
                  <a:pt x="47359" y="407"/>
                </a:cubicBezTo>
                <a:cubicBezTo>
                  <a:pt x="47468" y="407"/>
                  <a:pt x="47522" y="326"/>
                  <a:pt x="47522" y="218"/>
                </a:cubicBezTo>
                <a:cubicBezTo>
                  <a:pt x="47522" y="109"/>
                  <a:pt x="47440" y="55"/>
                  <a:pt x="47332" y="55"/>
                </a:cubicBezTo>
                <a:close/>
                <a:moveTo>
                  <a:pt x="52892" y="163"/>
                </a:moveTo>
                <a:cubicBezTo>
                  <a:pt x="52784" y="163"/>
                  <a:pt x="52675" y="245"/>
                  <a:pt x="52675" y="353"/>
                </a:cubicBezTo>
                <a:cubicBezTo>
                  <a:pt x="52675" y="435"/>
                  <a:pt x="52757" y="543"/>
                  <a:pt x="52865" y="543"/>
                </a:cubicBezTo>
                <a:cubicBezTo>
                  <a:pt x="53218" y="597"/>
                  <a:pt x="53570" y="624"/>
                  <a:pt x="53977" y="679"/>
                </a:cubicBezTo>
                <a:cubicBezTo>
                  <a:pt x="54086" y="679"/>
                  <a:pt x="54140" y="624"/>
                  <a:pt x="54167" y="516"/>
                </a:cubicBezTo>
                <a:cubicBezTo>
                  <a:pt x="54167" y="407"/>
                  <a:pt x="54113" y="326"/>
                  <a:pt x="54004" y="326"/>
                </a:cubicBezTo>
                <a:cubicBezTo>
                  <a:pt x="53625" y="272"/>
                  <a:pt x="53272" y="218"/>
                  <a:pt x="52892" y="163"/>
                </a:cubicBezTo>
                <a:close/>
                <a:moveTo>
                  <a:pt x="45081" y="353"/>
                </a:moveTo>
                <a:cubicBezTo>
                  <a:pt x="44728" y="380"/>
                  <a:pt x="44348" y="435"/>
                  <a:pt x="43969" y="516"/>
                </a:cubicBezTo>
                <a:cubicBezTo>
                  <a:pt x="43860" y="516"/>
                  <a:pt x="43806" y="624"/>
                  <a:pt x="43833" y="706"/>
                </a:cubicBezTo>
                <a:cubicBezTo>
                  <a:pt x="43833" y="787"/>
                  <a:pt x="43914" y="841"/>
                  <a:pt x="43996" y="841"/>
                </a:cubicBezTo>
                <a:cubicBezTo>
                  <a:pt x="44403" y="787"/>
                  <a:pt x="44755" y="733"/>
                  <a:pt x="45135" y="706"/>
                </a:cubicBezTo>
                <a:cubicBezTo>
                  <a:pt x="45216" y="706"/>
                  <a:pt x="45298" y="624"/>
                  <a:pt x="45298" y="516"/>
                </a:cubicBezTo>
                <a:cubicBezTo>
                  <a:pt x="45298" y="407"/>
                  <a:pt x="45189" y="353"/>
                  <a:pt x="45081" y="353"/>
                </a:cubicBezTo>
                <a:close/>
                <a:moveTo>
                  <a:pt x="55084" y="538"/>
                </a:moveTo>
                <a:cubicBezTo>
                  <a:pt x="55014" y="538"/>
                  <a:pt x="54950" y="608"/>
                  <a:pt x="54927" y="679"/>
                </a:cubicBezTo>
                <a:cubicBezTo>
                  <a:pt x="54900" y="787"/>
                  <a:pt x="54954" y="869"/>
                  <a:pt x="55062" y="896"/>
                </a:cubicBezTo>
                <a:cubicBezTo>
                  <a:pt x="55415" y="923"/>
                  <a:pt x="55768" y="1031"/>
                  <a:pt x="56147" y="1085"/>
                </a:cubicBezTo>
                <a:lnTo>
                  <a:pt x="56174" y="1085"/>
                </a:lnTo>
                <a:cubicBezTo>
                  <a:pt x="56283" y="1085"/>
                  <a:pt x="56337" y="1058"/>
                  <a:pt x="56337" y="1031"/>
                </a:cubicBezTo>
                <a:cubicBezTo>
                  <a:pt x="56391" y="923"/>
                  <a:pt x="56310" y="814"/>
                  <a:pt x="56202" y="787"/>
                </a:cubicBezTo>
                <a:cubicBezTo>
                  <a:pt x="55876" y="679"/>
                  <a:pt x="55496" y="624"/>
                  <a:pt x="55117" y="543"/>
                </a:cubicBezTo>
                <a:cubicBezTo>
                  <a:pt x="55106" y="539"/>
                  <a:pt x="55095" y="538"/>
                  <a:pt x="55084" y="538"/>
                </a:cubicBezTo>
                <a:close/>
                <a:moveTo>
                  <a:pt x="42939" y="672"/>
                </a:moveTo>
                <a:cubicBezTo>
                  <a:pt x="42921" y="672"/>
                  <a:pt x="42902" y="674"/>
                  <a:pt x="42884" y="679"/>
                </a:cubicBezTo>
                <a:cubicBezTo>
                  <a:pt x="42504" y="787"/>
                  <a:pt x="42178" y="841"/>
                  <a:pt x="41799" y="950"/>
                </a:cubicBezTo>
                <a:cubicBezTo>
                  <a:pt x="41690" y="1004"/>
                  <a:pt x="41636" y="1085"/>
                  <a:pt x="41663" y="1194"/>
                </a:cubicBezTo>
                <a:cubicBezTo>
                  <a:pt x="41663" y="1275"/>
                  <a:pt x="41772" y="1330"/>
                  <a:pt x="41826" y="1330"/>
                </a:cubicBezTo>
                <a:lnTo>
                  <a:pt x="41907" y="1330"/>
                </a:lnTo>
                <a:cubicBezTo>
                  <a:pt x="42287" y="1221"/>
                  <a:pt x="42612" y="1140"/>
                  <a:pt x="42992" y="1058"/>
                </a:cubicBezTo>
                <a:cubicBezTo>
                  <a:pt x="43074" y="1031"/>
                  <a:pt x="43155" y="923"/>
                  <a:pt x="43128" y="814"/>
                </a:cubicBezTo>
                <a:cubicBezTo>
                  <a:pt x="43105" y="724"/>
                  <a:pt x="43027" y="672"/>
                  <a:pt x="42939" y="672"/>
                </a:cubicBezTo>
                <a:close/>
                <a:moveTo>
                  <a:pt x="57253" y="972"/>
                </a:moveTo>
                <a:cubicBezTo>
                  <a:pt x="57177" y="972"/>
                  <a:pt x="57093" y="1042"/>
                  <a:pt x="57069" y="1113"/>
                </a:cubicBezTo>
                <a:cubicBezTo>
                  <a:pt x="57015" y="1221"/>
                  <a:pt x="57097" y="1330"/>
                  <a:pt x="57205" y="1357"/>
                </a:cubicBezTo>
                <a:cubicBezTo>
                  <a:pt x="57558" y="1465"/>
                  <a:pt x="57937" y="1574"/>
                  <a:pt x="58290" y="1682"/>
                </a:cubicBezTo>
                <a:lnTo>
                  <a:pt x="58344" y="1682"/>
                </a:lnTo>
                <a:cubicBezTo>
                  <a:pt x="58426" y="1682"/>
                  <a:pt x="58480" y="1601"/>
                  <a:pt x="58507" y="1519"/>
                </a:cubicBezTo>
                <a:cubicBezTo>
                  <a:pt x="58561" y="1438"/>
                  <a:pt x="58480" y="1330"/>
                  <a:pt x="58371" y="1302"/>
                </a:cubicBezTo>
                <a:cubicBezTo>
                  <a:pt x="58019" y="1194"/>
                  <a:pt x="57666" y="1085"/>
                  <a:pt x="57286" y="977"/>
                </a:cubicBezTo>
                <a:cubicBezTo>
                  <a:pt x="57276" y="973"/>
                  <a:pt x="57264" y="972"/>
                  <a:pt x="57253" y="972"/>
                </a:cubicBezTo>
                <a:close/>
                <a:moveTo>
                  <a:pt x="40796" y="1214"/>
                </a:moveTo>
                <a:cubicBezTo>
                  <a:pt x="40778" y="1214"/>
                  <a:pt x="40760" y="1216"/>
                  <a:pt x="40741" y="1221"/>
                </a:cubicBezTo>
                <a:cubicBezTo>
                  <a:pt x="40388" y="1330"/>
                  <a:pt x="40009" y="1465"/>
                  <a:pt x="39656" y="1574"/>
                </a:cubicBezTo>
                <a:cubicBezTo>
                  <a:pt x="39575" y="1601"/>
                  <a:pt x="39493" y="1709"/>
                  <a:pt x="39520" y="1791"/>
                </a:cubicBezTo>
                <a:cubicBezTo>
                  <a:pt x="39575" y="1899"/>
                  <a:pt x="39629" y="1953"/>
                  <a:pt x="39710" y="1953"/>
                </a:cubicBezTo>
                <a:lnTo>
                  <a:pt x="39792" y="1953"/>
                </a:lnTo>
                <a:cubicBezTo>
                  <a:pt x="40144" y="1791"/>
                  <a:pt x="40524" y="1709"/>
                  <a:pt x="40849" y="1601"/>
                </a:cubicBezTo>
                <a:cubicBezTo>
                  <a:pt x="40958" y="1574"/>
                  <a:pt x="41012" y="1465"/>
                  <a:pt x="40985" y="1357"/>
                </a:cubicBezTo>
                <a:cubicBezTo>
                  <a:pt x="40963" y="1267"/>
                  <a:pt x="40884" y="1214"/>
                  <a:pt x="40796" y="1214"/>
                </a:cubicBezTo>
                <a:close/>
                <a:moveTo>
                  <a:pt x="59384" y="1618"/>
                </a:moveTo>
                <a:cubicBezTo>
                  <a:pt x="59312" y="1618"/>
                  <a:pt x="59260" y="1654"/>
                  <a:pt x="59239" y="1736"/>
                </a:cubicBezTo>
                <a:cubicBezTo>
                  <a:pt x="59185" y="1845"/>
                  <a:pt x="59239" y="1953"/>
                  <a:pt x="59321" y="1981"/>
                </a:cubicBezTo>
                <a:cubicBezTo>
                  <a:pt x="59673" y="2116"/>
                  <a:pt x="60053" y="2198"/>
                  <a:pt x="60379" y="2360"/>
                </a:cubicBezTo>
                <a:lnTo>
                  <a:pt x="60460" y="2360"/>
                </a:lnTo>
                <a:cubicBezTo>
                  <a:pt x="60514" y="2360"/>
                  <a:pt x="60596" y="2306"/>
                  <a:pt x="60623" y="2252"/>
                </a:cubicBezTo>
                <a:cubicBezTo>
                  <a:pt x="60650" y="2143"/>
                  <a:pt x="60623" y="2035"/>
                  <a:pt x="60514" y="2008"/>
                </a:cubicBezTo>
                <a:cubicBezTo>
                  <a:pt x="60189" y="1872"/>
                  <a:pt x="59809" y="1736"/>
                  <a:pt x="59456" y="1628"/>
                </a:cubicBezTo>
                <a:cubicBezTo>
                  <a:pt x="59431" y="1622"/>
                  <a:pt x="59407" y="1618"/>
                  <a:pt x="59384" y="1618"/>
                </a:cubicBezTo>
                <a:close/>
                <a:moveTo>
                  <a:pt x="38660" y="1932"/>
                </a:moveTo>
                <a:cubicBezTo>
                  <a:pt x="38632" y="1932"/>
                  <a:pt x="38601" y="1938"/>
                  <a:pt x="38571" y="1953"/>
                </a:cubicBezTo>
                <a:cubicBezTo>
                  <a:pt x="38245" y="2035"/>
                  <a:pt x="37866" y="2170"/>
                  <a:pt x="37540" y="2306"/>
                </a:cubicBezTo>
                <a:cubicBezTo>
                  <a:pt x="37432" y="2360"/>
                  <a:pt x="37405" y="2442"/>
                  <a:pt x="37432" y="2550"/>
                </a:cubicBezTo>
                <a:cubicBezTo>
                  <a:pt x="37459" y="2659"/>
                  <a:pt x="37540" y="2686"/>
                  <a:pt x="37595" y="2686"/>
                </a:cubicBezTo>
                <a:cubicBezTo>
                  <a:pt x="37595" y="2686"/>
                  <a:pt x="37622" y="2686"/>
                  <a:pt x="37676" y="2659"/>
                </a:cubicBezTo>
                <a:cubicBezTo>
                  <a:pt x="38001" y="2523"/>
                  <a:pt x="38381" y="2415"/>
                  <a:pt x="38707" y="2279"/>
                </a:cubicBezTo>
                <a:cubicBezTo>
                  <a:pt x="38815" y="2252"/>
                  <a:pt x="38842" y="2143"/>
                  <a:pt x="38815" y="2035"/>
                </a:cubicBezTo>
                <a:cubicBezTo>
                  <a:pt x="38796" y="1976"/>
                  <a:pt x="38734" y="1932"/>
                  <a:pt x="38660" y="1932"/>
                </a:cubicBezTo>
                <a:close/>
                <a:moveTo>
                  <a:pt x="61496" y="2405"/>
                </a:moveTo>
                <a:cubicBezTo>
                  <a:pt x="61417" y="2405"/>
                  <a:pt x="61349" y="2440"/>
                  <a:pt x="61328" y="2523"/>
                </a:cubicBezTo>
                <a:cubicBezTo>
                  <a:pt x="61301" y="2632"/>
                  <a:pt x="61328" y="2713"/>
                  <a:pt x="61436" y="2767"/>
                </a:cubicBezTo>
                <a:cubicBezTo>
                  <a:pt x="61762" y="2876"/>
                  <a:pt x="62115" y="3066"/>
                  <a:pt x="62440" y="3201"/>
                </a:cubicBezTo>
                <a:lnTo>
                  <a:pt x="62521" y="3201"/>
                </a:lnTo>
                <a:cubicBezTo>
                  <a:pt x="62576" y="3201"/>
                  <a:pt x="62657" y="3174"/>
                  <a:pt x="62684" y="3093"/>
                </a:cubicBezTo>
                <a:cubicBezTo>
                  <a:pt x="62711" y="2984"/>
                  <a:pt x="62684" y="2876"/>
                  <a:pt x="62576" y="2849"/>
                </a:cubicBezTo>
                <a:cubicBezTo>
                  <a:pt x="62250" y="2713"/>
                  <a:pt x="61898" y="2550"/>
                  <a:pt x="61572" y="2415"/>
                </a:cubicBezTo>
                <a:cubicBezTo>
                  <a:pt x="61546" y="2408"/>
                  <a:pt x="61521" y="2405"/>
                  <a:pt x="61496" y="2405"/>
                </a:cubicBezTo>
                <a:close/>
                <a:moveTo>
                  <a:pt x="36567" y="2745"/>
                </a:moveTo>
                <a:cubicBezTo>
                  <a:pt x="36541" y="2745"/>
                  <a:pt x="36513" y="2752"/>
                  <a:pt x="36482" y="2767"/>
                </a:cubicBezTo>
                <a:cubicBezTo>
                  <a:pt x="36130" y="2876"/>
                  <a:pt x="35804" y="3066"/>
                  <a:pt x="35452" y="3201"/>
                </a:cubicBezTo>
                <a:cubicBezTo>
                  <a:pt x="35370" y="3228"/>
                  <a:pt x="35316" y="3337"/>
                  <a:pt x="35370" y="3445"/>
                </a:cubicBezTo>
                <a:cubicBezTo>
                  <a:pt x="35397" y="3500"/>
                  <a:pt x="35452" y="3527"/>
                  <a:pt x="35533" y="3527"/>
                </a:cubicBezTo>
                <a:lnTo>
                  <a:pt x="35587" y="3527"/>
                </a:lnTo>
                <a:cubicBezTo>
                  <a:pt x="35940" y="3364"/>
                  <a:pt x="36265" y="3228"/>
                  <a:pt x="36618" y="3093"/>
                </a:cubicBezTo>
                <a:cubicBezTo>
                  <a:pt x="36727" y="3066"/>
                  <a:pt x="36754" y="2957"/>
                  <a:pt x="36727" y="2849"/>
                </a:cubicBezTo>
                <a:cubicBezTo>
                  <a:pt x="36687" y="2790"/>
                  <a:pt x="36634" y="2745"/>
                  <a:pt x="36567" y="2745"/>
                </a:cubicBezTo>
                <a:close/>
                <a:moveTo>
                  <a:pt x="63529" y="3288"/>
                </a:moveTo>
                <a:cubicBezTo>
                  <a:pt x="63458" y="3288"/>
                  <a:pt x="63382" y="3332"/>
                  <a:pt x="63362" y="3391"/>
                </a:cubicBezTo>
                <a:cubicBezTo>
                  <a:pt x="63308" y="3472"/>
                  <a:pt x="63335" y="3608"/>
                  <a:pt x="63444" y="3635"/>
                </a:cubicBezTo>
                <a:cubicBezTo>
                  <a:pt x="63769" y="3798"/>
                  <a:pt x="64067" y="3988"/>
                  <a:pt x="64420" y="4150"/>
                </a:cubicBezTo>
                <a:cubicBezTo>
                  <a:pt x="64447" y="4178"/>
                  <a:pt x="64474" y="4178"/>
                  <a:pt x="64529" y="4178"/>
                </a:cubicBezTo>
                <a:cubicBezTo>
                  <a:pt x="64583" y="4178"/>
                  <a:pt x="64664" y="4150"/>
                  <a:pt x="64664" y="4042"/>
                </a:cubicBezTo>
                <a:cubicBezTo>
                  <a:pt x="64718" y="3988"/>
                  <a:pt x="64691" y="3852"/>
                  <a:pt x="64583" y="3798"/>
                </a:cubicBezTo>
                <a:cubicBezTo>
                  <a:pt x="64284" y="3635"/>
                  <a:pt x="63932" y="3472"/>
                  <a:pt x="63606" y="3310"/>
                </a:cubicBezTo>
                <a:cubicBezTo>
                  <a:pt x="63584" y="3294"/>
                  <a:pt x="63557" y="3288"/>
                  <a:pt x="63529" y="3288"/>
                </a:cubicBezTo>
                <a:close/>
                <a:moveTo>
                  <a:pt x="34520" y="3625"/>
                </a:moveTo>
                <a:cubicBezTo>
                  <a:pt x="34498" y="3625"/>
                  <a:pt x="34474" y="3629"/>
                  <a:pt x="34448" y="3635"/>
                </a:cubicBezTo>
                <a:cubicBezTo>
                  <a:pt x="34096" y="3798"/>
                  <a:pt x="33770" y="3933"/>
                  <a:pt x="33417" y="4123"/>
                </a:cubicBezTo>
                <a:cubicBezTo>
                  <a:pt x="33336" y="4150"/>
                  <a:pt x="33282" y="4259"/>
                  <a:pt x="33336" y="4340"/>
                </a:cubicBezTo>
                <a:cubicBezTo>
                  <a:pt x="33363" y="4422"/>
                  <a:pt x="33417" y="4449"/>
                  <a:pt x="33499" y="4449"/>
                </a:cubicBezTo>
                <a:lnTo>
                  <a:pt x="33553" y="4449"/>
                </a:lnTo>
                <a:cubicBezTo>
                  <a:pt x="33906" y="4286"/>
                  <a:pt x="34231" y="4150"/>
                  <a:pt x="34584" y="3988"/>
                </a:cubicBezTo>
                <a:cubicBezTo>
                  <a:pt x="34692" y="3933"/>
                  <a:pt x="34719" y="3852"/>
                  <a:pt x="34692" y="3744"/>
                </a:cubicBezTo>
                <a:cubicBezTo>
                  <a:pt x="34651" y="3661"/>
                  <a:pt x="34594" y="3625"/>
                  <a:pt x="34520" y="3625"/>
                </a:cubicBezTo>
                <a:close/>
                <a:moveTo>
                  <a:pt x="65476" y="4347"/>
                </a:moveTo>
                <a:cubicBezTo>
                  <a:pt x="65428" y="4347"/>
                  <a:pt x="65375" y="4383"/>
                  <a:pt x="65342" y="4449"/>
                </a:cubicBezTo>
                <a:cubicBezTo>
                  <a:pt x="65261" y="4530"/>
                  <a:pt x="65288" y="4612"/>
                  <a:pt x="65396" y="4693"/>
                </a:cubicBezTo>
                <a:cubicBezTo>
                  <a:pt x="65695" y="4883"/>
                  <a:pt x="66047" y="5073"/>
                  <a:pt x="66346" y="5263"/>
                </a:cubicBezTo>
                <a:cubicBezTo>
                  <a:pt x="66373" y="5290"/>
                  <a:pt x="66427" y="5290"/>
                  <a:pt x="66454" y="5290"/>
                </a:cubicBezTo>
                <a:cubicBezTo>
                  <a:pt x="66509" y="5290"/>
                  <a:pt x="66563" y="5263"/>
                  <a:pt x="66590" y="5235"/>
                </a:cubicBezTo>
                <a:cubicBezTo>
                  <a:pt x="66617" y="5127"/>
                  <a:pt x="66617" y="5018"/>
                  <a:pt x="66509" y="4964"/>
                </a:cubicBezTo>
                <a:cubicBezTo>
                  <a:pt x="66210" y="4747"/>
                  <a:pt x="65912" y="4584"/>
                  <a:pt x="65559" y="4395"/>
                </a:cubicBezTo>
                <a:cubicBezTo>
                  <a:pt x="65538" y="4362"/>
                  <a:pt x="65508" y="4347"/>
                  <a:pt x="65476" y="4347"/>
                </a:cubicBezTo>
                <a:close/>
                <a:moveTo>
                  <a:pt x="32486" y="4575"/>
                </a:moveTo>
                <a:cubicBezTo>
                  <a:pt x="32464" y="4575"/>
                  <a:pt x="32439" y="4578"/>
                  <a:pt x="32414" y="4584"/>
                </a:cubicBezTo>
                <a:lnTo>
                  <a:pt x="31383" y="5100"/>
                </a:lnTo>
                <a:cubicBezTo>
                  <a:pt x="31329" y="5127"/>
                  <a:pt x="31302" y="5235"/>
                  <a:pt x="31329" y="5344"/>
                </a:cubicBezTo>
                <a:cubicBezTo>
                  <a:pt x="31356" y="5398"/>
                  <a:pt x="31437" y="5425"/>
                  <a:pt x="31492" y="5425"/>
                </a:cubicBezTo>
                <a:lnTo>
                  <a:pt x="31573" y="5425"/>
                </a:lnTo>
                <a:cubicBezTo>
                  <a:pt x="31871" y="5263"/>
                  <a:pt x="32197" y="5100"/>
                  <a:pt x="32549" y="4937"/>
                </a:cubicBezTo>
                <a:cubicBezTo>
                  <a:pt x="32658" y="4883"/>
                  <a:pt x="32685" y="4774"/>
                  <a:pt x="32658" y="4693"/>
                </a:cubicBezTo>
                <a:cubicBezTo>
                  <a:pt x="32617" y="4610"/>
                  <a:pt x="32559" y="4575"/>
                  <a:pt x="32486" y="4575"/>
                </a:cubicBezTo>
                <a:close/>
                <a:moveTo>
                  <a:pt x="30467" y="5593"/>
                </a:moveTo>
                <a:cubicBezTo>
                  <a:pt x="30441" y="5593"/>
                  <a:pt x="30411" y="5599"/>
                  <a:pt x="30380" y="5615"/>
                </a:cubicBezTo>
                <a:cubicBezTo>
                  <a:pt x="30027" y="5778"/>
                  <a:pt x="29729" y="5941"/>
                  <a:pt x="29403" y="6103"/>
                </a:cubicBezTo>
                <a:cubicBezTo>
                  <a:pt x="29322" y="6158"/>
                  <a:pt x="29295" y="6239"/>
                  <a:pt x="29322" y="6348"/>
                </a:cubicBezTo>
                <a:cubicBezTo>
                  <a:pt x="29349" y="6429"/>
                  <a:pt x="29430" y="6456"/>
                  <a:pt x="29484" y="6456"/>
                </a:cubicBezTo>
                <a:cubicBezTo>
                  <a:pt x="29539" y="6456"/>
                  <a:pt x="29566" y="6456"/>
                  <a:pt x="29566" y="6429"/>
                </a:cubicBezTo>
                <a:cubicBezTo>
                  <a:pt x="29891" y="6239"/>
                  <a:pt x="30190" y="6076"/>
                  <a:pt x="30542" y="5914"/>
                </a:cubicBezTo>
                <a:cubicBezTo>
                  <a:pt x="30597" y="5886"/>
                  <a:pt x="30651" y="5778"/>
                  <a:pt x="30597" y="5669"/>
                </a:cubicBezTo>
                <a:cubicBezTo>
                  <a:pt x="30577" y="5631"/>
                  <a:pt x="30531" y="5593"/>
                  <a:pt x="30467" y="5593"/>
                </a:cubicBezTo>
                <a:close/>
                <a:moveTo>
                  <a:pt x="67381" y="5525"/>
                </a:moveTo>
                <a:cubicBezTo>
                  <a:pt x="67323" y="5525"/>
                  <a:pt x="67273" y="5552"/>
                  <a:pt x="67241" y="5615"/>
                </a:cubicBezTo>
                <a:cubicBezTo>
                  <a:pt x="67160" y="5697"/>
                  <a:pt x="67187" y="5805"/>
                  <a:pt x="67268" y="5886"/>
                </a:cubicBezTo>
                <a:cubicBezTo>
                  <a:pt x="67566" y="6076"/>
                  <a:pt x="67865" y="6320"/>
                  <a:pt x="68190" y="6510"/>
                </a:cubicBezTo>
                <a:cubicBezTo>
                  <a:pt x="68217" y="6564"/>
                  <a:pt x="68245" y="6564"/>
                  <a:pt x="68272" y="6564"/>
                </a:cubicBezTo>
                <a:cubicBezTo>
                  <a:pt x="68353" y="6564"/>
                  <a:pt x="68407" y="6510"/>
                  <a:pt x="68461" y="6483"/>
                </a:cubicBezTo>
                <a:cubicBezTo>
                  <a:pt x="68516" y="6375"/>
                  <a:pt x="68489" y="6293"/>
                  <a:pt x="68407" y="6212"/>
                </a:cubicBezTo>
                <a:cubicBezTo>
                  <a:pt x="68109" y="6022"/>
                  <a:pt x="67811" y="5778"/>
                  <a:pt x="67512" y="5561"/>
                </a:cubicBezTo>
                <a:cubicBezTo>
                  <a:pt x="67467" y="5538"/>
                  <a:pt x="67422" y="5525"/>
                  <a:pt x="67381" y="5525"/>
                </a:cubicBezTo>
                <a:close/>
                <a:moveTo>
                  <a:pt x="28480" y="6609"/>
                </a:moveTo>
                <a:cubicBezTo>
                  <a:pt x="28454" y="6609"/>
                  <a:pt x="28427" y="6612"/>
                  <a:pt x="28400" y="6619"/>
                </a:cubicBezTo>
                <a:lnTo>
                  <a:pt x="27423" y="7134"/>
                </a:lnTo>
                <a:cubicBezTo>
                  <a:pt x="27342" y="7161"/>
                  <a:pt x="27315" y="7270"/>
                  <a:pt x="27342" y="7378"/>
                </a:cubicBezTo>
                <a:cubicBezTo>
                  <a:pt x="27396" y="7432"/>
                  <a:pt x="27450" y="7460"/>
                  <a:pt x="27532" y="7460"/>
                </a:cubicBezTo>
                <a:cubicBezTo>
                  <a:pt x="27559" y="7460"/>
                  <a:pt x="27586" y="7460"/>
                  <a:pt x="27586" y="7432"/>
                </a:cubicBezTo>
                <a:lnTo>
                  <a:pt x="28562" y="6917"/>
                </a:lnTo>
                <a:cubicBezTo>
                  <a:pt x="28644" y="6890"/>
                  <a:pt x="28671" y="6781"/>
                  <a:pt x="28644" y="6700"/>
                </a:cubicBezTo>
                <a:cubicBezTo>
                  <a:pt x="28623" y="6639"/>
                  <a:pt x="28557" y="6609"/>
                  <a:pt x="28480" y="6609"/>
                </a:cubicBezTo>
                <a:close/>
                <a:moveTo>
                  <a:pt x="69181" y="6860"/>
                </a:moveTo>
                <a:cubicBezTo>
                  <a:pt x="69119" y="6860"/>
                  <a:pt x="69065" y="6884"/>
                  <a:pt x="69031" y="6917"/>
                </a:cubicBezTo>
                <a:cubicBezTo>
                  <a:pt x="68950" y="7026"/>
                  <a:pt x="69004" y="7134"/>
                  <a:pt x="69058" y="7188"/>
                </a:cubicBezTo>
                <a:cubicBezTo>
                  <a:pt x="69329" y="7432"/>
                  <a:pt x="69628" y="7677"/>
                  <a:pt x="69899" y="7921"/>
                </a:cubicBezTo>
                <a:cubicBezTo>
                  <a:pt x="69953" y="7948"/>
                  <a:pt x="70008" y="7948"/>
                  <a:pt x="70035" y="7948"/>
                </a:cubicBezTo>
                <a:cubicBezTo>
                  <a:pt x="70116" y="7948"/>
                  <a:pt x="70143" y="7921"/>
                  <a:pt x="70225" y="7866"/>
                </a:cubicBezTo>
                <a:cubicBezTo>
                  <a:pt x="70279" y="7785"/>
                  <a:pt x="70252" y="7677"/>
                  <a:pt x="70170" y="7595"/>
                </a:cubicBezTo>
                <a:cubicBezTo>
                  <a:pt x="69872" y="7378"/>
                  <a:pt x="69601" y="7134"/>
                  <a:pt x="69302" y="6890"/>
                </a:cubicBezTo>
                <a:cubicBezTo>
                  <a:pt x="69261" y="6869"/>
                  <a:pt x="69219" y="6860"/>
                  <a:pt x="69181" y="6860"/>
                </a:cubicBezTo>
                <a:close/>
                <a:moveTo>
                  <a:pt x="26527" y="7666"/>
                </a:moveTo>
                <a:cubicBezTo>
                  <a:pt x="26503" y="7666"/>
                  <a:pt x="26476" y="7669"/>
                  <a:pt x="26447" y="7677"/>
                </a:cubicBezTo>
                <a:lnTo>
                  <a:pt x="25470" y="8192"/>
                </a:lnTo>
                <a:cubicBezTo>
                  <a:pt x="25389" y="8219"/>
                  <a:pt x="25362" y="8328"/>
                  <a:pt x="25389" y="8409"/>
                </a:cubicBezTo>
                <a:cubicBezTo>
                  <a:pt x="25416" y="8490"/>
                  <a:pt x="25497" y="8517"/>
                  <a:pt x="25552" y="8517"/>
                </a:cubicBezTo>
                <a:cubicBezTo>
                  <a:pt x="25606" y="8517"/>
                  <a:pt x="25633" y="8517"/>
                  <a:pt x="25633" y="8490"/>
                </a:cubicBezTo>
                <a:lnTo>
                  <a:pt x="26609" y="7975"/>
                </a:lnTo>
                <a:cubicBezTo>
                  <a:pt x="26664" y="7948"/>
                  <a:pt x="26718" y="7839"/>
                  <a:pt x="26664" y="7731"/>
                </a:cubicBezTo>
                <a:cubicBezTo>
                  <a:pt x="26644" y="7691"/>
                  <a:pt x="26595" y="7666"/>
                  <a:pt x="26527" y="7666"/>
                </a:cubicBezTo>
                <a:close/>
                <a:moveTo>
                  <a:pt x="70892" y="8294"/>
                </a:moveTo>
                <a:cubicBezTo>
                  <a:pt x="70842" y="8294"/>
                  <a:pt x="70794" y="8314"/>
                  <a:pt x="70767" y="8355"/>
                </a:cubicBezTo>
                <a:cubicBezTo>
                  <a:pt x="70686" y="8409"/>
                  <a:pt x="70686" y="8545"/>
                  <a:pt x="70767" y="8626"/>
                </a:cubicBezTo>
                <a:cubicBezTo>
                  <a:pt x="71038" y="8870"/>
                  <a:pt x="71309" y="9087"/>
                  <a:pt x="71581" y="9358"/>
                </a:cubicBezTo>
                <a:cubicBezTo>
                  <a:pt x="71608" y="9412"/>
                  <a:pt x="71662" y="9440"/>
                  <a:pt x="71716" y="9440"/>
                </a:cubicBezTo>
                <a:cubicBezTo>
                  <a:pt x="71743" y="9440"/>
                  <a:pt x="71771" y="9412"/>
                  <a:pt x="71852" y="9412"/>
                </a:cubicBezTo>
                <a:cubicBezTo>
                  <a:pt x="71906" y="9331"/>
                  <a:pt x="71906" y="9196"/>
                  <a:pt x="71852" y="9141"/>
                </a:cubicBezTo>
                <a:cubicBezTo>
                  <a:pt x="71581" y="8870"/>
                  <a:pt x="71309" y="8599"/>
                  <a:pt x="71038" y="8355"/>
                </a:cubicBezTo>
                <a:cubicBezTo>
                  <a:pt x="70998" y="8314"/>
                  <a:pt x="70943" y="8294"/>
                  <a:pt x="70892" y="8294"/>
                </a:cubicBezTo>
                <a:close/>
                <a:moveTo>
                  <a:pt x="24560" y="8712"/>
                </a:moveTo>
                <a:cubicBezTo>
                  <a:pt x="24530" y="8712"/>
                  <a:pt x="24498" y="8719"/>
                  <a:pt x="24467" y="8734"/>
                </a:cubicBezTo>
                <a:cubicBezTo>
                  <a:pt x="24141" y="8897"/>
                  <a:pt x="23843" y="9060"/>
                  <a:pt x="23490" y="9223"/>
                </a:cubicBezTo>
                <a:cubicBezTo>
                  <a:pt x="23436" y="9277"/>
                  <a:pt x="23382" y="9358"/>
                  <a:pt x="23436" y="9467"/>
                </a:cubicBezTo>
                <a:cubicBezTo>
                  <a:pt x="23463" y="9548"/>
                  <a:pt x="23517" y="9575"/>
                  <a:pt x="23599" y="9575"/>
                </a:cubicBezTo>
                <a:cubicBezTo>
                  <a:pt x="23626" y="9575"/>
                  <a:pt x="23626" y="9575"/>
                  <a:pt x="23653" y="9548"/>
                </a:cubicBezTo>
                <a:cubicBezTo>
                  <a:pt x="24005" y="9358"/>
                  <a:pt x="24304" y="9196"/>
                  <a:pt x="24629" y="9033"/>
                </a:cubicBezTo>
                <a:cubicBezTo>
                  <a:pt x="24711" y="9006"/>
                  <a:pt x="24738" y="8897"/>
                  <a:pt x="24711" y="8789"/>
                </a:cubicBezTo>
                <a:cubicBezTo>
                  <a:pt x="24692" y="8750"/>
                  <a:pt x="24632" y="8712"/>
                  <a:pt x="24560" y="8712"/>
                </a:cubicBezTo>
                <a:close/>
                <a:moveTo>
                  <a:pt x="22551" y="9728"/>
                </a:moveTo>
                <a:cubicBezTo>
                  <a:pt x="22529" y="9728"/>
                  <a:pt x="22507" y="9731"/>
                  <a:pt x="22487" y="9738"/>
                </a:cubicBezTo>
                <a:lnTo>
                  <a:pt x="22378" y="9819"/>
                </a:lnTo>
                <a:cubicBezTo>
                  <a:pt x="22053" y="9955"/>
                  <a:pt x="21781" y="10118"/>
                  <a:pt x="21483" y="10253"/>
                </a:cubicBezTo>
                <a:cubicBezTo>
                  <a:pt x="21429" y="10280"/>
                  <a:pt x="21374" y="10389"/>
                  <a:pt x="21429" y="10497"/>
                </a:cubicBezTo>
                <a:cubicBezTo>
                  <a:pt x="21456" y="10552"/>
                  <a:pt x="21537" y="10579"/>
                  <a:pt x="21591" y="10579"/>
                </a:cubicBezTo>
                <a:cubicBezTo>
                  <a:pt x="21619" y="10579"/>
                  <a:pt x="21673" y="10579"/>
                  <a:pt x="21646" y="10552"/>
                </a:cubicBezTo>
                <a:cubicBezTo>
                  <a:pt x="21971" y="10416"/>
                  <a:pt x="22242" y="10253"/>
                  <a:pt x="22541" y="10118"/>
                </a:cubicBezTo>
                <a:lnTo>
                  <a:pt x="22649" y="10036"/>
                </a:lnTo>
                <a:cubicBezTo>
                  <a:pt x="22704" y="10009"/>
                  <a:pt x="22758" y="9901"/>
                  <a:pt x="22704" y="9819"/>
                </a:cubicBezTo>
                <a:cubicBezTo>
                  <a:pt x="22683" y="9758"/>
                  <a:pt x="22617" y="9728"/>
                  <a:pt x="22551" y="9728"/>
                </a:cubicBezTo>
                <a:close/>
                <a:moveTo>
                  <a:pt x="72486" y="9860"/>
                </a:moveTo>
                <a:cubicBezTo>
                  <a:pt x="72435" y="9860"/>
                  <a:pt x="72381" y="9874"/>
                  <a:pt x="72340" y="9901"/>
                </a:cubicBezTo>
                <a:cubicBezTo>
                  <a:pt x="72286" y="9982"/>
                  <a:pt x="72286" y="10118"/>
                  <a:pt x="72340" y="10172"/>
                </a:cubicBezTo>
                <a:cubicBezTo>
                  <a:pt x="72584" y="10443"/>
                  <a:pt x="72856" y="10714"/>
                  <a:pt x="73100" y="10986"/>
                </a:cubicBezTo>
                <a:cubicBezTo>
                  <a:pt x="73127" y="11040"/>
                  <a:pt x="73154" y="11067"/>
                  <a:pt x="73235" y="11067"/>
                </a:cubicBezTo>
                <a:cubicBezTo>
                  <a:pt x="73262" y="11067"/>
                  <a:pt x="73290" y="11040"/>
                  <a:pt x="73371" y="10986"/>
                </a:cubicBezTo>
                <a:cubicBezTo>
                  <a:pt x="73425" y="10931"/>
                  <a:pt x="73425" y="10796"/>
                  <a:pt x="73371" y="10714"/>
                </a:cubicBezTo>
                <a:cubicBezTo>
                  <a:pt x="73127" y="10443"/>
                  <a:pt x="72883" y="10172"/>
                  <a:pt x="72611" y="9901"/>
                </a:cubicBezTo>
                <a:cubicBezTo>
                  <a:pt x="72584" y="9874"/>
                  <a:pt x="72537" y="9860"/>
                  <a:pt x="72486" y="9860"/>
                </a:cubicBezTo>
                <a:close/>
                <a:moveTo>
                  <a:pt x="20609" y="10705"/>
                </a:moveTo>
                <a:cubicBezTo>
                  <a:pt x="20585" y="10705"/>
                  <a:pt x="20559" y="10708"/>
                  <a:pt x="20534" y="10714"/>
                </a:cubicBezTo>
                <a:cubicBezTo>
                  <a:pt x="20208" y="10877"/>
                  <a:pt x="19856" y="11040"/>
                  <a:pt x="19530" y="11203"/>
                </a:cubicBezTo>
                <a:cubicBezTo>
                  <a:pt x="19422" y="11230"/>
                  <a:pt x="19394" y="11338"/>
                  <a:pt x="19422" y="11447"/>
                </a:cubicBezTo>
                <a:cubicBezTo>
                  <a:pt x="19449" y="11501"/>
                  <a:pt x="19530" y="11528"/>
                  <a:pt x="19584" y="11528"/>
                </a:cubicBezTo>
                <a:lnTo>
                  <a:pt x="19666" y="11528"/>
                </a:lnTo>
                <a:cubicBezTo>
                  <a:pt x="19991" y="11365"/>
                  <a:pt x="20344" y="11230"/>
                  <a:pt x="20669" y="11067"/>
                </a:cubicBezTo>
                <a:cubicBezTo>
                  <a:pt x="20778" y="11013"/>
                  <a:pt x="20805" y="10931"/>
                  <a:pt x="20778" y="10823"/>
                </a:cubicBezTo>
                <a:cubicBezTo>
                  <a:pt x="20757" y="10740"/>
                  <a:pt x="20689" y="10705"/>
                  <a:pt x="20609" y="10705"/>
                </a:cubicBezTo>
                <a:close/>
                <a:moveTo>
                  <a:pt x="18575" y="11627"/>
                </a:moveTo>
                <a:cubicBezTo>
                  <a:pt x="18551" y="11627"/>
                  <a:pt x="18525" y="11630"/>
                  <a:pt x="18499" y="11637"/>
                </a:cubicBezTo>
                <a:cubicBezTo>
                  <a:pt x="18174" y="11772"/>
                  <a:pt x="17821" y="11935"/>
                  <a:pt x="17496" y="12071"/>
                </a:cubicBezTo>
                <a:cubicBezTo>
                  <a:pt x="17387" y="12125"/>
                  <a:pt x="17360" y="12206"/>
                  <a:pt x="17387" y="12315"/>
                </a:cubicBezTo>
                <a:cubicBezTo>
                  <a:pt x="17414" y="12396"/>
                  <a:pt x="17496" y="12423"/>
                  <a:pt x="17550" y="12423"/>
                </a:cubicBezTo>
                <a:lnTo>
                  <a:pt x="17631" y="12423"/>
                </a:lnTo>
                <a:cubicBezTo>
                  <a:pt x="17957" y="12288"/>
                  <a:pt x="18309" y="12125"/>
                  <a:pt x="18635" y="11989"/>
                </a:cubicBezTo>
                <a:cubicBezTo>
                  <a:pt x="18743" y="11935"/>
                  <a:pt x="18771" y="11854"/>
                  <a:pt x="18743" y="11745"/>
                </a:cubicBezTo>
                <a:cubicBezTo>
                  <a:pt x="18723" y="11662"/>
                  <a:pt x="18655" y="11627"/>
                  <a:pt x="18575" y="11627"/>
                </a:cubicBezTo>
                <a:close/>
                <a:moveTo>
                  <a:pt x="73967" y="11524"/>
                </a:moveTo>
                <a:cubicBezTo>
                  <a:pt x="73919" y="11524"/>
                  <a:pt x="73870" y="11545"/>
                  <a:pt x="73832" y="11582"/>
                </a:cubicBezTo>
                <a:cubicBezTo>
                  <a:pt x="73751" y="11637"/>
                  <a:pt x="73751" y="11772"/>
                  <a:pt x="73805" y="11854"/>
                </a:cubicBezTo>
                <a:cubicBezTo>
                  <a:pt x="73968" y="12016"/>
                  <a:pt x="74158" y="12206"/>
                  <a:pt x="74293" y="12423"/>
                </a:cubicBezTo>
                <a:cubicBezTo>
                  <a:pt x="74320" y="12450"/>
                  <a:pt x="74347" y="12477"/>
                  <a:pt x="74429" y="12477"/>
                </a:cubicBezTo>
                <a:lnTo>
                  <a:pt x="74564" y="12477"/>
                </a:lnTo>
                <a:cubicBezTo>
                  <a:pt x="74619" y="12423"/>
                  <a:pt x="74646" y="12288"/>
                  <a:pt x="74591" y="12206"/>
                </a:cubicBezTo>
                <a:cubicBezTo>
                  <a:pt x="74429" y="12016"/>
                  <a:pt x="74293" y="11799"/>
                  <a:pt x="74103" y="11610"/>
                </a:cubicBezTo>
                <a:cubicBezTo>
                  <a:pt x="74074" y="11551"/>
                  <a:pt x="74022" y="11524"/>
                  <a:pt x="73967" y="11524"/>
                </a:cubicBezTo>
                <a:close/>
                <a:moveTo>
                  <a:pt x="16514" y="12468"/>
                </a:moveTo>
                <a:cubicBezTo>
                  <a:pt x="16489" y="12468"/>
                  <a:pt x="16464" y="12471"/>
                  <a:pt x="16438" y="12477"/>
                </a:cubicBezTo>
                <a:cubicBezTo>
                  <a:pt x="16058" y="12613"/>
                  <a:pt x="15733" y="12749"/>
                  <a:pt x="15380" y="12884"/>
                </a:cubicBezTo>
                <a:cubicBezTo>
                  <a:pt x="15299" y="12939"/>
                  <a:pt x="15244" y="13020"/>
                  <a:pt x="15299" y="13128"/>
                </a:cubicBezTo>
                <a:cubicBezTo>
                  <a:pt x="15326" y="13237"/>
                  <a:pt x="15380" y="13264"/>
                  <a:pt x="15461" y="13264"/>
                </a:cubicBezTo>
                <a:cubicBezTo>
                  <a:pt x="15489" y="13264"/>
                  <a:pt x="15516" y="13237"/>
                  <a:pt x="15516" y="13237"/>
                </a:cubicBezTo>
                <a:cubicBezTo>
                  <a:pt x="15868" y="13101"/>
                  <a:pt x="16248" y="12966"/>
                  <a:pt x="16574" y="12830"/>
                </a:cubicBezTo>
                <a:cubicBezTo>
                  <a:pt x="16682" y="12776"/>
                  <a:pt x="16709" y="12694"/>
                  <a:pt x="16682" y="12586"/>
                </a:cubicBezTo>
                <a:cubicBezTo>
                  <a:pt x="16661" y="12503"/>
                  <a:pt x="16593" y="12468"/>
                  <a:pt x="16514" y="12468"/>
                </a:cubicBezTo>
                <a:close/>
                <a:moveTo>
                  <a:pt x="14432" y="13257"/>
                </a:moveTo>
                <a:cubicBezTo>
                  <a:pt x="14414" y="13257"/>
                  <a:pt x="14396" y="13259"/>
                  <a:pt x="14376" y="13264"/>
                </a:cubicBezTo>
                <a:cubicBezTo>
                  <a:pt x="14024" y="13373"/>
                  <a:pt x="13671" y="13508"/>
                  <a:pt x="13319" y="13590"/>
                </a:cubicBezTo>
                <a:cubicBezTo>
                  <a:pt x="13210" y="13644"/>
                  <a:pt x="13156" y="13752"/>
                  <a:pt x="13183" y="13834"/>
                </a:cubicBezTo>
                <a:cubicBezTo>
                  <a:pt x="13183" y="13915"/>
                  <a:pt x="13292" y="13969"/>
                  <a:pt x="13346" y="13969"/>
                </a:cubicBezTo>
                <a:cubicBezTo>
                  <a:pt x="13400" y="13969"/>
                  <a:pt x="13400" y="13969"/>
                  <a:pt x="13454" y="13942"/>
                </a:cubicBezTo>
                <a:cubicBezTo>
                  <a:pt x="13780" y="13834"/>
                  <a:pt x="14159" y="13752"/>
                  <a:pt x="14512" y="13590"/>
                </a:cubicBezTo>
                <a:cubicBezTo>
                  <a:pt x="14566" y="13562"/>
                  <a:pt x="14648" y="13427"/>
                  <a:pt x="14621" y="13373"/>
                </a:cubicBezTo>
                <a:cubicBezTo>
                  <a:pt x="14576" y="13306"/>
                  <a:pt x="14513" y="13257"/>
                  <a:pt x="14432" y="13257"/>
                </a:cubicBezTo>
                <a:close/>
                <a:moveTo>
                  <a:pt x="12316" y="13935"/>
                </a:moveTo>
                <a:cubicBezTo>
                  <a:pt x="12298" y="13935"/>
                  <a:pt x="12279" y="13938"/>
                  <a:pt x="12261" y="13942"/>
                </a:cubicBezTo>
                <a:cubicBezTo>
                  <a:pt x="11908" y="14051"/>
                  <a:pt x="11556" y="14105"/>
                  <a:pt x="11176" y="14213"/>
                </a:cubicBezTo>
                <a:cubicBezTo>
                  <a:pt x="11094" y="14241"/>
                  <a:pt x="11013" y="14349"/>
                  <a:pt x="11040" y="14458"/>
                </a:cubicBezTo>
                <a:cubicBezTo>
                  <a:pt x="11040" y="14512"/>
                  <a:pt x="11149" y="14593"/>
                  <a:pt x="11230" y="14593"/>
                </a:cubicBezTo>
                <a:lnTo>
                  <a:pt x="11284" y="14593"/>
                </a:lnTo>
                <a:cubicBezTo>
                  <a:pt x="11664" y="14512"/>
                  <a:pt x="11990" y="14430"/>
                  <a:pt x="12369" y="14322"/>
                </a:cubicBezTo>
                <a:cubicBezTo>
                  <a:pt x="12478" y="14268"/>
                  <a:pt x="12532" y="14186"/>
                  <a:pt x="12505" y="14078"/>
                </a:cubicBezTo>
                <a:cubicBezTo>
                  <a:pt x="12482" y="13988"/>
                  <a:pt x="12404" y="13935"/>
                  <a:pt x="12316" y="13935"/>
                </a:cubicBezTo>
                <a:close/>
                <a:moveTo>
                  <a:pt x="10146" y="14451"/>
                </a:moveTo>
                <a:cubicBezTo>
                  <a:pt x="10128" y="14451"/>
                  <a:pt x="10110" y="14453"/>
                  <a:pt x="10091" y="14458"/>
                </a:cubicBezTo>
                <a:cubicBezTo>
                  <a:pt x="9711" y="14512"/>
                  <a:pt x="9386" y="14593"/>
                  <a:pt x="9006" y="14647"/>
                </a:cubicBezTo>
                <a:cubicBezTo>
                  <a:pt x="8925" y="14647"/>
                  <a:pt x="8843" y="14756"/>
                  <a:pt x="8870" y="14864"/>
                </a:cubicBezTo>
                <a:cubicBezTo>
                  <a:pt x="8870" y="14973"/>
                  <a:pt x="8952" y="15027"/>
                  <a:pt x="9033" y="15027"/>
                </a:cubicBezTo>
                <a:cubicBezTo>
                  <a:pt x="9413" y="14973"/>
                  <a:pt x="9793" y="14892"/>
                  <a:pt x="10199" y="14837"/>
                </a:cubicBezTo>
                <a:cubicBezTo>
                  <a:pt x="10308" y="14783"/>
                  <a:pt x="10362" y="14702"/>
                  <a:pt x="10335" y="14593"/>
                </a:cubicBezTo>
                <a:cubicBezTo>
                  <a:pt x="10313" y="14503"/>
                  <a:pt x="10234" y="14451"/>
                  <a:pt x="10146" y="14451"/>
                </a:cubicBezTo>
                <a:close/>
                <a:moveTo>
                  <a:pt x="186" y="14722"/>
                </a:moveTo>
                <a:cubicBezTo>
                  <a:pt x="129" y="14722"/>
                  <a:pt x="50" y="14774"/>
                  <a:pt x="28" y="14864"/>
                </a:cubicBezTo>
                <a:cubicBezTo>
                  <a:pt x="1" y="14973"/>
                  <a:pt x="55" y="15027"/>
                  <a:pt x="164" y="15054"/>
                </a:cubicBezTo>
                <a:cubicBezTo>
                  <a:pt x="516" y="15163"/>
                  <a:pt x="869" y="15190"/>
                  <a:pt x="1276" y="15271"/>
                </a:cubicBezTo>
                <a:cubicBezTo>
                  <a:pt x="1357" y="15271"/>
                  <a:pt x="1466" y="15190"/>
                  <a:pt x="1493" y="15108"/>
                </a:cubicBezTo>
                <a:cubicBezTo>
                  <a:pt x="1493" y="15000"/>
                  <a:pt x="1411" y="14892"/>
                  <a:pt x="1303" y="14892"/>
                </a:cubicBezTo>
                <a:cubicBezTo>
                  <a:pt x="950" y="14864"/>
                  <a:pt x="598" y="14783"/>
                  <a:pt x="218" y="14729"/>
                </a:cubicBezTo>
                <a:cubicBezTo>
                  <a:pt x="209" y="14724"/>
                  <a:pt x="198" y="14722"/>
                  <a:pt x="186" y="14722"/>
                </a:cubicBezTo>
                <a:close/>
                <a:moveTo>
                  <a:pt x="7894" y="14837"/>
                </a:moveTo>
                <a:cubicBezTo>
                  <a:pt x="7568" y="14892"/>
                  <a:pt x="7189" y="14919"/>
                  <a:pt x="6809" y="14973"/>
                </a:cubicBezTo>
                <a:cubicBezTo>
                  <a:pt x="6700" y="14973"/>
                  <a:pt x="6646" y="15054"/>
                  <a:pt x="6646" y="15163"/>
                </a:cubicBezTo>
                <a:cubicBezTo>
                  <a:pt x="6646" y="15271"/>
                  <a:pt x="6700" y="15325"/>
                  <a:pt x="6809" y="15325"/>
                </a:cubicBezTo>
                <a:cubicBezTo>
                  <a:pt x="7216" y="15298"/>
                  <a:pt x="7596" y="15271"/>
                  <a:pt x="7921" y="15190"/>
                </a:cubicBezTo>
                <a:cubicBezTo>
                  <a:pt x="8030" y="15190"/>
                  <a:pt x="8111" y="15108"/>
                  <a:pt x="8111" y="15000"/>
                </a:cubicBezTo>
                <a:cubicBezTo>
                  <a:pt x="8111" y="14892"/>
                  <a:pt x="8002" y="14837"/>
                  <a:pt x="7894" y="14837"/>
                </a:cubicBezTo>
                <a:close/>
                <a:moveTo>
                  <a:pt x="2415" y="15027"/>
                </a:moveTo>
                <a:cubicBezTo>
                  <a:pt x="2306" y="15027"/>
                  <a:pt x="2198" y="15108"/>
                  <a:pt x="2198" y="15190"/>
                </a:cubicBezTo>
                <a:cubicBezTo>
                  <a:pt x="2198" y="15298"/>
                  <a:pt x="2252" y="15407"/>
                  <a:pt x="2361" y="15407"/>
                </a:cubicBezTo>
                <a:cubicBezTo>
                  <a:pt x="2740" y="15434"/>
                  <a:pt x="3120" y="15461"/>
                  <a:pt x="3500" y="15461"/>
                </a:cubicBezTo>
                <a:cubicBezTo>
                  <a:pt x="3581" y="15461"/>
                  <a:pt x="3663" y="15380"/>
                  <a:pt x="3690" y="15298"/>
                </a:cubicBezTo>
                <a:cubicBezTo>
                  <a:pt x="3690" y="15190"/>
                  <a:pt x="3635" y="15108"/>
                  <a:pt x="3527" y="15108"/>
                </a:cubicBezTo>
                <a:cubicBezTo>
                  <a:pt x="3147" y="15108"/>
                  <a:pt x="2767" y="15054"/>
                  <a:pt x="2415" y="15027"/>
                </a:cubicBezTo>
                <a:close/>
                <a:moveTo>
                  <a:pt x="5724" y="15054"/>
                </a:moveTo>
                <a:cubicBezTo>
                  <a:pt x="5344" y="15108"/>
                  <a:pt x="4992" y="15108"/>
                  <a:pt x="4612" y="15108"/>
                </a:cubicBezTo>
                <a:cubicBezTo>
                  <a:pt x="4503" y="15108"/>
                  <a:pt x="4449" y="15190"/>
                  <a:pt x="4449" y="15298"/>
                </a:cubicBezTo>
                <a:cubicBezTo>
                  <a:pt x="4449" y="15407"/>
                  <a:pt x="4503" y="15461"/>
                  <a:pt x="4612" y="15461"/>
                </a:cubicBezTo>
                <a:cubicBezTo>
                  <a:pt x="4965" y="15461"/>
                  <a:pt x="5344" y="15461"/>
                  <a:pt x="5751" y="15434"/>
                </a:cubicBezTo>
                <a:cubicBezTo>
                  <a:pt x="5860" y="15434"/>
                  <a:pt x="5941" y="15325"/>
                  <a:pt x="5941" y="15244"/>
                </a:cubicBezTo>
                <a:cubicBezTo>
                  <a:pt x="5941" y="15136"/>
                  <a:pt x="5832" y="15054"/>
                  <a:pt x="5724" y="15054"/>
                </a:cubicBez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40" name="Google Shape;540;p16"/>
          <p:cNvGrpSpPr/>
          <p:nvPr/>
        </p:nvGrpSpPr>
        <p:grpSpPr>
          <a:xfrm rot="-4439735">
            <a:off x="750883" y="4446549"/>
            <a:ext cx="114620" cy="557702"/>
            <a:chOff x="1037075" y="4151250"/>
            <a:chExt cx="114625" cy="557725"/>
          </a:xfrm>
        </p:grpSpPr>
        <p:sp>
          <p:nvSpPr>
            <p:cNvPr id="541" name="Google Shape;541;p16"/>
            <p:cNvSpPr/>
            <p:nvPr/>
          </p:nvSpPr>
          <p:spPr>
            <a:xfrm>
              <a:off x="1039775" y="4152550"/>
              <a:ext cx="111250" cy="556425"/>
            </a:xfrm>
            <a:custGeom>
              <a:rect b="b" l="l" r="r" t="t"/>
              <a:pathLst>
                <a:path extrusionOk="0" h="22257" w="4450">
                  <a:moveTo>
                    <a:pt x="471" y="0"/>
                  </a:moveTo>
                  <a:cubicBezTo>
                    <a:pt x="468" y="0"/>
                    <a:pt x="465" y="1"/>
                    <a:pt x="462" y="4"/>
                  </a:cubicBezTo>
                  <a:cubicBezTo>
                    <a:pt x="408" y="31"/>
                    <a:pt x="326" y="628"/>
                    <a:pt x="245" y="1306"/>
                  </a:cubicBezTo>
                  <a:cubicBezTo>
                    <a:pt x="109" y="2337"/>
                    <a:pt x="1" y="3584"/>
                    <a:pt x="1" y="3584"/>
                  </a:cubicBezTo>
                  <a:cubicBezTo>
                    <a:pt x="1" y="3584"/>
                    <a:pt x="2198" y="20916"/>
                    <a:pt x="2469" y="21649"/>
                  </a:cubicBezTo>
                  <a:cubicBezTo>
                    <a:pt x="2657" y="22095"/>
                    <a:pt x="2987" y="22257"/>
                    <a:pt x="3390" y="22257"/>
                  </a:cubicBezTo>
                  <a:cubicBezTo>
                    <a:pt x="3452" y="22257"/>
                    <a:pt x="3516" y="22253"/>
                    <a:pt x="3581" y="22246"/>
                  </a:cubicBezTo>
                  <a:cubicBezTo>
                    <a:pt x="3798" y="22191"/>
                    <a:pt x="3961" y="22137"/>
                    <a:pt x="4097" y="22029"/>
                  </a:cubicBezTo>
                  <a:cubicBezTo>
                    <a:pt x="4341" y="21812"/>
                    <a:pt x="4449" y="21567"/>
                    <a:pt x="4449" y="21242"/>
                  </a:cubicBezTo>
                  <a:cubicBezTo>
                    <a:pt x="4449" y="20971"/>
                    <a:pt x="2198" y="4588"/>
                    <a:pt x="2008" y="3313"/>
                  </a:cubicBezTo>
                  <a:cubicBezTo>
                    <a:pt x="1900" y="3042"/>
                    <a:pt x="1493" y="1984"/>
                    <a:pt x="1086" y="1143"/>
                  </a:cubicBezTo>
                  <a:cubicBezTo>
                    <a:pt x="802" y="498"/>
                    <a:pt x="543" y="0"/>
                    <a:pt x="471" y="0"/>
                  </a:cubicBezTo>
                  <a:close/>
                </a:path>
              </a:pathLst>
            </a:custGeom>
            <a:solidFill>
              <a:srgbClr val="DE945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2" name="Google Shape;542;p16"/>
            <p:cNvSpPr/>
            <p:nvPr/>
          </p:nvSpPr>
          <p:spPr>
            <a:xfrm>
              <a:off x="1051300" y="4152550"/>
              <a:ext cx="99725" cy="550725"/>
            </a:xfrm>
            <a:custGeom>
              <a:rect b="b" l="l" r="r" t="t"/>
              <a:pathLst>
                <a:path extrusionOk="0" h="22029" w="3989">
                  <a:moveTo>
                    <a:pt x="10" y="0"/>
                  </a:moveTo>
                  <a:cubicBezTo>
                    <a:pt x="7" y="0"/>
                    <a:pt x="4" y="1"/>
                    <a:pt x="1" y="4"/>
                  </a:cubicBezTo>
                  <a:cubicBezTo>
                    <a:pt x="1" y="4"/>
                    <a:pt x="1167" y="2988"/>
                    <a:pt x="1276" y="3828"/>
                  </a:cubicBezTo>
                  <a:cubicBezTo>
                    <a:pt x="1466" y="4669"/>
                    <a:pt x="3554" y="19181"/>
                    <a:pt x="3636" y="22029"/>
                  </a:cubicBezTo>
                  <a:cubicBezTo>
                    <a:pt x="3880" y="21812"/>
                    <a:pt x="3988" y="21567"/>
                    <a:pt x="3988" y="21242"/>
                  </a:cubicBezTo>
                  <a:cubicBezTo>
                    <a:pt x="3988" y="20971"/>
                    <a:pt x="1737" y="4588"/>
                    <a:pt x="1547" y="3313"/>
                  </a:cubicBezTo>
                  <a:cubicBezTo>
                    <a:pt x="1439" y="3042"/>
                    <a:pt x="1032" y="1984"/>
                    <a:pt x="625" y="1143"/>
                  </a:cubicBezTo>
                  <a:cubicBezTo>
                    <a:pt x="341" y="498"/>
                    <a:pt x="82" y="0"/>
                    <a:pt x="10" y="0"/>
                  </a:cubicBezTo>
                  <a:close/>
                </a:path>
              </a:pathLst>
            </a:custGeom>
            <a:solidFill>
              <a:srgbClr val="E3AB7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3" name="Google Shape;543;p16"/>
            <p:cNvSpPr/>
            <p:nvPr/>
          </p:nvSpPr>
          <p:spPr>
            <a:xfrm>
              <a:off x="1039100" y="4235375"/>
              <a:ext cx="111925" cy="473600"/>
            </a:xfrm>
            <a:custGeom>
              <a:rect b="b" l="l" r="r" t="t"/>
              <a:pathLst>
                <a:path extrusionOk="0" h="18944" w="4477">
                  <a:moveTo>
                    <a:pt x="2035" y="0"/>
                  </a:moveTo>
                  <a:cubicBezTo>
                    <a:pt x="2035" y="0"/>
                    <a:pt x="2035" y="244"/>
                    <a:pt x="1791" y="271"/>
                  </a:cubicBezTo>
                  <a:lnTo>
                    <a:pt x="1710" y="271"/>
                  </a:lnTo>
                  <a:cubicBezTo>
                    <a:pt x="1574" y="271"/>
                    <a:pt x="1520" y="136"/>
                    <a:pt x="1520" y="136"/>
                  </a:cubicBezTo>
                  <a:cubicBezTo>
                    <a:pt x="1520" y="136"/>
                    <a:pt x="1411" y="298"/>
                    <a:pt x="1276" y="353"/>
                  </a:cubicBezTo>
                  <a:cubicBezTo>
                    <a:pt x="1167" y="353"/>
                    <a:pt x="1113" y="298"/>
                    <a:pt x="1004" y="217"/>
                  </a:cubicBezTo>
                  <a:cubicBezTo>
                    <a:pt x="950" y="353"/>
                    <a:pt x="814" y="407"/>
                    <a:pt x="679" y="407"/>
                  </a:cubicBezTo>
                  <a:cubicBezTo>
                    <a:pt x="570" y="407"/>
                    <a:pt x="435" y="271"/>
                    <a:pt x="435" y="271"/>
                  </a:cubicBezTo>
                  <a:cubicBezTo>
                    <a:pt x="435" y="271"/>
                    <a:pt x="353" y="434"/>
                    <a:pt x="218" y="434"/>
                  </a:cubicBezTo>
                  <a:cubicBezTo>
                    <a:pt x="136" y="434"/>
                    <a:pt x="1" y="217"/>
                    <a:pt x="1" y="217"/>
                  </a:cubicBezTo>
                  <a:lnTo>
                    <a:pt x="1" y="217"/>
                  </a:lnTo>
                  <a:cubicBezTo>
                    <a:pt x="1" y="218"/>
                    <a:pt x="1655" y="13426"/>
                    <a:pt x="2225" y="16898"/>
                  </a:cubicBezTo>
                  <a:cubicBezTo>
                    <a:pt x="2360" y="17658"/>
                    <a:pt x="2469" y="18200"/>
                    <a:pt x="2496" y="18336"/>
                  </a:cubicBezTo>
                  <a:cubicBezTo>
                    <a:pt x="2684" y="18782"/>
                    <a:pt x="3014" y="18944"/>
                    <a:pt x="3417" y="18944"/>
                  </a:cubicBezTo>
                  <a:cubicBezTo>
                    <a:pt x="3479" y="18944"/>
                    <a:pt x="3543" y="18940"/>
                    <a:pt x="3608" y="18933"/>
                  </a:cubicBezTo>
                  <a:cubicBezTo>
                    <a:pt x="3825" y="18878"/>
                    <a:pt x="3988" y="18824"/>
                    <a:pt x="4124" y="18716"/>
                  </a:cubicBezTo>
                  <a:cubicBezTo>
                    <a:pt x="4368" y="18499"/>
                    <a:pt x="4476" y="18254"/>
                    <a:pt x="4476" y="17929"/>
                  </a:cubicBezTo>
                  <a:cubicBezTo>
                    <a:pt x="4476" y="17658"/>
                    <a:pt x="2225" y="1275"/>
                    <a:pt x="2035" y="0"/>
                  </a:cubicBezTo>
                  <a:close/>
                </a:path>
              </a:pathLst>
            </a:custGeom>
            <a:solidFill>
              <a:srgbClr val="F0C6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4" name="Google Shape;544;p16"/>
            <p:cNvSpPr/>
            <p:nvPr/>
          </p:nvSpPr>
          <p:spPr>
            <a:xfrm>
              <a:off x="1081825" y="4235375"/>
              <a:ext cx="69200" cy="467900"/>
            </a:xfrm>
            <a:custGeom>
              <a:rect b="b" l="l" r="r" t="t"/>
              <a:pathLst>
                <a:path extrusionOk="0" h="18716" w="2768">
                  <a:moveTo>
                    <a:pt x="326" y="0"/>
                  </a:moveTo>
                  <a:cubicBezTo>
                    <a:pt x="326" y="0"/>
                    <a:pt x="326" y="244"/>
                    <a:pt x="82" y="271"/>
                  </a:cubicBezTo>
                  <a:lnTo>
                    <a:pt x="1" y="271"/>
                  </a:lnTo>
                  <a:cubicBezTo>
                    <a:pt x="55" y="353"/>
                    <a:pt x="55" y="407"/>
                    <a:pt x="55" y="488"/>
                  </a:cubicBezTo>
                  <a:cubicBezTo>
                    <a:pt x="245" y="1356"/>
                    <a:pt x="2333" y="15868"/>
                    <a:pt x="2415" y="18716"/>
                  </a:cubicBezTo>
                  <a:cubicBezTo>
                    <a:pt x="2659" y="18499"/>
                    <a:pt x="2767" y="18254"/>
                    <a:pt x="2767" y="17929"/>
                  </a:cubicBezTo>
                  <a:cubicBezTo>
                    <a:pt x="2767" y="17658"/>
                    <a:pt x="516" y="1275"/>
                    <a:pt x="326" y="0"/>
                  </a:cubicBez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5" name="Google Shape;545;p16"/>
            <p:cNvSpPr/>
            <p:nvPr/>
          </p:nvSpPr>
          <p:spPr>
            <a:xfrm>
              <a:off x="1039775" y="4242150"/>
              <a:ext cx="67175" cy="415700"/>
            </a:xfrm>
            <a:custGeom>
              <a:rect b="b" l="l" r="r" t="t"/>
              <a:pathLst>
                <a:path extrusionOk="0" h="16628" w="2687">
                  <a:moveTo>
                    <a:pt x="1" y="0"/>
                  </a:moveTo>
                  <a:cubicBezTo>
                    <a:pt x="1" y="1"/>
                    <a:pt x="1628" y="13156"/>
                    <a:pt x="2198" y="16627"/>
                  </a:cubicBezTo>
                  <a:lnTo>
                    <a:pt x="2686" y="16627"/>
                  </a:lnTo>
                  <a:lnTo>
                    <a:pt x="435" y="82"/>
                  </a:lnTo>
                  <a:cubicBezTo>
                    <a:pt x="435" y="82"/>
                    <a:pt x="381" y="244"/>
                    <a:pt x="245" y="244"/>
                  </a:cubicBezTo>
                  <a:cubicBezTo>
                    <a:pt x="136" y="244"/>
                    <a:pt x="1" y="0"/>
                    <a:pt x="1" y="0"/>
                  </a:cubicBezTo>
                  <a:close/>
                </a:path>
              </a:pathLst>
            </a:custGeom>
            <a:solidFill>
              <a:srgbClr val="DD8D2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6" name="Google Shape;546;p16"/>
            <p:cNvSpPr/>
            <p:nvPr/>
          </p:nvSpPr>
          <p:spPr>
            <a:xfrm>
              <a:off x="1037075" y="4241475"/>
              <a:ext cx="59700" cy="428575"/>
            </a:xfrm>
            <a:custGeom>
              <a:rect b="b" l="l" r="r" t="t"/>
              <a:pathLst>
                <a:path extrusionOk="0" h="17143" w="2388">
                  <a:moveTo>
                    <a:pt x="109" y="0"/>
                  </a:moveTo>
                  <a:cubicBezTo>
                    <a:pt x="0" y="516"/>
                    <a:pt x="1085" y="8843"/>
                    <a:pt x="1411" y="10768"/>
                  </a:cubicBezTo>
                  <a:cubicBezTo>
                    <a:pt x="1682" y="12531"/>
                    <a:pt x="2387" y="17142"/>
                    <a:pt x="2387" y="17142"/>
                  </a:cubicBezTo>
                  <a:cubicBezTo>
                    <a:pt x="2387" y="17142"/>
                    <a:pt x="1682" y="11718"/>
                    <a:pt x="1302" y="9195"/>
                  </a:cubicBezTo>
                  <a:cubicBezTo>
                    <a:pt x="923" y="6619"/>
                    <a:pt x="109" y="1"/>
                    <a:pt x="109" y="0"/>
                  </a:cubicBezTo>
                  <a:close/>
                </a:path>
              </a:pathLst>
            </a:custGeom>
            <a:solidFill>
              <a:srgbClr val="DD8D2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7" name="Google Shape;547;p16"/>
            <p:cNvSpPr/>
            <p:nvPr/>
          </p:nvSpPr>
          <p:spPr>
            <a:xfrm>
              <a:off x="1065550" y="4239425"/>
              <a:ext cx="69200" cy="424525"/>
            </a:xfrm>
            <a:custGeom>
              <a:rect b="b" l="l" r="r" t="t"/>
              <a:pathLst>
                <a:path extrusionOk="0" h="16981" w="2768">
                  <a:moveTo>
                    <a:pt x="462" y="1"/>
                  </a:moveTo>
                  <a:cubicBezTo>
                    <a:pt x="462" y="1"/>
                    <a:pt x="353" y="191"/>
                    <a:pt x="218" y="218"/>
                  </a:cubicBezTo>
                  <a:cubicBezTo>
                    <a:pt x="136" y="218"/>
                    <a:pt x="55" y="136"/>
                    <a:pt x="1" y="82"/>
                  </a:cubicBezTo>
                  <a:lnTo>
                    <a:pt x="1" y="82"/>
                  </a:lnTo>
                  <a:lnTo>
                    <a:pt x="2333" y="16980"/>
                  </a:lnTo>
                  <a:lnTo>
                    <a:pt x="2767" y="16926"/>
                  </a:lnTo>
                  <a:lnTo>
                    <a:pt x="462" y="1"/>
                  </a:lnTo>
                  <a:close/>
                </a:path>
              </a:pathLst>
            </a:custGeom>
            <a:solidFill>
              <a:srgbClr val="DD8D2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8" name="Google Shape;548;p16"/>
            <p:cNvSpPr/>
            <p:nvPr/>
          </p:nvSpPr>
          <p:spPr>
            <a:xfrm>
              <a:off x="1094700" y="4649000"/>
              <a:ext cx="57000" cy="59975"/>
            </a:xfrm>
            <a:custGeom>
              <a:rect b="b" l="l" r="r" t="t"/>
              <a:pathLst>
                <a:path extrusionOk="0" h="2399" w="2280">
                  <a:moveTo>
                    <a:pt x="2089" y="1"/>
                  </a:moveTo>
                  <a:cubicBezTo>
                    <a:pt x="2008" y="55"/>
                    <a:pt x="1900" y="136"/>
                    <a:pt x="1764" y="163"/>
                  </a:cubicBezTo>
                  <a:cubicBezTo>
                    <a:pt x="1601" y="272"/>
                    <a:pt x="1411" y="326"/>
                    <a:pt x="1140" y="380"/>
                  </a:cubicBezTo>
                  <a:cubicBezTo>
                    <a:pt x="985" y="413"/>
                    <a:pt x="840" y="426"/>
                    <a:pt x="707" y="426"/>
                  </a:cubicBezTo>
                  <a:cubicBezTo>
                    <a:pt x="397" y="426"/>
                    <a:pt x="153" y="356"/>
                    <a:pt x="1" y="299"/>
                  </a:cubicBezTo>
                  <a:lnTo>
                    <a:pt x="1" y="299"/>
                  </a:lnTo>
                  <a:cubicBezTo>
                    <a:pt x="55" y="516"/>
                    <a:pt x="82" y="679"/>
                    <a:pt x="109" y="841"/>
                  </a:cubicBezTo>
                  <a:cubicBezTo>
                    <a:pt x="218" y="1357"/>
                    <a:pt x="272" y="1655"/>
                    <a:pt x="326" y="1791"/>
                  </a:cubicBezTo>
                  <a:cubicBezTo>
                    <a:pt x="491" y="2237"/>
                    <a:pt x="818" y="2399"/>
                    <a:pt x="1238" y="2399"/>
                  </a:cubicBezTo>
                  <a:cubicBezTo>
                    <a:pt x="1302" y="2399"/>
                    <a:pt x="1369" y="2395"/>
                    <a:pt x="1438" y="2388"/>
                  </a:cubicBezTo>
                  <a:cubicBezTo>
                    <a:pt x="1628" y="2333"/>
                    <a:pt x="1818" y="2279"/>
                    <a:pt x="1954" y="2171"/>
                  </a:cubicBezTo>
                  <a:cubicBezTo>
                    <a:pt x="2171" y="1954"/>
                    <a:pt x="2279" y="1709"/>
                    <a:pt x="2279" y="1384"/>
                  </a:cubicBezTo>
                  <a:cubicBezTo>
                    <a:pt x="2279" y="1357"/>
                    <a:pt x="2252" y="1058"/>
                    <a:pt x="2171" y="597"/>
                  </a:cubicBezTo>
                  <a:cubicBezTo>
                    <a:pt x="2144" y="435"/>
                    <a:pt x="2117" y="245"/>
                    <a:pt x="2089" y="1"/>
                  </a:cubicBezTo>
                  <a:close/>
                </a:path>
              </a:pathLst>
            </a:custGeom>
            <a:solidFill>
              <a:srgbClr val="CE5B5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9" name="Google Shape;549;p16"/>
            <p:cNvSpPr/>
            <p:nvPr/>
          </p:nvSpPr>
          <p:spPr>
            <a:xfrm>
              <a:off x="1045875" y="4151250"/>
              <a:ext cx="21050" cy="35200"/>
            </a:xfrm>
            <a:custGeom>
              <a:rect b="b" l="l" r="r" t="t"/>
              <a:pathLst>
                <a:path extrusionOk="0" h="1408" w="842">
                  <a:moveTo>
                    <a:pt x="248" y="1"/>
                  </a:moveTo>
                  <a:cubicBezTo>
                    <a:pt x="247" y="1"/>
                    <a:pt x="246" y="1"/>
                    <a:pt x="245" y="2"/>
                  </a:cubicBezTo>
                  <a:cubicBezTo>
                    <a:pt x="191" y="83"/>
                    <a:pt x="109" y="653"/>
                    <a:pt x="1" y="1331"/>
                  </a:cubicBezTo>
                  <a:cubicBezTo>
                    <a:pt x="80" y="1378"/>
                    <a:pt x="168" y="1407"/>
                    <a:pt x="260" y="1407"/>
                  </a:cubicBezTo>
                  <a:cubicBezTo>
                    <a:pt x="326" y="1407"/>
                    <a:pt x="394" y="1392"/>
                    <a:pt x="462" y="1358"/>
                  </a:cubicBezTo>
                  <a:cubicBezTo>
                    <a:pt x="571" y="1331"/>
                    <a:pt x="625" y="1304"/>
                    <a:pt x="706" y="1277"/>
                  </a:cubicBezTo>
                  <a:cubicBezTo>
                    <a:pt x="788" y="1222"/>
                    <a:pt x="815" y="1195"/>
                    <a:pt x="842" y="1168"/>
                  </a:cubicBezTo>
                  <a:cubicBezTo>
                    <a:pt x="551" y="507"/>
                    <a:pt x="286" y="1"/>
                    <a:pt x="248" y="1"/>
                  </a:cubicBez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0" name="Google Shape;550;p16"/>
            <p:cNvSpPr/>
            <p:nvPr/>
          </p:nvSpPr>
          <p:spPr>
            <a:xfrm>
              <a:off x="1090650" y="4632725"/>
              <a:ext cx="58325" cy="41850"/>
            </a:xfrm>
            <a:custGeom>
              <a:rect b="b" l="l" r="r" t="t"/>
              <a:pathLst>
                <a:path extrusionOk="0" h="1674" w="2333">
                  <a:moveTo>
                    <a:pt x="2170" y="1"/>
                  </a:moveTo>
                  <a:cubicBezTo>
                    <a:pt x="2116" y="82"/>
                    <a:pt x="2007" y="136"/>
                    <a:pt x="1872" y="191"/>
                  </a:cubicBezTo>
                  <a:cubicBezTo>
                    <a:pt x="1655" y="272"/>
                    <a:pt x="1465" y="353"/>
                    <a:pt x="1194" y="408"/>
                  </a:cubicBezTo>
                  <a:cubicBezTo>
                    <a:pt x="965" y="447"/>
                    <a:pt x="780" y="465"/>
                    <a:pt x="623" y="465"/>
                  </a:cubicBezTo>
                  <a:cubicBezTo>
                    <a:pt x="354" y="465"/>
                    <a:pt x="172" y="412"/>
                    <a:pt x="0" y="326"/>
                  </a:cubicBezTo>
                  <a:lnTo>
                    <a:pt x="0" y="326"/>
                  </a:lnTo>
                  <a:cubicBezTo>
                    <a:pt x="82" y="787"/>
                    <a:pt x="136" y="1194"/>
                    <a:pt x="217" y="1547"/>
                  </a:cubicBezTo>
                  <a:cubicBezTo>
                    <a:pt x="369" y="1604"/>
                    <a:pt x="613" y="1674"/>
                    <a:pt x="932" y="1674"/>
                  </a:cubicBezTo>
                  <a:cubicBezTo>
                    <a:pt x="1069" y="1674"/>
                    <a:pt x="1220" y="1661"/>
                    <a:pt x="1383" y="1628"/>
                  </a:cubicBezTo>
                  <a:cubicBezTo>
                    <a:pt x="1628" y="1601"/>
                    <a:pt x="1845" y="1547"/>
                    <a:pt x="2007" y="1438"/>
                  </a:cubicBezTo>
                  <a:cubicBezTo>
                    <a:pt x="2143" y="1357"/>
                    <a:pt x="2251" y="1330"/>
                    <a:pt x="2333" y="1275"/>
                  </a:cubicBezTo>
                  <a:cubicBezTo>
                    <a:pt x="2333" y="1167"/>
                    <a:pt x="2306" y="1058"/>
                    <a:pt x="2306" y="923"/>
                  </a:cubicBezTo>
                  <a:cubicBezTo>
                    <a:pt x="2306" y="814"/>
                    <a:pt x="2279" y="733"/>
                    <a:pt x="2279" y="625"/>
                  </a:cubicBezTo>
                  <a:lnTo>
                    <a:pt x="2170"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p16"/>
            <p:cNvSpPr/>
            <p:nvPr/>
          </p:nvSpPr>
          <p:spPr>
            <a:xfrm>
              <a:off x="1052000" y="4152550"/>
              <a:ext cx="14925" cy="31300"/>
            </a:xfrm>
            <a:custGeom>
              <a:rect b="b" l="l" r="r" t="t"/>
              <a:pathLst>
                <a:path extrusionOk="0" h="1252" w="597">
                  <a:moveTo>
                    <a:pt x="9" y="0"/>
                  </a:moveTo>
                  <a:cubicBezTo>
                    <a:pt x="6" y="0"/>
                    <a:pt x="3" y="1"/>
                    <a:pt x="0" y="4"/>
                  </a:cubicBezTo>
                  <a:cubicBezTo>
                    <a:pt x="0" y="4"/>
                    <a:pt x="190" y="574"/>
                    <a:pt x="461" y="1252"/>
                  </a:cubicBezTo>
                  <a:cubicBezTo>
                    <a:pt x="543" y="1197"/>
                    <a:pt x="570" y="1170"/>
                    <a:pt x="597" y="1143"/>
                  </a:cubicBezTo>
                  <a:cubicBezTo>
                    <a:pt x="313" y="498"/>
                    <a:pt x="78" y="0"/>
                    <a:pt x="9" y="0"/>
                  </a:cubicBezTo>
                  <a:close/>
                </a:path>
              </a:pathLst>
            </a:custGeom>
            <a:solidFill>
              <a:srgbClr val="222E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52" name="Google Shape;552;p16"/>
          <p:cNvGrpSpPr/>
          <p:nvPr/>
        </p:nvGrpSpPr>
        <p:grpSpPr>
          <a:xfrm rot="532621">
            <a:off x="200483" y="477706"/>
            <a:ext cx="1215154" cy="541790"/>
            <a:chOff x="638811" y="2327472"/>
            <a:chExt cx="1566542" cy="698461"/>
          </a:xfrm>
        </p:grpSpPr>
        <p:sp>
          <p:nvSpPr>
            <p:cNvPr id="553" name="Google Shape;553;p16"/>
            <p:cNvSpPr/>
            <p:nvPr/>
          </p:nvSpPr>
          <p:spPr>
            <a:xfrm>
              <a:off x="1517099" y="2761163"/>
              <a:ext cx="489751" cy="264770"/>
            </a:xfrm>
            <a:custGeom>
              <a:rect b="b" l="l" r="r" t="t"/>
              <a:pathLst>
                <a:path extrusionOk="0" h="5969" w="11041">
                  <a:moveTo>
                    <a:pt x="1767" y="1"/>
                  </a:moveTo>
                  <a:cubicBezTo>
                    <a:pt x="1766" y="1"/>
                    <a:pt x="1765" y="1"/>
                    <a:pt x="1764" y="1"/>
                  </a:cubicBezTo>
                  <a:cubicBezTo>
                    <a:pt x="1628" y="28"/>
                    <a:pt x="1" y="1384"/>
                    <a:pt x="1" y="1384"/>
                  </a:cubicBezTo>
                  <a:cubicBezTo>
                    <a:pt x="1" y="1384"/>
                    <a:pt x="1113" y="4368"/>
                    <a:pt x="2035" y="5155"/>
                  </a:cubicBezTo>
                  <a:cubicBezTo>
                    <a:pt x="2957" y="5887"/>
                    <a:pt x="11040" y="5968"/>
                    <a:pt x="11040" y="5968"/>
                  </a:cubicBezTo>
                  <a:lnTo>
                    <a:pt x="5561" y="2062"/>
                  </a:lnTo>
                  <a:cubicBezTo>
                    <a:pt x="5561" y="2062"/>
                    <a:pt x="1947" y="1"/>
                    <a:pt x="1767" y="1"/>
                  </a:cubicBez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16"/>
            <p:cNvSpPr/>
            <p:nvPr/>
          </p:nvSpPr>
          <p:spPr>
            <a:xfrm>
              <a:off x="1590511" y="2501001"/>
              <a:ext cx="523419" cy="236159"/>
            </a:xfrm>
            <a:custGeom>
              <a:rect b="b" l="l" r="r" t="t"/>
              <a:pathLst>
                <a:path extrusionOk="0" h="5324" w="11800">
                  <a:moveTo>
                    <a:pt x="4273" y="1"/>
                  </a:moveTo>
                  <a:cubicBezTo>
                    <a:pt x="2744" y="1"/>
                    <a:pt x="0" y="1906"/>
                    <a:pt x="0" y="1906"/>
                  </a:cubicBezTo>
                  <a:lnTo>
                    <a:pt x="5181" y="4347"/>
                  </a:lnTo>
                  <a:lnTo>
                    <a:pt x="11799" y="5324"/>
                  </a:lnTo>
                  <a:cubicBezTo>
                    <a:pt x="11799" y="5324"/>
                    <a:pt x="5913" y="116"/>
                    <a:pt x="4422" y="7"/>
                  </a:cubicBezTo>
                  <a:cubicBezTo>
                    <a:pt x="4373" y="3"/>
                    <a:pt x="4324" y="1"/>
                    <a:pt x="4273" y="1"/>
                  </a:cubicBez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p16"/>
            <p:cNvSpPr/>
            <p:nvPr/>
          </p:nvSpPr>
          <p:spPr>
            <a:xfrm>
              <a:off x="638811" y="2328004"/>
              <a:ext cx="1183946" cy="523463"/>
            </a:xfrm>
            <a:custGeom>
              <a:rect b="b" l="l" r="r" t="t"/>
              <a:pathLst>
                <a:path extrusionOk="0" h="11801" w="26691">
                  <a:moveTo>
                    <a:pt x="3007" y="0"/>
                  </a:moveTo>
                  <a:cubicBezTo>
                    <a:pt x="2051" y="0"/>
                    <a:pt x="1247" y="29"/>
                    <a:pt x="651" y="56"/>
                  </a:cubicBezTo>
                  <a:cubicBezTo>
                    <a:pt x="245" y="110"/>
                    <a:pt x="0" y="435"/>
                    <a:pt x="55" y="707"/>
                  </a:cubicBezTo>
                  <a:cubicBezTo>
                    <a:pt x="55" y="842"/>
                    <a:pt x="136" y="951"/>
                    <a:pt x="190" y="1059"/>
                  </a:cubicBezTo>
                  <a:cubicBezTo>
                    <a:pt x="1357" y="2416"/>
                    <a:pt x="3906" y="4992"/>
                    <a:pt x="8002" y="7244"/>
                  </a:cubicBezTo>
                  <a:cubicBezTo>
                    <a:pt x="11691" y="9332"/>
                    <a:pt x="16682" y="11149"/>
                    <a:pt x="23083" y="11665"/>
                  </a:cubicBezTo>
                  <a:cubicBezTo>
                    <a:pt x="23842" y="11719"/>
                    <a:pt x="24575" y="11773"/>
                    <a:pt x="25361" y="11800"/>
                  </a:cubicBezTo>
                  <a:lnTo>
                    <a:pt x="26365" y="9061"/>
                  </a:lnTo>
                  <a:lnTo>
                    <a:pt x="26690" y="8193"/>
                  </a:lnTo>
                  <a:cubicBezTo>
                    <a:pt x="26690" y="8193"/>
                    <a:pt x="26039" y="7650"/>
                    <a:pt x="24846" y="6891"/>
                  </a:cubicBezTo>
                  <a:cubicBezTo>
                    <a:pt x="22757" y="5453"/>
                    <a:pt x="18906" y="3175"/>
                    <a:pt x="13996" y="1602"/>
                  </a:cubicBezTo>
                  <a:cubicBezTo>
                    <a:pt x="12803" y="1195"/>
                    <a:pt x="11664" y="924"/>
                    <a:pt x="10497" y="680"/>
                  </a:cubicBezTo>
                  <a:cubicBezTo>
                    <a:pt x="7687" y="128"/>
                    <a:pt x="5013" y="0"/>
                    <a:pt x="300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p16"/>
            <p:cNvSpPr/>
            <p:nvPr/>
          </p:nvSpPr>
          <p:spPr>
            <a:xfrm>
              <a:off x="638811" y="2328004"/>
              <a:ext cx="1183946" cy="401923"/>
            </a:xfrm>
            <a:custGeom>
              <a:rect b="b" l="l" r="r" t="t"/>
              <a:pathLst>
                <a:path extrusionOk="0" h="9061" w="26691">
                  <a:moveTo>
                    <a:pt x="3007" y="0"/>
                  </a:moveTo>
                  <a:cubicBezTo>
                    <a:pt x="2051" y="0"/>
                    <a:pt x="1247" y="29"/>
                    <a:pt x="651" y="56"/>
                  </a:cubicBezTo>
                  <a:cubicBezTo>
                    <a:pt x="245" y="110"/>
                    <a:pt x="0" y="435"/>
                    <a:pt x="55" y="788"/>
                  </a:cubicBezTo>
                  <a:cubicBezTo>
                    <a:pt x="2713" y="951"/>
                    <a:pt x="9765" y="1792"/>
                    <a:pt x="17956" y="4667"/>
                  </a:cubicBezTo>
                  <a:cubicBezTo>
                    <a:pt x="21483" y="5887"/>
                    <a:pt x="24385" y="7433"/>
                    <a:pt x="26365" y="9061"/>
                  </a:cubicBezTo>
                  <a:lnTo>
                    <a:pt x="26690" y="8193"/>
                  </a:lnTo>
                  <a:cubicBezTo>
                    <a:pt x="26690" y="8193"/>
                    <a:pt x="26039" y="7650"/>
                    <a:pt x="24846" y="6891"/>
                  </a:cubicBezTo>
                  <a:cubicBezTo>
                    <a:pt x="22757" y="5453"/>
                    <a:pt x="18906" y="3175"/>
                    <a:pt x="13996" y="1602"/>
                  </a:cubicBezTo>
                  <a:cubicBezTo>
                    <a:pt x="12803" y="1195"/>
                    <a:pt x="11664" y="924"/>
                    <a:pt x="10497" y="680"/>
                  </a:cubicBezTo>
                  <a:cubicBezTo>
                    <a:pt x="7687" y="128"/>
                    <a:pt x="5013" y="0"/>
                    <a:pt x="3007" y="0"/>
                  </a:cubicBez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7" name="Google Shape;557;p16"/>
            <p:cNvSpPr/>
            <p:nvPr/>
          </p:nvSpPr>
          <p:spPr>
            <a:xfrm>
              <a:off x="640009" y="2327472"/>
              <a:ext cx="464467" cy="321858"/>
            </a:xfrm>
            <a:custGeom>
              <a:rect b="b" l="l" r="r" t="t"/>
              <a:pathLst>
                <a:path extrusionOk="0" h="7256" w="10471">
                  <a:moveTo>
                    <a:pt x="2988" y="0"/>
                  </a:moveTo>
                  <a:cubicBezTo>
                    <a:pt x="2029" y="0"/>
                    <a:pt x="1221" y="33"/>
                    <a:pt x="624" y="68"/>
                  </a:cubicBezTo>
                  <a:cubicBezTo>
                    <a:pt x="543" y="68"/>
                    <a:pt x="489" y="68"/>
                    <a:pt x="407" y="122"/>
                  </a:cubicBezTo>
                  <a:cubicBezTo>
                    <a:pt x="407" y="136"/>
                    <a:pt x="401" y="142"/>
                    <a:pt x="390" y="142"/>
                  </a:cubicBezTo>
                  <a:cubicBezTo>
                    <a:pt x="380" y="142"/>
                    <a:pt x="367" y="136"/>
                    <a:pt x="353" y="122"/>
                  </a:cubicBezTo>
                  <a:cubicBezTo>
                    <a:pt x="299" y="149"/>
                    <a:pt x="272" y="149"/>
                    <a:pt x="245" y="176"/>
                  </a:cubicBezTo>
                  <a:lnTo>
                    <a:pt x="218" y="203"/>
                  </a:lnTo>
                  <a:cubicBezTo>
                    <a:pt x="82" y="312"/>
                    <a:pt x="1" y="529"/>
                    <a:pt x="1" y="692"/>
                  </a:cubicBezTo>
                  <a:lnTo>
                    <a:pt x="1" y="719"/>
                  </a:lnTo>
                  <a:cubicBezTo>
                    <a:pt x="1" y="854"/>
                    <a:pt x="82" y="963"/>
                    <a:pt x="136" y="1071"/>
                  </a:cubicBezTo>
                  <a:cubicBezTo>
                    <a:pt x="1302" y="2428"/>
                    <a:pt x="3825" y="5004"/>
                    <a:pt x="7948" y="7256"/>
                  </a:cubicBezTo>
                  <a:lnTo>
                    <a:pt x="9846" y="2319"/>
                  </a:lnTo>
                  <a:lnTo>
                    <a:pt x="10470" y="692"/>
                  </a:lnTo>
                  <a:cubicBezTo>
                    <a:pt x="7664" y="141"/>
                    <a:pt x="4993" y="0"/>
                    <a:pt x="2988" y="0"/>
                  </a:cubicBezTo>
                  <a:close/>
                </a:path>
              </a:pathLst>
            </a:custGeom>
            <a:solidFill>
              <a:srgbClr val="CE5B5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8" name="Google Shape;558;p16"/>
            <p:cNvSpPr/>
            <p:nvPr/>
          </p:nvSpPr>
          <p:spPr>
            <a:xfrm>
              <a:off x="1661484" y="2634875"/>
              <a:ext cx="161284" cy="216598"/>
            </a:xfrm>
            <a:custGeom>
              <a:rect b="b" l="l" r="r" t="t"/>
              <a:pathLst>
                <a:path extrusionOk="0" h="4883" w="3636">
                  <a:moveTo>
                    <a:pt x="1791" y="0"/>
                  </a:moveTo>
                  <a:lnTo>
                    <a:pt x="1465" y="814"/>
                  </a:lnTo>
                  <a:lnTo>
                    <a:pt x="1" y="4747"/>
                  </a:lnTo>
                  <a:cubicBezTo>
                    <a:pt x="733" y="4801"/>
                    <a:pt x="1492" y="4855"/>
                    <a:pt x="2279" y="4882"/>
                  </a:cubicBezTo>
                  <a:cubicBezTo>
                    <a:pt x="2767" y="3499"/>
                    <a:pt x="3093" y="2631"/>
                    <a:pt x="3283" y="2143"/>
                  </a:cubicBezTo>
                  <a:lnTo>
                    <a:pt x="3527" y="1519"/>
                  </a:lnTo>
                  <a:cubicBezTo>
                    <a:pt x="3527" y="1519"/>
                    <a:pt x="3554" y="1492"/>
                    <a:pt x="3554" y="1465"/>
                  </a:cubicBezTo>
                  <a:lnTo>
                    <a:pt x="3635" y="1329"/>
                  </a:lnTo>
                  <a:cubicBezTo>
                    <a:pt x="3635" y="1329"/>
                    <a:pt x="2984" y="787"/>
                    <a:pt x="1791" y="0"/>
                  </a:cubicBez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9" name="Google Shape;559;p16"/>
            <p:cNvSpPr/>
            <p:nvPr/>
          </p:nvSpPr>
          <p:spPr>
            <a:xfrm>
              <a:off x="1813321" y="2739205"/>
              <a:ext cx="392032" cy="180712"/>
            </a:xfrm>
            <a:custGeom>
              <a:rect b="b" l="l" r="r" t="t"/>
              <a:pathLst>
                <a:path extrusionOk="0" h="4074" w="8838">
                  <a:moveTo>
                    <a:pt x="1634" y="0"/>
                  </a:moveTo>
                  <a:cubicBezTo>
                    <a:pt x="1561" y="0"/>
                    <a:pt x="1494" y="3"/>
                    <a:pt x="1433" y="8"/>
                  </a:cubicBezTo>
                  <a:cubicBezTo>
                    <a:pt x="484" y="116"/>
                    <a:pt x="22" y="876"/>
                    <a:pt x="22" y="1744"/>
                  </a:cubicBezTo>
                  <a:cubicBezTo>
                    <a:pt x="0" y="2918"/>
                    <a:pt x="2186" y="4074"/>
                    <a:pt x="6017" y="4074"/>
                  </a:cubicBezTo>
                  <a:cubicBezTo>
                    <a:pt x="6876" y="4074"/>
                    <a:pt x="7819" y="4016"/>
                    <a:pt x="8838" y="3887"/>
                  </a:cubicBezTo>
                  <a:cubicBezTo>
                    <a:pt x="5519" y="670"/>
                    <a:pt x="2802" y="0"/>
                    <a:pt x="1634" y="0"/>
                  </a:cubicBezTo>
                  <a:close/>
                </a:path>
              </a:pathLst>
            </a:custGeom>
            <a:solidFill>
              <a:srgbClr val="F0C6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0" name="Google Shape;560;p16"/>
            <p:cNvSpPr/>
            <p:nvPr/>
          </p:nvSpPr>
          <p:spPr>
            <a:xfrm>
              <a:off x="1823923" y="2763514"/>
              <a:ext cx="228619" cy="105881"/>
            </a:xfrm>
            <a:custGeom>
              <a:rect b="b" l="l" r="r" t="t"/>
              <a:pathLst>
                <a:path extrusionOk="0" h="2387" w="5154">
                  <a:moveTo>
                    <a:pt x="888" y="1"/>
                  </a:moveTo>
                  <a:cubicBezTo>
                    <a:pt x="862" y="1"/>
                    <a:pt x="837" y="1"/>
                    <a:pt x="814" y="2"/>
                  </a:cubicBezTo>
                  <a:cubicBezTo>
                    <a:pt x="272" y="84"/>
                    <a:pt x="0" y="518"/>
                    <a:pt x="0" y="1033"/>
                  </a:cubicBezTo>
                  <a:cubicBezTo>
                    <a:pt x="0" y="1701"/>
                    <a:pt x="1279" y="2387"/>
                    <a:pt x="3535" y="2387"/>
                  </a:cubicBezTo>
                  <a:cubicBezTo>
                    <a:pt x="4029" y="2387"/>
                    <a:pt x="4570" y="2354"/>
                    <a:pt x="5154" y="2281"/>
                  </a:cubicBezTo>
                  <a:cubicBezTo>
                    <a:pt x="3172" y="351"/>
                    <a:pt x="1541" y="1"/>
                    <a:pt x="888" y="1"/>
                  </a:cubicBezTo>
                  <a:close/>
                </a:path>
              </a:pathLst>
            </a:custGeom>
            <a:solidFill>
              <a:srgbClr val="F4D7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1" name="Google Shape;561;p16"/>
            <p:cNvSpPr/>
            <p:nvPr/>
          </p:nvSpPr>
          <p:spPr>
            <a:xfrm>
              <a:off x="1353462" y="2566474"/>
              <a:ext cx="324919" cy="221654"/>
            </a:xfrm>
            <a:custGeom>
              <a:rect b="b" l="l" r="r" t="t"/>
              <a:pathLst>
                <a:path extrusionOk="0" h="4997" w="7325">
                  <a:moveTo>
                    <a:pt x="1926" y="0"/>
                  </a:moveTo>
                  <a:cubicBezTo>
                    <a:pt x="890" y="0"/>
                    <a:pt x="298" y="686"/>
                    <a:pt x="164" y="1244"/>
                  </a:cubicBezTo>
                  <a:cubicBezTo>
                    <a:pt x="1" y="1949"/>
                    <a:pt x="137" y="3034"/>
                    <a:pt x="1113" y="3603"/>
                  </a:cubicBezTo>
                  <a:cubicBezTo>
                    <a:pt x="1818" y="4010"/>
                    <a:pt x="4151" y="4661"/>
                    <a:pt x="5426" y="4960"/>
                  </a:cubicBezTo>
                  <a:cubicBezTo>
                    <a:pt x="5512" y="4985"/>
                    <a:pt x="5599" y="4997"/>
                    <a:pt x="5686" y="4997"/>
                  </a:cubicBezTo>
                  <a:cubicBezTo>
                    <a:pt x="6066" y="4997"/>
                    <a:pt x="6432" y="4765"/>
                    <a:pt x="6565" y="4390"/>
                  </a:cubicBezTo>
                  <a:lnTo>
                    <a:pt x="7135" y="2925"/>
                  </a:lnTo>
                  <a:cubicBezTo>
                    <a:pt x="7324" y="2410"/>
                    <a:pt x="7107" y="1840"/>
                    <a:pt x="6592" y="1651"/>
                  </a:cubicBezTo>
                  <a:cubicBezTo>
                    <a:pt x="5507" y="1162"/>
                    <a:pt x="3690" y="403"/>
                    <a:pt x="2659" y="104"/>
                  </a:cubicBezTo>
                  <a:cubicBezTo>
                    <a:pt x="2394" y="32"/>
                    <a:pt x="2149" y="0"/>
                    <a:pt x="1926" y="0"/>
                  </a:cubicBezTo>
                  <a:close/>
                </a:path>
              </a:pathLst>
            </a:custGeom>
            <a:solidFill>
              <a:srgbClr val="D6E8F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p16"/>
            <p:cNvSpPr/>
            <p:nvPr/>
          </p:nvSpPr>
          <p:spPr>
            <a:xfrm>
              <a:off x="1385977" y="2596372"/>
              <a:ext cx="122737" cy="109652"/>
            </a:xfrm>
            <a:custGeom>
              <a:rect b="b" l="l" r="r" t="t"/>
              <a:pathLst>
                <a:path extrusionOk="0" h="2472" w="2767">
                  <a:moveTo>
                    <a:pt x="1394" y="0"/>
                  </a:moveTo>
                  <a:cubicBezTo>
                    <a:pt x="1247" y="0"/>
                    <a:pt x="1097" y="26"/>
                    <a:pt x="950" y="81"/>
                  </a:cubicBezTo>
                  <a:cubicBezTo>
                    <a:pt x="299" y="326"/>
                    <a:pt x="0" y="1031"/>
                    <a:pt x="244" y="1682"/>
                  </a:cubicBezTo>
                  <a:cubicBezTo>
                    <a:pt x="431" y="2180"/>
                    <a:pt x="888" y="2472"/>
                    <a:pt x="1384" y="2472"/>
                  </a:cubicBezTo>
                  <a:cubicBezTo>
                    <a:pt x="1536" y="2472"/>
                    <a:pt x="1692" y="2444"/>
                    <a:pt x="1845" y="2387"/>
                  </a:cubicBezTo>
                  <a:cubicBezTo>
                    <a:pt x="2469" y="2143"/>
                    <a:pt x="2767" y="1438"/>
                    <a:pt x="2550" y="787"/>
                  </a:cubicBezTo>
                  <a:cubicBezTo>
                    <a:pt x="2361" y="304"/>
                    <a:pt x="1896" y="0"/>
                    <a:pt x="1394" y="0"/>
                  </a:cubicBez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3" name="Google Shape;563;p16"/>
            <p:cNvSpPr/>
            <p:nvPr/>
          </p:nvSpPr>
          <p:spPr>
            <a:xfrm>
              <a:off x="1726468" y="2633633"/>
              <a:ext cx="93905" cy="93905"/>
            </a:xfrm>
            <a:custGeom>
              <a:rect b="b" l="l" r="r" t="t"/>
              <a:pathLst>
                <a:path extrusionOk="0" h="2117" w="2117">
                  <a:moveTo>
                    <a:pt x="299" y="1"/>
                  </a:moveTo>
                  <a:lnTo>
                    <a:pt x="0" y="869"/>
                  </a:lnTo>
                  <a:cubicBezTo>
                    <a:pt x="678" y="1303"/>
                    <a:pt x="1275" y="1764"/>
                    <a:pt x="1791" y="2117"/>
                  </a:cubicBezTo>
                  <a:lnTo>
                    <a:pt x="2035" y="1520"/>
                  </a:lnTo>
                  <a:lnTo>
                    <a:pt x="2062" y="1438"/>
                  </a:lnTo>
                  <a:lnTo>
                    <a:pt x="2116" y="1303"/>
                  </a:lnTo>
                  <a:cubicBezTo>
                    <a:pt x="2116" y="1303"/>
                    <a:pt x="1492" y="760"/>
                    <a:pt x="299" y="1"/>
                  </a:cubicBezTo>
                  <a:close/>
                </a:path>
              </a:pathLst>
            </a:custGeom>
            <a:solidFill>
              <a:srgbClr val="5C9ED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4" name="Google Shape;564;p16"/>
            <p:cNvSpPr/>
            <p:nvPr/>
          </p:nvSpPr>
          <p:spPr>
            <a:xfrm>
              <a:off x="640009" y="2327472"/>
              <a:ext cx="464467" cy="102865"/>
            </a:xfrm>
            <a:custGeom>
              <a:rect b="b" l="l" r="r" t="t"/>
              <a:pathLst>
                <a:path extrusionOk="0" h="2319" w="10471">
                  <a:moveTo>
                    <a:pt x="2988" y="0"/>
                  </a:moveTo>
                  <a:cubicBezTo>
                    <a:pt x="2029" y="0"/>
                    <a:pt x="1221" y="33"/>
                    <a:pt x="624" y="68"/>
                  </a:cubicBezTo>
                  <a:cubicBezTo>
                    <a:pt x="543" y="68"/>
                    <a:pt x="489" y="68"/>
                    <a:pt x="407" y="122"/>
                  </a:cubicBezTo>
                  <a:cubicBezTo>
                    <a:pt x="407" y="149"/>
                    <a:pt x="380" y="149"/>
                    <a:pt x="353" y="149"/>
                  </a:cubicBezTo>
                  <a:cubicBezTo>
                    <a:pt x="299" y="176"/>
                    <a:pt x="272" y="176"/>
                    <a:pt x="245" y="203"/>
                  </a:cubicBezTo>
                  <a:lnTo>
                    <a:pt x="218" y="258"/>
                  </a:lnTo>
                  <a:cubicBezTo>
                    <a:pt x="82" y="339"/>
                    <a:pt x="1" y="556"/>
                    <a:pt x="1" y="719"/>
                  </a:cubicBezTo>
                  <a:lnTo>
                    <a:pt x="1" y="746"/>
                  </a:lnTo>
                  <a:cubicBezTo>
                    <a:pt x="1736" y="881"/>
                    <a:pt x="5290" y="1261"/>
                    <a:pt x="9846" y="2319"/>
                  </a:cubicBezTo>
                  <a:lnTo>
                    <a:pt x="10470" y="692"/>
                  </a:lnTo>
                  <a:cubicBezTo>
                    <a:pt x="7664" y="141"/>
                    <a:pt x="4993" y="0"/>
                    <a:pt x="2988" y="0"/>
                  </a:cubicBezTo>
                  <a:close/>
                </a:path>
              </a:pathLst>
            </a:custGeom>
            <a:solidFill>
              <a:srgbClr val="B04A4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65" name="Google Shape;565;p16"/>
          <p:cNvGrpSpPr/>
          <p:nvPr/>
        </p:nvGrpSpPr>
        <p:grpSpPr>
          <a:xfrm>
            <a:off x="2511174" y="4442417"/>
            <a:ext cx="1630449" cy="301898"/>
            <a:chOff x="3240725" y="4413375"/>
            <a:chExt cx="1269425" cy="235050"/>
          </a:xfrm>
        </p:grpSpPr>
        <p:sp>
          <p:nvSpPr>
            <p:cNvPr id="566" name="Google Shape;566;p16"/>
            <p:cNvSpPr/>
            <p:nvPr/>
          </p:nvSpPr>
          <p:spPr>
            <a:xfrm>
              <a:off x="3240725" y="4509675"/>
              <a:ext cx="1269425" cy="138750"/>
            </a:xfrm>
            <a:custGeom>
              <a:rect b="b" l="l" r="r" t="t"/>
              <a:pathLst>
                <a:path extrusionOk="0" h="5550" w="50777">
                  <a:moveTo>
                    <a:pt x="12136" y="1"/>
                  </a:moveTo>
                  <a:cubicBezTo>
                    <a:pt x="11725" y="1"/>
                    <a:pt x="11314" y="13"/>
                    <a:pt x="10904" y="41"/>
                  </a:cubicBezTo>
                  <a:cubicBezTo>
                    <a:pt x="4367" y="421"/>
                    <a:pt x="950" y="3241"/>
                    <a:pt x="190" y="4381"/>
                  </a:cubicBezTo>
                  <a:lnTo>
                    <a:pt x="1" y="5032"/>
                  </a:lnTo>
                  <a:cubicBezTo>
                    <a:pt x="1" y="5032"/>
                    <a:pt x="4918" y="2622"/>
                    <a:pt x="10625" y="2622"/>
                  </a:cubicBezTo>
                  <a:cubicBezTo>
                    <a:pt x="10942" y="2622"/>
                    <a:pt x="11261" y="2629"/>
                    <a:pt x="11582" y="2645"/>
                  </a:cubicBezTo>
                  <a:cubicBezTo>
                    <a:pt x="16166" y="2889"/>
                    <a:pt x="19475" y="3431"/>
                    <a:pt x="21510" y="4055"/>
                  </a:cubicBezTo>
                  <a:cubicBezTo>
                    <a:pt x="22595" y="4381"/>
                    <a:pt x="23815" y="4842"/>
                    <a:pt x="24195" y="5221"/>
                  </a:cubicBezTo>
                  <a:cubicBezTo>
                    <a:pt x="24358" y="5411"/>
                    <a:pt x="24602" y="5466"/>
                    <a:pt x="24982" y="5520"/>
                  </a:cubicBezTo>
                  <a:cubicBezTo>
                    <a:pt x="25096" y="5541"/>
                    <a:pt x="25197" y="5549"/>
                    <a:pt x="25287" y="5549"/>
                  </a:cubicBezTo>
                  <a:cubicBezTo>
                    <a:pt x="25669" y="5549"/>
                    <a:pt x="25854" y="5391"/>
                    <a:pt x="25985" y="5303"/>
                  </a:cubicBezTo>
                  <a:cubicBezTo>
                    <a:pt x="26663" y="4815"/>
                    <a:pt x="27450" y="4489"/>
                    <a:pt x="28128" y="4272"/>
                  </a:cubicBezTo>
                  <a:cubicBezTo>
                    <a:pt x="29954" y="3639"/>
                    <a:pt x="32851" y="2744"/>
                    <a:pt x="36604" y="2744"/>
                  </a:cubicBezTo>
                  <a:cubicBezTo>
                    <a:pt x="37031" y="2744"/>
                    <a:pt x="37470" y="2755"/>
                    <a:pt x="37920" y="2780"/>
                  </a:cubicBezTo>
                  <a:cubicBezTo>
                    <a:pt x="44375" y="3160"/>
                    <a:pt x="50641" y="5438"/>
                    <a:pt x="50641" y="5438"/>
                  </a:cubicBezTo>
                  <a:lnTo>
                    <a:pt x="50776" y="4896"/>
                  </a:lnTo>
                  <a:cubicBezTo>
                    <a:pt x="50776" y="4896"/>
                    <a:pt x="46082" y="864"/>
                    <a:pt x="36965" y="864"/>
                  </a:cubicBezTo>
                  <a:cubicBezTo>
                    <a:pt x="33704" y="864"/>
                    <a:pt x="29877" y="1380"/>
                    <a:pt x="25497" y="2780"/>
                  </a:cubicBezTo>
                  <a:lnTo>
                    <a:pt x="24168" y="2835"/>
                  </a:lnTo>
                  <a:cubicBezTo>
                    <a:pt x="24168" y="2835"/>
                    <a:pt x="18238" y="1"/>
                    <a:pt x="12136" y="1"/>
                  </a:cubicBezTo>
                  <a:close/>
                </a:path>
              </a:pathLst>
            </a:custGeom>
            <a:solidFill>
              <a:srgbClr val="3D6CB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7" name="Google Shape;567;p16"/>
            <p:cNvSpPr/>
            <p:nvPr/>
          </p:nvSpPr>
          <p:spPr>
            <a:xfrm>
              <a:off x="3244800" y="4413375"/>
              <a:ext cx="1265350" cy="218025"/>
            </a:xfrm>
            <a:custGeom>
              <a:rect b="b" l="l" r="r" t="t"/>
              <a:pathLst>
                <a:path extrusionOk="0" h="8721" w="50614">
                  <a:moveTo>
                    <a:pt x="8832" y="1"/>
                  </a:moveTo>
                  <a:cubicBezTo>
                    <a:pt x="5904" y="1"/>
                    <a:pt x="3008" y="574"/>
                    <a:pt x="434" y="2130"/>
                  </a:cubicBezTo>
                  <a:cubicBezTo>
                    <a:pt x="407" y="2157"/>
                    <a:pt x="434" y="2184"/>
                    <a:pt x="461" y="2184"/>
                  </a:cubicBezTo>
                  <a:cubicBezTo>
                    <a:pt x="2441" y="1560"/>
                    <a:pt x="3716" y="1018"/>
                    <a:pt x="5805" y="692"/>
                  </a:cubicBezTo>
                  <a:cubicBezTo>
                    <a:pt x="6909" y="532"/>
                    <a:pt x="8021" y="450"/>
                    <a:pt x="9141" y="450"/>
                  </a:cubicBezTo>
                  <a:cubicBezTo>
                    <a:pt x="10111" y="450"/>
                    <a:pt x="11088" y="512"/>
                    <a:pt x="12070" y="638"/>
                  </a:cubicBezTo>
                  <a:cubicBezTo>
                    <a:pt x="13616" y="828"/>
                    <a:pt x="15190" y="1180"/>
                    <a:pt x="16654" y="1723"/>
                  </a:cubicBezTo>
                  <a:cubicBezTo>
                    <a:pt x="16546" y="1696"/>
                    <a:pt x="16464" y="1696"/>
                    <a:pt x="16410" y="1642"/>
                  </a:cubicBezTo>
                  <a:cubicBezTo>
                    <a:pt x="14674" y="1153"/>
                    <a:pt x="12884" y="801"/>
                    <a:pt x="11094" y="746"/>
                  </a:cubicBezTo>
                  <a:cubicBezTo>
                    <a:pt x="10816" y="732"/>
                    <a:pt x="10535" y="725"/>
                    <a:pt x="10251" y="725"/>
                  </a:cubicBezTo>
                  <a:cubicBezTo>
                    <a:pt x="6861" y="725"/>
                    <a:pt x="3150" y="1759"/>
                    <a:pt x="271" y="3486"/>
                  </a:cubicBezTo>
                  <a:cubicBezTo>
                    <a:pt x="244" y="3486"/>
                    <a:pt x="271" y="3540"/>
                    <a:pt x="299" y="3540"/>
                  </a:cubicBezTo>
                  <a:cubicBezTo>
                    <a:pt x="3537" y="2386"/>
                    <a:pt x="6775" y="1045"/>
                    <a:pt x="10206" y="1045"/>
                  </a:cubicBezTo>
                  <a:cubicBezTo>
                    <a:pt x="10483" y="1045"/>
                    <a:pt x="10761" y="1054"/>
                    <a:pt x="11040" y="1072"/>
                  </a:cubicBezTo>
                  <a:cubicBezTo>
                    <a:pt x="12640" y="1180"/>
                    <a:pt x="14267" y="1479"/>
                    <a:pt x="15841" y="1913"/>
                  </a:cubicBezTo>
                  <a:cubicBezTo>
                    <a:pt x="16790" y="2157"/>
                    <a:pt x="17658" y="2510"/>
                    <a:pt x="18553" y="2862"/>
                  </a:cubicBezTo>
                  <a:cubicBezTo>
                    <a:pt x="18689" y="2916"/>
                    <a:pt x="18824" y="2971"/>
                    <a:pt x="18960" y="3052"/>
                  </a:cubicBezTo>
                  <a:cubicBezTo>
                    <a:pt x="16997" y="2309"/>
                    <a:pt x="14515" y="1722"/>
                    <a:pt x="11742" y="1722"/>
                  </a:cubicBezTo>
                  <a:cubicBezTo>
                    <a:pt x="11680" y="1722"/>
                    <a:pt x="11617" y="1722"/>
                    <a:pt x="11555" y="1723"/>
                  </a:cubicBezTo>
                  <a:cubicBezTo>
                    <a:pt x="4042" y="1831"/>
                    <a:pt x="271" y="4354"/>
                    <a:pt x="271" y="4354"/>
                  </a:cubicBezTo>
                  <a:lnTo>
                    <a:pt x="244" y="4924"/>
                  </a:lnTo>
                  <a:lnTo>
                    <a:pt x="190" y="5412"/>
                  </a:lnTo>
                  <a:lnTo>
                    <a:pt x="163" y="5873"/>
                  </a:lnTo>
                  <a:lnTo>
                    <a:pt x="136" y="6415"/>
                  </a:lnTo>
                  <a:lnTo>
                    <a:pt x="109" y="6985"/>
                  </a:lnTo>
                  <a:lnTo>
                    <a:pt x="55" y="7365"/>
                  </a:lnTo>
                  <a:lnTo>
                    <a:pt x="0" y="8206"/>
                  </a:lnTo>
                  <a:cubicBezTo>
                    <a:pt x="0" y="8206"/>
                    <a:pt x="4340" y="5249"/>
                    <a:pt x="10443" y="5249"/>
                  </a:cubicBezTo>
                  <a:cubicBezTo>
                    <a:pt x="16546" y="5249"/>
                    <a:pt x="22242" y="7175"/>
                    <a:pt x="23761" y="8531"/>
                  </a:cubicBezTo>
                  <a:cubicBezTo>
                    <a:pt x="25632" y="8531"/>
                    <a:pt x="25931" y="8667"/>
                    <a:pt x="25931" y="8667"/>
                  </a:cubicBezTo>
                  <a:cubicBezTo>
                    <a:pt x="25931" y="8667"/>
                    <a:pt x="29847" y="5197"/>
                    <a:pt x="36851" y="5197"/>
                  </a:cubicBezTo>
                  <a:cubicBezTo>
                    <a:pt x="37753" y="5197"/>
                    <a:pt x="38707" y="5255"/>
                    <a:pt x="39710" y="5385"/>
                  </a:cubicBezTo>
                  <a:cubicBezTo>
                    <a:pt x="48471" y="6551"/>
                    <a:pt x="50613" y="8721"/>
                    <a:pt x="50613" y="8721"/>
                  </a:cubicBezTo>
                  <a:lnTo>
                    <a:pt x="50478" y="7907"/>
                  </a:lnTo>
                  <a:lnTo>
                    <a:pt x="50424" y="7446"/>
                  </a:lnTo>
                  <a:lnTo>
                    <a:pt x="50315" y="6768"/>
                  </a:lnTo>
                  <a:lnTo>
                    <a:pt x="50288" y="6470"/>
                  </a:lnTo>
                  <a:lnTo>
                    <a:pt x="50234" y="6144"/>
                  </a:lnTo>
                  <a:lnTo>
                    <a:pt x="50179" y="5520"/>
                  </a:lnTo>
                  <a:lnTo>
                    <a:pt x="50071" y="4815"/>
                  </a:lnTo>
                  <a:cubicBezTo>
                    <a:pt x="50071" y="4815"/>
                    <a:pt x="45291" y="1925"/>
                    <a:pt x="38525" y="1925"/>
                  </a:cubicBezTo>
                  <a:cubicBezTo>
                    <a:pt x="35073" y="1925"/>
                    <a:pt x="31103" y="2678"/>
                    <a:pt x="26989" y="4951"/>
                  </a:cubicBezTo>
                  <a:cubicBezTo>
                    <a:pt x="29701" y="3188"/>
                    <a:pt x="32603" y="1831"/>
                    <a:pt x="35912" y="1343"/>
                  </a:cubicBezTo>
                  <a:cubicBezTo>
                    <a:pt x="36803" y="1226"/>
                    <a:pt x="37689" y="1170"/>
                    <a:pt x="38572" y="1170"/>
                  </a:cubicBezTo>
                  <a:cubicBezTo>
                    <a:pt x="39732" y="1170"/>
                    <a:pt x="40887" y="1267"/>
                    <a:pt x="42042" y="1452"/>
                  </a:cubicBezTo>
                  <a:cubicBezTo>
                    <a:pt x="43127" y="1614"/>
                    <a:pt x="44185" y="1886"/>
                    <a:pt x="45189" y="2238"/>
                  </a:cubicBezTo>
                  <a:cubicBezTo>
                    <a:pt x="46111" y="2537"/>
                    <a:pt x="48715" y="3920"/>
                    <a:pt x="49664" y="4164"/>
                  </a:cubicBezTo>
                  <a:cubicBezTo>
                    <a:pt x="49676" y="4166"/>
                    <a:pt x="49688" y="4167"/>
                    <a:pt x="49699" y="4167"/>
                  </a:cubicBezTo>
                  <a:cubicBezTo>
                    <a:pt x="49838" y="4167"/>
                    <a:pt x="49900" y="4020"/>
                    <a:pt x="49800" y="3920"/>
                  </a:cubicBezTo>
                  <a:cubicBezTo>
                    <a:pt x="48986" y="3323"/>
                    <a:pt x="46219" y="2103"/>
                    <a:pt x="45216" y="1804"/>
                  </a:cubicBezTo>
                  <a:cubicBezTo>
                    <a:pt x="44212" y="1452"/>
                    <a:pt x="43181" y="1180"/>
                    <a:pt x="42151" y="1018"/>
                  </a:cubicBezTo>
                  <a:cubicBezTo>
                    <a:pt x="41078" y="810"/>
                    <a:pt x="39994" y="724"/>
                    <a:pt x="38906" y="724"/>
                  </a:cubicBezTo>
                  <a:cubicBezTo>
                    <a:pt x="38289" y="724"/>
                    <a:pt x="37670" y="752"/>
                    <a:pt x="37051" y="801"/>
                  </a:cubicBezTo>
                  <a:cubicBezTo>
                    <a:pt x="38022" y="671"/>
                    <a:pt x="38999" y="604"/>
                    <a:pt x="39974" y="604"/>
                  </a:cubicBezTo>
                  <a:cubicBezTo>
                    <a:pt x="41041" y="604"/>
                    <a:pt x="42105" y="685"/>
                    <a:pt x="43154" y="855"/>
                  </a:cubicBezTo>
                  <a:cubicBezTo>
                    <a:pt x="45162" y="1126"/>
                    <a:pt x="47765" y="1804"/>
                    <a:pt x="49393" y="3052"/>
                  </a:cubicBezTo>
                  <a:cubicBezTo>
                    <a:pt x="49416" y="3066"/>
                    <a:pt x="49439" y="3072"/>
                    <a:pt x="49462" y="3072"/>
                  </a:cubicBezTo>
                  <a:cubicBezTo>
                    <a:pt x="49575" y="3072"/>
                    <a:pt x="49668" y="2925"/>
                    <a:pt x="49556" y="2835"/>
                  </a:cubicBezTo>
                  <a:cubicBezTo>
                    <a:pt x="47901" y="1614"/>
                    <a:pt x="45677" y="801"/>
                    <a:pt x="43697" y="475"/>
                  </a:cubicBezTo>
                  <a:cubicBezTo>
                    <a:pt x="42421" y="250"/>
                    <a:pt x="41129" y="133"/>
                    <a:pt x="39829" y="133"/>
                  </a:cubicBezTo>
                  <a:cubicBezTo>
                    <a:pt x="38780" y="133"/>
                    <a:pt x="37726" y="209"/>
                    <a:pt x="36672" y="367"/>
                  </a:cubicBezTo>
                  <a:cubicBezTo>
                    <a:pt x="32739" y="936"/>
                    <a:pt x="28399" y="2672"/>
                    <a:pt x="25551" y="5574"/>
                  </a:cubicBezTo>
                  <a:lnTo>
                    <a:pt x="23652" y="5493"/>
                  </a:lnTo>
                  <a:cubicBezTo>
                    <a:pt x="23652" y="5493"/>
                    <a:pt x="20859" y="2971"/>
                    <a:pt x="18173" y="1886"/>
                  </a:cubicBezTo>
                  <a:cubicBezTo>
                    <a:pt x="16193" y="1072"/>
                    <a:pt x="14105" y="475"/>
                    <a:pt x="11989" y="204"/>
                  </a:cubicBezTo>
                  <a:cubicBezTo>
                    <a:pt x="10942" y="75"/>
                    <a:pt x="9885" y="1"/>
                    <a:pt x="883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8" name="Google Shape;568;p16"/>
            <p:cNvSpPr/>
            <p:nvPr/>
          </p:nvSpPr>
          <p:spPr>
            <a:xfrm>
              <a:off x="3837450" y="4550700"/>
              <a:ext cx="55625" cy="80700"/>
            </a:xfrm>
            <a:custGeom>
              <a:rect b="b" l="l" r="r" t="t"/>
              <a:pathLst>
                <a:path extrusionOk="0" h="3228" w="2225">
                  <a:moveTo>
                    <a:pt x="1" y="0"/>
                  </a:moveTo>
                  <a:lnTo>
                    <a:pt x="55" y="3038"/>
                  </a:lnTo>
                  <a:lnTo>
                    <a:pt x="2225" y="3228"/>
                  </a:lnTo>
                  <a:lnTo>
                    <a:pt x="1845" y="109"/>
                  </a:lnTo>
                  <a:lnTo>
                    <a:pt x="1" y="0"/>
                  </a:ln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9" name="Google Shape;569;p16"/>
            <p:cNvSpPr/>
            <p:nvPr/>
          </p:nvSpPr>
          <p:spPr>
            <a:xfrm>
              <a:off x="3876775" y="4511350"/>
              <a:ext cx="139050" cy="67175"/>
            </a:xfrm>
            <a:custGeom>
              <a:rect b="b" l="l" r="r" t="t"/>
              <a:pathLst>
                <a:path extrusionOk="0" h="2687" w="5562">
                  <a:moveTo>
                    <a:pt x="5561" y="1"/>
                  </a:moveTo>
                  <a:cubicBezTo>
                    <a:pt x="2767" y="462"/>
                    <a:pt x="1" y="2686"/>
                    <a:pt x="1" y="2686"/>
                  </a:cubicBezTo>
                  <a:cubicBezTo>
                    <a:pt x="1" y="2686"/>
                    <a:pt x="3310" y="1059"/>
                    <a:pt x="5561" y="1"/>
                  </a:cubicBez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16"/>
            <p:cNvSpPr/>
            <p:nvPr/>
          </p:nvSpPr>
          <p:spPr>
            <a:xfrm>
              <a:off x="3881525" y="4555425"/>
              <a:ext cx="83425" cy="39375"/>
            </a:xfrm>
            <a:custGeom>
              <a:rect b="b" l="l" r="r" t="t"/>
              <a:pathLst>
                <a:path extrusionOk="0" h="1575" w="3337">
                  <a:moveTo>
                    <a:pt x="3337" y="1"/>
                  </a:moveTo>
                  <a:cubicBezTo>
                    <a:pt x="1547" y="381"/>
                    <a:pt x="1" y="1574"/>
                    <a:pt x="1" y="1574"/>
                  </a:cubicBezTo>
                  <a:cubicBezTo>
                    <a:pt x="1" y="1574"/>
                    <a:pt x="1492" y="1086"/>
                    <a:pt x="3337" y="1"/>
                  </a:cubicBez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1" name="Google Shape;571;p16"/>
            <p:cNvSpPr/>
            <p:nvPr/>
          </p:nvSpPr>
          <p:spPr>
            <a:xfrm>
              <a:off x="3883550" y="4585275"/>
              <a:ext cx="52925" cy="22400"/>
            </a:xfrm>
            <a:custGeom>
              <a:rect b="b" l="l" r="r" t="t"/>
              <a:pathLst>
                <a:path extrusionOk="0" h="896" w="2117">
                  <a:moveTo>
                    <a:pt x="2117" y="0"/>
                  </a:moveTo>
                  <a:cubicBezTo>
                    <a:pt x="923" y="299"/>
                    <a:pt x="1" y="896"/>
                    <a:pt x="1" y="896"/>
                  </a:cubicBezTo>
                  <a:cubicBezTo>
                    <a:pt x="1" y="896"/>
                    <a:pt x="1194" y="570"/>
                    <a:pt x="2117" y="0"/>
                  </a:cubicBezTo>
                  <a:close/>
                </a:path>
              </a:pathLst>
            </a:custGeom>
            <a:solidFill>
              <a:srgbClr val="BDDEE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2" name="Google Shape;572;p16"/>
            <p:cNvSpPr/>
            <p:nvPr/>
          </p:nvSpPr>
          <p:spPr>
            <a:xfrm>
              <a:off x="4307375" y="4493725"/>
              <a:ext cx="194625" cy="71900"/>
            </a:xfrm>
            <a:custGeom>
              <a:rect b="b" l="l" r="r" t="t"/>
              <a:pathLst>
                <a:path extrusionOk="0" h="2876" w="7785">
                  <a:moveTo>
                    <a:pt x="0" y="1"/>
                  </a:moveTo>
                  <a:lnTo>
                    <a:pt x="0" y="1"/>
                  </a:lnTo>
                  <a:cubicBezTo>
                    <a:pt x="109" y="28"/>
                    <a:pt x="787" y="136"/>
                    <a:pt x="2035" y="516"/>
                  </a:cubicBezTo>
                  <a:cubicBezTo>
                    <a:pt x="4584" y="1248"/>
                    <a:pt x="6646" y="2306"/>
                    <a:pt x="7785" y="2876"/>
                  </a:cubicBezTo>
                  <a:lnTo>
                    <a:pt x="7676" y="2279"/>
                  </a:lnTo>
                  <a:cubicBezTo>
                    <a:pt x="5669" y="1248"/>
                    <a:pt x="1872" y="136"/>
                    <a:pt x="0" y="1"/>
                  </a:cubicBez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3" name="Google Shape;573;p16"/>
            <p:cNvSpPr/>
            <p:nvPr/>
          </p:nvSpPr>
          <p:spPr>
            <a:xfrm>
              <a:off x="3250900" y="4497800"/>
              <a:ext cx="105125" cy="52925"/>
            </a:xfrm>
            <a:custGeom>
              <a:rect b="b" l="l" r="r" t="t"/>
              <a:pathLst>
                <a:path extrusionOk="0" h="2117" w="4205">
                  <a:moveTo>
                    <a:pt x="4205" y="0"/>
                  </a:moveTo>
                  <a:cubicBezTo>
                    <a:pt x="2713" y="407"/>
                    <a:pt x="868" y="1221"/>
                    <a:pt x="27" y="1601"/>
                  </a:cubicBezTo>
                  <a:lnTo>
                    <a:pt x="0" y="2116"/>
                  </a:lnTo>
                  <a:lnTo>
                    <a:pt x="4205" y="0"/>
                  </a:ln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4" name="Google Shape;574;p16"/>
            <p:cNvSpPr/>
            <p:nvPr/>
          </p:nvSpPr>
          <p:spPr>
            <a:xfrm>
              <a:off x="3248850" y="4506625"/>
              <a:ext cx="196000" cy="68500"/>
            </a:xfrm>
            <a:custGeom>
              <a:rect b="b" l="l" r="r" t="t"/>
              <a:pathLst>
                <a:path extrusionOk="0" h="2740" w="7840">
                  <a:moveTo>
                    <a:pt x="7840" y="0"/>
                  </a:moveTo>
                  <a:lnTo>
                    <a:pt x="7840" y="0"/>
                  </a:lnTo>
                  <a:cubicBezTo>
                    <a:pt x="4070" y="298"/>
                    <a:pt x="1222" y="1600"/>
                    <a:pt x="28" y="2197"/>
                  </a:cubicBezTo>
                  <a:lnTo>
                    <a:pt x="1" y="2740"/>
                  </a:lnTo>
                  <a:cubicBezTo>
                    <a:pt x="1737" y="1790"/>
                    <a:pt x="4585" y="678"/>
                    <a:pt x="7840" y="0"/>
                  </a:cubicBez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5" name="Google Shape;575;p16"/>
            <p:cNvSpPr/>
            <p:nvPr/>
          </p:nvSpPr>
          <p:spPr>
            <a:xfrm>
              <a:off x="3720150" y="4490350"/>
              <a:ext cx="125450" cy="78000"/>
            </a:xfrm>
            <a:custGeom>
              <a:rect b="b" l="l" r="r" t="t"/>
              <a:pathLst>
                <a:path extrusionOk="0" h="3120" w="5018">
                  <a:moveTo>
                    <a:pt x="0" y="0"/>
                  </a:moveTo>
                  <a:lnTo>
                    <a:pt x="0" y="0"/>
                  </a:lnTo>
                  <a:cubicBezTo>
                    <a:pt x="0" y="0"/>
                    <a:pt x="2468" y="1736"/>
                    <a:pt x="5018" y="3119"/>
                  </a:cubicBezTo>
                  <a:cubicBezTo>
                    <a:pt x="1574" y="543"/>
                    <a:pt x="0" y="0"/>
                    <a:pt x="0" y="0"/>
                  </a:cubicBezTo>
                  <a:close/>
                </a:path>
              </a:pathLst>
            </a:custGeom>
            <a:solidFill>
              <a:srgbClr val="99CF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76" name="Google Shape;576;p16"/>
          <p:cNvGrpSpPr/>
          <p:nvPr/>
        </p:nvGrpSpPr>
        <p:grpSpPr>
          <a:xfrm>
            <a:off x="7265841" y="3453328"/>
            <a:ext cx="1034820" cy="1274390"/>
            <a:chOff x="5344175" y="1320925"/>
            <a:chExt cx="872750" cy="1074800"/>
          </a:xfrm>
        </p:grpSpPr>
        <p:sp>
          <p:nvSpPr>
            <p:cNvPr id="577" name="Google Shape;577;p16"/>
            <p:cNvSpPr/>
            <p:nvPr/>
          </p:nvSpPr>
          <p:spPr>
            <a:xfrm>
              <a:off x="5737475" y="1493850"/>
              <a:ext cx="431300" cy="395350"/>
            </a:xfrm>
            <a:custGeom>
              <a:rect b="b" l="l" r="r" t="t"/>
              <a:pathLst>
                <a:path extrusionOk="0" h="15814" w="17252">
                  <a:moveTo>
                    <a:pt x="2198" y="0"/>
                  </a:moveTo>
                  <a:lnTo>
                    <a:pt x="1" y="2414"/>
                  </a:lnTo>
                  <a:lnTo>
                    <a:pt x="5154" y="7025"/>
                  </a:lnTo>
                  <a:lnTo>
                    <a:pt x="11555" y="12802"/>
                  </a:lnTo>
                  <a:lnTo>
                    <a:pt x="14892" y="15813"/>
                  </a:lnTo>
                  <a:lnTo>
                    <a:pt x="17251" y="13481"/>
                  </a:lnTo>
                  <a:lnTo>
                    <a:pt x="13725" y="10307"/>
                  </a:lnTo>
                  <a:lnTo>
                    <a:pt x="6266" y="3662"/>
                  </a:lnTo>
                  <a:lnTo>
                    <a:pt x="2198" y="0"/>
                  </a:ln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8" name="Google Shape;578;p16"/>
            <p:cNvSpPr/>
            <p:nvPr/>
          </p:nvSpPr>
          <p:spPr>
            <a:xfrm>
              <a:off x="5768675" y="1841700"/>
              <a:ext cx="409600" cy="427900"/>
            </a:xfrm>
            <a:custGeom>
              <a:rect b="b" l="l" r="r" t="t"/>
              <a:pathLst>
                <a:path extrusionOk="0" h="17116" w="16384">
                  <a:moveTo>
                    <a:pt x="13752" y="1"/>
                  </a:moveTo>
                  <a:lnTo>
                    <a:pt x="0" y="15298"/>
                  </a:lnTo>
                  <a:lnTo>
                    <a:pt x="2767" y="17116"/>
                  </a:lnTo>
                  <a:lnTo>
                    <a:pt x="16383" y="1899"/>
                  </a:lnTo>
                  <a:lnTo>
                    <a:pt x="13752" y="1"/>
                  </a:ln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9" name="Google Shape;579;p16"/>
            <p:cNvSpPr/>
            <p:nvPr/>
          </p:nvSpPr>
          <p:spPr>
            <a:xfrm>
              <a:off x="5737475" y="1493850"/>
              <a:ext cx="156675" cy="175650"/>
            </a:xfrm>
            <a:custGeom>
              <a:rect b="b" l="l" r="r" t="t"/>
              <a:pathLst>
                <a:path extrusionOk="0" h="7026" w="6267">
                  <a:moveTo>
                    <a:pt x="2198" y="0"/>
                  </a:moveTo>
                  <a:lnTo>
                    <a:pt x="1" y="2387"/>
                  </a:lnTo>
                  <a:lnTo>
                    <a:pt x="5154" y="7025"/>
                  </a:lnTo>
                  <a:cubicBezTo>
                    <a:pt x="5642" y="5967"/>
                    <a:pt x="6049" y="4828"/>
                    <a:pt x="6266" y="3635"/>
                  </a:cubicBezTo>
                  <a:lnTo>
                    <a:pt x="2198" y="0"/>
                  </a:lnTo>
                  <a:close/>
                </a:path>
              </a:pathLst>
            </a:custGeom>
            <a:solidFill>
              <a:srgbClr val="222E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0" name="Google Shape;580;p16"/>
            <p:cNvSpPr/>
            <p:nvPr/>
          </p:nvSpPr>
          <p:spPr>
            <a:xfrm>
              <a:off x="6026350" y="1751525"/>
              <a:ext cx="142425" cy="137675"/>
            </a:xfrm>
            <a:custGeom>
              <a:rect b="b" l="l" r="r" t="t"/>
              <a:pathLst>
                <a:path extrusionOk="0" h="5507" w="5697">
                  <a:moveTo>
                    <a:pt x="2170" y="0"/>
                  </a:moveTo>
                  <a:cubicBezTo>
                    <a:pt x="1194" y="543"/>
                    <a:pt x="407" y="1438"/>
                    <a:pt x="0" y="2495"/>
                  </a:cubicBezTo>
                  <a:lnTo>
                    <a:pt x="3364" y="5506"/>
                  </a:lnTo>
                  <a:lnTo>
                    <a:pt x="5696" y="3174"/>
                  </a:lnTo>
                  <a:lnTo>
                    <a:pt x="2170" y="0"/>
                  </a:lnTo>
                  <a:close/>
                </a:path>
              </a:pathLst>
            </a:custGeom>
            <a:solidFill>
              <a:srgbClr val="222E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1" name="Google Shape;581;p16"/>
            <p:cNvSpPr/>
            <p:nvPr/>
          </p:nvSpPr>
          <p:spPr>
            <a:xfrm>
              <a:off x="5772050" y="1320925"/>
              <a:ext cx="124125" cy="122075"/>
            </a:xfrm>
            <a:custGeom>
              <a:rect b="b" l="l" r="r" t="t"/>
              <a:pathLst>
                <a:path extrusionOk="0" h="4883" w="4965">
                  <a:moveTo>
                    <a:pt x="1547" y="0"/>
                  </a:moveTo>
                  <a:cubicBezTo>
                    <a:pt x="1140" y="0"/>
                    <a:pt x="1" y="1058"/>
                    <a:pt x="1" y="1058"/>
                  </a:cubicBezTo>
                  <a:lnTo>
                    <a:pt x="3608" y="4883"/>
                  </a:lnTo>
                  <a:cubicBezTo>
                    <a:pt x="3608" y="4883"/>
                    <a:pt x="4965" y="3662"/>
                    <a:pt x="4802" y="3228"/>
                  </a:cubicBezTo>
                  <a:cubicBezTo>
                    <a:pt x="4612" y="2794"/>
                    <a:pt x="1981" y="0"/>
                    <a:pt x="1547" y="0"/>
                  </a:cubicBezTo>
                  <a:close/>
                </a:path>
              </a:pathLst>
            </a:custGeom>
            <a:solidFill>
              <a:srgbClr val="35455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2" name="Google Shape;582;p16"/>
            <p:cNvSpPr/>
            <p:nvPr/>
          </p:nvSpPr>
          <p:spPr>
            <a:xfrm>
              <a:off x="5375375" y="1323625"/>
              <a:ext cx="515375" cy="521500"/>
            </a:xfrm>
            <a:custGeom>
              <a:rect b="b" l="l" r="r" t="t"/>
              <a:pathLst>
                <a:path extrusionOk="0" h="20860" w="20615">
                  <a:moveTo>
                    <a:pt x="15949" y="1"/>
                  </a:moveTo>
                  <a:lnTo>
                    <a:pt x="13481" y="2496"/>
                  </a:lnTo>
                  <a:cubicBezTo>
                    <a:pt x="13481" y="2496"/>
                    <a:pt x="13337" y="2479"/>
                    <a:pt x="13068" y="2479"/>
                  </a:cubicBezTo>
                  <a:cubicBezTo>
                    <a:pt x="11566" y="2479"/>
                    <a:pt x="6163" y="3025"/>
                    <a:pt x="0" y="10200"/>
                  </a:cubicBezTo>
                  <a:cubicBezTo>
                    <a:pt x="3906" y="14078"/>
                    <a:pt x="6483" y="16655"/>
                    <a:pt x="8138" y="18282"/>
                  </a:cubicBezTo>
                  <a:cubicBezTo>
                    <a:pt x="10145" y="20208"/>
                    <a:pt x="10823" y="20859"/>
                    <a:pt x="10823" y="20859"/>
                  </a:cubicBezTo>
                  <a:cubicBezTo>
                    <a:pt x="10823" y="20859"/>
                    <a:pt x="18770" y="14648"/>
                    <a:pt x="18418" y="6809"/>
                  </a:cubicBezTo>
                  <a:lnTo>
                    <a:pt x="20615" y="4666"/>
                  </a:lnTo>
                  <a:lnTo>
                    <a:pt x="18824" y="2876"/>
                  </a:lnTo>
                  <a:lnTo>
                    <a:pt x="15949" y="1"/>
                  </a:lnTo>
                  <a:close/>
                </a:path>
              </a:pathLst>
            </a:custGeom>
            <a:solidFill>
              <a:srgbClr val="35455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3" name="Google Shape;583;p16"/>
            <p:cNvSpPr/>
            <p:nvPr/>
          </p:nvSpPr>
          <p:spPr>
            <a:xfrm>
              <a:off x="5711025" y="1323625"/>
              <a:ext cx="179725" cy="170250"/>
            </a:xfrm>
            <a:custGeom>
              <a:rect b="b" l="l" r="r" t="t"/>
              <a:pathLst>
                <a:path extrusionOk="0" h="6810" w="7189">
                  <a:moveTo>
                    <a:pt x="2496" y="1"/>
                  </a:moveTo>
                  <a:lnTo>
                    <a:pt x="1" y="2523"/>
                  </a:lnTo>
                  <a:lnTo>
                    <a:pt x="2984" y="5127"/>
                  </a:lnTo>
                  <a:lnTo>
                    <a:pt x="4964" y="6809"/>
                  </a:lnTo>
                  <a:lnTo>
                    <a:pt x="7189" y="4693"/>
                  </a:lnTo>
                  <a:lnTo>
                    <a:pt x="5371" y="2876"/>
                  </a:lnTo>
                  <a:lnTo>
                    <a:pt x="2496" y="1"/>
                  </a:ln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4" name="Google Shape;584;p16"/>
            <p:cNvSpPr/>
            <p:nvPr/>
          </p:nvSpPr>
          <p:spPr>
            <a:xfrm>
              <a:off x="5578125" y="1451800"/>
              <a:ext cx="266525" cy="393325"/>
            </a:xfrm>
            <a:custGeom>
              <a:rect b="b" l="l" r="r" t="t"/>
              <a:pathLst>
                <a:path extrusionOk="0" h="15733" w="10661">
                  <a:moveTo>
                    <a:pt x="8300" y="0"/>
                  </a:moveTo>
                  <a:cubicBezTo>
                    <a:pt x="8219" y="380"/>
                    <a:pt x="5859" y="8138"/>
                    <a:pt x="1" y="13155"/>
                  </a:cubicBezTo>
                  <a:cubicBezTo>
                    <a:pt x="2008" y="15081"/>
                    <a:pt x="2686" y="15732"/>
                    <a:pt x="2686" y="15732"/>
                  </a:cubicBezTo>
                  <a:cubicBezTo>
                    <a:pt x="2686" y="15732"/>
                    <a:pt x="10660" y="9521"/>
                    <a:pt x="10280" y="1682"/>
                  </a:cubicBezTo>
                  <a:lnTo>
                    <a:pt x="8300" y="0"/>
                  </a:ln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p16"/>
            <p:cNvSpPr/>
            <p:nvPr/>
          </p:nvSpPr>
          <p:spPr>
            <a:xfrm>
              <a:off x="5785625" y="1396875"/>
              <a:ext cx="105125" cy="97000"/>
            </a:xfrm>
            <a:custGeom>
              <a:rect b="b" l="l" r="r" t="t"/>
              <a:pathLst>
                <a:path extrusionOk="0" h="3880" w="4205">
                  <a:moveTo>
                    <a:pt x="2387" y="0"/>
                  </a:moveTo>
                  <a:lnTo>
                    <a:pt x="0" y="2197"/>
                  </a:lnTo>
                  <a:lnTo>
                    <a:pt x="1980" y="3879"/>
                  </a:lnTo>
                  <a:lnTo>
                    <a:pt x="4205" y="1763"/>
                  </a:lnTo>
                  <a:lnTo>
                    <a:pt x="2387" y="0"/>
                  </a:lnTo>
                  <a:close/>
                </a:path>
              </a:pathLst>
            </a:custGeom>
            <a:solidFill>
              <a:srgbClr val="222E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6" name="Google Shape;586;p16"/>
            <p:cNvSpPr/>
            <p:nvPr/>
          </p:nvSpPr>
          <p:spPr>
            <a:xfrm>
              <a:off x="5420800" y="1411100"/>
              <a:ext cx="314675" cy="221100"/>
            </a:xfrm>
            <a:custGeom>
              <a:rect b="b" l="l" r="r" t="t"/>
              <a:pathLst>
                <a:path extrusionOk="0" h="8844" w="12587">
                  <a:moveTo>
                    <a:pt x="11583" y="1"/>
                  </a:moveTo>
                  <a:cubicBezTo>
                    <a:pt x="11583" y="1"/>
                    <a:pt x="5154" y="679"/>
                    <a:pt x="1" y="6673"/>
                  </a:cubicBezTo>
                  <a:cubicBezTo>
                    <a:pt x="1520" y="8084"/>
                    <a:pt x="2279" y="8843"/>
                    <a:pt x="2279" y="8843"/>
                  </a:cubicBezTo>
                  <a:cubicBezTo>
                    <a:pt x="2279" y="8843"/>
                    <a:pt x="4069" y="6538"/>
                    <a:pt x="7297" y="4124"/>
                  </a:cubicBezTo>
                  <a:cubicBezTo>
                    <a:pt x="10552" y="1737"/>
                    <a:pt x="12586" y="923"/>
                    <a:pt x="12586" y="923"/>
                  </a:cubicBezTo>
                  <a:lnTo>
                    <a:pt x="11583" y="1"/>
                  </a:lnTo>
                  <a:close/>
                </a:path>
              </a:pathLst>
            </a:custGeom>
            <a:solidFill>
              <a:srgbClr val="3D4F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7" name="Google Shape;587;p16"/>
            <p:cNvSpPr/>
            <p:nvPr/>
          </p:nvSpPr>
          <p:spPr>
            <a:xfrm>
              <a:off x="5344175" y="1562600"/>
              <a:ext cx="309250" cy="297150"/>
            </a:xfrm>
            <a:custGeom>
              <a:rect b="b" l="l" r="r" t="t"/>
              <a:pathLst>
                <a:path extrusionOk="0" h="11886" w="12370">
                  <a:moveTo>
                    <a:pt x="974" y="1"/>
                  </a:moveTo>
                  <a:cubicBezTo>
                    <a:pt x="825" y="1"/>
                    <a:pt x="674" y="42"/>
                    <a:pt x="543" y="125"/>
                  </a:cubicBezTo>
                  <a:lnTo>
                    <a:pt x="408" y="234"/>
                  </a:lnTo>
                  <a:cubicBezTo>
                    <a:pt x="28" y="505"/>
                    <a:pt x="1" y="1047"/>
                    <a:pt x="299" y="1319"/>
                  </a:cubicBezTo>
                  <a:lnTo>
                    <a:pt x="11013" y="11653"/>
                  </a:lnTo>
                  <a:cubicBezTo>
                    <a:pt x="11162" y="11802"/>
                    <a:pt x="11368" y="11885"/>
                    <a:pt x="11574" y="11885"/>
                  </a:cubicBezTo>
                  <a:cubicBezTo>
                    <a:pt x="11742" y="11885"/>
                    <a:pt x="11909" y="11829"/>
                    <a:pt x="12044" y="11707"/>
                  </a:cubicBezTo>
                  <a:cubicBezTo>
                    <a:pt x="12369" y="11436"/>
                    <a:pt x="12369" y="10920"/>
                    <a:pt x="12071" y="10622"/>
                  </a:cubicBezTo>
                  <a:lnTo>
                    <a:pt x="1493" y="207"/>
                  </a:lnTo>
                  <a:cubicBezTo>
                    <a:pt x="1355" y="69"/>
                    <a:pt x="1166" y="1"/>
                    <a:pt x="974" y="1"/>
                  </a:cubicBezTo>
                  <a:close/>
                </a:path>
              </a:pathLst>
            </a:custGeom>
            <a:solidFill>
              <a:srgbClr val="3D4F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8" name="Google Shape;588;p16"/>
            <p:cNvSpPr/>
            <p:nvPr/>
          </p:nvSpPr>
          <p:spPr>
            <a:xfrm>
              <a:off x="6062975" y="1782025"/>
              <a:ext cx="153950" cy="154625"/>
            </a:xfrm>
            <a:custGeom>
              <a:rect b="b" l="l" r="r" t="t"/>
              <a:pathLst>
                <a:path extrusionOk="0" h="6185" w="6158">
                  <a:moveTo>
                    <a:pt x="3092" y="1"/>
                  </a:moveTo>
                  <a:cubicBezTo>
                    <a:pt x="1383" y="1"/>
                    <a:pt x="0" y="1384"/>
                    <a:pt x="0" y="3093"/>
                  </a:cubicBezTo>
                  <a:cubicBezTo>
                    <a:pt x="0" y="4802"/>
                    <a:pt x="1383" y="6185"/>
                    <a:pt x="3092" y="6185"/>
                  </a:cubicBezTo>
                  <a:cubicBezTo>
                    <a:pt x="4801" y="6185"/>
                    <a:pt x="6157" y="4802"/>
                    <a:pt x="6157" y="3093"/>
                  </a:cubicBezTo>
                  <a:cubicBezTo>
                    <a:pt x="6157" y="1384"/>
                    <a:pt x="4801" y="1"/>
                    <a:pt x="3092" y="1"/>
                  </a:cubicBez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9" name="Google Shape;589;p16"/>
            <p:cNvSpPr/>
            <p:nvPr/>
          </p:nvSpPr>
          <p:spPr>
            <a:xfrm>
              <a:off x="6100250" y="1819325"/>
              <a:ext cx="79375" cy="80050"/>
            </a:xfrm>
            <a:custGeom>
              <a:rect b="b" l="l" r="r" t="t"/>
              <a:pathLst>
                <a:path extrusionOk="0" h="3202" w="3175">
                  <a:moveTo>
                    <a:pt x="1601" y="0"/>
                  </a:moveTo>
                  <a:cubicBezTo>
                    <a:pt x="706" y="0"/>
                    <a:pt x="1" y="733"/>
                    <a:pt x="1" y="1601"/>
                  </a:cubicBezTo>
                  <a:cubicBezTo>
                    <a:pt x="1" y="2469"/>
                    <a:pt x="706" y="3201"/>
                    <a:pt x="1601" y="3201"/>
                  </a:cubicBezTo>
                  <a:cubicBezTo>
                    <a:pt x="2469" y="3201"/>
                    <a:pt x="3174" y="2469"/>
                    <a:pt x="3174" y="1601"/>
                  </a:cubicBezTo>
                  <a:cubicBezTo>
                    <a:pt x="3174" y="733"/>
                    <a:pt x="2469" y="0"/>
                    <a:pt x="1601" y="0"/>
                  </a:cubicBezTo>
                  <a:close/>
                </a:path>
              </a:pathLst>
            </a:custGeom>
            <a:solidFill>
              <a:srgbClr val="35455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0" name="Google Shape;590;p16"/>
            <p:cNvSpPr/>
            <p:nvPr/>
          </p:nvSpPr>
          <p:spPr>
            <a:xfrm>
              <a:off x="6121950" y="1841700"/>
              <a:ext cx="35975" cy="35275"/>
            </a:xfrm>
            <a:custGeom>
              <a:rect b="b" l="l" r="r" t="t"/>
              <a:pathLst>
                <a:path extrusionOk="0" h="1411" w="1439">
                  <a:moveTo>
                    <a:pt x="733" y="1"/>
                  </a:moveTo>
                  <a:cubicBezTo>
                    <a:pt x="326" y="1"/>
                    <a:pt x="1" y="326"/>
                    <a:pt x="1" y="706"/>
                  </a:cubicBezTo>
                  <a:cubicBezTo>
                    <a:pt x="1" y="1086"/>
                    <a:pt x="326" y="1411"/>
                    <a:pt x="733" y="1411"/>
                  </a:cubicBezTo>
                  <a:cubicBezTo>
                    <a:pt x="1113" y="1411"/>
                    <a:pt x="1438" y="1086"/>
                    <a:pt x="1438" y="706"/>
                  </a:cubicBezTo>
                  <a:cubicBezTo>
                    <a:pt x="1438" y="326"/>
                    <a:pt x="1113" y="1"/>
                    <a:pt x="733" y="1"/>
                  </a:cubicBezTo>
                  <a:close/>
                </a:path>
              </a:pathLst>
            </a:custGeom>
            <a:solidFill>
              <a:srgbClr val="3D4F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1" name="Google Shape;591;p16"/>
            <p:cNvSpPr/>
            <p:nvPr/>
          </p:nvSpPr>
          <p:spPr>
            <a:xfrm>
              <a:off x="5564575" y="2203125"/>
              <a:ext cx="510625" cy="192600"/>
            </a:xfrm>
            <a:custGeom>
              <a:rect b="b" l="l" r="r" t="t"/>
              <a:pathLst>
                <a:path extrusionOk="0" h="7704" w="20425">
                  <a:moveTo>
                    <a:pt x="5126" y="1"/>
                  </a:moveTo>
                  <a:cubicBezTo>
                    <a:pt x="4692" y="1"/>
                    <a:pt x="4340" y="353"/>
                    <a:pt x="4340" y="787"/>
                  </a:cubicBezTo>
                  <a:lnTo>
                    <a:pt x="4340" y="2767"/>
                  </a:lnTo>
                  <a:cubicBezTo>
                    <a:pt x="4340" y="2767"/>
                    <a:pt x="298" y="4178"/>
                    <a:pt x="0" y="7704"/>
                  </a:cubicBezTo>
                  <a:lnTo>
                    <a:pt x="20424" y="7704"/>
                  </a:lnTo>
                  <a:lnTo>
                    <a:pt x="20424" y="7677"/>
                  </a:lnTo>
                  <a:cubicBezTo>
                    <a:pt x="20099" y="6483"/>
                    <a:pt x="19095" y="3608"/>
                    <a:pt x="15976" y="2794"/>
                  </a:cubicBezTo>
                  <a:lnTo>
                    <a:pt x="15976" y="787"/>
                  </a:lnTo>
                  <a:cubicBezTo>
                    <a:pt x="15976" y="353"/>
                    <a:pt x="15623" y="1"/>
                    <a:pt x="15189" y="1"/>
                  </a:cubicBezTo>
                  <a:close/>
                </a:path>
              </a:pathLst>
            </a:custGeom>
            <a:solidFill>
              <a:srgbClr val="35455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2" name="Google Shape;592;p16"/>
            <p:cNvSpPr/>
            <p:nvPr/>
          </p:nvSpPr>
          <p:spPr>
            <a:xfrm>
              <a:off x="5672375" y="2202450"/>
              <a:ext cx="291600" cy="69200"/>
            </a:xfrm>
            <a:custGeom>
              <a:rect b="b" l="l" r="r" t="t"/>
              <a:pathLst>
                <a:path extrusionOk="0" h="2768" w="11664">
                  <a:moveTo>
                    <a:pt x="787" y="0"/>
                  </a:moveTo>
                  <a:cubicBezTo>
                    <a:pt x="326" y="0"/>
                    <a:pt x="1" y="353"/>
                    <a:pt x="1" y="787"/>
                  </a:cubicBezTo>
                  <a:lnTo>
                    <a:pt x="1" y="2767"/>
                  </a:lnTo>
                  <a:lnTo>
                    <a:pt x="11664" y="2767"/>
                  </a:lnTo>
                  <a:lnTo>
                    <a:pt x="11664" y="787"/>
                  </a:lnTo>
                  <a:cubicBezTo>
                    <a:pt x="11664" y="353"/>
                    <a:pt x="11311" y="0"/>
                    <a:pt x="10850" y="0"/>
                  </a:cubicBezTo>
                  <a:close/>
                </a:path>
              </a:pathLst>
            </a:custGeom>
            <a:solidFill>
              <a:srgbClr val="2A3A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93" name="Google Shape;593;p16"/>
          <p:cNvSpPr/>
          <p:nvPr/>
        </p:nvSpPr>
        <p:spPr>
          <a:xfrm>
            <a:off x="7151688" y="624266"/>
            <a:ext cx="925253" cy="313741"/>
          </a:xfrm>
          <a:custGeom>
            <a:rect b="b" l="l" r="r" t="t"/>
            <a:pathLst>
              <a:path extrusionOk="0" h="7073" w="20859">
                <a:moveTo>
                  <a:pt x="12121" y="0"/>
                </a:moveTo>
                <a:cubicBezTo>
                  <a:pt x="11778" y="0"/>
                  <a:pt x="11401" y="33"/>
                  <a:pt x="10985" y="102"/>
                </a:cubicBezTo>
                <a:cubicBezTo>
                  <a:pt x="9493" y="346"/>
                  <a:pt x="8680" y="1512"/>
                  <a:pt x="8680" y="1512"/>
                </a:cubicBezTo>
                <a:cubicBezTo>
                  <a:pt x="8680" y="1512"/>
                  <a:pt x="7724" y="909"/>
                  <a:pt x="6309" y="909"/>
                </a:cubicBezTo>
                <a:cubicBezTo>
                  <a:pt x="5646" y="909"/>
                  <a:pt x="4882" y="1041"/>
                  <a:pt x="4069" y="1431"/>
                </a:cubicBezTo>
                <a:cubicBezTo>
                  <a:pt x="2170" y="2353"/>
                  <a:pt x="2740" y="4903"/>
                  <a:pt x="2740" y="4903"/>
                </a:cubicBezTo>
                <a:cubicBezTo>
                  <a:pt x="2740" y="4903"/>
                  <a:pt x="2543" y="4843"/>
                  <a:pt x="2251" y="4843"/>
                </a:cubicBezTo>
                <a:cubicBezTo>
                  <a:pt x="1599" y="4843"/>
                  <a:pt x="469" y="5141"/>
                  <a:pt x="0" y="7073"/>
                </a:cubicBezTo>
                <a:lnTo>
                  <a:pt x="20858" y="7073"/>
                </a:lnTo>
                <a:cubicBezTo>
                  <a:pt x="20858" y="7073"/>
                  <a:pt x="19681" y="3359"/>
                  <a:pt x="16850" y="3359"/>
                </a:cubicBezTo>
                <a:cubicBezTo>
                  <a:pt x="16583" y="3359"/>
                  <a:pt x="16301" y="3393"/>
                  <a:pt x="16003" y="3465"/>
                </a:cubicBezTo>
                <a:cubicBezTo>
                  <a:pt x="15157" y="1396"/>
                  <a:pt x="14351" y="0"/>
                  <a:pt x="1212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4" name="Google Shape;594;p16"/>
          <p:cNvSpPr/>
          <p:nvPr/>
        </p:nvSpPr>
        <p:spPr>
          <a:xfrm>
            <a:off x="1759402" y="3248076"/>
            <a:ext cx="804375" cy="301893"/>
          </a:xfrm>
          <a:custGeom>
            <a:rect b="b" l="l" r="r" t="t"/>
            <a:pathLst>
              <a:path extrusionOk="0" h="7073" w="20859">
                <a:moveTo>
                  <a:pt x="12121" y="0"/>
                </a:moveTo>
                <a:cubicBezTo>
                  <a:pt x="11778" y="0"/>
                  <a:pt x="11401" y="33"/>
                  <a:pt x="10985" y="102"/>
                </a:cubicBezTo>
                <a:cubicBezTo>
                  <a:pt x="9493" y="346"/>
                  <a:pt x="8680" y="1512"/>
                  <a:pt x="8680" y="1512"/>
                </a:cubicBezTo>
                <a:cubicBezTo>
                  <a:pt x="8680" y="1512"/>
                  <a:pt x="7724" y="909"/>
                  <a:pt x="6309" y="909"/>
                </a:cubicBezTo>
                <a:cubicBezTo>
                  <a:pt x="5646" y="909"/>
                  <a:pt x="4882" y="1041"/>
                  <a:pt x="4069" y="1431"/>
                </a:cubicBezTo>
                <a:cubicBezTo>
                  <a:pt x="2170" y="2353"/>
                  <a:pt x="2740" y="4903"/>
                  <a:pt x="2740" y="4903"/>
                </a:cubicBezTo>
                <a:cubicBezTo>
                  <a:pt x="2740" y="4903"/>
                  <a:pt x="2543" y="4843"/>
                  <a:pt x="2251" y="4843"/>
                </a:cubicBezTo>
                <a:cubicBezTo>
                  <a:pt x="1599" y="4843"/>
                  <a:pt x="469" y="5141"/>
                  <a:pt x="0" y="7073"/>
                </a:cubicBezTo>
                <a:lnTo>
                  <a:pt x="20858" y="7073"/>
                </a:lnTo>
                <a:cubicBezTo>
                  <a:pt x="20858" y="7073"/>
                  <a:pt x="19681" y="3359"/>
                  <a:pt x="16850" y="3359"/>
                </a:cubicBezTo>
                <a:cubicBezTo>
                  <a:pt x="16583" y="3359"/>
                  <a:pt x="16301" y="3393"/>
                  <a:pt x="16003" y="3465"/>
                </a:cubicBezTo>
                <a:cubicBezTo>
                  <a:pt x="15157" y="1396"/>
                  <a:pt x="14351" y="0"/>
                  <a:pt x="1212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5" name="Google Shape;595;p16"/>
          <p:cNvSpPr/>
          <p:nvPr/>
        </p:nvSpPr>
        <p:spPr>
          <a:xfrm>
            <a:off x="3397246" y="624278"/>
            <a:ext cx="617948" cy="209538"/>
          </a:xfrm>
          <a:custGeom>
            <a:rect b="b" l="l" r="r" t="t"/>
            <a:pathLst>
              <a:path extrusionOk="0" h="7073" w="20859">
                <a:moveTo>
                  <a:pt x="12121" y="0"/>
                </a:moveTo>
                <a:cubicBezTo>
                  <a:pt x="11778" y="0"/>
                  <a:pt x="11401" y="33"/>
                  <a:pt x="10985" y="102"/>
                </a:cubicBezTo>
                <a:cubicBezTo>
                  <a:pt x="9493" y="346"/>
                  <a:pt x="8680" y="1512"/>
                  <a:pt x="8680" y="1512"/>
                </a:cubicBezTo>
                <a:cubicBezTo>
                  <a:pt x="8680" y="1512"/>
                  <a:pt x="7724" y="909"/>
                  <a:pt x="6309" y="909"/>
                </a:cubicBezTo>
                <a:cubicBezTo>
                  <a:pt x="5646" y="909"/>
                  <a:pt x="4882" y="1041"/>
                  <a:pt x="4069" y="1431"/>
                </a:cubicBezTo>
                <a:cubicBezTo>
                  <a:pt x="2170" y="2353"/>
                  <a:pt x="2740" y="4903"/>
                  <a:pt x="2740" y="4903"/>
                </a:cubicBezTo>
                <a:cubicBezTo>
                  <a:pt x="2740" y="4903"/>
                  <a:pt x="2543" y="4843"/>
                  <a:pt x="2251" y="4843"/>
                </a:cubicBezTo>
                <a:cubicBezTo>
                  <a:pt x="1599" y="4843"/>
                  <a:pt x="469" y="5141"/>
                  <a:pt x="0" y="7073"/>
                </a:cubicBezTo>
                <a:lnTo>
                  <a:pt x="20858" y="7073"/>
                </a:lnTo>
                <a:cubicBezTo>
                  <a:pt x="20858" y="7073"/>
                  <a:pt x="19681" y="3359"/>
                  <a:pt x="16850" y="3359"/>
                </a:cubicBezTo>
                <a:cubicBezTo>
                  <a:pt x="16583" y="3359"/>
                  <a:pt x="16301" y="3393"/>
                  <a:pt x="16003" y="3465"/>
                </a:cubicBezTo>
                <a:cubicBezTo>
                  <a:pt x="15157" y="1396"/>
                  <a:pt x="14351" y="0"/>
                  <a:pt x="1212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6" name="Google Shape;596;p16"/>
          <p:cNvSpPr txBox="1"/>
          <p:nvPr>
            <p:ph type="title"/>
          </p:nvPr>
        </p:nvSpPr>
        <p:spPr>
          <a:xfrm>
            <a:off x="878100" y="170873"/>
            <a:ext cx="73878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600"/>
              <a:buNone/>
            </a:pPr>
            <a:r>
              <a:rPr lang="en-US" sz="3200">
                <a:solidFill>
                  <a:srgbClr val="3C78D8"/>
                </a:solidFill>
              </a:rPr>
              <a:t>OBJECTIVES</a:t>
            </a:r>
            <a:endParaRPr sz="3200">
              <a:solidFill>
                <a:srgbClr val="3C78D8"/>
              </a:solidFill>
            </a:endParaRPr>
          </a:p>
        </p:txBody>
      </p:sp>
      <p:sp>
        <p:nvSpPr>
          <p:cNvPr id="597" name="Google Shape;597;p16"/>
          <p:cNvSpPr txBox="1"/>
          <p:nvPr/>
        </p:nvSpPr>
        <p:spPr>
          <a:xfrm>
            <a:off x="1524911" y="638513"/>
            <a:ext cx="7177411" cy="503096"/>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US" sz="2000" u="none" cap="none" strike="noStrike">
                <a:solidFill>
                  <a:srgbClr val="000000"/>
                </a:solidFill>
                <a:latin typeface="Open Sans"/>
                <a:ea typeface="Open Sans"/>
                <a:cs typeface="Open Sans"/>
                <a:sym typeface="Open Sans"/>
              </a:rPr>
              <a:t>Read the statement and decided if it is TRUE or FALSE.</a:t>
            </a:r>
            <a:endParaRPr/>
          </a:p>
          <a:p>
            <a:pPr indent="0" lvl="0" marL="0" marR="0" rtl="0" algn="ctr">
              <a:lnSpc>
                <a:spcPct val="100000"/>
              </a:lnSpc>
              <a:spcBef>
                <a:spcPts val="0"/>
              </a:spcBef>
              <a:spcAft>
                <a:spcPts val="0"/>
              </a:spcAft>
              <a:buClr>
                <a:srgbClr val="000000"/>
              </a:buClr>
              <a:buSzPts val="2800"/>
              <a:buFont typeface="Open Sans"/>
              <a:buNone/>
            </a:pPr>
            <a:r>
              <a:t/>
            </a:r>
            <a:endParaRPr b="1" i="0" sz="2000" u="none" cap="none" strike="noStrike">
              <a:solidFill>
                <a:srgbClr val="000000"/>
              </a:solidFill>
              <a:latin typeface="Open Sans"/>
              <a:ea typeface="Open Sans"/>
              <a:cs typeface="Open Sans"/>
              <a:sym typeface="Open Sans"/>
            </a:endParaRPr>
          </a:p>
        </p:txBody>
      </p:sp>
      <p:sp>
        <p:nvSpPr>
          <p:cNvPr id="598" name="Google Shape;598;p16"/>
          <p:cNvSpPr txBox="1"/>
          <p:nvPr/>
        </p:nvSpPr>
        <p:spPr>
          <a:xfrm>
            <a:off x="117728" y="1043786"/>
            <a:ext cx="8584593" cy="2317885"/>
          </a:xfrm>
          <a:prstGeom prst="rect">
            <a:avLst/>
          </a:prstGeom>
          <a:noFill/>
          <a:ln>
            <a:noFill/>
          </a:ln>
        </p:spPr>
        <p:txBody>
          <a:bodyPr anchorCtr="0" anchor="ctr" bIns="102850" lIns="102850" spcFirstLastPara="1" rIns="102850" wrap="square" tIns="102850">
            <a:noAutofit/>
          </a:bodyPr>
          <a:lstStyle/>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highlight>
                  <a:srgbClr val="D6E8F0"/>
                </a:highlight>
                <a:latin typeface="Open Sans"/>
                <a:ea typeface="Open Sans"/>
                <a:cs typeface="Open Sans"/>
                <a:sym typeface="Open Sans"/>
              </a:rPr>
              <a:t>1. The text is about 4 types of school.</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highlight>
                  <a:srgbClr val="D6E8F0"/>
                </a:highlight>
                <a:latin typeface="Open Sans"/>
                <a:ea typeface="Open Sans"/>
                <a:cs typeface="Open Sans"/>
                <a:sym typeface="Open Sans"/>
              </a:rPr>
              <a:t>2. At boarding school, students study and live there.</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highlight>
                  <a:srgbClr val="D6E8F0"/>
                </a:highlight>
                <a:latin typeface="Open Sans"/>
                <a:ea typeface="Open Sans"/>
                <a:cs typeface="Open Sans"/>
                <a:sym typeface="Open Sans"/>
              </a:rPr>
              <a:t>3. An Son is an international school.</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highlight>
                  <a:srgbClr val="D6E8F0"/>
                </a:highlight>
                <a:latin typeface="Open Sans"/>
                <a:ea typeface="Open Sans"/>
                <a:cs typeface="Open Sans"/>
                <a:sym typeface="Open Sans"/>
              </a:rPr>
              <a:t>4. At an international school, students learn English with English-speaking teachers.</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highlight>
                  <a:srgbClr val="D6E8F0"/>
                </a:highlight>
                <a:latin typeface="Open Sans"/>
                <a:ea typeface="Open Sans"/>
                <a:cs typeface="Open Sans"/>
                <a:sym typeface="Open Sans"/>
              </a:rPr>
              <a:t>5. You talk about the school you would like to go to and reasons why.</a:t>
            </a:r>
            <a:endParaRPr/>
          </a:p>
        </p:txBody>
      </p:sp>
      <p:sp>
        <p:nvSpPr>
          <p:cNvPr id="599" name="Google Shape;599;p16"/>
          <p:cNvSpPr txBox="1"/>
          <p:nvPr/>
        </p:nvSpPr>
        <p:spPr>
          <a:xfrm>
            <a:off x="8345075" y="1081817"/>
            <a:ext cx="706731"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1. F</a:t>
            </a:r>
            <a:endParaRPr/>
          </a:p>
        </p:txBody>
      </p:sp>
      <p:sp>
        <p:nvSpPr>
          <p:cNvPr id="600" name="Google Shape;600;p16"/>
          <p:cNvSpPr/>
          <p:nvPr/>
        </p:nvSpPr>
        <p:spPr>
          <a:xfrm>
            <a:off x="2392135" y="1140897"/>
            <a:ext cx="444612" cy="39577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000" u="none" cap="none" strike="noStrike">
                <a:solidFill>
                  <a:srgbClr val="CC0000"/>
                </a:solidFill>
                <a:highlight>
                  <a:srgbClr val="D6E8F0"/>
                </a:highlight>
                <a:latin typeface="Open Sans"/>
                <a:ea typeface="Open Sans"/>
                <a:cs typeface="Open Sans"/>
                <a:sym typeface="Open Sans"/>
              </a:rPr>
              <a:t>3</a:t>
            </a:r>
            <a:endParaRPr/>
          </a:p>
        </p:txBody>
      </p:sp>
      <p:sp>
        <p:nvSpPr>
          <p:cNvPr id="601" name="Google Shape;601;p16"/>
          <p:cNvSpPr txBox="1"/>
          <p:nvPr/>
        </p:nvSpPr>
        <p:spPr>
          <a:xfrm>
            <a:off x="8345075" y="1422135"/>
            <a:ext cx="706731"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2. T</a:t>
            </a:r>
            <a:endParaRPr/>
          </a:p>
        </p:txBody>
      </p:sp>
      <p:sp>
        <p:nvSpPr>
          <p:cNvPr id="602" name="Google Shape;602;p16"/>
          <p:cNvSpPr txBox="1"/>
          <p:nvPr/>
        </p:nvSpPr>
        <p:spPr>
          <a:xfrm>
            <a:off x="8345075" y="1763135"/>
            <a:ext cx="706731"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3. F</a:t>
            </a:r>
            <a:endParaRPr/>
          </a:p>
        </p:txBody>
      </p:sp>
      <p:sp>
        <p:nvSpPr>
          <p:cNvPr id="603" name="Google Shape;603;p16"/>
          <p:cNvSpPr/>
          <p:nvPr/>
        </p:nvSpPr>
        <p:spPr>
          <a:xfrm>
            <a:off x="1273192" y="1844019"/>
            <a:ext cx="3954896" cy="39577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000" u="none" cap="none" strike="noStrike">
                <a:solidFill>
                  <a:srgbClr val="CC0000"/>
                </a:solidFill>
                <a:highlight>
                  <a:srgbClr val="D6E8F0"/>
                </a:highlight>
                <a:latin typeface="Open Sans"/>
                <a:ea typeface="Open Sans"/>
                <a:cs typeface="Open Sans"/>
                <a:sym typeface="Open Sans"/>
              </a:rPr>
              <a:t>a lower secondary school</a:t>
            </a:r>
            <a:endParaRPr/>
          </a:p>
        </p:txBody>
      </p:sp>
      <p:sp>
        <p:nvSpPr>
          <p:cNvPr id="604" name="Google Shape;604;p16"/>
          <p:cNvSpPr txBox="1"/>
          <p:nvPr/>
        </p:nvSpPr>
        <p:spPr>
          <a:xfrm>
            <a:off x="8345075" y="2184135"/>
            <a:ext cx="706731"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4. T</a:t>
            </a:r>
            <a:endParaRPr/>
          </a:p>
        </p:txBody>
      </p:sp>
      <p:sp>
        <p:nvSpPr>
          <p:cNvPr id="605" name="Google Shape;605;p16"/>
          <p:cNvSpPr txBox="1"/>
          <p:nvPr/>
        </p:nvSpPr>
        <p:spPr>
          <a:xfrm>
            <a:off x="8345075" y="2865452"/>
            <a:ext cx="706731"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5. 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9"/>
                                        </p:tgtEl>
                                        <p:attrNameLst>
                                          <p:attrName>style.visibility</p:attrName>
                                        </p:attrNameLst>
                                      </p:cBhvr>
                                      <p:to>
                                        <p:strVal val="visible"/>
                                      </p:to>
                                    </p:set>
                                    <p:animEffect filter="fade" transition="in">
                                      <p:cBhvr>
                                        <p:cTn dur="500"/>
                                        <p:tgtEl>
                                          <p:spTgt spid="5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0"/>
                                        </p:tgtEl>
                                        <p:attrNameLst>
                                          <p:attrName>style.visibility</p:attrName>
                                        </p:attrNameLst>
                                      </p:cBhvr>
                                      <p:to>
                                        <p:strVal val="visible"/>
                                      </p:to>
                                    </p:set>
                                    <p:animEffect filter="fade" transition="in">
                                      <p:cBhvr>
                                        <p:cTn dur="500"/>
                                        <p:tgtEl>
                                          <p:spTgt spid="6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1"/>
                                        </p:tgtEl>
                                        <p:attrNameLst>
                                          <p:attrName>style.visibility</p:attrName>
                                        </p:attrNameLst>
                                      </p:cBhvr>
                                      <p:to>
                                        <p:strVal val="visible"/>
                                      </p:to>
                                    </p:set>
                                    <p:animEffect filter="fade" transition="in">
                                      <p:cBhvr>
                                        <p:cTn dur="500"/>
                                        <p:tgtEl>
                                          <p:spTgt spid="6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2"/>
                                        </p:tgtEl>
                                        <p:attrNameLst>
                                          <p:attrName>style.visibility</p:attrName>
                                        </p:attrNameLst>
                                      </p:cBhvr>
                                      <p:to>
                                        <p:strVal val="visible"/>
                                      </p:to>
                                    </p:set>
                                    <p:animEffect filter="fade" transition="in">
                                      <p:cBhvr>
                                        <p:cTn dur="500"/>
                                        <p:tgtEl>
                                          <p:spTgt spid="6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3"/>
                                        </p:tgtEl>
                                        <p:attrNameLst>
                                          <p:attrName>style.visibility</p:attrName>
                                        </p:attrNameLst>
                                      </p:cBhvr>
                                      <p:to>
                                        <p:strVal val="visible"/>
                                      </p:to>
                                    </p:set>
                                    <p:animEffect filter="fade" transition="in">
                                      <p:cBhvr>
                                        <p:cTn dur="500"/>
                                        <p:tgtEl>
                                          <p:spTgt spid="6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4"/>
                                        </p:tgtEl>
                                        <p:attrNameLst>
                                          <p:attrName>style.visibility</p:attrName>
                                        </p:attrNameLst>
                                      </p:cBhvr>
                                      <p:to>
                                        <p:strVal val="visible"/>
                                      </p:to>
                                    </p:set>
                                    <p:animEffect filter="fade" transition="in">
                                      <p:cBhvr>
                                        <p:cTn dur="500"/>
                                        <p:tgtEl>
                                          <p:spTgt spid="6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5"/>
                                        </p:tgtEl>
                                        <p:attrNameLst>
                                          <p:attrName>style.visibility</p:attrName>
                                        </p:attrNameLst>
                                      </p:cBhvr>
                                      <p:to>
                                        <p:strVal val="visible"/>
                                      </p:to>
                                    </p:set>
                                    <p:animEffect filter="fade" transition="in">
                                      <p:cBhvr>
                                        <p:cTn dur="500"/>
                                        <p:tgtEl>
                                          <p:spTgt spid="6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17"/>
          <p:cNvSpPr/>
          <p:nvPr/>
        </p:nvSpPr>
        <p:spPr>
          <a:xfrm>
            <a:off x="708850" y="893225"/>
            <a:ext cx="4152000" cy="3613200"/>
          </a:xfrm>
          <a:prstGeom prst="foldedCorner">
            <a:avLst>
              <a:gd fmla="val 16667" name="adj"/>
            </a:avLst>
          </a:prstGeom>
          <a:solidFill>
            <a:schemeClr val="accent5"/>
          </a:solidFill>
          <a:ln>
            <a:noFill/>
          </a:ln>
          <a:effectLst>
            <a:outerShdw blurRad="57150" rotWithShape="0" algn="bl" dir="5400000" dist="19050">
              <a:srgbClr val="000000">
                <a:alpha val="4980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1" name="Google Shape;611;p17"/>
          <p:cNvSpPr/>
          <p:nvPr/>
        </p:nvSpPr>
        <p:spPr>
          <a:xfrm>
            <a:off x="147642" y="1891353"/>
            <a:ext cx="798967" cy="270936"/>
          </a:xfrm>
          <a:custGeom>
            <a:rect b="b" l="l" r="r" t="t"/>
            <a:pathLst>
              <a:path extrusionOk="0" h="6108" w="18012">
                <a:moveTo>
                  <a:pt x="7542" y="1"/>
                </a:moveTo>
                <a:cubicBezTo>
                  <a:pt x="5597" y="1"/>
                  <a:pt x="4908" y="1198"/>
                  <a:pt x="4178" y="2988"/>
                </a:cubicBezTo>
                <a:cubicBezTo>
                  <a:pt x="3928" y="2928"/>
                  <a:pt x="3691" y="2901"/>
                  <a:pt x="3466" y="2901"/>
                </a:cubicBezTo>
                <a:cubicBezTo>
                  <a:pt x="1024" y="2901"/>
                  <a:pt x="1" y="6107"/>
                  <a:pt x="1" y="6107"/>
                </a:cubicBezTo>
                <a:lnTo>
                  <a:pt x="18011" y="6107"/>
                </a:lnTo>
                <a:cubicBezTo>
                  <a:pt x="17607" y="4413"/>
                  <a:pt x="16561" y="4167"/>
                  <a:pt x="15987" y="4167"/>
                </a:cubicBezTo>
                <a:cubicBezTo>
                  <a:pt x="15753" y="4167"/>
                  <a:pt x="15597" y="4208"/>
                  <a:pt x="15597" y="4208"/>
                </a:cubicBezTo>
                <a:cubicBezTo>
                  <a:pt x="15597" y="4208"/>
                  <a:pt x="16113" y="2011"/>
                  <a:pt x="14485" y="1225"/>
                </a:cubicBezTo>
                <a:cubicBezTo>
                  <a:pt x="13798" y="898"/>
                  <a:pt x="13149" y="787"/>
                  <a:pt x="12583" y="787"/>
                </a:cubicBezTo>
                <a:cubicBezTo>
                  <a:pt x="11361" y="787"/>
                  <a:pt x="10525" y="1306"/>
                  <a:pt x="10525" y="1306"/>
                </a:cubicBezTo>
                <a:cubicBezTo>
                  <a:pt x="10525" y="1306"/>
                  <a:pt x="9793" y="275"/>
                  <a:pt x="8518" y="86"/>
                </a:cubicBezTo>
                <a:cubicBezTo>
                  <a:pt x="8161" y="28"/>
                  <a:pt x="7837" y="1"/>
                  <a:pt x="754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2" name="Google Shape;612;p17"/>
          <p:cNvSpPr/>
          <p:nvPr/>
        </p:nvSpPr>
        <p:spPr>
          <a:xfrm>
            <a:off x="4087449" y="615235"/>
            <a:ext cx="1158662" cy="394072"/>
          </a:xfrm>
          <a:custGeom>
            <a:rect b="b" l="l" r="r" t="t"/>
            <a:pathLst>
              <a:path extrusionOk="0" h="8884" w="26121">
                <a:moveTo>
                  <a:pt x="15169" y="1"/>
                </a:moveTo>
                <a:cubicBezTo>
                  <a:pt x="14749" y="1"/>
                  <a:pt x="14288" y="40"/>
                  <a:pt x="13779" y="122"/>
                </a:cubicBezTo>
                <a:cubicBezTo>
                  <a:pt x="11908" y="475"/>
                  <a:pt x="10877" y="1885"/>
                  <a:pt x="10877" y="1885"/>
                </a:cubicBezTo>
                <a:cubicBezTo>
                  <a:pt x="10877" y="1885"/>
                  <a:pt x="9680" y="1137"/>
                  <a:pt x="7929" y="1137"/>
                </a:cubicBezTo>
                <a:cubicBezTo>
                  <a:pt x="7097" y="1137"/>
                  <a:pt x="6140" y="1306"/>
                  <a:pt x="5127" y="1804"/>
                </a:cubicBezTo>
                <a:cubicBezTo>
                  <a:pt x="2794" y="2916"/>
                  <a:pt x="3500" y="6089"/>
                  <a:pt x="3500" y="6089"/>
                </a:cubicBezTo>
                <a:cubicBezTo>
                  <a:pt x="3500" y="6089"/>
                  <a:pt x="3278" y="6031"/>
                  <a:pt x="2943" y="6031"/>
                </a:cubicBezTo>
                <a:cubicBezTo>
                  <a:pt x="2111" y="6031"/>
                  <a:pt x="580" y="6389"/>
                  <a:pt x="1" y="8883"/>
                </a:cubicBezTo>
                <a:lnTo>
                  <a:pt x="26121" y="8883"/>
                </a:lnTo>
                <a:cubicBezTo>
                  <a:pt x="26046" y="8734"/>
                  <a:pt x="24558" y="4208"/>
                  <a:pt x="21051" y="4208"/>
                </a:cubicBezTo>
                <a:cubicBezTo>
                  <a:pt x="20732" y="4208"/>
                  <a:pt x="20397" y="4245"/>
                  <a:pt x="20045" y="4326"/>
                </a:cubicBezTo>
                <a:cubicBezTo>
                  <a:pt x="18961" y="1733"/>
                  <a:pt x="17959" y="1"/>
                  <a:pt x="1516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3" name="Google Shape;613;p17"/>
          <p:cNvSpPr txBox="1"/>
          <p:nvPr>
            <p:ph type="title"/>
          </p:nvPr>
        </p:nvSpPr>
        <p:spPr>
          <a:xfrm>
            <a:off x="1119900" y="1490871"/>
            <a:ext cx="3567659" cy="2189214"/>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100"/>
              <a:buNone/>
            </a:pPr>
            <a:r>
              <a:rPr lang="en-US" sz="4800">
                <a:solidFill>
                  <a:srgbClr val="CC0000"/>
                </a:solidFill>
              </a:rPr>
              <a:t>Thanks FOR YOUR ATTENTION</a:t>
            </a:r>
            <a:endParaRPr sz="4800">
              <a:solidFill>
                <a:srgbClr val="CC0000"/>
              </a:solidFill>
            </a:endParaRPr>
          </a:p>
        </p:txBody>
      </p:sp>
      <p:sp>
        <p:nvSpPr>
          <p:cNvPr id="614" name="Google Shape;614;p17"/>
          <p:cNvSpPr txBox="1"/>
          <p:nvPr/>
        </p:nvSpPr>
        <p:spPr>
          <a:xfrm>
            <a:off x="4638675" y="3867000"/>
            <a:ext cx="3785400" cy="279300"/>
          </a:xfrm>
          <a:prstGeom prst="rect">
            <a:avLst/>
          </a:prstGeom>
          <a:noFill/>
          <a:ln>
            <a:noFill/>
          </a:ln>
        </p:spPr>
        <p:txBody>
          <a:bodyPr anchorCtr="0" anchor="t" bIns="91425" lIns="91425" spcFirstLastPara="1" rIns="91425" wrap="square" tIns="91425">
            <a:noAutofit/>
          </a:bodyPr>
          <a:lstStyle/>
          <a:p>
            <a:pPr indent="0" lvl="0" marL="0" marR="0" rtl="0" algn="r">
              <a:lnSpc>
                <a:spcPct val="115000"/>
              </a:lnSpc>
              <a:spcBef>
                <a:spcPts val="0"/>
              </a:spcBef>
              <a:spcAft>
                <a:spcPts val="0"/>
              </a:spcAft>
              <a:buClr>
                <a:srgbClr val="000000"/>
              </a:buClr>
              <a:buSzPts val="1000"/>
              <a:buFont typeface="Arial"/>
              <a:buNone/>
            </a:pPr>
            <a:r>
              <a:rPr b="1" i="0" lang="en-US" sz="1000" u="none" cap="none" strike="noStrike">
                <a:solidFill>
                  <a:srgbClr val="FFFFFF"/>
                </a:solidFill>
                <a:latin typeface="Open Sans"/>
                <a:ea typeface="Open Sans"/>
                <a:cs typeface="Open Sans"/>
                <a:sym typeface="Open Sans"/>
              </a:rPr>
              <a:t>Please keep this slide for attribution.</a:t>
            </a:r>
            <a:endParaRPr b="1" i="0" sz="1000" u="none" cap="none" strike="noStrike">
              <a:solidFill>
                <a:srgbClr val="FFFFFF"/>
              </a:solidFill>
              <a:latin typeface="Open Sans"/>
              <a:ea typeface="Open Sans"/>
              <a:cs typeface="Open Sans"/>
              <a:sym typeface="Open Sans"/>
            </a:endParaRPr>
          </a:p>
          <a:p>
            <a:pPr indent="0" lvl="0" marL="0" marR="0" rtl="0" algn="r">
              <a:lnSpc>
                <a:spcPct val="100000"/>
              </a:lnSpc>
              <a:spcBef>
                <a:spcPts val="1600"/>
              </a:spcBef>
              <a:spcAft>
                <a:spcPts val="0"/>
              </a:spcAft>
              <a:buClr>
                <a:srgbClr val="000000"/>
              </a:buClr>
              <a:buSzPts val="1000"/>
              <a:buFont typeface="Arial"/>
              <a:buNone/>
            </a:pPr>
            <a:r>
              <a:t/>
            </a:r>
            <a:endParaRPr b="1" i="0" sz="1000" u="none" cap="none" strike="noStrike">
              <a:solidFill>
                <a:srgbClr val="FFFFFF"/>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2"/>
          <p:cNvSpPr txBox="1"/>
          <p:nvPr>
            <p:ph type="title"/>
          </p:nvPr>
        </p:nvSpPr>
        <p:spPr>
          <a:xfrm>
            <a:off x="878100" y="170873"/>
            <a:ext cx="73878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100"/>
              <a:buNone/>
            </a:pPr>
            <a:r>
              <a:rPr lang="en-US"/>
              <a:t>OBJECTIVES</a:t>
            </a:r>
            <a:endParaRPr/>
          </a:p>
        </p:txBody>
      </p:sp>
      <p:sp>
        <p:nvSpPr>
          <p:cNvPr id="292" name="Google Shape;292;p2"/>
          <p:cNvSpPr txBox="1"/>
          <p:nvPr>
            <p:ph idx="1" type="subTitle"/>
          </p:nvPr>
        </p:nvSpPr>
        <p:spPr>
          <a:xfrm>
            <a:off x="1423489" y="2949725"/>
            <a:ext cx="2951893" cy="662905"/>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US"/>
              <a:t>read for general and specific information about schools</a:t>
            </a:r>
            <a:endParaRPr/>
          </a:p>
        </p:txBody>
      </p:sp>
      <p:sp>
        <p:nvSpPr>
          <p:cNvPr id="293" name="Google Shape;293;p2"/>
          <p:cNvSpPr txBox="1"/>
          <p:nvPr>
            <p:ph idx="2" type="subTitle"/>
          </p:nvPr>
        </p:nvSpPr>
        <p:spPr>
          <a:xfrm>
            <a:off x="5157861" y="2949725"/>
            <a:ext cx="2951892" cy="662905"/>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US"/>
              <a:t>talk about the type of school one would like to go to</a:t>
            </a:r>
            <a:endParaRPr/>
          </a:p>
        </p:txBody>
      </p:sp>
      <p:sp>
        <p:nvSpPr>
          <p:cNvPr id="294" name="Google Shape;294;p2"/>
          <p:cNvSpPr txBox="1"/>
          <p:nvPr>
            <p:ph idx="4" type="subTitle"/>
          </p:nvPr>
        </p:nvSpPr>
        <p:spPr>
          <a:xfrm>
            <a:off x="5075410" y="2545600"/>
            <a:ext cx="2645100" cy="504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000"/>
              <a:buNone/>
            </a:pPr>
            <a:r>
              <a:rPr lang="en-US"/>
              <a:t>Speaking</a:t>
            </a:r>
            <a:endParaRPr/>
          </a:p>
        </p:txBody>
      </p:sp>
      <p:sp>
        <p:nvSpPr>
          <p:cNvPr id="295" name="Google Shape;295;p2"/>
          <p:cNvSpPr txBox="1"/>
          <p:nvPr>
            <p:ph idx="3" type="subTitle"/>
          </p:nvPr>
        </p:nvSpPr>
        <p:spPr>
          <a:xfrm>
            <a:off x="1423485" y="2545600"/>
            <a:ext cx="2645100" cy="504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000"/>
              <a:buNone/>
            </a:pPr>
            <a:r>
              <a:rPr lang="en-US"/>
              <a:t>Reading</a:t>
            </a:r>
            <a:endParaRPr/>
          </a:p>
        </p:txBody>
      </p:sp>
      <p:grpSp>
        <p:nvGrpSpPr>
          <p:cNvPr id="296" name="Google Shape;296;p2"/>
          <p:cNvGrpSpPr/>
          <p:nvPr/>
        </p:nvGrpSpPr>
        <p:grpSpPr>
          <a:xfrm>
            <a:off x="4401379" y="1256534"/>
            <a:ext cx="272686" cy="373766"/>
            <a:chOff x="-38275925" y="1946600"/>
            <a:chExt cx="231600" cy="317450"/>
          </a:xfrm>
        </p:grpSpPr>
        <p:sp>
          <p:nvSpPr>
            <p:cNvPr id="297" name="Google Shape;297;p2"/>
            <p:cNvSpPr/>
            <p:nvPr/>
          </p:nvSpPr>
          <p:spPr>
            <a:xfrm>
              <a:off x="-38275925" y="1946600"/>
              <a:ext cx="231600" cy="317450"/>
            </a:xfrm>
            <a:custGeom>
              <a:rect b="b" l="l" r="r" t="t"/>
              <a:pathLst>
                <a:path extrusionOk="0" h="12698" w="9264">
                  <a:moveTo>
                    <a:pt x="4546" y="892"/>
                  </a:moveTo>
                  <a:cubicBezTo>
                    <a:pt x="4811" y="892"/>
                    <a:pt x="5082" y="920"/>
                    <a:pt x="5357" y="977"/>
                  </a:cubicBezTo>
                  <a:cubicBezTo>
                    <a:pt x="6964" y="1292"/>
                    <a:pt x="8287" y="2742"/>
                    <a:pt x="8287" y="4600"/>
                  </a:cubicBezTo>
                  <a:cubicBezTo>
                    <a:pt x="8287" y="5987"/>
                    <a:pt x="7531" y="7215"/>
                    <a:pt x="6396" y="7845"/>
                  </a:cubicBezTo>
                  <a:cubicBezTo>
                    <a:pt x="5987" y="8034"/>
                    <a:pt x="5798" y="8475"/>
                    <a:pt x="5798" y="8885"/>
                  </a:cubicBezTo>
                  <a:lnTo>
                    <a:pt x="5798" y="9169"/>
                  </a:lnTo>
                  <a:lnTo>
                    <a:pt x="3309" y="9169"/>
                  </a:lnTo>
                  <a:lnTo>
                    <a:pt x="3309" y="8854"/>
                  </a:lnTo>
                  <a:cubicBezTo>
                    <a:pt x="3309" y="8412"/>
                    <a:pt x="3088" y="8034"/>
                    <a:pt x="2679" y="7782"/>
                  </a:cubicBezTo>
                  <a:cubicBezTo>
                    <a:pt x="1545" y="7121"/>
                    <a:pt x="820" y="5955"/>
                    <a:pt x="820" y="4600"/>
                  </a:cubicBezTo>
                  <a:cubicBezTo>
                    <a:pt x="820" y="2536"/>
                    <a:pt x="2499" y="892"/>
                    <a:pt x="4546" y="892"/>
                  </a:cubicBezTo>
                  <a:close/>
                  <a:moveTo>
                    <a:pt x="5798" y="9956"/>
                  </a:moveTo>
                  <a:lnTo>
                    <a:pt x="5798" y="10681"/>
                  </a:lnTo>
                  <a:cubicBezTo>
                    <a:pt x="5798" y="10901"/>
                    <a:pt x="5609" y="11059"/>
                    <a:pt x="5357" y="11090"/>
                  </a:cubicBezTo>
                  <a:lnTo>
                    <a:pt x="3719" y="11090"/>
                  </a:lnTo>
                  <a:cubicBezTo>
                    <a:pt x="3467" y="11090"/>
                    <a:pt x="3309" y="10901"/>
                    <a:pt x="3277" y="10681"/>
                  </a:cubicBezTo>
                  <a:lnTo>
                    <a:pt x="3277" y="9956"/>
                  </a:lnTo>
                  <a:close/>
                  <a:moveTo>
                    <a:pt x="4443" y="1"/>
                  </a:moveTo>
                  <a:cubicBezTo>
                    <a:pt x="2049" y="32"/>
                    <a:pt x="1" y="2080"/>
                    <a:pt x="1" y="4600"/>
                  </a:cubicBezTo>
                  <a:cubicBezTo>
                    <a:pt x="1" y="6270"/>
                    <a:pt x="883" y="7719"/>
                    <a:pt x="2238" y="8539"/>
                  </a:cubicBezTo>
                  <a:cubicBezTo>
                    <a:pt x="2332" y="8570"/>
                    <a:pt x="2395" y="8696"/>
                    <a:pt x="2458" y="8759"/>
                  </a:cubicBezTo>
                  <a:lnTo>
                    <a:pt x="2458" y="10681"/>
                  </a:lnTo>
                  <a:cubicBezTo>
                    <a:pt x="2458" y="11216"/>
                    <a:pt x="2805" y="11689"/>
                    <a:pt x="3309" y="11847"/>
                  </a:cubicBezTo>
                  <a:cubicBezTo>
                    <a:pt x="3467" y="12351"/>
                    <a:pt x="3939" y="12697"/>
                    <a:pt x="4506" y="12697"/>
                  </a:cubicBezTo>
                  <a:cubicBezTo>
                    <a:pt x="5042" y="12697"/>
                    <a:pt x="5514" y="12351"/>
                    <a:pt x="5672" y="11847"/>
                  </a:cubicBezTo>
                  <a:cubicBezTo>
                    <a:pt x="6176" y="11689"/>
                    <a:pt x="6554" y="11216"/>
                    <a:pt x="6554" y="10681"/>
                  </a:cubicBezTo>
                  <a:lnTo>
                    <a:pt x="6554" y="8854"/>
                  </a:lnTo>
                  <a:cubicBezTo>
                    <a:pt x="6554" y="8728"/>
                    <a:pt x="6617" y="8570"/>
                    <a:pt x="6712" y="8507"/>
                  </a:cubicBezTo>
                  <a:cubicBezTo>
                    <a:pt x="8318" y="7593"/>
                    <a:pt x="9263" y="5735"/>
                    <a:pt x="8948" y="3750"/>
                  </a:cubicBezTo>
                  <a:cubicBezTo>
                    <a:pt x="8602" y="1702"/>
                    <a:pt x="6806" y="1"/>
                    <a:pt x="444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 name="Google Shape;298;p2"/>
            <p:cNvSpPr/>
            <p:nvPr/>
          </p:nvSpPr>
          <p:spPr>
            <a:xfrm>
              <a:off x="-38235750" y="1989125"/>
              <a:ext cx="84300" cy="83525"/>
            </a:xfrm>
            <a:custGeom>
              <a:rect b="b" l="l" r="r" t="t"/>
              <a:pathLst>
                <a:path extrusionOk="0" h="3341" w="3372">
                  <a:moveTo>
                    <a:pt x="2931" y="1"/>
                  </a:moveTo>
                  <a:cubicBezTo>
                    <a:pt x="1355" y="1"/>
                    <a:pt x="64" y="1293"/>
                    <a:pt x="1" y="2899"/>
                  </a:cubicBezTo>
                  <a:cubicBezTo>
                    <a:pt x="1" y="3120"/>
                    <a:pt x="158" y="3340"/>
                    <a:pt x="410" y="3340"/>
                  </a:cubicBezTo>
                  <a:cubicBezTo>
                    <a:pt x="631" y="3340"/>
                    <a:pt x="851" y="3120"/>
                    <a:pt x="851" y="2899"/>
                  </a:cubicBezTo>
                  <a:cubicBezTo>
                    <a:pt x="883" y="1765"/>
                    <a:pt x="1796" y="820"/>
                    <a:pt x="2931" y="820"/>
                  </a:cubicBezTo>
                  <a:cubicBezTo>
                    <a:pt x="3151" y="820"/>
                    <a:pt x="3372" y="631"/>
                    <a:pt x="3372" y="379"/>
                  </a:cubicBezTo>
                  <a:cubicBezTo>
                    <a:pt x="3372" y="190"/>
                    <a:pt x="3151" y="1"/>
                    <a:pt x="293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99" name="Google Shape;299;p2"/>
          <p:cNvGrpSpPr/>
          <p:nvPr/>
        </p:nvGrpSpPr>
        <p:grpSpPr>
          <a:xfrm>
            <a:off x="2630918" y="1216335"/>
            <a:ext cx="3882162" cy="1288309"/>
            <a:chOff x="2665209" y="1216335"/>
            <a:chExt cx="3882162" cy="1288309"/>
          </a:xfrm>
        </p:grpSpPr>
        <p:sp>
          <p:nvSpPr>
            <p:cNvPr id="300" name="Google Shape;300;p2"/>
            <p:cNvSpPr/>
            <p:nvPr/>
          </p:nvSpPr>
          <p:spPr>
            <a:xfrm rot="5400000">
              <a:off x="3299572" y="1169134"/>
              <a:ext cx="712736" cy="1833719"/>
            </a:xfrm>
            <a:custGeom>
              <a:rect b="b" l="l" r="r" t="t"/>
              <a:pathLst>
                <a:path extrusionOk="0" fill="none" h="40463" w="25153">
                  <a:moveTo>
                    <a:pt x="25152" y="40463"/>
                  </a:moveTo>
                  <a:cubicBezTo>
                    <a:pt x="19315" y="40463"/>
                    <a:pt x="14378" y="32724"/>
                    <a:pt x="12777" y="22150"/>
                  </a:cubicBezTo>
                  <a:lnTo>
                    <a:pt x="12810" y="22350"/>
                  </a:lnTo>
                  <a:cubicBezTo>
                    <a:pt x="10542" y="7606"/>
                    <a:pt x="6372" y="1"/>
                    <a:pt x="1" y="1"/>
                  </a:cubicBezTo>
                  <a:lnTo>
                    <a:pt x="1" y="1"/>
                  </a:lnTo>
                </a:path>
              </a:pathLst>
            </a:custGeom>
            <a:noFill/>
            <a:ln cap="rnd" cmpd="sng" w="9525">
              <a:solidFill>
                <a:srgbClr val="435D74"/>
              </a:solidFill>
              <a:prstDash val="dash"/>
              <a:miter lim="33357"/>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p2"/>
            <p:cNvSpPr/>
            <p:nvPr/>
          </p:nvSpPr>
          <p:spPr>
            <a:xfrm rot="5400000">
              <a:off x="5157743" y="1142854"/>
              <a:ext cx="712736" cy="1886278"/>
            </a:xfrm>
            <a:custGeom>
              <a:rect b="b" l="l" r="r" t="t"/>
              <a:pathLst>
                <a:path extrusionOk="0" fill="none" h="40463" w="25153">
                  <a:moveTo>
                    <a:pt x="25152" y="0"/>
                  </a:moveTo>
                  <a:cubicBezTo>
                    <a:pt x="19315" y="0"/>
                    <a:pt x="14378" y="7706"/>
                    <a:pt x="12777" y="18313"/>
                  </a:cubicBezTo>
                  <a:lnTo>
                    <a:pt x="12810" y="18113"/>
                  </a:lnTo>
                  <a:cubicBezTo>
                    <a:pt x="10542" y="32857"/>
                    <a:pt x="6372" y="40462"/>
                    <a:pt x="1" y="40462"/>
                  </a:cubicBezTo>
                  <a:lnTo>
                    <a:pt x="1" y="40462"/>
                  </a:lnTo>
                </a:path>
              </a:pathLst>
            </a:custGeom>
            <a:noFill/>
            <a:ln cap="rnd" cmpd="sng" w="9525">
              <a:solidFill>
                <a:srgbClr val="435D74"/>
              </a:solidFill>
              <a:prstDash val="dash"/>
              <a:miter lim="33357"/>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 name="Google Shape;302;p2"/>
            <p:cNvSpPr/>
            <p:nvPr/>
          </p:nvSpPr>
          <p:spPr>
            <a:xfrm rot="5400000">
              <a:off x="6404529" y="2361802"/>
              <a:ext cx="121958" cy="163726"/>
            </a:xfrm>
            <a:custGeom>
              <a:rect b="b" l="l" r="r" t="t"/>
              <a:pathLst>
                <a:path extrusionOk="0" h="5778" w="4304">
                  <a:moveTo>
                    <a:pt x="489" y="0"/>
                  </a:moveTo>
                  <a:cubicBezTo>
                    <a:pt x="234" y="0"/>
                    <a:pt x="1" y="207"/>
                    <a:pt x="1" y="514"/>
                  </a:cubicBezTo>
                  <a:lnTo>
                    <a:pt x="1" y="5284"/>
                  </a:lnTo>
                  <a:cubicBezTo>
                    <a:pt x="1" y="5574"/>
                    <a:pt x="229" y="5777"/>
                    <a:pt x="482" y="5777"/>
                  </a:cubicBezTo>
                  <a:cubicBezTo>
                    <a:pt x="577" y="5777"/>
                    <a:pt x="676" y="5748"/>
                    <a:pt x="768" y="5684"/>
                  </a:cubicBezTo>
                  <a:lnTo>
                    <a:pt x="4003" y="3382"/>
                  </a:lnTo>
                  <a:cubicBezTo>
                    <a:pt x="4304" y="3182"/>
                    <a:pt x="4304" y="2782"/>
                    <a:pt x="4037" y="2582"/>
                  </a:cubicBezTo>
                  <a:lnTo>
                    <a:pt x="801" y="113"/>
                  </a:lnTo>
                  <a:cubicBezTo>
                    <a:pt x="704" y="35"/>
                    <a:pt x="595" y="0"/>
                    <a:pt x="489" y="0"/>
                  </a:cubicBezTo>
                  <a:close/>
                </a:path>
              </a:pathLst>
            </a:custGeom>
            <a:solidFill>
              <a:srgbClr val="F1C23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p2"/>
            <p:cNvSpPr/>
            <p:nvPr/>
          </p:nvSpPr>
          <p:spPr>
            <a:xfrm rot="5400000">
              <a:off x="2685796" y="2362099"/>
              <a:ext cx="121958" cy="163131"/>
            </a:xfrm>
            <a:custGeom>
              <a:rect b="b" l="l" r="r" t="t"/>
              <a:pathLst>
                <a:path extrusionOk="0" h="5757" w="4304">
                  <a:moveTo>
                    <a:pt x="509" y="0"/>
                  </a:moveTo>
                  <a:cubicBezTo>
                    <a:pt x="247" y="0"/>
                    <a:pt x="1" y="203"/>
                    <a:pt x="1" y="493"/>
                  </a:cubicBezTo>
                  <a:lnTo>
                    <a:pt x="1" y="5263"/>
                  </a:lnTo>
                  <a:cubicBezTo>
                    <a:pt x="1" y="5554"/>
                    <a:pt x="229" y="5757"/>
                    <a:pt x="482" y="5757"/>
                  </a:cubicBezTo>
                  <a:cubicBezTo>
                    <a:pt x="577" y="5757"/>
                    <a:pt x="676" y="5728"/>
                    <a:pt x="768" y="5664"/>
                  </a:cubicBezTo>
                  <a:lnTo>
                    <a:pt x="4003" y="3395"/>
                  </a:lnTo>
                  <a:cubicBezTo>
                    <a:pt x="4304" y="3195"/>
                    <a:pt x="4304" y="2795"/>
                    <a:pt x="4037" y="2595"/>
                  </a:cubicBezTo>
                  <a:lnTo>
                    <a:pt x="801" y="93"/>
                  </a:lnTo>
                  <a:cubicBezTo>
                    <a:pt x="710" y="29"/>
                    <a:pt x="608" y="0"/>
                    <a:pt x="509" y="0"/>
                  </a:cubicBezTo>
                  <a:close/>
                </a:path>
              </a:pathLst>
            </a:custGeom>
            <a:solidFill>
              <a:srgbClr val="F1C23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 name="Google Shape;304;p2"/>
            <p:cNvSpPr/>
            <p:nvPr/>
          </p:nvSpPr>
          <p:spPr>
            <a:xfrm rot="5400000">
              <a:off x="4255003" y="1215797"/>
              <a:ext cx="654787" cy="655863"/>
            </a:xfrm>
            <a:custGeom>
              <a:rect b="b" l="l" r="r" t="t"/>
              <a:pathLst>
                <a:path extrusionOk="0" h="20115" w="20082">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solidFill>
              <a:srgbClr val="F1C232"/>
            </a:solidFill>
            <a:ln cap="flat" cmpd="sng" w="9525">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05" name="Google Shape;305;p2"/>
          <p:cNvGrpSpPr/>
          <p:nvPr/>
        </p:nvGrpSpPr>
        <p:grpSpPr>
          <a:xfrm>
            <a:off x="4375383" y="1378234"/>
            <a:ext cx="340608" cy="340168"/>
            <a:chOff x="5053900" y="2021500"/>
            <a:chExt cx="483750" cy="483125"/>
          </a:xfrm>
        </p:grpSpPr>
        <p:sp>
          <p:nvSpPr>
            <p:cNvPr id="306" name="Google Shape;306;p2"/>
            <p:cNvSpPr/>
            <p:nvPr/>
          </p:nvSpPr>
          <p:spPr>
            <a:xfrm>
              <a:off x="5281350" y="2078100"/>
              <a:ext cx="127375" cy="127350"/>
            </a:xfrm>
            <a:custGeom>
              <a:rect b="b" l="l" r="r" t="t"/>
              <a:pathLst>
                <a:path extrusionOk="0" h="5094" w="5095">
                  <a:moveTo>
                    <a:pt x="565" y="0"/>
                  </a:moveTo>
                  <a:cubicBezTo>
                    <a:pt x="251" y="0"/>
                    <a:pt x="1" y="254"/>
                    <a:pt x="1" y="568"/>
                  </a:cubicBezTo>
                  <a:cubicBezTo>
                    <a:pt x="1" y="879"/>
                    <a:pt x="251" y="1132"/>
                    <a:pt x="565" y="1132"/>
                  </a:cubicBezTo>
                  <a:cubicBezTo>
                    <a:pt x="2440" y="1135"/>
                    <a:pt x="3959" y="2654"/>
                    <a:pt x="3962" y="4529"/>
                  </a:cubicBezTo>
                  <a:cubicBezTo>
                    <a:pt x="3962" y="4843"/>
                    <a:pt x="4216" y="5094"/>
                    <a:pt x="4530" y="5094"/>
                  </a:cubicBezTo>
                  <a:cubicBezTo>
                    <a:pt x="4841" y="5094"/>
                    <a:pt x="5094" y="4843"/>
                    <a:pt x="5094" y="4529"/>
                  </a:cubicBezTo>
                  <a:cubicBezTo>
                    <a:pt x="5091" y="2029"/>
                    <a:pt x="3065" y="3"/>
                    <a:pt x="56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307" name="Google Shape;307;p2"/>
            <p:cNvSpPr/>
            <p:nvPr/>
          </p:nvSpPr>
          <p:spPr>
            <a:xfrm>
              <a:off x="5118000" y="2021500"/>
              <a:ext cx="368700" cy="483125"/>
            </a:xfrm>
            <a:custGeom>
              <a:rect b="b" l="l" r="r" t="t"/>
              <a:pathLst>
                <a:path extrusionOk="0" h="19325" w="14748">
                  <a:moveTo>
                    <a:pt x="7088" y="1135"/>
                  </a:moveTo>
                  <a:cubicBezTo>
                    <a:pt x="8391" y="1135"/>
                    <a:pt x="9651" y="1571"/>
                    <a:pt x="10668" y="2397"/>
                  </a:cubicBezTo>
                  <a:cubicBezTo>
                    <a:pt x="13159" y="4417"/>
                    <a:pt x="13473" y="8104"/>
                    <a:pt x="11360" y="10516"/>
                  </a:cubicBezTo>
                  <a:cubicBezTo>
                    <a:pt x="10572" y="11419"/>
                    <a:pt x="10085" y="12503"/>
                    <a:pt x="9962" y="13626"/>
                  </a:cubicBezTo>
                  <a:lnTo>
                    <a:pt x="4237" y="13626"/>
                  </a:lnTo>
                  <a:cubicBezTo>
                    <a:pt x="4107" y="12482"/>
                    <a:pt x="3630" y="11407"/>
                    <a:pt x="2866" y="10550"/>
                  </a:cubicBezTo>
                  <a:cubicBezTo>
                    <a:pt x="1658" y="9191"/>
                    <a:pt x="1184" y="7367"/>
                    <a:pt x="1571" y="5549"/>
                  </a:cubicBezTo>
                  <a:cubicBezTo>
                    <a:pt x="2020" y="3427"/>
                    <a:pt x="3748" y="1706"/>
                    <a:pt x="5873" y="1262"/>
                  </a:cubicBezTo>
                  <a:cubicBezTo>
                    <a:pt x="6278" y="1177"/>
                    <a:pt x="6685" y="1135"/>
                    <a:pt x="7088" y="1135"/>
                  </a:cubicBezTo>
                  <a:close/>
                  <a:moveTo>
                    <a:pt x="9931" y="14759"/>
                  </a:moveTo>
                  <a:lnTo>
                    <a:pt x="9931" y="15323"/>
                  </a:lnTo>
                  <a:cubicBezTo>
                    <a:pt x="9931" y="15637"/>
                    <a:pt x="9678" y="15891"/>
                    <a:pt x="9364" y="15891"/>
                  </a:cubicBezTo>
                  <a:lnTo>
                    <a:pt x="4835" y="15891"/>
                  </a:lnTo>
                  <a:cubicBezTo>
                    <a:pt x="4521" y="15891"/>
                    <a:pt x="4270" y="15637"/>
                    <a:pt x="4270" y="15323"/>
                  </a:cubicBezTo>
                  <a:lnTo>
                    <a:pt x="4270" y="14759"/>
                  </a:lnTo>
                  <a:close/>
                  <a:moveTo>
                    <a:pt x="8699" y="17023"/>
                  </a:moveTo>
                  <a:cubicBezTo>
                    <a:pt x="8464" y="17694"/>
                    <a:pt x="7827" y="18192"/>
                    <a:pt x="7099" y="18192"/>
                  </a:cubicBezTo>
                  <a:cubicBezTo>
                    <a:pt x="6371" y="18192"/>
                    <a:pt x="5734" y="17694"/>
                    <a:pt x="5499" y="17023"/>
                  </a:cubicBezTo>
                  <a:close/>
                  <a:moveTo>
                    <a:pt x="7087" y="0"/>
                  </a:moveTo>
                  <a:cubicBezTo>
                    <a:pt x="6607" y="0"/>
                    <a:pt x="6123" y="50"/>
                    <a:pt x="5641" y="151"/>
                  </a:cubicBezTo>
                  <a:cubicBezTo>
                    <a:pt x="3053" y="712"/>
                    <a:pt x="1027" y="2729"/>
                    <a:pt x="462" y="5314"/>
                  </a:cubicBezTo>
                  <a:cubicBezTo>
                    <a:pt x="0" y="7488"/>
                    <a:pt x="568" y="9671"/>
                    <a:pt x="2020" y="11301"/>
                  </a:cubicBezTo>
                  <a:cubicBezTo>
                    <a:pt x="2730" y="12099"/>
                    <a:pt x="3135" y="13149"/>
                    <a:pt x="3135" y="14191"/>
                  </a:cubicBezTo>
                  <a:lnTo>
                    <a:pt x="3135" y="15323"/>
                  </a:lnTo>
                  <a:cubicBezTo>
                    <a:pt x="3138" y="16060"/>
                    <a:pt x="3612" y="16709"/>
                    <a:pt x="4309" y="16939"/>
                  </a:cubicBezTo>
                  <a:cubicBezTo>
                    <a:pt x="4409" y="17518"/>
                    <a:pt x="4681" y="18053"/>
                    <a:pt x="5094" y="18473"/>
                  </a:cubicBezTo>
                  <a:cubicBezTo>
                    <a:pt x="5642" y="19040"/>
                    <a:pt x="6371" y="19324"/>
                    <a:pt x="7099" y="19324"/>
                  </a:cubicBezTo>
                  <a:cubicBezTo>
                    <a:pt x="7828" y="19324"/>
                    <a:pt x="8556" y="19040"/>
                    <a:pt x="9104" y="18473"/>
                  </a:cubicBezTo>
                  <a:cubicBezTo>
                    <a:pt x="9518" y="18053"/>
                    <a:pt x="9790" y="17518"/>
                    <a:pt x="9889" y="16939"/>
                  </a:cubicBezTo>
                  <a:cubicBezTo>
                    <a:pt x="10587" y="16709"/>
                    <a:pt x="11061" y="16060"/>
                    <a:pt x="11064" y="15323"/>
                  </a:cubicBezTo>
                  <a:lnTo>
                    <a:pt x="11064" y="14191"/>
                  </a:lnTo>
                  <a:cubicBezTo>
                    <a:pt x="11064" y="13149"/>
                    <a:pt x="11471" y="12108"/>
                    <a:pt x="12211" y="11262"/>
                  </a:cubicBezTo>
                  <a:cubicBezTo>
                    <a:pt x="14747" y="8366"/>
                    <a:pt x="14370" y="3943"/>
                    <a:pt x="11381" y="1518"/>
                  </a:cubicBezTo>
                  <a:cubicBezTo>
                    <a:pt x="10159" y="525"/>
                    <a:pt x="8647" y="0"/>
                    <a:pt x="708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308" name="Google Shape;308;p2"/>
            <p:cNvSpPr/>
            <p:nvPr/>
          </p:nvSpPr>
          <p:spPr>
            <a:xfrm>
              <a:off x="5053900" y="2191325"/>
              <a:ext cx="56650" cy="28325"/>
            </a:xfrm>
            <a:custGeom>
              <a:rect b="b" l="l" r="r" t="t"/>
              <a:pathLst>
                <a:path extrusionOk="0" h="1133" w="2266">
                  <a:moveTo>
                    <a:pt x="569" y="0"/>
                  </a:moveTo>
                  <a:cubicBezTo>
                    <a:pt x="255" y="0"/>
                    <a:pt x="1" y="254"/>
                    <a:pt x="1" y="568"/>
                  </a:cubicBezTo>
                  <a:cubicBezTo>
                    <a:pt x="1" y="879"/>
                    <a:pt x="255" y="1133"/>
                    <a:pt x="569" y="1133"/>
                  </a:cubicBezTo>
                  <a:lnTo>
                    <a:pt x="1701" y="1133"/>
                  </a:lnTo>
                  <a:cubicBezTo>
                    <a:pt x="2012" y="1133"/>
                    <a:pt x="2266" y="879"/>
                    <a:pt x="2266" y="568"/>
                  </a:cubicBezTo>
                  <a:cubicBezTo>
                    <a:pt x="2266" y="254"/>
                    <a:pt x="2012" y="0"/>
                    <a:pt x="170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309" name="Google Shape;309;p2"/>
            <p:cNvSpPr/>
            <p:nvPr/>
          </p:nvSpPr>
          <p:spPr>
            <a:xfrm>
              <a:off x="5056850" y="2096550"/>
              <a:ext cx="50750" cy="48025"/>
            </a:xfrm>
            <a:custGeom>
              <a:rect b="b" l="l" r="r" t="t"/>
              <a:pathLst>
                <a:path extrusionOk="0" h="1921" w="2030">
                  <a:moveTo>
                    <a:pt x="622" y="0"/>
                  </a:moveTo>
                  <a:cubicBezTo>
                    <a:pt x="476" y="0"/>
                    <a:pt x="331" y="56"/>
                    <a:pt x="221" y="168"/>
                  </a:cubicBezTo>
                  <a:cubicBezTo>
                    <a:pt x="4" y="385"/>
                    <a:pt x="1" y="739"/>
                    <a:pt x="215" y="962"/>
                  </a:cubicBezTo>
                  <a:lnTo>
                    <a:pt x="1015" y="1762"/>
                  </a:lnTo>
                  <a:cubicBezTo>
                    <a:pt x="1125" y="1868"/>
                    <a:pt x="1267" y="1921"/>
                    <a:pt x="1409" y="1921"/>
                  </a:cubicBezTo>
                  <a:cubicBezTo>
                    <a:pt x="1554" y="1921"/>
                    <a:pt x="1699" y="1865"/>
                    <a:pt x="1809" y="1753"/>
                  </a:cubicBezTo>
                  <a:cubicBezTo>
                    <a:pt x="2027" y="1536"/>
                    <a:pt x="2030" y="1183"/>
                    <a:pt x="1815" y="962"/>
                  </a:cubicBezTo>
                  <a:lnTo>
                    <a:pt x="1015" y="159"/>
                  </a:lnTo>
                  <a:cubicBezTo>
                    <a:pt x="905" y="53"/>
                    <a:pt x="763" y="0"/>
                    <a:pt x="622"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310" name="Google Shape;310;p2"/>
            <p:cNvSpPr/>
            <p:nvPr/>
          </p:nvSpPr>
          <p:spPr>
            <a:xfrm>
              <a:off x="5056400" y="2266400"/>
              <a:ext cx="51200" cy="48350"/>
            </a:xfrm>
            <a:custGeom>
              <a:rect b="b" l="l" r="r" t="t"/>
              <a:pathLst>
                <a:path extrusionOk="0" h="1934" w="2048">
                  <a:moveTo>
                    <a:pt x="1427" y="0"/>
                  </a:moveTo>
                  <a:cubicBezTo>
                    <a:pt x="1285" y="0"/>
                    <a:pt x="1143" y="53"/>
                    <a:pt x="1033" y="159"/>
                  </a:cubicBezTo>
                  <a:lnTo>
                    <a:pt x="233" y="962"/>
                  </a:lnTo>
                  <a:cubicBezTo>
                    <a:pt x="4" y="1179"/>
                    <a:pt x="1" y="1545"/>
                    <a:pt x="227" y="1768"/>
                  </a:cubicBezTo>
                  <a:cubicBezTo>
                    <a:pt x="338" y="1879"/>
                    <a:pt x="482" y="1934"/>
                    <a:pt x="627" y="1934"/>
                  </a:cubicBezTo>
                  <a:cubicBezTo>
                    <a:pt x="774" y="1934"/>
                    <a:pt x="922" y="1876"/>
                    <a:pt x="1033" y="1762"/>
                  </a:cubicBezTo>
                  <a:lnTo>
                    <a:pt x="1833" y="962"/>
                  </a:lnTo>
                  <a:cubicBezTo>
                    <a:pt x="2048" y="738"/>
                    <a:pt x="2045" y="385"/>
                    <a:pt x="1827" y="168"/>
                  </a:cubicBezTo>
                  <a:cubicBezTo>
                    <a:pt x="1717" y="56"/>
                    <a:pt x="1572" y="0"/>
                    <a:pt x="142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311" name="Google Shape;311;p2"/>
            <p:cNvSpPr/>
            <p:nvPr/>
          </p:nvSpPr>
          <p:spPr>
            <a:xfrm>
              <a:off x="5480400" y="2191325"/>
              <a:ext cx="56650" cy="28325"/>
            </a:xfrm>
            <a:custGeom>
              <a:rect b="b" l="l" r="r" t="t"/>
              <a:pathLst>
                <a:path extrusionOk="0" h="1133" w="2266">
                  <a:moveTo>
                    <a:pt x="568" y="0"/>
                  </a:moveTo>
                  <a:cubicBezTo>
                    <a:pt x="254" y="0"/>
                    <a:pt x="1" y="254"/>
                    <a:pt x="1" y="568"/>
                  </a:cubicBezTo>
                  <a:cubicBezTo>
                    <a:pt x="1" y="879"/>
                    <a:pt x="254" y="1133"/>
                    <a:pt x="568" y="1133"/>
                  </a:cubicBezTo>
                  <a:lnTo>
                    <a:pt x="1701" y="1133"/>
                  </a:lnTo>
                  <a:cubicBezTo>
                    <a:pt x="2012" y="1133"/>
                    <a:pt x="2265" y="879"/>
                    <a:pt x="2265" y="568"/>
                  </a:cubicBezTo>
                  <a:cubicBezTo>
                    <a:pt x="2265" y="254"/>
                    <a:pt x="2012" y="0"/>
                    <a:pt x="170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312" name="Google Shape;312;p2"/>
            <p:cNvSpPr/>
            <p:nvPr/>
          </p:nvSpPr>
          <p:spPr>
            <a:xfrm>
              <a:off x="5479800" y="2096550"/>
              <a:ext cx="54300" cy="48225"/>
            </a:xfrm>
            <a:custGeom>
              <a:rect b="b" l="l" r="r" t="t"/>
              <a:pathLst>
                <a:path extrusionOk="0" h="1929" w="2172">
                  <a:moveTo>
                    <a:pt x="1550" y="0"/>
                  </a:moveTo>
                  <a:cubicBezTo>
                    <a:pt x="1409" y="0"/>
                    <a:pt x="1267" y="53"/>
                    <a:pt x="1157" y="159"/>
                  </a:cubicBezTo>
                  <a:lnTo>
                    <a:pt x="357" y="962"/>
                  </a:lnTo>
                  <a:cubicBezTo>
                    <a:pt x="1" y="1318"/>
                    <a:pt x="251" y="1928"/>
                    <a:pt x="756" y="1928"/>
                  </a:cubicBezTo>
                  <a:cubicBezTo>
                    <a:pt x="907" y="1928"/>
                    <a:pt x="1051" y="1868"/>
                    <a:pt x="1157" y="1762"/>
                  </a:cubicBezTo>
                  <a:lnTo>
                    <a:pt x="1957" y="959"/>
                  </a:lnTo>
                  <a:cubicBezTo>
                    <a:pt x="2172" y="739"/>
                    <a:pt x="2169" y="385"/>
                    <a:pt x="1951" y="168"/>
                  </a:cubicBezTo>
                  <a:cubicBezTo>
                    <a:pt x="1841" y="56"/>
                    <a:pt x="1696" y="0"/>
                    <a:pt x="1550"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313" name="Google Shape;313;p2"/>
            <p:cNvSpPr/>
            <p:nvPr/>
          </p:nvSpPr>
          <p:spPr>
            <a:xfrm>
              <a:off x="5483350" y="2266400"/>
              <a:ext cx="54300" cy="48225"/>
            </a:xfrm>
            <a:custGeom>
              <a:rect b="b" l="l" r="r" t="t"/>
              <a:pathLst>
                <a:path extrusionOk="0" h="1929" w="2172">
                  <a:moveTo>
                    <a:pt x="622" y="0"/>
                  </a:moveTo>
                  <a:cubicBezTo>
                    <a:pt x="476" y="0"/>
                    <a:pt x="331" y="56"/>
                    <a:pt x="221" y="168"/>
                  </a:cubicBezTo>
                  <a:cubicBezTo>
                    <a:pt x="4" y="385"/>
                    <a:pt x="1" y="738"/>
                    <a:pt x="215" y="962"/>
                  </a:cubicBezTo>
                  <a:lnTo>
                    <a:pt x="1015" y="1762"/>
                  </a:lnTo>
                  <a:cubicBezTo>
                    <a:pt x="1121" y="1868"/>
                    <a:pt x="1266" y="1928"/>
                    <a:pt x="1417" y="1928"/>
                  </a:cubicBezTo>
                  <a:cubicBezTo>
                    <a:pt x="1921" y="1928"/>
                    <a:pt x="2172" y="1318"/>
                    <a:pt x="1815" y="962"/>
                  </a:cubicBezTo>
                  <a:lnTo>
                    <a:pt x="1015" y="159"/>
                  </a:lnTo>
                  <a:cubicBezTo>
                    <a:pt x="905" y="53"/>
                    <a:pt x="763" y="0"/>
                    <a:pt x="622"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sp>
        <p:nvSpPr>
          <p:cNvPr id="314" name="Google Shape;314;p2"/>
          <p:cNvSpPr txBox="1"/>
          <p:nvPr/>
        </p:nvSpPr>
        <p:spPr>
          <a:xfrm>
            <a:off x="2321894" y="768603"/>
            <a:ext cx="4744962" cy="503096"/>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US" sz="1600" u="none" cap="none" strike="noStrike">
                <a:solidFill>
                  <a:srgbClr val="000000"/>
                </a:solidFill>
                <a:latin typeface="Open Sans"/>
                <a:ea typeface="Open Sans"/>
                <a:cs typeface="Open Sans"/>
                <a:sym typeface="Open Sans"/>
              </a:rPr>
              <a:t>After this lesson, students will be able to</a:t>
            </a:r>
            <a:endParaRPr/>
          </a:p>
          <a:p>
            <a:pPr indent="0" lvl="0" marL="0" marR="0" rtl="0" algn="ctr">
              <a:lnSpc>
                <a:spcPct val="100000"/>
              </a:lnSpc>
              <a:spcBef>
                <a:spcPts val="0"/>
              </a:spcBef>
              <a:spcAft>
                <a:spcPts val="0"/>
              </a:spcAft>
              <a:buClr>
                <a:srgbClr val="000000"/>
              </a:buClr>
              <a:buSzPts val="2800"/>
              <a:buFont typeface="Open Sans"/>
              <a:buNone/>
            </a:pPr>
            <a:r>
              <a:t/>
            </a:r>
            <a:endParaRPr b="1" i="0" sz="1600" u="none" cap="none" strike="noStrike">
              <a:solidFill>
                <a:srgbClr val="000000"/>
              </a:solidFill>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18" name="Shape 318"/>
        <p:cNvGrpSpPr/>
        <p:nvPr/>
      </p:nvGrpSpPr>
      <p:grpSpPr>
        <a:xfrm>
          <a:off x="0" y="0"/>
          <a:ext cx="0" cy="0"/>
          <a:chOff x="0" y="0"/>
          <a:chExt cx="0" cy="0"/>
        </a:xfrm>
      </p:grpSpPr>
      <p:sp>
        <p:nvSpPr>
          <p:cNvPr id="319" name="Google Shape;319;p3"/>
          <p:cNvSpPr/>
          <p:nvPr/>
        </p:nvSpPr>
        <p:spPr>
          <a:xfrm>
            <a:off x="680575" y="1166300"/>
            <a:ext cx="4716600" cy="2989800"/>
          </a:xfrm>
          <a:prstGeom prst="foldedCorner">
            <a:avLst>
              <a:gd fmla="val 16667" name="adj"/>
            </a:avLst>
          </a:prstGeom>
          <a:solidFill>
            <a:srgbClr val="F1C232"/>
          </a:solidFill>
          <a:ln>
            <a:noFill/>
          </a:ln>
          <a:effectLst>
            <a:outerShdw blurRad="57150" rotWithShape="0" algn="bl" dir="5400000" dist="19050">
              <a:srgbClr val="000000">
                <a:alpha val="4980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p3"/>
          <p:cNvSpPr/>
          <p:nvPr/>
        </p:nvSpPr>
        <p:spPr>
          <a:xfrm>
            <a:off x="5079692" y="2525728"/>
            <a:ext cx="798967" cy="270936"/>
          </a:xfrm>
          <a:custGeom>
            <a:rect b="b" l="l" r="r" t="t"/>
            <a:pathLst>
              <a:path extrusionOk="0" h="6108" w="18012">
                <a:moveTo>
                  <a:pt x="7542" y="1"/>
                </a:moveTo>
                <a:cubicBezTo>
                  <a:pt x="5597" y="1"/>
                  <a:pt x="4908" y="1198"/>
                  <a:pt x="4178" y="2988"/>
                </a:cubicBezTo>
                <a:cubicBezTo>
                  <a:pt x="3928" y="2928"/>
                  <a:pt x="3691" y="2901"/>
                  <a:pt x="3466" y="2901"/>
                </a:cubicBezTo>
                <a:cubicBezTo>
                  <a:pt x="1024" y="2901"/>
                  <a:pt x="1" y="6107"/>
                  <a:pt x="1" y="6107"/>
                </a:cubicBezTo>
                <a:lnTo>
                  <a:pt x="18011" y="6107"/>
                </a:lnTo>
                <a:cubicBezTo>
                  <a:pt x="17607" y="4413"/>
                  <a:pt x="16561" y="4167"/>
                  <a:pt x="15987" y="4167"/>
                </a:cubicBezTo>
                <a:cubicBezTo>
                  <a:pt x="15753" y="4167"/>
                  <a:pt x="15597" y="4208"/>
                  <a:pt x="15597" y="4208"/>
                </a:cubicBezTo>
                <a:cubicBezTo>
                  <a:pt x="15597" y="4208"/>
                  <a:pt x="16113" y="2011"/>
                  <a:pt x="14485" y="1225"/>
                </a:cubicBezTo>
                <a:cubicBezTo>
                  <a:pt x="13798" y="898"/>
                  <a:pt x="13149" y="787"/>
                  <a:pt x="12583" y="787"/>
                </a:cubicBezTo>
                <a:cubicBezTo>
                  <a:pt x="11361" y="787"/>
                  <a:pt x="10525" y="1306"/>
                  <a:pt x="10525" y="1306"/>
                </a:cubicBezTo>
                <a:cubicBezTo>
                  <a:pt x="10525" y="1306"/>
                  <a:pt x="9793" y="275"/>
                  <a:pt x="8518" y="86"/>
                </a:cubicBezTo>
                <a:cubicBezTo>
                  <a:pt x="8161" y="28"/>
                  <a:pt x="7837" y="1"/>
                  <a:pt x="754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 name="Google Shape;321;p3"/>
          <p:cNvSpPr/>
          <p:nvPr/>
        </p:nvSpPr>
        <p:spPr>
          <a:xfrm>
            <a:off x="230299" y="987410"/>
            <a:ext cx="1158662" cy="394072"/>
          </a:xfrm>
          <a:custGeom>
            <a:rect b="b" l="l" r="r" t="t"/>
            <a:pathLst>
              <a:path extrusionOk="0" h="8884" w="26121">
                <a:moveTo>
                  <a:pt x="15169" y="1"/>
                </a:moveTo>
                <a:cubicBezTo>
                  <a:pt x="14749" y="1"/>
                  <a:pt x="14288" y="40"/>
                  <a:pt x="13779" y="122"/>
                </a:cubicBezTo>
                <a:cubicBezTo>
                  <a:pt x="11908" y="475"/>
                  <a:pt x="10877" y="1885"/>
                  <a:pt x="10877" y="1885"/>
                </a:cubicBezTo>
                <a:cubicBezTo>
                  <a:pt x="10877" y="1885"/>
                  <a:pt x="9680" y="1137"/>
                  <a:pt x="7929" y="1137"/>
                </a:cubicBezTo>
                <a:cubicBezTo>
                  <a:pt x="7097" y="1137"/>
                  <a:pt x="6140" y="1306"/>
                  <a:pt x="5127" y="1804"/>
                </a:cubicBezTo>
                <a:cubicBezTo>
                  <a:pt x="2794" y="2916"/>
                  <a:pt x="3500" y="6089"/>
                  <a:pt x="3500" y="6089"/>
                </a:cubicBezTo>
                <a:cubicBezTo>
                  <a:pt x="3500" y="6089"/>
                  <a:pt x="3278" y="6031"/>
                  <a:pt x="2943" y="6031"/>
                </a:cubicBezTo>
                <a:cubicBezTo>
                  <a:pt x="2111" y="6031"/>
                  <a:pt x="580" y="6389"/>
                  <a:pt x="1" y="8883"/>
                </a:cubicBezTo>
                <a:lnTo>
                  <a:pt x="26121" y="8883"/>
                </a:lnTo>
                <a:cubicBezTo>
                  <a:pt x="26046" y="8734"/>
                  <a:pt x="24558" y="4208"/>
                  <a:pt x="21051" y="4208"/>
                </a:cubicBezTo>
                <a:cubicBezTo>
                  <a:pt x="20732" y="4208"/>
                  <a:pt x="20397" y="4245"/>
                  <a:pt x="20045" y="4326"/>
                </a:cubicBezTo>
                <a:cubicBezTo>
                  <a:pt x="18961" y="1733"/>
                  <a:pt x="17959" y="1"/>
                  <a:pt x="1516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3"/>
          <p:cNvSpPr txBox="1"/>
          <p:nvPr>
            <p:ph type="title"/>
          </p:nvPr>
        </p:nvSpPr>
        <p:spPr>
          <a:xfrm>
            <a:off x="859375" y="1268250"/>
            <a:ext cx="4359000" cy="18921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SzPts val="3100"/>
              <a:buNone/>
            </a:pPr>
            <a:r>
              <a:rPr lang="en-US" sz="8000">
                <a:solidFill>
                  <a:srgbClr val="CC0000"/>
                </a:solidFill>
              </a:rPr>
              <a:t>01</a:t>
            </a:r>
            <a:r>
              <a:rPr lang="en-US">
                <a:solidFill>
                  <a:srgbClr val="CC0000"/>
                </a:solidFill>
              </a:rPr>
              <a:t> </a:t>
            </a:r>
            <a:endParaRPr>
              <a:solidFill>
                <a:srgbClr val="CC0000"/>
              </a:solidFill>
            </a:endParaRPr>
          </a:p>
          <a:p>
            <a:pPr indent="0" lvl="0" marL="0" rtl="0" algn="l">
              <a:lnSpc>
                <a:spcPct val="90000"/>
              </a:lnSpc>
              <a:spcBef>
                <a:spcPts val="0"/>
              </a:spcBef>
              <a:spcAft>
                <a:spcPts val="0"/>
              </a:spcAft>
              <a:buSzPts val="3100"/>
              <a:buNone/>
            </a:pPr>
            <a:r>
              <a:rPr lang="en-US">
                <a:solidFill>
                  <a:srgbClr val="CC0000"/>
                </a:solidFill>
              </a:rPr>
              <a:t>READING</a:t>
            </a:r>
            <a:endParaRPr>
              <a:solidFill>
                <a:srgbClr val="CC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4"/>
          <p:cNvSpPr txBox="1"/>
          <p:nvPr>
            <p:ph type="title"/>
          </p:nvPr>
        </p:nvSpPr>
        <p:spPr>
          <a:xfrm>
            <a:off x="465221" y="79991"/>
            <a:ext cx="8190949" cy="479685"/>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100"/>
              <a:buNone/>
            </a:pPr>
            <a:r>
              <a:rPr b="1" lang="en-US" sz="2400">
                <a:latin typeface="Open Sans"/>
                <a:ea typeface="Open Sans"/>
                <a:cs typeface="Open Sans"/>
                <a:sym typeface="Open Sans"/>
              </a:rPr>
              <a:t>Before reading the text, can you match 1-3 with A-C?</a:t>
            </a:r>
            <a:br>
              <a:rPr b="1" lang="en-US" sz="2400">
                <a:latin typeface="Open Sans"/>
                <a:ea typeface="Open Sans"/>
                <a:cs typeface="Open Sans"/>
                <a:sym typeface="Open Sans"/>
              </a:rPr>
            </a:br>
            <a:endParaRPr b="1" sz="2400">
              <a:latin typeface="Open Sans"/>
              <a:ea typeface="Open Sans"/>
              <a:cs typeface="Open Sans"/>
              <a:sym typeface="Open Sans"/>
            </a:endParaRPr>
          </a:p>
        </p:txBody>
      </p:sp>
      <p:sp>
        <p:nvSpPr>
          <p:cNvPr id="328" name="Google Shape;328;p4"/>
          <p:cNvSpPr txBox="1"/>
          <p:nvPr/>
        </p:nvSpPr>
        <p:spPr>
          <a:xfrm>
            <a:off x="3092225" y="565156"/>
            <a:ext cx="2940482" cy="684369"/>
          </a:xfrm>
          <a:prstGeom prst="rect">
            <a:avLst/>
          </a:prstGeom>
          <a:noFill/>
          <a:ln>
            <a:noFill/>
          </a:ln>
        </p:spPr>
        <p:txBody>
          <a:bodyPr anchorCtr="0" anchor="ctr" bIns="102850" lIns="102850" spcFirstLastPara="1" rIns="102850" wrap="square" tIns="102850">
            <a:noAutofit/>
          </a:bodyPr>
          <a:lstStyle/>
          <a:p>
            <a:pPr indent="0" lvl="0" marL="0" marR="0" rtl="0" algn="l">
              <a:lnSpc>
                <a:spcPct val="100000"/>
              </a:lnSpc>
              <a:spcBef>
                <a:spcPts val="0"/>
              </a:spcBef>
              <a:spcAft>
                <a:spcPts val="0"/>
              </a:spcAft>
              <a:buClr>
                <a:srgbClr val="000000"/>
              </a:buClr>
              <a:buSzPts val="2250"/>
              <a:buFont typeface="Arial"/>
              <a:buNone/>
            </a:pPr>
            <a:r>
              <a:rPr b="1" i="0" lang="en-US" sz="2250" u="none" cap="none" strike="noStrike">
                <a:solidFill>
                  <a:srgbClr val="002060"/>
                </a:solidFill>
                <a:latin typeface="Open Sans"/>
                <a:ea typeface="Open Sans"/>
                <a:cs typeface="Open Sans"/>
                <a:sym typeface="Open Sans"/>
              </a:rPr>
              <a:t>B. an international school</a:t>
            </a:r>
            <a:endParaRPr/>
          </a:p>
        </p:txBody>
      </p:sp>
      <p:sp>
        <p:nvSpPr>
          <p:cNvPr id="329" name="Google Shape;329;p4"/>
          <p:cNvSpPr txBox="1"/>
          <p:nvPr/>
        </p:nvSpPr>
        <p:spPr>
          <a:xfrm>
            <a:off x="6160575" y="566893"/>
            <a:ext cx="2983426" cy="659513"/>
          </a:xfrm>
          <a:prstGeom prst="rect">
            <a:avLst/>
          </a:prstGeom>
          <a:noFill/>
          <a:ln>
            <a:noFill/>
          </a:ln>
        </p:spPr>
        <p:txBody>
          <a:bodyPr anchorCtr="0" anchor="ctr" bIns="102850" lIns="102850" spcFirstLastPara="1" rIns="102850" wrap="square" tIns="102850">
            <a:noAutofit/>
          </a:bodyPr>
          <a:lstStyle/>
          <a:p>
            <a:pPr indent="0" lvl="0" marL="0" marR="0" rtl="0" algn="l">
              <a:lnSpc>
                <a:spcPct val="100000"/>
              </a:lnSpc>
              <a:spcBef>
                <a:spcPts val="0"/>
              </a:spcBef>
              <a:spcAft>
                <a:spcPts val="0"/>
              </a:spcAft>
              <a:buClr>
                <a:srgbClr val="000000"/>
              </a:buClr>
              <a:buSzPts val="2250"/>
              <a:buFont typeface="Arial"/>
              <a:buNone/>
            </a:pPr>
            <a:r>
              <a:rPr b="1" i="0" lang="en-US" sz="2250" u="none" cap="none" strike="noStrike">
                <a:solidFill>
                  <a:srgbClr val="002060"/>
                </a:solidFill>
                <a:latin typeface="Open Sans"/>
                <a:ea typeface="Open Sans"/>
                <a:cs typeface="Open Sans"/>
                <a:sym typeface="Open Sans"/>
              </a:rPr>
              <a:t>C. a boarding school in Sydney</a:t>
            </a:r>
            <a:endParaRPr/>
          </a:p>
        </p:txBody>
      </p:sp>
      <p:sp>
        <p:nvSpPr>
          <p:cNvPr id="330" name="Google Shape;330;p4"/>
          <p:cNvSpPr/>
          <p:nvPr/>
        </p:nvSpPr>
        <p:spPr>
          <a:xfrm>
            <a:off x="313506" y="3931252"/>
            <a:ext cx="881743" cy="480060"/>
          </a:xfrm>
          <a:prstGeom prst="rightArrow">
            <a:avLst>
              <a:gd fmla="val 50000" name="adj1"/>
              <a:gd fmla="val 50000" name="adj2"/>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50" u="none" cap="none" strike="noStrike">
              <a:solidFill>
                <a:schemeClr val="lt1"/>
              </a:solidFill>
              <a:latin typeface="Arial"/>
              <a:ea typeface="Arial"/>
              <a:cs typeface="Arial"/>
              <a:sym typeface="Arial"/>
            </a:endParaRPr>
          </a:p>
        </p:txBody>
      </p:sp>
      <p:sp>
        <p:nvSpPr>
          <p:cNvPr id="331" name="Google Shape;331;p4"/>
          <p:cNvSpPr/>
          <p:nvPr/>
        </p:nvSpPr>
        <p:spPr>
          <a:xfrm>
            <a:off x="1195249" y="3923546"/>
            <a:ext cx="6118523" cy="495471"/>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400" u="none" cap="none" strike="noStrike">
                <a:solidFill>
                  <a:srgbClr val="0C0C0C"/>
                </a:solidFill>
                <a:latin typeface="Open Sans"/>
                <a:ea typeface="Open Sans"/>
                <a:cs typeface="Open Sans"/>
                <a:sym typeface="Open Sans"/>
              </a:rPr>
              <a:t>Read the text quickly and check (p.12) </a:t>
            </a:r>
            <a:endParaRPr/>
          </a:p>
        </p:txBody>
      </p:sp>
      <p:grpSp>
        <p:nvGrpSpPr>
          <p:cNvPr id="332" name="Google Shape;332;p4"/>
          <p:cNvGrpSpPr/>
          <p:nvPr/>
        </p:nvGrpSpPr>
        <p:grpSpPr>
          <a:xfrm>
            <a:off x="32369" y="1261635"/>
            <a:ext cx="2992771" cy="1995181"/>
            <a:chOff x="32369" y="1357927"/>
            <a:chExt cx="2992771" cy="1995181"/>
          </a:xfrm>
        </p:grpSpPr>
        <p:pic>
          <p:nvPicPr>
            <p:cNvPr id="333" name="Google Shape;333;p4"/>
            <p:cNvPicPr preferRelativeResize="0"/>
            <p:nvPr/>
          </p:nvPicPr>
          <p:blipFill rotWithShape="1">
            <a:blip r:embed="rId3">
              <a:alphaModFix/>
            </a:blip>
            <a:srcRect b="0" l="0" r="0" t="0"/>
            <a:stretch/>
          </p:blipFill>
          <p:spPr>
            <a:xfrm>
              <a:off x="32369" y="1357927"/>
              <a:ext cx="2992771" cy="1995181"/>
            </a:xfrm>
            <a:prstGeom prst="rect">
              <a:avLst/>
            </a:prstGeom>
            <a:noFill/>
            <a:ln>
              <a:noFill/>
            </a:ln>
          </p:spPr>
        </p:pic>
        <p:sp>
          <p:nvSpPr>
            <p:cNvPr id="334" name="Google Shape;334;p4"/>
            <p:cNvSpPr/>
            <p:nvPr/>
          </p:nvSpPr>
          <p:spPr>
            <a:xfrm>
              <a:off x="59207" y="1395149"/>
              <a:ext cx="428080" cy="428080"/>
            </a:xfrm>
            <a:prstGeom prst="ellipse">
              <a:avLst/>
            </a:prstGeom>
            <a:solidFill>
              <a:srgbClr val="D6E8F0"/>
            </a:solidFill>
            <a:ln cap="flat" cmpd="sng" w="25400">
              <a:solidFill>
                <a:srgbClr val="2B579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000" u="none" cap="none" strike="noStrike">
                  <a:solidFill>
                    <a:schemeClr val="dk1"/>
                  </a:solidFill>
                  <a:latin typeface="Arial"/>
                  <a:ea typeface="Arial"/>
                  <a:cs typeface="Arial"/>
                  <a:sym typeface="Arial"/>
                </a:rPr>
                <a:t>1</a:t>
              </a:r>
              <a:endParaRPr/>
            </a:p>
          </p:txBody>
        </p:sp>
      </p:grpSp>
      <p:grpSp>
        <p:nvGrpSpPr>
          <p:cNvPr id="335" name="Google Shape;335;p4"/>
          <p:cNvGrpSpPr/>
          <p:nvPr/>
        </p:nvGrpSpPr>
        <p:grpSpPr>
          <a:xfrm>
            <a:off x="3090455" y="1273418"/>
            <a:ext cx="2940482" cy="1960321"/>
            <a:chOff x="3090455" y="1369710"/>
            <a:chExt cx="2940482" cy="1960321"/>
          </a:xfrm>
        </p:grpSpPr>
        <p:pic>
          <p:nvPicPr>
            <p:cNvPr id="336" name="Google Shape;336;p4"/>
            <p:cNvPicPr preferRelativeResize="0"/>
            <p:nvPr/>
          </p:nvPicPr>
          <p:blipFill rotWithShape="1">
            <a:blip r:embed="rId4">
              <a:alphaModFix/>
            </a:blip>
            <a:srcRect b="0" l="0" r="0" t="0"/>
            <a:stretch/>
          </p:blipFill>
          <p:spPr>
            <a:xfrm>
              <a:off x="3090455" y="1369710"/>
              <a:ext cx="2940482" cy="1960321"/>
            </a:xfrm>
            <a:prstGeom prst="rect">
              <a:avLst/>
            </a:prstGeom>
            <a:noFill/>
            <a:ln>
              <a:noFill/>
            </a:ln>
          </p:spPr>
        </p:pic>
        <p:sp>
          <p:nvSpPr>
            <p:cNvPr id="337" name="Google Shape;337;p4"/>
            <p:cNvSpPr/>
            <p:nvPr/>
          </p:nvSpPr>
          <p:spPr>
            <a:xfrm>
              <a:off x="3124695" y="1395149"/>
              <a:ext cx="428080" cy="428080"/>
            </a:xfrm>
            <a:prstGeom prst="ellipse">
              <a:avLst/>
            </a:prstGeom>
            <a:solidFill>
              <a:srgbClr val="D6E8F0"/>
            </a:solidFill>
            <a:ln cap="flat" cmpd="sng" w="25400">
              <a:solidFill>
                <a:srgbClr val="2B579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000" u="none" cap="none" strike="noStrike">
                  <a:solidFill>
                    <a:schemeClr val="dk1"/>
                  </a:solidFill>
                  <a:latin typeface="Arial"/>
                  <a:ea typeface="Arial"/>
                  <a:cs typeface="Arial"/>
                  <a:sym typeface="Arial"/>
                </a:rPr>
                <a:t>2</a:t>
              </a:r>
              <a:endParaRPr/>
            </a:p>
          </p:txBody>
        </p:sp>
      </p:grpSp>
      <p:grpSp>
        <p:nvGrpSpPr>
          <p:cNvPr id="338" name="Google Shape;338;p4"/>
          <p:cNvGrpSpPr/>
          <p:nvPr/>
        </p:nvGrpSpPr>
        <p:grpSpPr>
          <a:xfrm>
            <a:off x="6160575" y="1281558"/>
            <a:ext cx="2940481" cy="1960321"/>
            <a:chOff x="6160575" y="1377850"/>
            <a:chExt cx="2940481" cy="1960321"/>
          </a:xfrm>
        </p:grpSpPr>
        <p:pic>
          <p:nvPicPr>
            <p:cNvPr id="339" name="Google Shape;339;p4"/>
            <p:cNvPicPr preferRelativeResize="0"/>
            <p:nvPr/>
          </p:nvPicPr>
          <p:blipFill rotWithShape="1">
            <a:blip r:embed="rId5">
              <a:alphaModFix/>
            </a:blip>
            <a:srcRect b="0" l="0" r="0" t="0"/>
            <a:stretch/>
          </p:blipFill>
          <p:spPr>
            <a:xfrm>
              <a:off x="6160575" y="1377850"/>
              <a:ext cx="2940481" cy="1960321"/>
            </a:xfrm>
            <a:prstGeom prst="rect">
              <a:avLst/>
            </a:prstGeom>
            <a:noFill/>
            <a:ln>
              <a:noFill/>
            </a:ln>
          </p:spPr>
        </p:pic>
        <p:sp>
          <p:nvSpPr>
            <p:cNvPr id="340" name="Google Shape;340;p4"/>
            <p:cNvSpPr/>
            <p:nvPr/>
          </p:nvSpPr>
          <p:spPr>
            <a:xfrm>
              <a:off x="6227659" y="1395149"/>
              <a:ext cx="428080" cy="428080"/>
            </a:xfrm>
            <a:prstGeom prst="ellipse">
              <a:avLst/>
            </a:prstGeom>
            <a:solidFill>
              <a:srgbClr val="D6E8F0"/>
            </a:solidFill>
            <a:ln cap="flat" cmpd="sng" w="25400">
              <a:solidFill>
                <a:srgbClr val="2B579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000" u="none" cap="none" strike="noStrike">
                  <a:solidFill>
                    <a:schemeClr val="dk1"/>
                  </a:solidFill>
                  <a:latin typeface="Arial"/>
                  <a:ea typeface="Arial"/>
                  <a:cs typeface="Arial"/>
                  <a:sym typeface="Arial"/>
                </a:rPr>
                <a:t>3</a:t>
              </a:r>
              <a:endParaRPr/>
            </a:p>
          </p:txBody>
        </p:sp>
      </p:grpSp>
      <p:sp>
        <p:nvSpPr>
          <p:cNvPr id="341" name="Google Shape;341;p4"/>
          <p:cNvSpPr txBox="1"/>
          <p:nvPr/>
        </p:nvSpPr>
        <p:spPr>
          <a:xfrm>
            <a:off x="77804" y="565156"/>
            <a:ext cx="2940482" cy="684369"/>
          </a:xfrm>
          <a:prstGeom prst="rect">
            <a:avLst/>
          </a:prstGeom>
          <a:noFill/>
          <a:ln>
            <a:noFill/>
          </a:ln>
        </p:spPr>
        <p:txBody>
          <a:bodyPr anchorCtr="0" anchor="ctr" bIns="102850" lIns="102850" spcFirstLastPara="1" rIns="102850" wrap="square" tIns="102850">
            <a:noAutofit/>
          </a:bodyPr>
          <a:lstStyle/>
          <a:p>
            <a:pPr indent="0" lvl="0" marL="0" marR="0" rtl="0" algn="l">
              <a:lnSpc>
                <a:spcPct val="100000"/>
              </a:lnSpc>
              <a:spcBef>
                <a:spcPts val="0"/>
              </a:spcBef>
              <a:spcAft>
                <a:spcPts val="0"/>
              </a:spcAft>
              <a:buClr>
                <a:srgbClr val="000000"/>
              </a:buClr>
              <a:buSzPts val="2250"/>
              <a:buFont typeface="Arial"/>
              <a:buNone/>
            </a:pPr>
            <a:r>
              <a:rPr b="1" i="0" lang="en-US" sz="2250" u="none" cap="none" strike="noStrike">
                <a:solidFill>
                  <a:srgbClr val="002060"/>
                </a:solidFill>
                <a:latin typeface="Open Sans"/>
                <a:ea typeface="Open Sans"/>
                <a:cs typeface="Open Sans"/>
                <a:sym typeface="Open Sans"/>
              </a:rPr>
              <a:t>A. a school in Bac Giang</a:t>
            </a:r>
            <a:endParaRPr b="1" i="0" sz="2250" u="none" cap="none" strike="noStrike">
              <a:solidFill>
                <a:srgbClr val="002060"/>
              </a:solidFill>
              <a:latin typeface="Open Sans"/>
              <a:ea typeface="Open Sans"/>
              <a:cs typeface="Open Sans"/>
              <a:sym typeface="Open Sans"/>
            </a:endParaRPr>
          </a:p>
        </p:txBody>
      </p:sp>
      <p:sp>
        <p:nvSpPr>
          <p:cNvPr id="342" name="Google Shape;342;p4"/>
          <p:cNvSpPr txBox="1"/>
          <p:nvPr/>
        </p:nvSpPr>
        <p:spPr>
          <a:xfrm>
            <a:off x="77804" y="3283651"/>
            <a:ext cx="2983426" cy="659513"/>
          </a:xfrm>
          <a:prstGeom prst="rect">
            <a:avLst/>
          </a:prstGeom>
          <a:noFill/>
          <a:ln>
            <a:noFill/>
          </a:ln>
        </p:spPr>
        <p:txBody>
          <a:bodyPr anchorCtr="0" anchor="ctr" bIns="102850" lIns="102850" spcFirstLastPara="1" rIns="102850" wrap="square" tIns="102850">
            <a:noAutofit/>
          </a:bodyPr>
          <a:lstStyle/>
          <a:p>
            <a:pPr indent="0" lvl="0" marL="0" marR="0" rtl="0" algn="l">
              <a:lnSpc>
                <a:spcPct val="100000"/>
              </a:lnSpc>
              <a:spcBef>
                <a:spcPts val="0"/>
              </a:spcBef>
              <a:spcAft>
                <a:spcPts val="0"/>
              </a:spcAft>
              <a:buClr>
                <a:srgbClr val="000000"/>
              </a:buClr>
              <a:buSzPts val="2250"/>
              <a:buFont typeface="Arial"/>
              <a:buNone/>
            </a:pPr>
            <a:r>
              <a:rPr b="1" i="0" lang="en-US" sz="2250" u="none" cap="none" strike="noStrike">
                <a:solidFill>
                  <a:srgbClr val="002060"/>
                </a:solidFill>
                <a:latin typeface="Open Sans"/>
                <a:ea typeface="Open Sans"/>
                <a:cs typeface="Open Sans"/>
                <a:sym typeface="Open Sans"/>
              </a:rPr>
              <a:t>C. a boarding school in Sydney</a:t>
            </a:r>
            <a:endParaRPr/>
          </a:p>
        </p:txBody>
      </p:sp>
      <p:sp>
        <p:nvSpPr>
          <p:cNvPr id="343" name="Google Shape;343;p4"/>
          <p:cNvSpPr txBox="1"/>
          <p:nvPr/>
        </p:nvSpPr>
        <p:spPr>
          <a:xfrm>
            <a:off x="3061230" y="3255692"/>
            <a:ext cx="2940482" cy="684369"/>
          </a:xfrm>
          <a:prstGeom prst="rect">
            <a:avLst/>
          </a:prstGeom>
          <a:noFill/>
          <a:ln>
            <a:noFill/>
          </a:ln>
        </p:spPr>
        <p:txBody>
          <a:bodyPr anchorCtr="0" anchor="ctr" bIns="102850" lIns="102850" spcFirstLastPara="1" rIns="102850" wrap="square" tIns="102850">
            <a:noAutofit/>
          </a:bodyPr>
          <a:lstStyle/>
          <a:p>
            <a:pPr indent="0" lvl="0" marL="0" marR="0" rtl="0" algn="l">
              <a:lnSpc>
                <a:spcPct val="100000"/>
              </a:lnSpc>
              <a:spcBef>
                <a:spcPts val="0"/>
              </a:spcBef>
              <a:spcAft>
                <a:spcPts val="0"/>
              </a:spcAft>
              <a:buClr>
                <a:srgbClr val="000000"/>
              </a:buClr>
              <a:buSzPts val="2250"/>
              <a:buFont typeface="Arial"/>
              <a:buNone/>
            </a:pPr>
            <a:r>
              <a:rPr b="1" i="0" lang="en-US" sz="2250" u="none" cap="none" strike="noStrike">
                <a:solidFill>
                  <a:srgbClr val="002060"/>
                </a:solidFill>
                <a:latin typeface="Open Sans"/>
                <a:ea typeface="Open Sans"/>
                <a:cs typeface="Open Sans"/>
                <a:sym typeface="Open Sans"/>
              </a:rPr>
              <a:t>A. a school in Bac Giang</a:t>
            </a:r>
            <a:endParaRPr b="1" i="0" sz="2250" u="none" cap="none" strike="noStrike">
              <a:solidFill>
                <a:srgbClr val="002060"/>
              </a:solidFill>
              <a:latin typeface="Open Sans"/>
              <a:ea typeface="Open Sans"/>
              <a:cs typeface="Open Sans"/>
              <a:sym typeface="Open Sans"/>
            </a:endParaRPr>
          </a:p>
        </p:txBody>
      </p:sp>
      <p:sp>
        <p:nvSpPr>
          <p:cNvPr id="344" name="Google Shape;344;p4"/>
          <p:cNvSpPr txBox="1"/>
          <p:nvPr/>
        </p:nvSpPr>
        <p:spPr>
          <a:xfrm>
            <a:off x="6160574" y="3255691"/>
            <a:ext cx="2940482" cy="684369"/>
          </a:xfrm>
          <a:prstGeom prst="rect">
            <a:avLst/>
          </a:prstGeom>
          <a:noFill/>
          <a:ln>
            <a:noFill/>
          </a:ln>
        </p:spPr>
        <p:txBody>
          <a:bodyPr anchorCtr="0" anchor="ctr" bIns="102850" lIns="102850" spcFirstLastPara="1" rIns="102850" wrap="square" tIns="102850">
            <a:noAutofit/>
          </a:bodyPr>
          <a:lstStyle/>
          <a:p>
            <a:pPr indent="0" lvl="0" marL="0" marR="0" rtl="0" algn="l">
              <a:lnSpc>
                <a:spcPct val="100000"/>
              </a:lnSpc>
              <a:spcBef>
                <a:spcPts val="0"/>
              </a:spcBef>
              <a:spcAft>
                <a:spcPts val="0"/>
              </a:spcAft>
              <a:buClr>
                <a:srgbClr val="000000"/>
              </a:buClr>
              <a:buSzPts val="2250"/>
              <a:buFont typeface="Arial"/>
              <a:buNone/>
            </a:pPr>
            <a:r>
              <a:rPr b="1" i="0" lang="en-US" sz="2250" u="none" cap="none" strike="noStrike">
                <a:solidFill>
                  <a:srgbClr val="002060"/>
                </a:solidFill>
                <a:latin typeface="Open Sans"/>
                <a:ea typeface="Open Sans"/>
                <a:cs typeface="Open Sans"/>
                <a:sym typeface="Open Sans"/>
              </a:rPr>
              <a:t>B. an international school</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1"/>
                                        </p:tgtEl>
                                        <p:attrNameLst>
                                          <p:attrName>style.visibility</p:attrName>
                                        </p:attrNameLst>
                                      </p:cBhvr>
                                      <p:to>
                                        <p:strVal val="visible"/>
                                      </p:to>
                                    </p:set>
                                    <p:animEffect filter="fade" transition="in">
                                      <p:cBhvr>
                                        <p:cTn dur="500"/>
                                        <p:tgtEl>
                                          <p:spTgt spid="341"/>
                                        </p:tgtEl>
                                      </p:cBhvr>
                                    </p:animEffect>
                                  </p:childTnLst>
                                </p:cTn>
                              </p:par>
                              <p:par>
                                <p:cTn fill="hold" nodeType="withEffect" presetClass="entr" presetID="10" presetSubtype="0">
                                  <p:stCondLst>
                                    <p:cond delay="0"/>
                                  </p:stCondLst>
                                  <p:childTnLst>
                                    <p:set>
                                      <p:cBhvr>
                                        <p:cTn dur="1" fill="hold">
                                          <p:stCondLst>
                                            <p:cond delay="0"/>
                                          </p:stCondLst>
                                        </p:cTn>
                                        <p:tgtEl>
                                          <p:spTgt spid="328"/>
                                        </p:tgtEl>
                                        <p:attrNameLst>
                                          <p:attrName>style.visibility</p:attrName>
                                        </p:attrNameLst>
                                      </p:cBhvr>
                                      <p:to>
                                        <p:strVal val="visible"/>
                                      </p:to>
                                    </p:set>
                                    <p:animEffect filter="fade" transition="in">
                                      <p:cBhvr>
                                        <p:cTn dur="500"/>
                                        <p:tgtEl>
                                          <p:spTgt spid="328"/>
                                        </p:tgtEl>
                                      </p:cBhvr>
                                    </p:animEffect>
                                  </p:childTnLst>
                                </p:cTn>
                              </p:par>
                              <p:par>
                                <p:cTn fill="hold" nodeType="withEffect" presetClass="entr" presetID="10" presetSubtype="0">
                                  <p:stCondLst>
                                    <p:cond delay="0"/>
                                  </p:stCondLst>
                                  <p:childTnLst>
                                    <p:set>
                                      <p:cBhvr>
                                        <p:cTn dur="1" fill="hold">
                                          <p:stCondLst>
                                            <p:cond delay="0"/>
                                          </p:stCondLst>
                                        </p:cTn>
                                        <p:tgtEl>
                                          <p:spTgt spid="329"/>
                                        </p:tgtEl>
                                        <p:attrNameLst>
                                          <p:attrName>style.visibility</p:attrName>
                                        </p:attrNameLst>
                                      </p:cBhvr>
                                      <p:to>
                                        <p:strVal val="visible"/>
                                      </p:to>
                                    </p:set>
                                    <p:animEffect filter="fade" transition="in">
                                      <p:cBhvr>
                                        <p:cTn dur="500"/>
                                        <p:tgtEl>
                                          <p:spTgt spid="329"/>
                                        </p:tgtEl>
                                      </p:cBhvr>
                                    </p:animEffect>
                                  </p:childTnLst>
                                </p:cTn>
                              </p:par>
                              <p:par>
                                <p:cTn fill="hold" nodeType="withEffect" presetClass="entr" presetID="10" presetSubtype="0">
                                  <p:stCondLst>
                                    <p:cond delay="0"/>
                                  </p:stCondLst>
                                  <p:childTnLst>
                                    <p:set>
                                      <p:cBhvr>
                                        <p:cTn dur="1" fill="hold">
                                          <p:stCondLst>
                                            <p:cond delay="0"/>
                                          </p:stCondLst>
                                        </p:cTn>
                                        <p:tgtEl>
                                          <p:spTgt spid="332"/>
                                        </p:tgtEl>
                                        <p:attrNameLst>
                                          <p:attrName>style.visibility</p:attrName>
                                        </p:attrNameLst>
                                      </p:cBhvr>
                                      <p:to>
                                        <p:strVal val="visible"/>
                                      </p:to>
                                    </p:set>
                                    <p:animEffect filter="fade" transition="in">
                                      <p:cBhvr>
                                        <p:cTn dur="500"/>
                                        <p:tgtEl>
                                          <p:spTgt spid="332"/>
                                        </p:tgtEl>
                                      </p:cBhvr>
                                    </p:animEffect>
                                  </p:childTnLst>
                                </p:cTn>
                              </p:par>
                              <p:par>
                                <p:cTn fill="hold" nodeType="withEffect" presetClass="entr" presetID="10" presetSubtype="0">
                                  <p:stCondLst>
                                    <p:cond delay="0"/>
                                  </p:stCondLst>
                                  <p:childTnLst>
                                    <p:set>
                                      <p:cBhvr>
                                        <p:cTn dur="1" fill="hold">
                                          <p:stCondLst>
                                            <p:cond delay="0"/>
                                          </p:stCondLst>
                                        </p:cTn>
                                        <p:tgtEl>
                                          <p:spTgt spid="335"/>
                                        </p:tgtEl>
                                        <p:attrNameLst>
                                          <p:attrName>style.visibility</p:attrName>
                                        </p:attrNameLst>
                                      </p:cBhvr>
                                      <p:to>
                                        <p:strVal val="visible"/>
                                      </p:to>
                                    </p:set>
                                    <p:animEffect filter="fade" transition="in">
                                      <p:cBhvr>
                                        <p:cTn dur="500"/>
                                        <p:tgtEl>
                                          <p:spTgt spid="335"/>
                                        </p:tgtEl>
                                      </p:cBhvr>
                                    </p:animEffect>
                                  </p:childTnLst>
                                </p:cTn>
                              </p:par>
                              <p:par>
                                <p:cTn fill="hold" nodeType="withEffect" presetClass="entr" presetID="10" presetSubtype="0">
                                  <p:stCondLst>
                                    <p:cond delay="0"/>
                                  </p:stCondLst>
                                  <p:childTnLst>
                                    <p:set>
                                      <p:cBhvr>
                                        <p:cTn dur="1" fill="hold">
                                          <p:stCondLst>
                                            <p:cond delay="0"/>
                                          </p:stCondLst>
                                        </p:cTn>
                                        <p:tgtEl>
                                          <p:spTgt spid="338"/>
                                        </p:tgtEl>
                                        <p:attrNameLst>
                                          <p:attrName>style.visibility</p:attrName>
                                        </p:attrNameLst>
                                      </p:cBhvr>
                                      <p:to>
                                        <p:strVal val="visible"/>
                                      </p:to>
                                    </p:set>
                                    <p:animEffect filter="fade" transition="in">
                                      <p:cBhvr>
                                        <p:cTn dur="500"/>
                                        <p:tgtEl>
                                          <p:spTgt spid="3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500"/>
                                        <p:tgtEl>
                                          <p:spTgt spid="330"/>
                                        </p:tgtEl>
                                      </p:cBhvr>
                                    </p:animEffect>
                                  </p:childTnLst>
                                </p:cTn>
                              </p:par>
                              <p:par>
                                <p:cTn fill="hold" nodeType="with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500"/>
                                        <p:tgtEl>
                                          <p:spTgt spid="3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29"/>
                                        </p:tgtEl>
                                      </p:cBhvr>
                                    </p:animEffect>
                                    <p:set>
                                      <p:cBhvr>
                                        <p:cTn dur="1" fill="hold">
                                          <p:stCondLst>
                                            <p:cond delay="500"/>
                                          </p:stCondLst>
                                        </p:cTn>
                                        <p:tgtEl>
                                          <p:spTgt spid="329"/>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42"/>
                                        </p:tgtEl>
                                        <p:attrNameLst>
                                          <p:attrName>style.visibility</p:attrName>
                                        </p:attrNameLst>
                                      </p:cBhvr>
                                      <p:to>
                                        <p:strVal val="visible"/>
                                      </p:to>
                                    </p:set>
                                    <p:animEffect filter="fade" transition="in">
                                      <p:cBhvr>
                                        <p:cTn dur="500"/>
                                        <p:tgtEl>
                                          <p:spTgt spid="3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41"/>
                                        </p:tgtEl>
                                      </p:cBhvr>
                                    </p:animEffect>
                                    <p:set>
                                      <p:cBhvr>
                                        <p:cTn dur="1" fill="hold">
                                          <p:stCondLst>
                                            <p:cond delay="500"/>
                                          </p:stCondLst>
                                        </p:cTn>
                                        <p:tgtEl>
                                          <p:spTgt spid="341"/>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500"/>
                                        <p:tgtEl>
                                          <p:spTgt spid="3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28"/>
                                        </p:tgtEl>
                                      </p:cBhvr>
                                    </p:animEffect>
                                    <p:set>
                                      <p:cBhvr>
                                        <p:cTn dur="1" fill="hold">
                                          <p:stCondLst>
                                            <p:cond delay="500"/>
                                          </p:stCondLst>
                                        </p:cTn>
                                        <p:tgtEl>
                                          <p:spTgt spid="328"/>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44"/>
                                        </p:tgtEl>
                                        <p:attrNameLst>
                                          <p:attrName>style.visibility</p:attrName>
                                        </p:attrNameLst>
                                      </p:cBhvr>
                                      <p:to>
                                        <p:strVal val="visible"/>
                                      </p:to>
                                    </p:set>
                                    <p:animEffect filter="fade" transition="in">
                                      <p:cBhvr>
                                        <p:cTn dur="500"/>
                                        <p:tgtEl>
                                          <p:spTgt spid="3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5"/>
          <p:cNvSpPr txBox="1"/>
          <p:nvPr>
            <p:ph idx="4294967295" type="title"/>
          </p:nvPr>
        </p:nvSpPr>
        <p:spPr>
          <a:xfrm>
            <a:off x="85554" y="79375"/>
            <a:ext cx="4076055" cy="861919"/>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rgbClr val="3C78D8"/>
              </a:buClr>
              <a:buSzPts val="3100"/>
              <a:buFont typeface="Luckiest Guy"/>
              <a:buNone/>
            </a:pPr>
            <a:r>
              <a:rPr b="1" lang="en-US" sz="2400">
                <a:highlight>
                  <a:srgbClr val="D6E8F0"/>
                </a:highlight>
                <a:latin typeface="Open Sans"/>
                <a:ea typeface="Open Sans"/>
                <a:cs typeface="Open Sans"/>
                <a:sym typeface="Open Sans"/>
              </a:rPr>
              <a:t>2. Read &amp; </a:t>
            </a:r>
            <a:r>
              <a:rPr b="1" lang="en-US" sz="2400" u="sng">
                <a:highlight>
                  <a:srgbClr val="D6E8F0"/>
                </a:highlight>
                <a:latin typeface="Open Sans"/>
                <a:ea typeface="Open Sans"/>
                <a:cs typeface="Open Sans"/>
                <a:sym typeface="Open Sans"/>
              </a:rPr>
              <a:t>Underline</a:t>
            </a:r>
            <a:r>
              <a:rPr b="1" lang="en-US" sz="2400">
                <a:highlight>
                  <a:srgbClr val="D6E8F0"/>
                </a:highlight>
                <a:latin typeface="Open Sans"/>
                <a:ea typeface="Open Sans"/>
                <a:cs typeface="Open Sans"/>
                <a:sym typeface="Open Sans"/>
              </a:rPr>
              <a:t> the key words.</a:t>
            </a:r>
            <a:endParaRPr/>
          </a:p>
        </p:txBody>
      </p:sp>
      <p:sp>
        <p:nvSpPr>
          <p:cNvPr id="350" name="Google Shape;350;p5"/>
          <p:cNvSpPr txBox="1"/>
          <p:nvPr/>
        </p:nvSpPr>
        <p:spPr>
          <a:xfrm>
            <a:off x="85554" y="1058177"/>
            <a:ext cx="3984422" cy="3599178"/>
          </a:xfrm>
          <a:prstGeom prst="rect">
            <a:avLst/>
          </a:prstGeom>
          <a:noFill/>
          <a:ln>
            <a:noFill/>
          </a:ln>
        </p:spPr>
        <p:txBody>
          <a:bodyPr anchorCtr="0" anchor="ctr" bIns="102850" lIns="102850" spcFirstLastPara="1" rIns="102850" wrap="square" tIns="102850">
            <a:noAutofit/>
          </a:bodyPr>
          <a:lstStyle/>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1. Students live and study in a ____________ school. They only go home at weekends.</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2. Sunrise is a school in ______________.</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3. There are ____________ around An Son School.</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4. ___________ has an art club.</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5. At Dream School, students learn English with ______________.</a:t>
            </a:r>
            <a:endParaRPr/>
          </a:p>
        </p:txBody>
      </p:sp>
      <p:cxnSp>
        <p:nvCxnSpPr>
          <p:cNvPr id="351" name="Google Shape;351;p5"/>
          <p:cNvCxnSpPr/>
          <p:nvPr/>
        </p:nvCxnSpPr>
        <p:spPr>
          <a:xfrm>
            <a:off x="1667428" y="1464549"/>
            <a:ext cx="1595700" cy="0"/>
          </a:xfrm>
          <a:prstGeom prst="straightConnector1">
            <a:avLst/>
          </a:prstGeom>
          <a:noFill/>
          <a:ln cap="flat" cmpd="sng" w="38100">
            <a:solidFill>
              <a:srgbClr val="CC0000"/>
            </a:solidFill>
            <a:prstDash val="solid"/>
            <a:round/>
            <a:headEnd len="sm" w="sm" type="none"/>
            <a:tailEnd len="sm" w="sm" type="none"/>
          </a:ln>
        </p:spPr>
      </p:cxnSp>
      <p:cxnSp>
        <p:nvCxnSpPr>
          <p:cNvPr id="352" name="Google Shape;352;p5"/>
          <p:cNvCxnSpPr/>
          <p:nvPr/>
        </p:nvCxnSpPr>
        <p:spPr>
          <a:xfrm>
            <a:off x="1819835" y="1764708"/>
            <a:ext cx="798000" cy="0"/>
          </a:xfrm>
          <a:prstGeom prst="straightConnector1">
            <a:avLst/>
          </a:prstGeom>
          <a:noFill/>
          <a:ln cap="flat" cmpd="sng" w="38100">
            <a:solidFill>
              <a:srgbClr val="CC0000"/>
            </a:solidFill>
            <a:prstDash val="solid"/>
            <a:round/>
            <a:headEnd len="sm" w="sm" type="none"/>
            <a:tailEnd len="sm" w="sm" type="none"/>
          </a:ln>
        </p:spPr>
      </p:cxnSp>
      <p:cxnSp>
        <p:nvCxnSpPr>
          <p:cNvPr id="353" name="Google Shape;353;p5"/>
          <p:cNvCxnSpPr/>
          <p:nvPr/>
        </p:nvCxnSpPr>
        <p:spPr>
          <a:xfrm>
            <a:off x="484090" y="2480015"/>
            <a:ext cx="860700" cy="0"/>
          </a:xfrm>
          <a:prstGeom prst="straightConnector1">
            <a:avLst/>
          </a:prstGeom>
          <a:noFill/>
          <a:ln cap="flat" cmpd="sng" w="38100">
            <a:solidFill>
              <a:srgbClr val="CC0000"/>
            </a:solidFill>
            <a:prstDash val="solid"/>
            <a:round/>
            <a:headEnd len="sm" w="sm" type="none"/>
            <a:tailEnd len="sm" w="sm" type="none"/>
          </a:ln>
        </p:spPr>
      </p:cxnSp>
      <p:cxnSp>
        <p:nvCxnSpPr>
          <p:cNvPr id="354" name="Google Shape;354;p5"/>
          <p:cNvCxnSpPr/>
          <p:nvPr/>
        </p:nvCxnSpPr>
        <p:spPr>
          <a:xfrm>
            <a:off x="2738876" y="2480026"/>
            <a:ext cx="242100" cy="0"/>
          </a:xfrm>
          <a:prstGeom prst="straightConnector1">
            <a:avLst/>
          </a:prstGeom>
          <a:noFill/>
          <a:ln cap="flat" cmpd="sng" w="38100">
            <a:solidFill>
              <a:srgbClr val="CC0000"/>
            </a:solidFill>
            <a:prstDash val="solid"/>
            <a:round/>
            <a:headEnd len="sm" w="sm" type="none"/>
            <a:tailEnd len="sm" w="sm" type="none"/>
          </a:ln>
        </p:spPr>
      </p:cxnSp>
      <p:cxnSp>
        <p:nvCxnSpPr>
          <p:cNvPr id="355" name="Google Shape;355;p5"/>
          <p:cNvCxnSpPr/>
          <p:nvPr/>
        </p:nvCxnSpPr>
        <p:spPr>
          <a:xfrm>
            <a:off x="3101788" y="3172272"/>
            <a:ext cx="860700" cy="0"/>
          </a:xfrm>
          <a:prstGeom prst="straightConnector1">
            <a:avLst/>
          </a:prstGeom>
          <a:noFill/>
          <a:ln cap="flat" cmpd="sng" w="38100">
            <a:solidFill>
              <a:srgbClr val="CC0000"/>
            </a:solidFill>
            <a:prstDash val="solid"/>
            <a:round/>
            <a:headEnd len="sm" w="sm" type="none"/>
            <a:tailEnd len="sm" w="sm" type="none"/>
          </a:ln>
        </p:spPr>
      </p:cxnSp>
      <p:cxnSp>
        <p:nvCxnSpPr>
          <p:cNvPr id="356" name="Google Shape;356;p5"/>
          <p:cNvCxnSpPr/>
          <p:nvPr/>
        </p:nvCxnSpPr>
        <p:spPr>
          <a:xfrm>
            <a:off x="161364" y="3517360"/>
            <a:ext cx="1658400" cy="0"/>
          </a:xfrm>
          <a:prstGeom prst="straightConnector1">
            <a:avLst/>
          </a:prstGeom>
          <a:noFill/>
          <a:ln cap="flat" cmpd="sng" w="38100">
            <a:solidFill>
              <a:srgbClr val="CC0000"/>
            </a:solidFill>
            <a:prstDash val="solid"/>
            <a:round/>
            <a:headEnd len="sm" w="sm" type="none"/>
            <a:tailEnd len="sm" w="sm" type="none"/>
          </a:ln>
        </p:spPr>
      </p:cxnSp>
      <p:cxnSp>
        <p:nvCxnSpPr>
          <p:cNvPr id="357" name="Google Shape;357;p5"/>
          <p:cNvCxnSpPr/>
          <p:nvPr/>
        </p:nvCxnSpPr>
        <p:spPr>
          <a:xfrm>
            <a:off x="2617832" y="3858019"/>
            <a:ext cx="860700" cy="0"/>
          </a:xfrm>
          <a:prstGeom prst="straightConnector1">
            <a:avLst/>
          </a:prstGeom>
          <a:noFill/>
          <a:ln cap="flat" cmpd="sng" w="38100">
            <a:solidFill>
              <a:srgbClr val="CC0000"/>
            </a:solidFill>
            <a:prstDash val="solid"/>
            <a:round/>
            <a:headEnd len="sm" w="sm" type="none"/>
            <a:tailEnd len="sm" w="sm" type="none"/>
          </a:ln>
        </p:spPr>
      </p:cxnSp>
      <p:cxnSp>
        <p:nvCxnSpPr>
          <p:cNvPr id="358" name="Google Shape;358;p5"/>
          <p:cNvCxnSpPr/>
          <p:nvPr/>
        </p:nvCxnSpPr>
        <p:spPr>
          <a:xfrm>
            <a:off x="752930" y="4221143"/>
            <a:ext cx="1667400" cy="0"/>
          </a:xfrm>
          <a:prstGeom prst="straightConnector1">
            <a:avLst/>
          </a:prstGeom>
          <a:noFill/>
          <a:ln cap="flat" cmpd="sng" w="38100">
            <a:solidFill>
              <a:srgbClr val="CC0000"/>
            </a:solidFill>
            <a:prstDash val="solid"/>
            <a:round/>
            <a:headEnd len="sm" w="sm" type="none"/>
            <a:tailEnd len="sm" w="sm" type="none"/>
          </a:ln>
        </p:spPr>
      </p:cxnSp>
      <p:cxnSp>
        <p:nvCxnSpPr>
          <p:cNvPr id="359" name="Google Shape;359;p5"/>
          <p:cNvCxnSpPr/>
          <p:nvPr/>
        </p:nvCxnSpPr>
        <p:spPr>
          <a:xfrm>
            <a:off x="237539" y="4597767"/>
            <a:ext cx="1506000" cy="0"/>
          </a:xfrm>
          <a:prstGeom prst="straightConnector1">
            <a:avLst/>
          </a:prstGeom>
          <a:noFill/>
          <a:ln cap="flat" cmpd="sng" w="38100">
            <a:solidFill>
              <a:srgbClr val="CC0000"/>
            </a:solidFill>
            <a:prstDash val="solid"/>
            <a:round/>
            <a:headEnd len="sm" w="sm" type="none"/>
            <a:tailEnd len="sm" w="sm" type="none"/>
          </a:ln>
        </p:spPr>
      </p:cxnSp>
      <p:cxnSp>
        <p:nvCxnSpPr>
          <p:cNvPr id="360" name="Google Shape;360;p5"/>
          <p:cNvCxnSpPr/>
          <p:nvPr/>
        </p:nvCxnSpPr>
        <p:spPr>
          <a:xfrm>
            <a:off x="1817778" y="4597767"/>
            <a:ext cx="519900" cy="0"/>
          </a:xfrm>
          <a:prstGeom prst="straightConnector1">
            <a:avLst/>
          </a:prstGeom>
          <a:noFill/>
          <a:ln cap="flat" cmpd="sng" w="38100">
            <a:solidFill>
              <a:srgbClr val="CC0000"/>
            </a:solidFill>
            <a:prstDash val="solid"/>
            <a:round/>
            <a:headEnd len="sm" w="sm" type="none"/>
            <a:tailEnd len="sm" w="sm" type="none"/>
          </a:ln>
        </p:spPr>
      </p:cxnSp>
      <p:sp>
        <p:nvSpPr>
          <p:cNvPr id="361" name="Google Shape;361;p5"/>
          <p:cNvSpPr txBox="1"/>
          <p:nvPr/>
        </p:nvSpPr>
        <p:spPr>
          <a:xfrm>
            <a:off x="85553" y="79374"/>
            <a:ext cx="4076055" cy="861919"/>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C78D8"/>
              </a:buClr>
              <a:buSzPts val="3100"/>
              <a:buFont typeface="Luckiest Guy"/>
              <a:buNone/>
            </a:pPr>
            <a:r>
              <a:rPr b="1" i="0" lang="en-US" sz="2400" u="none" cap="none" strike="noStrike">
                <a:solidFill>
                  <a:srgbClr val="3C78D8"/>
                </a:solidFill>
                <a:highlight>
                  <a:srgbClr val="D6E8F0"/>
                </a:highlight>
                <a:latin typeface="Open Sans"/>
                <a:ea typeface="Open Sans"/>
                <a:cs typeface="Open Sans"/>
                <a:sym typeface="Open Sans"/>
              </a:rPr>
              <a:t>2. Read again &amp; complete the sentences. (p.12)</a:t>
            </a:r>
            <a:endParaRPr/>
          </a:p>
        </p:txBody>
      </p:sp>
      <p:sp>
        <p:nvSpPr>
          <p:cNvPr id="362" name="Google Shape;362;p5"/>
          <p:cNvSpPr txBox="1"/>
          <p:nvPr/>
        </p:nvSpPr>
        <p:spPr>
          <a:xfrm>
            <a:off x="4161609" y="108922"/>
            <a:ext cx="4861757" cy="4955203"/>
          </a:xfrm>
          <a:prstGeom prst="rect">
            <a:avLst/>
          </a:prstGeom>
          <a:solidFill>
            <a:srgbClr val="B9D27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Open Sans"/>
                <a:ea typeface="Open Sans"/>
                <a:cs typeface="Open Sans"/>
                <a:sym typeface="Open Sans"/>
              </a:rPr>
              <a:t>1. </a:t>
            </a:r>
            <a:r>
              <a:rPr b="0" i="0" lang="en-US" sz="1800" u="none" cap="none" strike="noStrike">
                <a:solidFill>
                  <a:srgbClr val="000000"/>
                </a:solidFill>
                <a:latin typeface="Open Sans"/>
                <a:ea typeface="Open Sans"/>
                <a:cs typeface="Open Sans"/>
                <a:sym typeface="Open Sans"/>
              </a:rPr>
              <a:t>Sunrise is a boarding school in Sydney. Students study and live there. About 1,200 boys and girls go to Sunrise. It has students from all over Australia. They study subjects like maths, science and English. </a:t>
            </a:r>
            <a:endParaRPr/>
          </a:p>
          <a:p>
            <a:pPr indent="0" lvl="0" marL="0" marR="0" rtl="0" algn="l">
              <a:lnSpc>
                <a:spcPct val="100000"/>
              </a:lnSpc>
              <a:spcBef>
                <a:spcPts val="600"/>
              </a:spcBef>
              <a:spcAft>
                <a:spcPts val="0"/>
              </a:spcAft>
              <a:buNone/>
            </a:pPr>
            <a:r>
              <a:rPr b="1" i="0" lang="en-US" sz="1800" u="none" cap="none" strike="noStrike">
                <a:solidFill>
                  <a:srgbClr val="000000"/>
                </a:solidFill>
                <a:latin typeface="Open Sans"/>
                <a:ea typeface="Open Sans"/>
                <a:cs typeface="Open Sans"/>
                <a:sym typeface="Open Sans"/>
              </a:rPr>
              <a:t>2. </a:t>
            </a:r>
            <a:r>
              <a:rPr b="0" i="0" lang="en-US" sz="1800" u="none" cap="none" strike="noStrike">
                <a:solidFill>
                  <a:srgbClr val="000000"/>
                </a:solidFill>
                <a:latin typeface="Open Sans"/>
                <a:ea typeface="Open Sans"/>
                <a:cs typeface="Open Sans"/>
                <a:sym typeface="Open Sans"/>
              </a:rPr>
              <a:t>An Son is a lower secondary school in Bac Giang. It has only 8 classes. There are mountains and green fields around the school. There is a computer room and a library. There is also a school garden and a playground. </a:t>
            </a:r>
            <a:endParaRPr/>
          </a:p>
          <a:p>
            <a:pPr indent="0" lvl="0" marL="0" marR="0" rtl="0" algn="l">
              <a:lnSpc>
                <a:spcPct val="100000"/>
              </a:lnSpc>
              <a:spcBef>
                <a:spcPts val="600"/>
              </a:spcBef>
              <a:spcAft>
                <a:spcPts val="0"/>
              </a:spcAft>
              <a:buNone/>
            </a:pPr>
            <a:r>
              <a:rPr b="1" i="0" lang="en-US" sz="1800" u="none" cap="none" strike="noStrike">
                <a:solidFill>
                  <a:srgbClr val="000000"/>
                </a:solidFill>
                <a:latin typeface="Open Sans"/>
                <a:ea typeface="Open Sans"/>
                <a:cs typeface="Open Sans"/>
                <a:sym typeface="Open Sans"/>
              </a:rPr>
              <a:t>3. </a:t>
            </a:r>
            <a:r>
              <a:rPr b="0" i="0" lang="en-US" sz="1800" u="none" cap="none" strike="noStrike">
                <a:solidFill>
                  <a:srgbClr val="000000"/>
                </a:solidFill>
                <a:latin typeface="Open Sans"/>
                <a:ea typeface="Open Sans"/>
                <a:cs typeface="Open Sans"/>
                <a:sym typeface="Open Sans"/>
              </a:rPr>
              <a:t>Dream is an international school. Here students learn English with English-speaking teachers. In the afternoon, they join many interesting clubs. They play sports and games. Some students do paintings in the art club. </a:t>
            </a:r>
            <a:endParaRPr/>
          </a:p>
        </p:txBody>
      </p:sp>
      <p:cxnSp>
        <p:nvCxnSpPr>
          <p:cNvPr id="363" name="Google Shape;363;p5"/>
          <p:cNvCxnSpPr/>
          <p:nvPr/>
        </p:nvCxnSpPr>
        <p:spPr>
          <a:xfrm>
            <a:off x="1792946" y="3858019"/>
            <a:ext cx="394500" cy="0"/>
          </a:xfrm>
          <a:prstGeom prst="straightConnector1">
            <a:avLst/>
          </a:prstGeom>
          <a:noFill/>
          <a:ln cap="flat" cmpd="sng" w="38100">
            <a:solidFill>
              <a:srgbClr val="CC0000"/>
            </a:solidFill>
            <a:prstDash val="solid"/>
            <a:round/>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
                                        </p:tgtEl>
                                        <p:attrNameLst>
                                          <p:attrName>style.visibility</p:attrName>
                                        </p:attrNameLst>
                                      </p:cBhvr>
                                      <p:to>
                                        <p:strVal val="visible"/>
                                      </p:to>
                                    </p:set>
                                    <p:animEffect filter="fade" transition="in">
                                      <p:cBhvr>
                                        <p:cTn dur="500"/>
                                        <p:tgtEl>
                                          <p:spTgt spid="351"/>
                                        </p:tgtEl>
                                      </p:cBhvr>
                                    </p:animEffect>
                                  </p:childTnLst>
                                </p:cTn>
                              </p:par>
                              <p:par>
                                <p:cTn fill="hold" nodeType="withEffect" presetClass="entr" presetID="10" presetSubtype="0">
                                  <p:stCondLst>
                                    <p:cond delay="0"/>
                                  </p:stCondLst>
                                  <p:childTnLst>
                                    <p:set>
                                      <p:cBhvr>
                                        <p:cTn dur="1" fill="hold">
                                          <p:stCondLst>
                                            <p:cond delay="0"/>
                                          </p:stCondLst>
                                        </p:cTn>
                                        <p:tgtEl>
                                          <p:spTgt spid="352"/>
                                        </p:tgtEl>
                                        <p:attrNameLst>
                                          <p:attrName>style.visibility</p:attrName>
                                        </p:attrNameLst>
                                      </p:cBhvr>
                                      <p:to>
                                        <p:strVal val="visible"/>
                                      </p:to>
                                    </p:set>
                                    <p:animEffect filter="fade" transition="in">
                                      <p:cBhvr>
                                        <p:cTn dur="500"/>
                                        <p:tgtEl>
                                          <p:spTgt spid="3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3"/>
                                        </p:tgtEl>
                                        <p:attrNameLst>
                                          <p:attrName>style.visibility</p:attrName>
                                        </p:attrNameLst>
                                      </p:cBhvr>
                                      <p:to>
                                        <p:strVal val="visible"/>
                                      </p:to>
                                    </p:set>
                                    <p:animEffect filter="fade" transition="in">
                                      <p:cBhvr>
                                        <p:cTn dur="500"/>
                                        <p:tgtEl>
                                          <p:spTgt spid="353"/>
                                        </p:tgtEl>
                                      </p:cBhvr>
                                    </p:animEffect>
                                  </p:childTnLst>
                                </p:cTn>
                              </p:par>
                              <p:par>
                                <p:cTn fill="hold" nodeType="withEffect" presetClass="entr" presetID="10" presetSubtype="0">
                                  <p:stCondLst>
                                    <p:cond delay="0"/>
                                  </p:stCondLst>
                                  <p:childTnLst>
                                    <p:set>
                                      <p:cBhvr>
                                        <p:cTn dur="1" fill="hold">
                                          <p:stCondLst>
                                            <p:cond delay="0"/>
                                          </p:stCondLst>
                                        </p:cTn>
                                        <p:tgtEl>
                                          <p:spTgt spid="354"/>
                                        </p:tgtEl>
                                        <p:attrNameLst>
                                          <p:attrName>style.visibility</p:attrName>
                                        </p:attrNameLst>
                                      </p:cBhvr>
                                      <p:to>
                                        <p:strVal val="visible"/>
                                      </p:to>
                                    </p:set>
                                    <p:animEffect filter="fade" transition="in">
                                      <p:cBhvr>
                                        <p:cTn dur="500"/>
                                        <p:tgtEl>
                                          <p:spTgt spid="3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
                                        </p:tgtEl>
                                        <p:attrNameLst>
                                          <p:attrName>style.visibility</p:attrName>
                                        </p:attrNameLst>
                                      </p:cBhvr>
                                      <p:to>
                                        <p:strVal val="visible"/>
                                      </p:to>
                                    </p:set>
                                    <p:animEffect filter="fade" transition="in">
                                      <p:cBhvr>
                                        <p:cTn dur="500"/>
                                        <p:tgtEl>
                                          <p:spTgt spid="355"/>
                                        </p:tgtEl>
                                      </p:cBhvr>
                                    </p:animEffect>
                                  </p:childTnLst>
                                </p:cTn>
                              </p:par>
                              <p:par>
                                <p:cTn fill="hold" nodeType="withEffect" presetClass="entr" presetID="10" presetSubtype="0">
                                  <p:stCondLst>
                                    <p:cond delay="0"/>
                                  </p:stCondLst>
                                  <p:childTnLst>
                                    <p:set>
                                      <p:cBhvr>
                                        <p:cTn dur="1" fill="hold">
                                          <p:stCondLst>
                                            <p:cond delay="0"/>
                                          </p:stCondLst>
                                        </p:cTn>
                                        <p:tgtEl>
                                          <p:spTgt spid="356"/>
                                        </p:tgtEl>
                                        <p:attrNameLst>
                                          <p:attrName>style.visibility</p:attrName>
                                        </p:attrNameLst>
                                      </p:cBhvr>
                                      <p:to>
                                        <p:strVal val="visible"/>
                                      </p:to>
                                    </p:set>
                                    <p:animEffect filter="fade" transition="in">
                                      <p:cBhvr>
                                        <p:cTn dur="500"/>
                                        <p:tgtEl>
                                          <p:spTgt spid="35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7"/>
                                        </p:tgtEl>
                                        <p:attrNameLst>
                                          <p:attrName>style.visibility</p:attrName>
                                        </p:attrNameLst>
                                      </p:cBhvr>
                                      <p:to>
                                        <p:strVal val="visible"/>
                                      </p:to>
                                    </p:set>
                                    <p:animEffect filter="fade" transition="in">
                                      <p:cBhvr>
                                        <p:cTn dur="500"/>
                                        <p:tgtEl>
                                          <p:spTgt spid="357"/>
                                        </p:tgtEl>
                                      </p:cBhvr>
                                    </p:animEffect>
                                  </p:childTnLst>
                                </p:cTn>
                              </p:par>
                              <p:par>
                                <p:cTn fill="hold" nodeType="with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500"/>
                                        <p:tgtEl>
                                          <p:spTgt spid="3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8"/>
                                        </p:tgtEl>
                                        <p:attrNameLst>
                                          <p:attrName>style.visibility</p:attrName>
                                        </p:attrNameLst>
                                      </p:cBhvr>
                                      <p:to>
                                        <p:strVal val="visible"/>
                                      </p:to>
                                    </p:set>
                                    <p:animEffect filter="fade" transition="in">
                                      <p:cBhvr>
                                        <p:cTn dur="500"/>
                                        <p:tgtEl>
                                          <p:spTgt spid="358"/>
                                        </p:tgtEl>
                                      </p:cBhvr>
                                    </p:animEffect>
                                  </p:childTnLst>
                                </p:cTn>
                              </p:par>
                              <p:par>
                                <p:cTn fill="hold" nodeType="withEffect" presetClass="entr" presetID="10" presetSubtype="0">
                                  <p:stCondLst>
                                    <p:cond delay="0"/>
                                  </p:stCondLst>
                                  <p:childTnLst>
                                    <p:set>
                                      <p:cBhvr>
                                        <p:cTn dur="1" fill="hold">
                                          <p:stCondLst>
                                            <p:cond delay="0"/>
                                          </p:stCondLst>
                                        </p:cTn>
                                        <p:tgtEl>
                                          <p:spTgt spid="359"/>
                                        </p:tgtEl>
                                        <p:attrNameLst>
                                          <p:attrName>style.visibility</p:attrName>
                                        </p:attrNameLst>
                                      </p:cBhvr>
                                      <p:to>
                                        <p:strVal val="visible"/>
                                      </p:to>
                                    </p:set>
                                    <p:animEffect filter="fade" transition="in">
                                      <p:cBhvr>
                                        <p:cTn dur="500"/>
                                        <p:tgtEl>
                                          <p:spTgt spid="359"/>
                                        </p:tgtEl>
                                      </p:cBhvr>
                                    </p:animEffect>
                                  </p:childTnLst>
                                </p:cTn>
                              </p:par>
                              <p:par>
                                <p:cTn fill="hold" nodeType="withEffect" presetClass="entr" presetID="10" presetSubtype="0">
                                  <p:stCondLst>
                                    <p:cond delay="0"/>
                                  </p:stCondLst>
                                  <p:childTnLst>
                                    <p:set>
                                      <p:cBhvr>
                                        <p:cTn dur="1" fill="hold">
                                          <p:stCondLst>
                                            <p:cond delay="0"/>
                                          </p:stCondLst>
                                        </p:cTn>
                                        <p:tgtEl>
                                          <p:spTgt spid="360"/>
                                        </p:tgtEl>
                                        <p:attrNameLst>
                                          <p:attrName>style.visibility</p:attrName>
                                        </p:attrNameLst>
                                      </p:cBhvr>
                                      <p:to>
                                        <p:strVal val="visible"/>
                                      </p:to>
                                    </p:set>
                                    <p:animEffect filter="fade" transition="in">
                                      <p:cBhvr>
                                        <p:cTn dur="500"/>
                                        <p:tgtEl>
                                          <p:spTgt spid="3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500"/>
                                        <p:tgtEl>
                                          <p:spTgt spid="361"/>
                                        </p:tgtEl>
                                      </p:cBhvr>
                                    </p:animEffect>
                                  </p:childTnLst>
                                </p:cTn>
                              </p:par>
                              <p:par>
                                <p:cTn fill="hold" nodeType="withEffect" presetClass="entr" presetID="10" presetSubtype="0">
                                  <p:stCondLst>
                                    <p:cond delay="0"/>
                                  </p:stCondLst>
                                  <p:childTnLst>
                                    <p:set>
                                      <p:cBhvr>
                                        <p:cTn dur="1" fill="hold">
                                          <p:stCondLst>
                                            <p:cond delay="0"/>
                                          </p:stCondLst>
                                        </p:cTn>
                                        <p:tgtEl>
                                          <p:spTgt spid="362"/>
                                        </p:tgtEl>
                                        <p:attrNameLst>
                                          <p:attrName>style.visibility</p:attrName>
                                        </p:attrNameLst>
                                      </p:cBhvr>
                                      <p:to>
                                        <p:strVal val="visible"/>
                                      </p:to>
                                    </p:set>
                                    <p:animEffect filter="fade" transition="in">
                                      <p:cBhvr>
                                        <p:cTn dur="500"/>
                                        <p:tgtEl>
                                          <p:spTgt spid="3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6"/>
          <p:cNvSpPr txBox="1"/>
          <p:nvPr/>
        </p:nvSpPr>
        <p:spPr>
          <a:xfrm>
            <a:off x="85554" y="79375"/>
            <a:ext cx="4076055" cy="861919"/>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C78D8"/>
              </a:buClr>
              <a:buSzPts val="3100"/>
              <a:buFont typeface="Luckiest Guy"/>
              <a:buNone/>
            </a:pPr>
            <a:r>
              <a:rPr b="1" i="0" lang="en-US" sz="2400" u="none" cap="none" strike="noStrike">
                <a:solidFill>
                  <a:srgbClr val="3C78D8"/>
                </a:solidFill>
                <a:highlight>
                  <a:srgbClr val="D6E8F0"/>
                </a:highlight>
                <a:latin typeface="Open Sans"/>
                <a:ea typeface="Open Sans"/>
                <a:cs typeface="Open Sans"/>
                <a:sym typeface="Open Sans"/>
              </a:rPr>
              <a:t>2. Read &amp; </a:t>
            </a:r>
            <a:r>
              <a:rPr b="1" i="0" lang="en-US" sz="2400" u="sng" cap="none" strike="noStrike">
                <a:solidFill>
                  <a:srgbClr val="3C78D8"/>
                </a:solidFill>
                <a:highlight>
                  <a:srgbClr val="D6E8F0"/>
                </a:highlight>
                <a:latin typeface="Open Sans"/>
                <a:ea typeface="Open Sans"/>
                <a:cs typeface="Open Sans"/>
                <a:sym typeface="Open Sans"/>
              </a:rPr>
              <a:t>Underline</a:t>
            </a:r>
            <a:r>
              <a:rPr b="1" i="0" lang="en-US" sz="2400" u="none" cap="none" strike="noStrike">
                <a:solidFill>
                  <a:srgbClr val="3C78D8"/>
                </a:solidFill>
                <a:highlight>
                  <a:srgbClr val="D6E8F0"/>
                </a:highlight>
                <a:latin typeface="Open Sans"/>
                <a:ea typeface="Open Sans"/>
                <a:cs typeface="Open Sans"/>
                <a:sym typeface="Open Sans"/>
              </a:rPr>
              <a:t> the key words.</a:t>
            </a:r>
            <a:endParaRPr b="1" i="0" sz="2400" u="none" cap="none" strike="noStrike">
              <a:solidFill>
                <a:srgbClr val="3C78D8"/>
              </a:solidFill>
              <a:highlight>
                <a:srgbClr val="D6E8F0"/>
              </a:highlight>
              <a:latin typeface="Open Sans"/>
              <a:ea typeface="Open Sans"/>
              <a:cs typeface="Open Sans"/>
              <a:sym typeface="Open Sans"/>
            </a:endParaRPr>
          </a:p>
        </p:txBody>
      </p:sp>
      <p:sp>
        <p:nvSpPr>
          <p:cNvPr id="369" name="Google Shape;369;p6"/>
          <p:cNvSpPr txBox="1"/>
          <p:nvPr/>
        </p:nvSpPr>
        <p:spPr>
          <a:xfrm>
            <a:off x="85554" y="1058177"/>
            <a:ext cx="3984422" cy="3599178"/>
          </a:xfrm>
          <a:prstGeom prst="rect">
            <a:avLst/>
          </a:prstGeom>
          <a:noFill/>
          <a:ln>
            <a:noFill/>
          </a:ln>
        </p:spPr>
        <p:txBody>
          <a:bodyPr anchorCtr="0" anchor="ctr" bIns="102850" lIns="102850" spcFirstLastPara="1" rIns="102850" wrap="square" tIns="102850">
            <a:noAutofit/>
          </a:bodyPr>
          <a:lstStyle/>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1. Students live and study in a ____________ school. They only go home at weekends.</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2. Sunrise is a school in ______________.</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3. There are ____________ around An Son School.</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4. ___________ has an art club.</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5. At Dream School, students learn English with ______________.</a:t>
            </a:r>
            <a:endParaRPr/>
          </a:p>
        </p:txBody>
      </p:sp>
      <p:cxnSp>
        <p:nvCxnSpPr>
          <p:cNvPr id="370" name="Google Shape;370;p6"/>
          <p:cNvCxnSpPr/>
          <p:nvPr/>
        </p:nvCxnSpPr>
        <p:spPr>
          <a:xfrm>
            <a:off x="1600253" y="1474537"/>
            <a:ext cx="1595700" cy="0"/>
          </a:xfrm>
          <a:prstGeom prst="straightConnector1">
            <a:avLst/>
          </a:prstGeom>
          <a:noFill/>
          <a:ln cap="flat" cmpd="sng" w="38100">
            <a:solidFill>
              <a:srgbClr val="CC0000"/>
            </a:solidFill>
            <a:prstDash val="solid"/>
            <a:round/>
            <a:headEnd len="sm" w="sm" type="none"/>
            <a:tailEnd len="sm" w="sm" type="none"/>
          </a:ln>
        </p:spPr>
      </p:cxnSp>
      <p:cxnSp>
        <p:nvCxnSpPr>
          <p:cNvPr id="371" name="Google Shape;371;p6"/>
          <p:cNvCxnSpPr/>
          <p:nvPr/>
        </p:nvCxnSpPr>
        <p:spPr>
          <a:xfrm>
            <a:off x="1819960" y="1791708"/>
            <a:ext cx="798000" cy="0"/>
          </a:xfrm>
          <a:prstGeom prst="straightConnector1">
            <a:avLst/>
          </a:prstGeom>
          <a:noFill/>
          <a:ln cap="flat" cmpd="sng" w="38100">
            <a:solidFill>
              <a:srgbClr val="CC0000"/>
            </a:solidFill>
            <a:prstDash val="solid"/>
            <a:round/>
            <a:headEnd len="sm" w="sm" type="none"/>
            <a:tailEnd len="sm" w="sm" type="none"/>
          </a:ln>
        </p:spPr>
      </p:cxnSp>
      <p:sp>
        <p:nvSpPr>
          <p:cNvPr id="372" name="Google Shape;372;p6"/>
          <p:cNvSpPr txBox="1"/>
          <p:nvPr/>
        </p:nvSpPr>
        <p:spPr>
          <a:xfrm>
            <a:off x="85553" y="79374"/>
            <a:ext cx="4076055" cy="861919"/>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C78D8"/>
              </a:buClr>
              <a:buSzPts val="3100"/>
              <a:buFont typeface="Luckiest Guy"/>
              <a:buNone/>
            </a:pPr>
            <a:r>
              <a:rPr b="1" i="0" lang="en-US" sz="2400" u="none" cap="none" strike="noStrike">
                <a:solidFill>
                  <a:srgbClr val="3C78D8"/>
                </a:solidFill>
                <a:highlight>
                  <a:srgbClr val="D6E8F0"/>
                </a:highlight>
                <a:latin typeface="Open Sans"/>
                <a:ea typeface="Open Sans"/>
                <a:cs typeface="Open Sans"/>
                <a:sym typeface="Open Sans"/>
              </a:rPr>
              <a:t>2. Read again &amp; complete the sentences. (p.12)</a:t>
            </a:r>
            <a:endParaRPr/>
          </a:p>
        </p:txBody>
      </p:sp>
      <p:sp>
        <p:nvSpPr>
          <p:cNvPr id="373" name="Google Shape;373;p6"/>
          <p:cNvSpPr txBox="1"/>
          <p:nvPr/>
        </p:nvSpPr>
        <p:spPr>
          <a:xfrm>
            <a:off x="4161609" y="939421"/>
            <a:ext cx="4861757" cy="1477328"/>
          </a:xfrm>
          <a:prstGeom prst="rect">
            <a:avLst/>
          </a:prstGeom>
          <a:solidFill>
            <a:srgbClr val="B9D27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Open Sans"/>
                <a:ea typeface="Open Sans"/>
                <a:cs typeface="Open Sans"/>
                <a:sym typeface="Open Sans"/>
              </a:rPr>
              <a:t>1. </a:t>
            </a:r>
            <a:r>
              <a:rPr b="0" i="0" lang="en-US" sz="1800" u="none" cap="none" strike="noStrike">
                <a:solidFill>
                  <a:srgbClr val="000000"/>
                </a:solidFill>
                <a:latin typeface="Open Sans"/>
                <a:ea typeface="Open Sans"/>
                <a:cs typeface="Open Sans"/>
                <a:sym typeface="Open Sans"/>
              </a:rPr>
              <a:t>Sunrise is a </a:t>
            </a:r>
            <a:r>
              <a:rPr b="1" i="1" lang="en-US" sz="1800" u="none" cap="none" strike="noStrike">
                <a:solidFill>
                  <a:srgbClr val="CC0000"/>
                </a:solidFill>
                <a:latin typeface="Open Sans"/>
                <a:ea typeface="Open Sans"/>
                <a:cs typeface="Open Sans"/>
                <a:sym typeface="Open Sans"/>
              </a:rPr>
              <a:t>boarding</a:t>
            </a:r>
            <a:r>
              <a:rPr b="0" i="0" lang="en-US" sz="1800" u="none" cap="none" strike="noStrike">
                <a:solidFill>
                  <a:srgbClr val="000000"/>
                </a:solidFill>
                <a:latin typeface="Open Sans"/>
                <a:ea typeface="Open Sans"/>
                <a:cs typeface="Open Sans"/>
                <a:sym typeface="Open Sans"/>
              </a:rPr>
              <a:t> </a:t>
            </a:r>
            <a:r>
              <a:rPr b="1" i="0" lang="en-US" sz="1800" u="sng" cap="none" strike="noStrike">
                <a:solidFill>
                  <a:srgbClr val="000000"/>
                </a:solidFill>
                <a:latin typeface="Open Sans"/>
                <a:ea typeface="Open Sans"/>
                <a:cs typeface="Open Sans"/>
                <a:sym typeface="Open Sans"/>
              </a:rPr>
              <a:t>school</a:t>
            </a:r>
            <a:r>
              <a:rPr b="0" i="0" lang="en-US" sz="1800" u="none" cap="none" strike="noStrike">
                <a:solidFill>
                  <a:srgbClr val="000000"/>
                </a:solidFill>
                <a:latin typeface="Open Sans"/>
                <a:ea typeface="Open Sans"/>
                <a:cs typeface="Open Sans"/>
                <a:sym typeface="Open Sans"/>
              </a:rPr>
              <a:t> in Sydney. Students </a:t>
            </a:r>
            <a:r>
              <a:rPr b="1" i="0" lang="en-US" sz="1800" u="sng" cap="none" strike="noStrike">
                <a:solidFill>
                  <a:srgbClr val="000000"/>
                </a:solidFill>
                <a:latin typeface="Open Sans"/>
                <a:ea typeface="Open Sans"/>
                <a:cs typeface="Open Sans"/>
                <a:sym typeface="Open Sans"/>
              </a:rPr>
              <a:t>study and live</a:t>
            </a:r>
            <a:r>
              <a:rPr b="1" i="0" lang="en-US" sz="1800" u="none" cap="none" strike="noStrike">
                <a:solidFill>
                  <a:srgbClr val="000000"/>
                </a:solidFill>
                <a:latin typeface="Open Sans"/>
                <a:ea typeface="Open Sans"/>
                <a:cs typeface="Open Sans"/>
                <a:sym typeface="Open Sans"/>
              </a:rPr>
              <a:t> </a:t>
            </a:r>
            <a:r>
              <a:rPr b="0" i="0" lang="en-US" sz="1800" u="none" cap="none" strike="noStrike">
                <a:solidFill>
                  <a:srgbClr val="000000"/>
                </a:solidFill>
                <a:latin typeface="Open Sans"/>
                <a:ea typeface="Open Sans"/>
                <a:cs typeface="Open Sans"/>
                <a:sym typeface="Open Sans"/>
              </a:rPr>
              <a:t>there. About 1,200 boys and girls go to Sunrise. It has students from all over Australia. They study subjects like maths, science and English. </a:t>
            </a:r>
            <a:endParaRPr/>
          </a:p>
        </p:txBody>
      </p:sp>
      <p:sp>
        <p:nvSpPr>
          <p:cNvPr id="374" name="Google Shape;374;p6"/>
          <p:cNvSpPr txBox="1"/>
          <p:nvPr/>
        </p:nvSpPr>
        <p:spPr>
          <a:xfrm>
            <a:off x="493043" y="1474536"/>
            <a:ext cx="13269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boarding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3"/>
                                        </p:tgtEl>
                                        <p:attrNameLst>
                                          <p:attrName>style.visibility</p:attrName>
                                        </p:attrNameLst>
                                      </p:cBhvr>
                                      <p:to>
                                        <p:strVal val="visible"/>
                                      </p:to>
                                    </p:set>
                                    <p:animEffect filter="fade" transition="in">
                                      <p:cBhvr>
                                        <p:cTn dur="500"/>
                                        <p:tgtEl>
                                          <p:spTgt spid="3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4">
                                            <p:txEl>
                                              <p:pRg end="0" st="0"/>
                                            </p:txEl>
                                          </p:spTgt>
                                        </p:tgtEl>
                                        <p:attrNameLst>
                                          <p:attrName>style.visibility</p:attrName>
                                        </p:attrNameLst>
                                      </p:cBhvr>
                                      <p:to>
                                        <p:strVal val="visible"/>
                                      </p:to>
                                    </p:set>
                                    <p:animEffect filter="fade" transition="in">
                                      <p:cBhvr>
                                        <p:cTn dur="500"/>
                                        <p:tgtEl>
                                          <p:spTgt spid="374">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7"/>
          <p:cNvSpPr txBox="1"/>
          <p:nvPr/>
        </p:nvSpPr>
        <p:spPr>
          <a:xfrm>
            <a:off x="85554" y="79375"/>
            <a:ext cx="4076055" cy="861919"/>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C78D8"/>
              </a:buClr>
              <a:buSzPts val="3100"/>
              <a:buFont typeface="Luckiest Guy"/>
              <a:buNone/>
            </a:pPr>
            <a:r>
              <a:rPr b="1" i="0" lang="en-US" sz="2400" u="none" cap="none" strike="noStrike">
                <a:solidFill>
                  <a:srgbClr val="3C78D8"/>
                </a:solidFill>
                <a:highlight>
                  <a:srgbClr val="D6E8F0"/>
                </a:highlight>
                <a:latin typeface="Open Sans"/>
                <a:ea typeface="Open Sans"/>
                <a:cs typeface="Open Sans"/>
                <a:sym typeface="Open Sans"/>
              </a:rPr>
              <a:t>2. Read &amp; </a:t>
            </a:r>
            <a:r>
              <a:rPr b="1" i="0" lang="en-US" sz="2400" u="sng" cap="none" strike="noStrike">
                <a:solidFill>
                  <a:srgbClr val="3C78D8"/>
                </a:solidFill>
                <a:highlight>
                  <a:srgbClr val="D6E8F0"/>
                </a:highlight>
                <a:latin typeface="Open Sans"/>
                <a:ea typeface="Open Sans"/>
                <a:cs typeface="Open Sans"/>
                <a:sym typeface="Open Sans"/>
              </a:rPr>
              <a:t>Underline</a:t>
            </a:r>
            <a:r>
              <a:rPr b="1" i="0" lang="en-US" sz="2400" u="none" cap="none" strike="noStrike">
                <a:solidFill>
                  <a:srgbClr val="3C78D8"/>
                </a:solidFill>
                <a:highlight>
                  <a:srgbClr val="D6E8F0"/>
                </a:highlight>
                <a:latin typeface="Open Sans"/>
                <a:ea typeface="Open Sans"/>
                <a:cs typeface="Open Sans"/>
                <a:sym typeface="Open Sans"/>
              </a:rPr>
              <a:t> the key words.</a:t>
            </a:r>
            <a:endParaRPr b="1" i="0" sz="2400" u="none" cap="none" strike="noStrike">
              <a:solidFill>
                <a:srgbClr val="3C78D8"/>
              </a:solidFill>
              <a:highlight>
                <a:srgbClr val="D6E8F0"/>
              </a:highlight>
              <a:latin typeface="Open Sans"/>
              <a:ea typeface="Open Sans"/>
              <a:cs typeface="Open Sans"/>
              <a:sym typeface="Open Sans"/>
            </a:endParaRPr>
          </a:p>
        </p:txBody>
      </p:sp>
      <p:sp>
        <p:nvSpPr>
          <p:cNvPr id="380" name="Google Shape;380;p7"/>
          <p:cNvSpPr txBox="1"/>
          <p:nvPr/>
        </p:nvSpPr>
        <p:spPr>
          <a:xfrm>
            <a:off x="85554" y="1058177"/>
            <a:ext cx="3984422" cy="3599178"/>
          </a:xfrm>
          <a:prstGeom prst="rect">
            <a:avLst/>
          </a:prstGeom>
          <a:noFill/>
          <a:ln>
            <a:noFill/>
          </a:ln>
        </p:spPr>
        <p:txBody>
          <a:bodyPr anchorCtr="0" anchor="ctr" bIns="102850" lIns="102850" spcFirstLastPara="1" rIns="102850" wrap="square" tIns="102850">
            <a:noAutofit/>
          </a:bodyPr>
          <a:lstStyle/>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1. Students live and study in a ____________ school. They only go home at weekends.</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2. Sunrise is a school in ______________.</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3. There are ____________ around An Son School.</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4. ___________ has an art club.</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5. At Dream School, students learn English with ______________.</a:t>
            </a:r>
            <a:endParaRPr/>
          </a:p>
        </p:txBody>
      </p:sp>
      <p:sp>
        <p:nvSpPr>
          <p:cNvPr id="381" name="Google Shape;381;p7"/>
          <p:cNvSpPr txBox="1"/>
          <p:nvPr/>
        </p:nvSpPr>
        <p:spPr>
          <a:xfrm>
            <a:off x="85553" y="79374"/>
            <a:ext cx="4076055" cy="861919"/>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C78D8"/>
              </a:buClr>
              <a:buSzPts val="3100"/>
              <a:buFont typeface="Luckiest Guy"/>
              <a:buNone/>
            </a:pPr>
            <a:r>
              <a:rPr b="1" i="0" lang="en-US" sz="2400" u="none" cap="none" strike="noStrike">
                <a:solidFill>
                  <a:srgbClr val="3C78D8"/>
                </a:solidFill>
                <a:highlight>
                  <a:srgbClr val="D6E8F0"/>
                </a:highlight>
                <a:latin typeface="Open Sans"/>
                <a:ea typeface="Open Sans"/>
                <a:cs typeface="Open Sans"/>
                <a:sym typeface="Open Sans"/>
              </a:rPr>
              <a:t>2. Read again &amp; complete the sentences. (p.12)</a:t>
            </a:r>
            <a:endParaRPr/>
          </a:p>
        </p:txBody>
      </p:sp>
      <p:sp>
        <p:nvSpPr>
          <p:cNvPr id="382" name="Google Shape;382;p7"/>
          <p:cNvSpPr txBox="1"/>
          <p:nvPr/>
        </p:nvSpPr>
        <p:spPr>
          <a:xfrm>
            <a:off x="4161609" y="939421"/>
            <a:ext cx="4861757" cy="1477328"/>
          </a:xfrm>
          <a:prstGeom prst="rect">
            <a:avLst/>
          </a:prstGeom>
          <a:solidFill>
            <a:srgbClr val="B9D27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Open Sans"/>
                <a:ea typeface="Open Sans"/>
                <a:cs typeface="Open Sans"/>
                <a:sym typeface="Open Sans"/>
              </a:rPr>
              <a:t>1. </a:t>
            </a:r>
            <a:r>
              <a:rPr b="1" i="0" lang="en-US" sz="1800" u="sng" cap="none" strike="noStrike">
                <a:solidFill>
                  <a:schemeClr val="dk1"/>
                </a:solidFill>
                <a:latin typeface="Open Sans"/>
                <a:ea typeface="Open Sans"/>
                <a:cs typeface="Open Sans"/>
                <a:sym typeface="Open Sans"/>
              </a:rPr>
              <a:t>Sunrise</a:t>
            </a:r>
            <a:r>
              <a:rPr b="0" i="0" lang="en-US" sz="1800" u="none" cap="none" strike="noStrike">
                <a:solidFill>
                  <a:schemeClr val="dk1"/>
                </a:solidFill>
                <a:latin typeface="Open Sans"/>
                <a:ea typeface="Open Sans"/>
                <a:cs typeface="Open Sans"/>
                <a:sym typeface="Open Sans"/>
              </a:rPr>
              <a:t> is a boarding school </a:t>
            </a:r>
            <a:r>
              <a:rPr b="1" i="0" lang="en-US" sz="1800" u="sng" cap="none" strike="noStrike">
                <a:solidFill>
                  <a:schemeClr val="dk1"/>
                </a:solidFill>
                <a:latin typeface="Open Sans"/>
                <a:ea typeface="Open Sans"/>
                <a:cs typeface="Open Sans"/>
                <a:sym typeface="Open Sans"/>
              </a:rPr>
              <a:t>in</a:t>
            </a:r>
            <a:r>
              <a:rPr b="0" i="0" lang="en-US" sz="1800" u="none" cap="none" strike="noStrike">
                <a:solidFill>
                  <a:schemeClr val="dk1"/>
                </a:solidFill>
                <a:latin typeface="Open Sans"/>
                <a:ea typeface="Open Sans"/>
                <a:cs typeface="Open Sans"/>
                <a:sym typeface="Open Sans"/>
              </a:rPr>
              <a:t> </a:t>
            </a:r>
            <a:r>
              <a:rPr b="1" i="1" lang="en-US" sz="1800" u="none" cap="none" strike="noStrike">
                <a:solidFill>
                  <a:srgbClr val="CC0000"/>
                </a:solidFill>
                <a:latin typeface="Open Sans"/>
                <a:ea typeface="Open Sans"/>
                <a:cs typeface="Open Sans"/>
                <a:sym typeface="Open Sans"/>
              </a:rPr>
              <a:t>Sydney</a:t>
            </a:r>
            <a:r>
              <a:rPr b="0" i="0" lang="en-US" sz="1800" u="none" cap="none" strike="noStrike">
                <a:solidFill>
                  <a:schemeClr val="dk1"/>
                </a:solidFill>
                <a:latin typeface="Open Sans"/>
                <a:ea typeface="Open Sans"/>
                <a:cs typeface="Open Sans"/>
                <a:sym typeface="Open Sans"/>
              </a:rPr>
              <a:t>. Students study and live there. About 1,200 boys and girls go to Sunrise. It has students from all over Australia. They study subjects like maths, science and English. </a:t>
            </a:r>
            <a:endParaRPr/>
          </a:p>
        </p:txBody>
      </p:sp>
      <p:sp>
        <p:nvSpPr>
          <p:cNvPr id="383" name="Google Shape;383;p7"/>
          <p:cNvSpPr txBox="1"/>
          <p:nvPr/>
        </p:nvSpPr>
        <p:spPr>
          <a:xfrm>
            <a:off x="466168" y="1478036"/>
            <a:ext cx="13269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boarding </a:t>
            </a:r>
            <a:endParaRPr/>
          </a:p>
        </p:txBody>
      </p:sp>
      <p:cxnSp>
        <p:nvCxnSpPr>
          <p:cNvPr id="384" name="Google Shape;384;p7"/>
          <p:cNvCxnSpPr/>
          <p:nvPr/>
        </p:nvCxnSpPr>
        <p:spPr>
          <a:xfrm>
            <a:off x="466240" y="2480915"/>
            <a:ext cx="860700" cy="0"/>
          </a:xfrm>
          <a:prstGeom prst="straightConnector1">
            <a:avLst/>
          </a:prstGeom>
          <a:noFill/>
          <a:ln cap="flat" cmpd="sng" w="38100">
            <a:solidFill>
              <a:srgbClr val="CC0000"/>
            </a:solidFill>
            <a:prstDash val="solid"/>
            <a:round/>
            <a:headEnd len="sm" w="sm" type="none"/>
            <a:tailEnd len="sm" w="sm" type="none"/>
          </a:ln>
        </p:spPr>
      </p:cxnSp>
      <p:cxnSp>
        <p:nvCxnSpPr>
          <p:cNvPr id="385" name="Google Shape;385;p7"/>
          <p:cNvCxnSpPr/>
          <p:nvPr/>
        </p:nvCxnSpPr>
        <p:spPr>
          <a:xfrm>
            <a:off x="2725376" y="2480926"/>
            <a:ext cx="242100" cy="0"/>
          </a:xfrm>
          <a:prstGeom prst="straightConnector1">
            <a:avLst/>
          </a:prstGeom>
          <a:noFill/>
          <a:ln cap="flat" cmpd="sng" w="38100">
            <a:solidFill>
              <a:srgbClr val="CC0000"/>
            </a:solidFill>
            <a:prstDash val="solid"/>
            <a:round/>
            <a:headEnd len="sm" w="sm" type="none"/>
            <a:tailEnd len="sm" w="sm" type="none"/>
          </a:ln>
        </p:spPr>
      </p:cxnSp>
      <p:sp>
        <p:nvSpPr>
          <p:cNvPr id="386" name="Google Shape;386;p7"/>
          <p:cNvSpPr txBox="1"/>
          <p:nvPr/>
        </p:nvSpPr>
        <p:spPr>
          <a:xfrm>
            <a:off x="233096" y="2480927"/>
            <a:ext cx="13269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Sydney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2"/>
                                        </p:tgtEl>
                                        <p:attrNameLst>
                                          <p:attrName>style.visibility</p:attrName>
                                        </p:attrNameLst>
                                      </p:cBhvr>
                                      <p:to>
                                        <p:strVal val="visible"/>
                                      </p:to>
                                    </p:set>
                                    <p:animEffect filter="fade" transition="in">
                                      <p:cBhvr>
                                        <p:cTn dur="500"/>
                                        <p:tgtEl>
                                          <p:spTgt spid="3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6">
                                            <p:txEl>
                                              <p:pRg end="0" st="0"/>
                                            </p:txEl>
                                          </p:spTgt>
                                        </p:tgtEl>
                                        <p:attrNameLst>
                                          <p:attrName>style.visibility</p:attrName>
                                        </p:attrNameLst>
                                      </p:cBhvr>
                                      <p:to>
                                        <p:strVal val="visible"/>
                                      </p:to>
                                    </p:set>
                                    <p:animEffect filter="fade" transition="in">
                                      <p:cBhvr>
                                        <p:cTn dur="500"/>
                                        <p:tgtEl>
                                          <p:spTgt spid="386">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8"/>
          <p:cNvSpPr txBox="1"/>
          <p:nvPr/>
        </p:nvSpPr>
        <p:spPr>
          <a:xfrm>
            <a:off x="85554" y="79375"/>
            <a:ext cx="4076055" cy="861919"/>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C78D8"/>
              </a:buClr>
              <a:buSzPts val="3100"/>
              <a:buFont typeface="Luckiest Guy"/>
              <a:buNone/>
            </a:pPr>
            <a:r>
              <a:rPr b="1" i="0" lang="en-US" sz="2400" u="none" cap="none" strike="noStrike">
                <a:solidFill>
                  <a:srgbClr val="3C78D8"/>
                </a:solidFill>
                <a:highlight>
                  <a:srgbClr val="D6E8F0"/>
                </a:highlight>
                <a:latin typeface="Open Sans"/>
                <a:ea typeface="Open Sans"/>
                <a:cs typeface="Open Sans"/>
                <a:sym typeface="Open Sans"/>
              </a:rPr>
              <a:t>2. Read &amp; </a:t>
            </a:r>
            <a:r>
              <a:rPr b="1" i="0" lang="en-US" sz="2400" u="sng" cap="none" strike="noStrike">
                <a:solidFill>
                  <a:srgbClr val="3C78D8"/>
                </a:solidFill>
                <a:highlight>
                  <a:srgbClr val="D6E8F0"/>
                </a:highlight>
                <a:latin typeface="Open Sans"/>
                <a:ea typeface="Open Sans"/>
                <a:cs typeface="Open Sans"/>
                <a:sym typeface="Open Sans"/>
              </a:rPr>
              <a:t>Underline</a:t>
            </a:r>
            <a:r>
              <a:rPr b="1" i="0" lang="en-US" sz="2400" u="none" cap="none" strike="noStrike">
                <a:solidFill>
                  <a:srgbClr val="3C78D8"/>
                </a:solidFill>
                <a:highlight>
                  <a:srgbClr val="D6E8F0"/>
                </a:highlight>
                <a:latin typeface="Open Sans"/>
                <a:ea typeface="Open Sans"/>
                <a:cs typeface="Open Sans"/>
                <a:sym typeface="Open Sans"/>
              </a:rPr>
              <a:t> the key words.</a:t>
            </a:r>
            <a:endParaRPr b="1" i="0" sz="2400" u="none" cap="none" strike="noStrike">
              <a:solidFill>
                <a:srgbClr val="3C78D8"/>
              </a:solidFill>
              <a:highlight>
                <a:srgbClr val="D6E8F0"/>
              </a:highlight>
              <a:latin typeface="Open Sans"/>
              <a:ea typeface="Open Sans"/>
              <a:cs typeface="Open Sans"/>
              <a:sym typeface="Open Sans"/>
            </a:endParaRPr>
          </a:p>
        </p:txBody>
      </p:sp>
      <p:sp>
        <p:nvSpPr>
          <p:cNvPr id="392" name="Google Shape;392;p8"/>
          <p:cNvSpPr txBox="1"/>
          <p:nvPr/>
        </p:nvSpPr>
        <p:spPr>
          <a:xfrm>
            <a:off x="85554" y="1058177"/>
            <a:ext cx="3984422" cy="3935164"/>
          </a:xfrm>
          <a:prstGeom prst="rect">
            <a:avLst/>
          </a:prstGeom>
          <a:noFill/>
          <a:ln>
            <a:noFill/>
          </a:ln>
        </p:spPr>
        <p:txBody>
          <a:bodyPr anchorCtr="0" anchor="ctr" bIns="102850" lIns="102850" spcFirstLastPara="1" rIns="102850" wrap="square" tIns="102850">
            <a:noAutofit/>
          </a:bodyPr>
          <a:lstStyle/>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1. Students live and study in a ____________ school. They only go home at weekends.</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2. Sunrise is a school in ______________.</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3. There are ____________________ ______________ around An Son School.</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4. ___________ has an art club.</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5. At Dream School, students learn English with ______________.</a:t>
            </a:r>
            <a:endParaRPr/>
          </a:p>
        </p:txBody>
      </p:sp>
      <p:sp>
        <p:nvSpPr>
          <p:cNvPr id="393" name="Google Shape;393;p8"/>
          <p:cNvSpPr txBox="1"/>
          <p:nvPr/>
        </p:nvSpPr>
        <p:spPr>
          <a:xfrm>
            <a:off x="85553" y="79374"/>
            <a:ext cx="4076055" cy="861919"/>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C78D8"/>
              </a:buClr>
              <a:buSzPts val="3100"/>
              <a:buFont typeface="Luckiest Guy"/>
              <a:buNone/>
            </a:pPr>
            <a:r>
              <a:rPr b="1" i="0" lang="en-US" sz="2400" u="none" cap="none" strike="noStrike">
                <a:solidFill>
                  <a:srgbClr val="3C78D8"/>
                </a:solidFill>
                <a:highlight>
                  <a:srgbClr val="D6E8F0"/>
                </a:highlight>
                <a:latin typeface="Open Sans"/>
                <a:ea typeface="Open Sans"/>
                <a:cs typeface="Open Sans"/>
                <a:sym typeface="Open Sans"/>
              </a:rPr>
              <a:t>2. Read again &amp; complete the sentences. (p.12)</a:t>
            </a:r>
            <a:endParaRPr/>
          </a:p>
        </p:txBody>
      </p:sp>
      <p:sp>
        <p:nvSpPr>
          <p:cNvPr id="394" name="Google Shape;394;p8"/>
          <p:cNvSpPr txBox="1"/>
          <p:nvPr/>
        </p:nvSpPr>
        <p:spPr>
          <a:xfrm>
            <a:off x="4161609" y="939421"/>
            <a:ext cx="4861757" cy="1754326"/>
          </a:xfrm>
          <a:prstGeom prst="rect">
            <a:avLst/>
          </a:prstGeom>
          <a:solidFill>
            <a:srgbClr val="B9D27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Open Sans"/>
                <a:ea typeface="Open Sans"/>
                <a:cs typeface="Open Sans"/>
                <a:sym typeface="Open Sans"/>
              </a:rPr>
              <a:t>2. </a:t>
            </a:r>
            <a:r>
              <a:rPr b="1" i="0" lang="en-US" sz="1800" u="sng" cap="none" strike="noStrike">
                <a:solidFill>
                  <a:srgbClr val="000000"/>
                </a:solidFill>
                <a:latin typeface="Open Sans"/>
                <a:ea typeface="Open Sans"/>
                <a:cs typeface="Open Sans"/>
                <a:sym typeface="Open Sans"/>
              </a:rPr>
              <a:t>An Son</a:t>
            </a:r>
            <a:r>
              <a:rPr b="0" i="0" lang="en-US" sz="1800" u="sng" cap="none" strike="noStrike">
                <a:solidFill>
                  <a:srgbClr val="000000"/>
                </a:solidFill>
                <a:latin typeface="Open Sans"/>
                <a:ea typeface="Open Sans"/>
                <a:cs typeface="Open Sans"/>
                <a:sym typeface="Open Sans"/>
              </a:rPr>
              <a:t> </a:t>
            </a:r>
            <a:r>
              <a:rPr b="0" i="0" lang="en-US" sz="1800" u="none" cap="none" strike="noStrike">
                <a:solidFill>
                  <a:srgbClr val="000000"/>
                </a:solidFill>
                <a:latin typeface="Open Sans"/>
                <a:ea typeface="Open Sans"/>
                <a:cs typeface="Open Sans"/>
                <a:sym typeface="Open Sans"/>
              </a:rPr>
              <a:t>is a lower secondary school in Bac Giang. It has only 8 classes. There are </a:t>
            </a:r>
            <a:r>
              <a:rPr b="1" i="1" lang="en-US" sz="1800" u="none" cap="none" strike="noStrike">
                <a:solidFill>
                  <a:srgbClr val="CC0000"/>
                </a:solidFill>
                <a:latin typeface="Open Sans"/>
                <a:ea typeface="Open Sans"/>
                <a:cs typeface="Open Sans"/>
                <a:sym typeface="Open Sans"/>
              </a:rPr>
              <a:t>mountains and green fields </a:t>
            </a:r>
            <a:r>
              <a:rPr b="1" i="0" lang="en-US" sz="1800" u="sng" cap="none" strike="noStrike">
                <a:solidFill>
                  <a:srgbClr val="000000"/>
                </a:solidFill>
                <a:latin typeface="Open Sans"/>
                <a:ea typeface="Open Sans"/>
                <a:cs typeface="Open Sans"/>
                <a:sym typeface="Open Sans"/>
              </a:rPr>
              <a:t>around</a:t>
            </a:r>
            <a:r>
              <a:rPr b="0" i="0" lang="en-US" sz="1800" u="none" cap="none" strike="noStrike">
                <a:solidFill>
                  <a:srgbClr val="000000"/>
                </a:solidFill>
                <a:latin typeface="Open Sans"/>
                <a:ea typeface="Open Sans"/>
                <a:cs typeface="Open Sans"/>
                <a:sym typeface="Open Sans"/>
              </a:rPr>
              <a:t> the school. There is a computer room and a library. There is also a school garden and a playground. </a:t>
            </a:r>
            <a:endParaRPr/>
          </a:p>
        </p:txBody>
      </p:sp>
      <p:sp>
        <p:nvSpPr>
          <p:cNvPr id="395" name="Google Shape;395;p8"/>
          <p:cNvSpPr txBox="1"/>
          <p:nvPr/>
        </p:nvSpPr>
        <p:spPr>
          <a:xfrm>
            <a:off x="399906" y="1423311"/>
            <a:ext cx="13269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boarding </a:t>
            </a:r>
            <a:endParaRPr/>
          </a:p>
        </p:txBody>
      </p:sp>
      <p:sp>
        <p:nvSpPr>
          <p:cNvPr id="396" name="Google Shape;396;p8"/>
          <p:cNvSpPr txBox="1"/>
          <p:nvPr/>
        </p:nvSpPr>
        <p:spPr>
          <a:xfrm>
            <a:off x="324733" y="2453927"/>
            <a:ext cx="13269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Sydney </a:t>
            </a:r>
            <a:endParaRPr/>
          </a:p>
        </p:txBody>
      </p:sp>
      <p:cxnSp>
        <p:nvCxnSpPr>
          <p:cNvPr id="397" name="Google Shape;397;p8"/>
          <p:cNvCxnSpPr/>
          <p:nvPr/>
        </p:nvCxnSpPr>
        <p:spPr>
          <a:xfrm>
            <a:off x="1900514" y="3541960"/>
            <a:ext cx="887400" cy="0"/>
          </a:xfrm>
          <a:prstGeom prst="straightConnector1">
            <a:avLst/>
          </a:prstGeom>
          <a:noFill/>
          <a:ln cap="flat" cmpd="sng" w="38100">
            <a:solidFill>
              <a:srgbClr val="CC0000"/>
            </a:solidFill>
            <a:prstDash val="solid"/>
            <a:round/>
            <a:headEnd len="sm" w="sm" type="none"/>
            <a:tailEnd len="sm" w="sm" type="none"/>
          </a:ln>
        </p:spPr>
      </p:cxnSp>
      <p:sp>
        <p:nvSpPr>
          <p:cNvPr id="398" name="Google Shape;398;p8"/>
          <p:cNvSpPr txBox="1"/>
          <p:nvPr/>
        </p:nvSpPr>
        <p:spPr>
          <a:xfrm>
            <a:off x="1651616" y="2825702"/>
            <a:ext cx="23109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mountains and</a:t>
            </a:r>
            <a:endParaRPr/>
          </a:p>
        </p:txBody>
      </p:sp>
      <p:sp>
        <p:nvSpPr>
          <p:cNvPr id="399" name="Google Shape;399;p8"/>
          <p:cNvSpPr txBox="1"/>
          <p:nvPr/>
        </p:nvSpPr>
        <p:spPr>
          <a:xfrm>
            <a:off x="221886" y="3141754"/>
            <a:ext cx="18180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green fields </a:t>
            </a:r>
            <a:endParaRPr/>
          </a:p>
        </p:txBody>
      </p:sp>
      <p:cxnSp>
        <p:nvCxnSpPr>
          <p:cNvPr id="400" name="Google Shape;400;p8"/>
          <p:cNvCxnSpPr/>
          <p:nvPr/>
        </p:nvCxnSpPr>
        <p:spPr>
          <a:xfrm>
            <a:off x="2787923" y="3541960"/>
            <a:ext cx="887400" cy="0"/>
          </a:xfrm>
          <a:prstGeom prst="straightConnector1">
            <a:avLst/>
          </a:prstGeom>
          <a:noFill/>
          <a:ln cap="flat" cmpd="sng" w="38100">
            <a:solidFill>
              <a:srgbClr val="CC0000"/>
            </a:solidFill>
            <a:prstDash val="solid"/>
            <a:round/>
            <a:headEnd len="sm" w="sm" type="none"/>
            <a:tailEnd len="sm" w="sm" type="none"/>
          </a:ln>
        </p:spPr>
      </p:cxnSp>
      <p:cxnSp>
        <p:nvCxnSpPr>
          <p:cNvPr id="401" name="Google Shape;401;p8"/>
          <p:cNvCxnSpPr/>
          <p:nvPr/>
        </p:nvCxnSpPr>
        <p:spPr>
          <a:xfrm>
            <a:off x="221886" y="3831019"/>
            <a:ext cx="822900" cy="0"/>
          </a:xfrm>
          <a:prstGeom prst="straightConnector1">
            <a:avLst/>
          </a:prstGeom>
          <a:noFill/>
          <a:ln cap="flat" cmpd="sng" w="38100">
            <a:solidFill>
              <a:srgbClr val="CC0000"/>
            </a:solidFill>
            <a:prstDash val="solid"/>
            <a:round/>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4"/>
                                        </p:tgtEl>
                                        <p:attrNameLst>
                                          <p:attrName>style.visibility</p:attrName>
                                        </p:attrNameLst>
                                      </p:cBhvr>
                                      <p:to>
                                        <p:strVal val="visible"/>
                                      </p:to>
                                    </p:set>
                                    <p:animEffect filter="fade" transition="in">
                                      <p:cBhvr>
                                        <p:cTn dur="500"/>
                                        <p:tgtEl>
                                          <p:spTgt spid="3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8"/>
                                        </p:tgtEl>
                                        <p:attrNameLst>
                                          <p:attrName>style.visibility</p:attrName>
                                        </p:attrNameLst>
                                      </p:cBhvr>
                                      <p:to>
                                        <p:strVal val="visible"/>
                                      </p:to>
                                    </p:set>
                                    <p:animEffect filter="fade" transition="in">
                                      <p:cBhvr>
                                        <p:cTn dur="500"/>
                                        <p:tgtEl>
                                          <p:spTgt spid="398"/>
                                        </p:tgtEl>
                                      </p:cBhvr>
                                    </p:animEffect>
                                  </p:childTnLst>
                                </p:cTn>
                              </p:par>
                              <p:par>
                                <p:cTn fill="hold" nodeType="with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500"/>
                                        <p:tgtEl>
                                          <p:spTgt spid="3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9"/>
          <p:cNvSpPr txBox="1"/>
          <p:nvPr/>
        </p:nvSpPr>
        <p:spPr>
          <a:xfrm>
            <a:off x="85554" y="79375"/>
            <a:ext cx="4076055" cy="861919"/>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C78D8"/>
              </a:buClr>
              <a:buSzPts val="3100"/>
              <a:buFont typeface="Luckiest Guy"/>
              <a:buNone/>
            </a:pPr>
            <a:r>
              <a:rPr b="1" i="0" lang="en-US" sz="2400" u="none" cap="none" strike="noStrike">
                <a:solidFill>
                  <a:srgbClr val="3C78D8"/>
                </a:solidFill>
                <a:highlight>
                  <a:srgbClr val="D6E8F0"/>
                </a:highlight>
                <a:latin typeface="Open Sans"/>
                <a:ea typeface="Open Sans"/>
                <a:cs typeface="Open Sans"/>
                <a:sym typeface="Open Sans"/>
              </a:rPr>
              <a:t>2. Read &amp; </a:t>
            </a:r>
            <a:r>
              <a:rPr b="1" i="0" lang="en-US" sz="2400" u="sng" cap="none" strike="noStrike">
                <a:solidFill>
                  <a:srgbClr val="3C78D8"/>
                </a:solidFill>
                <a:highlight>
                  <a:srgbClr val="D6E8F0"/>
                </a:highlight>
                <a:latin typeface="Open Sans"/>
                <a:ea typeface="Open Sans"/>
                <a:cs typeface="Open Sans"/>
                <a:sym typeface="Open Sans"/>
              </a:rPr>
              <a:t>Underline</a:t>
            </a:r>
            <a:r>
              <a:rPr b="1" i="0" lang="en-US" sz="2400" u="none" cap="none" strike="noStrike">
                <a:solidFill>
                  <a:srgbClr val="3C78D8"/>
                </a:solidFill>
                <a:highlight>
                  <a:srgbClr val="D6E8F0"/>
                </a:highlight>
                <a:latin typeface="Open Sans"/>
                <a:ea typeface="Open Sans"/>
                <a:cs typeface="Open Sans"/>
                <a:sym typeface="Open Sans"/>
              </a:rPr>
              <a:t> the key words.</a:t>
            </a:r>
            <a:endParaRPr b="1" i="0" sz="2400" u="none" cap="none" strike="noStrike">
              <a:solidFill>
                <a:srgbClr val="3C78D8"/>
              </a:solidFill>
              <a:highlight>
                <a:srgbClr val="D6E8F0"/>
              </a:highlight>
              <a:latin typeface="Open Sans"/>
              <a:ea typeface="Open Sans"/>
              <a:cs typeface="Open Sans"/>
              <a:sym typeface="Open Sans"/>
            </a:endParaRPr>
          </a:p>
        </p:txBody>
      </p:sp>
      <p:sp>
        <p:nvSpPr>
          <p:cNvPr id="407" name="Google Shape;407;p9"/>
          <p:cNvSpPr txBox="1"/>
          <p:nvPr/>
        </p:nvSpPr>
        <p:spPr>
          <a:xfrm>
            <a:off x="85554" y="871443"/>
            <a:ext cx="4076054" cy="3935164"/>
          </a:xfrm>
          <a:prstGeom prst="rect">
            <a:avLst/>
          </a:prstGeom>
          <a:noFill/>
          <a:ln>
            <a:noFill/>
          </a:ln>
        </p:spPr>
        <p:txBody>
          <a:bodyPr anchorCtr="0" anchor="ctr" bIns="102850" lIns="102850" spcFirstLastPara="1" rIns="102850" wrap="square" tIns="102850">
            <a:noAutofit/>
          </a:bodyPr>
          <a:lstStyle/>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1. Students live and study in a ____________ school. They only go home at weekends.</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2. Sunrise is a school in ______________.</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3. There are ____________________ ______________ around An Son School.</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4. ______________ has an art club.</a:t>
            </a:r>
            <a:endParaRPr/>
          </a:p>
          <a:p>
            <a:pPr indent="0" lvl="0" marL="0" marR="0" rtl="0" algn="l">
              <a:lnSpc>
                <a:spcPct val="114000"/>
              </a:lnSpc>
              <a:spcBef>
                <a:spcPts val="0"/>
              </a:spcBef>
              <a:spcAft>
                <a:spcPts val="0"/>
              </a:spcAft>
              <a:buClr>
                <a:srgbClr val="000000"/>
              </a:buClr>
              <a:buSzPts val="2000"/>
              <a:buFont typeface="Arial"/>
              <a:buNone/>
            </a:pPr>
            <a:r>
              <a:rPr b="0" i="0" lang="en-US" sz="2000" u="none" cap="none" strike="noStrike">
                <a:solidFill>
                  <a:srgbClr val="002060"/>
                </a:solidFill>
                <a:latin typeface="Open Sans"/>
                <a:ea typeface="Open Sans"/>
                <a:cs typeface="Open Sans"/>
                <a:sym typeface="Open Sans"/>
              </a:rPr>
              <a:t>5. At Dream School, students learn English with ______________.</a:t>
            </a:r>
            <a:endParaRPr/>
          </a:p>
        </p:txBody>
      </p:sp>
      <p:sp>
        <p:nvSpPr>
          <p:cNvPr id="408" name="Google Shape;408;p9"/>
          <p:cNvSpPr txBox="1"/>
          <p:nvPr/>
        </p:nvSpPr>
        <p:spPr>
          <a:xfrm>
            <a:off x="85553" y="79374"/>
            <a:ext cx="4076055" cy="861919"/>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C78D8"/>
              </a:buClr>
              <a:buSzPts val="3100"/>
              <a:buFont typeface="Luckiest Guy"/>
              <a:buNone/>
            </a:pPr>
            <a:r>
              <a:rPr b="1" i="0" lang="en-US" sz="2400" u="none" cap="none" strike="noStrike">
                <a:solidFill>
                  <a:srgbClr val="3C78D8"/>
                </a:solidFill>
                <a:highlight>
                  <a:srgbClr val="D6E8F0"/>
                </a:highlight>
                <a:latin typeface="Open Sans"/>
                <a:ea typeface="Open Sans"/>
                <a:cs typeface="Open Sans"/>
                <a:sym typeface="Open Sans"/>
              </a:rPr>
              <a:t>2. Read again &amp; complete the sentences. (p.12)</a:t>
            </a:r>
            <a:endParaRPr/>
          </a:p>
        </p:txBody>
      </p:sp>
      <p:sp>
        <p:nvSpPr>
          <p:cNvPr id="409" name="Google Shape;409;p9"/>
          <p:cNvSpPr txBox="1"/>
          <p:nvPr/>
        </p:nvSpPr>
        <p:spPr>
          <a:xfrm>
            <a:off x="4161609" y="939421"/>
            <a:ext cx="4861757" cy="1754326"/>
          </a:xfrm>
          <a:prstGeom prst="rect">
            <a:avLst/>
          </a:prstGeom>
          <a:solidFill>
            <a:srgbClr val="B9D27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Open Sans"/>
                <a:ea typeface="Open Sans"/>
                <a:cs typeface="Open Sans"/>
                <a:sym typeface="Open Sans"/>
              </a:rPr>
              <a:t>3. </a:t>
            </a:r>
            <a:r>
              <a:rPr b="1" i="1" lang="en-US" sz="1800" u="none" cap="none" strike="noStrike">
                <a:solidFill>
                  <a:srgbClr val="CC0000"/>
                </a:solidFill>
                <a:latin typeface="Open Sans"/>
                <a:ea typeface="Open Sans"/>
                <a:cs typeface="Open Sans"/>
                <a:sym typeface="Open Sans"/>
              </a:rPr>
              <a:t>Dream</a:t>
            </a:r>
            <a:r>
              <a:rPr b="0" i="0" lang="en-US" sz="1800" u="none" cap="none" strike="noStrike">
                <a:solidFill>
                  <a:srgbClr val="000000"/>
                </a:solidFill>
                <a:latin typeface="Open Sans"/>
                <a:ea typeface="Open Sans"/>
                <a:cs typeface="Open Sans"/>
                <a:sym typeface="Open Sans"/>
              </a:rPr>
              <a:t> is an international school. Here students learn English with English-speaking teachers. In the afternoon, they join many interesting clubs. They play sports and games. Some students do paintings in the </a:t>
            </a:r>
            <a:r>
              <a:rPr b="1" i="0" lang="en-US" sz="1800" u="sng" cap="none" strike="noStrike">
                <a:solidFill>
                  <a:srgbClr val="000000"/>
                </a:solidFill>
                <a:latin typeface="Open Sans"/>
                <a:ea typeface="Open Sans"/>
                <a:cs typeface="Open Sans"/>
                <a:sym typeface="Open Sans"/>
              </a:rPr>
              <a:t>art club</a:t>
            </a:r>
            <a:r>
              <a:rPr b="0" i="0" lang="en-US" sz="1800" u="none" cap="none" strike="noStrike">
                <a:solidFill>
                  <a:srgbClr val="000000"/>
                </a:solidFill>
                <a:latin typeface="Open Sans"/>
                <a:ea typeface="Open Sans"/>
                <a:cs typeface="Open Sans"/>
                <a:sym typeface="Open Sans"/>
              </a:rPr>
              <a:t>. </a:t>
            </a:r>
            <a:endParaRPr/>
          </a:p>
        </p:txBody>
      </p:sp>
      <p:sp>
        <p:nvSpPr>
          <p:cNvPr id="410" name="Google Shape;410;p9"/>
          <p:cNvSpPr txBox="1"/>
          <p:nvPr/>
        </p:nvSpPr>
        <p:spPr>
          <a:xfrm>
            <a:off x="447243" y="1274486"/>
            <a:ext cx="132677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boarding </a:t>
            </a:r>
            <a:endParaRPr/>
          </a:p>
        </p:txBody>
      </p:sp>
      <p:sp>
        <p:nvSpPr>
          <p:cNvPr id="411" name="Google Shape;411;p9"/>
          <p:cNvSpPr txBox="1"/>
          <p:nvPr/>
        </p:nvSpPr>
        <p:spPr>
          <a:xfrm>
            <a:off x="233083" y="2305427"/>
            <a:ext cx="132677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Sydney </a:t>
            </a:r>
            <a:endParaRPr/>
          </a:p>
        </p:txBody>
      </p:sp>
      <p:sp>
        <p:nvSpPr>
          <p:cNvPr id="412" name="Google Shape;412;p9"/>
          <p:cNvSpPr txBox="1"/>
          <p:nvPr/>
        </p:nvSpPr>
        <p:spPr>
          <a:xfrm>
            <a:off x="1651491" y="2665864"/>
            <a:ext cx="231090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mountains and</a:t>
            </a:r>
            <a:endParaRPr/>
          </a:p>
        </p:txBody>
      </p:sp>
      <p:sp>
        <p:nvSpPr>
          <p:cNvPr id="413" name="Google Shape;413;p9"/>
          <p:cNvSpPr txBox="1"/>
          <p:nvPr/>
        </p:nvSpPr>
        <p:spPr>
          <a:xfrm>
            <a:off x="154386" y="2998864"/>
            <a:ext cx="181785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green fields </a:t>
            </a:r>
            <a:endParaRPr/>
          </a:p>
        </p:txBody>
      </p:sp>
      <p:cxnSp>
        <p:nvCxnSpPr>
          <p:cNvPr id="414" name="Google Shape;414;p9"/>
          <p:cNvCxnSpPr/>
          <p:nvPr/>
        </p:nvCxnSpPr>
        <p:spPr>
          <a:xfrm>
            <a:off x="3021105" y="4014213"/>
            <a:ext cx="860612" cy="0"/>
          </a:xfrm>
          <a:prstGeom prst="straightConnector1">
            <a:avLst/>
          </a:prstGeom>
          <a:noFill/>
          <a:ln cap="flat" cmpd="sng" w="38100">
            <a:solidFill>
              <a:srgbClr val="CC0000"/>
            </a:solidFill>
            <a:prstDash val="solid"/>
            <a:round/>
            <a:headEnd len="sm" w="sm" type="none"/>
            <a:tailEnd len="sm" w="sm" type="none"/>
          </a:ln>
        </p:spPr>
      </p:cxnSp>
      <p:cxnSp>
        <p:nvCxnSpPr>
          <p:cNvPr id="415" name="Google Shape;415;p9"/>
          <p:cNvCxnSpPr/>
          <p:nvPr/>
        </p:nvCxnSpPr>
        <p:spPr>
          <a:xfrm>
            <a:off x="2160494" y="4014213"/>
            <a:ext cx="394447" cy="0"/>
          </a:xfrm>
          <a:prstGeom prst="straightConnector1">
            <a:avLst/>
          </a:prstGeom>
          <a:noFill/>
          <a:ln cap="flat" cmpd="sng" w="38100">
            <a:solidFill>
              <a:srgbClr val="CC0000"/>
            </a:solidFill>
            <a:prstDash val="solid"/>
            <a:round/>
            <a:headEnd len="sm" w="sm" type="none"/>
            <a:tailEnd len="sm" w="sm" type="none"/>
          </a:ln>
        </p:spPr>
      </p:cxnSp>
      <p:sp>
        <p:nvSpPr>
          <p:cNvPr id="416" name="Google Shape;416;p9"/>
          <p:cNvSpPr txBox="1"/>
          <p:nvPr/>
        </p:nvSpPr>
        <p:spPr>
          <a:xfrm>
            <a:off x="258983" y="3684854"/>
            <a:ext cx="218639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C0000"/>
                </a:solidFill>
                <a:latin typeface="Open Sans"/>
                <a:ea typeface="Open Sans"/>
                <a:cs typeface="Open Sans"/>
                <a:sym typeface="Open Sans"/>
              </a:rPr>
              <a:t>Dream School</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9"/>
                                        </p:tgtEl>
                                        <p:attrNameLst>
                                          <p:attrName>style.visibility</p:attrName>
                                        </p:attrNameLst>
                                      </p:cBhvr>
                                      <p:to>
                                        <p:strVal val="visible"/>
                                      </p:to>
                                    </p:set>
                                    <p:animEffect filter="fade" transition="in">
                                      <p:cBhvr>
                                        <p:cTn dur="500"/>
                                        <p:tgtEl>
                                          <p:spTgt spid="4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6"/>
                                        </p:tgtEl>
                                        <p:attrNameLst>
                                          <p:attrName>style.visibility</p:attrName>
                                        </p:attrNameLst>
                                      </p:cBhvr>
                                      <p:to>
                                        <p:strVal val="visible"/>
                                      </p:to>
                                    </p:set>
                                    <p:animEffect filter="fade" transition="in">
                                      <p:cBhvr>
                                        <p:cTn dur="500"/>
                                        <p:tgtEl>
                                          <p:spTgt spid="4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ack to School Presentation by Slidesgo">
  <a:themeElements>
    <a:clrScheme name="Simple Light">
      <a:dk1>
        <a:srgbClr val="000000"/>
      </a:dk1>
      <a:lt1>
        <a:srgbClr val="FFFFFF"/>
      </a:lt1>
      <a:dk2>
        <a:srgbClr val="D6E8F0"/>
      </a:dk2>
      <a:lt2>
        <a:srgbClr val="FFFFFF"/>
      </a:lt2>
      <a:accent1>
        <a:srgbClr val="3C78D8"/>
      </a:accent1>
      <a:accent2>
        <a:srgbClr val="9CC34C"/>
      </a:accent2>
      <a:accent3>
        <a:srgbClr val="CC0000"/>
      </a:accent3>
      <a:accent4>
        <a:srgbClr val="E69138"/>
      </a:accent4>
      <a:accent5>
        <a:srgbClr val="F1C232"/>
      </a:accent5>
      <a:accent6>
        <a:srgbClr val="000000"/>
      </a:accent6>
      <a:hlink>
        <a:srgbClr val="3C78D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