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78" r:id="rId1"/>
    <p:sldMasterId id="2147483681" r:id="rId2"/>
  </p:sldMasterIdLst>
  <p:notesMasterIdLst>
    <p:notesMasterId r:id="rId24"/>
  </p:notesMasterIdLst>
  <p:sldIdLst>
    <p:sldId id="311" r:id="rId3"/>
    <p:sldId id="312" r:id="rId4"/>
    <p:sldId id="313" r:id="rId5"/>
    <p:sldId id="314" r:id="rId6"/>
    <p:sldId id="315" r:id="rId7"/>
    <p:sldId id="316" r:id="rId8"/>
    <p:sldId id="317" r:id="rId9"/>
    <p:sldId id="318" r:id="rId10"/>
    <p:sldId id="256" r:id="rId11"/>
    <p:sldId id="320" r:id="rId12"/>
    <p:sldId id="257" r:id="rId13"/>
    <p:sldId id="321" r:id="rId14"/>
    <p:sldId id="322" r:id="rId15"/>
    <p:sldId id="323" r:id="rId16"/>
    <p:sldId id="324" r:id="rId17"/>
    <p:sldId id="325" r:id="rId18"/>
    <p:sldId id="327" r:id="rId19"/>
    <p:sldId id="328" r:id="rId20"/>
    <p:sldId id="289" r:id="rId21"/>
    <p:sldId id="329" r:id="rId22"/>
    <p:sldId id="326" r:id="rId23"/>
  </p:sldIdLst>
  <p:sldSz cx="9144000" cy="5143500" type="screen16x9"/>
  <p:notesSz cx="6858000" cy="9144000"/>
  <p:embeddedFontLst>
    <p:embeddedFont>
      <p:font typeface="Baloo 2" panose="020F0502020204030204" pitchFamily="34" charset="0"/>
      <p:regular r:id="rId25"/>
      <p:bold r:id="rId26"/>
      <p:italic r:id="rId27"/>
      <p:boldItalic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Century Gothic" panose="020B0502020202020204" pitchFamily="34" charset="0"/>
      <p:regular r:id="rId33"/>
      <p:bold r:id="rId34"/>
      <p:italic r:id="rId35"/>
      <p:boldItalic r:id="rId36"/>
    </p:embeddedFont>
    <p:embeddedFont>
      <p:font typeface="Franklin Gothic Medium" panose="020B0603020102020204" pitchFamily="34" charset="0"/>
      <p:regular r:id="rId37"/>
      <p:italic r:id="rId38"/>
    </p:embeddedFont>
    <p:embeddedFont>
      <p:font typeface="Franklin Gothic Medium Cond" panose="020B0606030402020204" pitchFamily="34" charset="0"/>
      <p:regular r:id="rId39"/>
    </p:embeddedFont>
    <p:embeddedFont>
      <p:font typeface="Lexend" pitchFamily="2" charset="77"/>
      <p:regular r:id="rId40"/>
      <p:bold r:id="rId41"/>
    </p:embeddedFont>
    <p:embeddedFont>
      <p:font typeface="Lexend Light" pitchFamily="2" charset="77"/>
      <p:regular r:id="rId42"/>
      <p:bold r:id="rId43"/>
    </p:embeddedFont>
    <p:embeddedFont>
      <p:font typeface="Molengo" panose="020F0502020204030204" pitchFamily="34" charset="0"/>
      <p:regular r:id="rId44"/>
      <p:bold r:id="rId45"/>
      <p:italic r:id="rId46"/>
      <p:boldItalic r:id="rId47"/>
    </p:embeddedFont>
    <p:embeddedFont>
      <p:font typeface="Outfit" pitchFamily="2" charset="0"/>
      <p:regular r:id="rId48"/>
      <p:bold r:id="rId49"/>
    </p:embeddedFont>
    <p:embeddedFont>
      <p:font typeface="Palanquin Dark" panose="020F0502020204030204" pitchFamily="34" charset="0"/>
      <p:regular r:id="rId50"/>
      <p:bold r:id="rId51"/>
      <p:italic r:id="rId52"/>
      <p:boldItalic r:id="rId53"/>
    </p:embeddedFont>
    <p:embeddedFont>
      <p:font typeface="Pangolin" pitchFamily="2" charset="77"/>
      <p:regular r:id="rId54"/>
    </p:embeddedFont>
    <p:embeddedFont>
      <p:font typeface="Ramabhadra" panose="020F0502020204030204" pitchFamily="34" charset="0"/>
      <p:regular r:id="rId55"/>
      <p:bold r:id="rId56"/>
      <p:italic r:id="rId57"/>
      <p:boldItalic r:id="rId5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C50F"/>
    <a:srgbClr val="E9EB00"/>
    <a:srgbClr val="FF918A"/>
    <a:srgbClr val="B9E1FE"/>
    <a:srgbClr val="F58882"/>
    <a:srgbClr val="E64A3A"/>
    <a:srgbClr val="80FFFF"/>
    <a:srgbClr val="76D1FF"/>
    <a:srgbClr val="3AAFFF"/>
    <a:srgbClr val="3447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5E2FB57-A8DA-4DB8-A040-A41C266F6C1D}">
  <a:tblStyle styleId="{75E2FB57-A8DA-4DB8-A040-A41C266F6C1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36"/>
    <p:restoredTop sz="92504"/>
  </p:normalViewPr>
  <p:slideViewPr>
    <p:cSldViewPr snapToGrid="0">
      <p:cViewPr varScale="1">
        <p:scale>
          <a:sx n="119" d="100"/>
          <a:sy n="119" d="100"/>
        </p:scale>
        <p:origin x="101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19.xml"/><Relationship Id="rId34" Type="http://schemas.openxmlformats.org/officeDocument/2006/relationships/font" Target="fonts/font10.fntdata"/><Relationship Id="rId42" Type="http://schemas.openxmlformats.org/officeDocument/2006/relationships/font" Target="fonts/font18.fntdata"/><Relationship Id="rId47" Type="http://schemas.openxmlformats.org/officeDocument/2006/relationships/font" Target="fonts/font23.fntdata"/><Relationship Id="rId50" Type="http://schemas.openxmlformats.org/officeDocument/2006/relationships/font" Target="fonts/font26.fntdata"/><Relationship Id="rId55" Type="http://schemas.openxmlformats.org/officeDocument/2006/relationships/font" Target="fonts/font31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5.fntdata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font" Target="fonts/font21.fntdata"/><Relationship Id="rId53" Type="http://schemas.openxmlformats.org/officeDocument/2006/relationships/font" Target="fonts/font29.fntdata"/><Relationship Id="rId58" Type="http://schemas.openxmlformats.org/officeDocument/2006/relationships/font" Target="fonts/font34.fntdata"/><Relationship Id="rId5" Type="http://schemas.openxmlformats.org/officeDocument/2006/relationships/slide" Target="slides/slide3.xml"/><Relationship Id="rId61" Type="http://schemas.openxmlformats.org/officeDocument/2006/relationships/theme" Target="theme/theme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font" Target="fonts/font19.fntdata"/><Relationship Id="rId48" Type="http://schemas.openxmlformats.org/officeDocument/2006/relationships/font" Target="fonts/font24.fntdata"/><Relationship Id="rId56" Type="http://schemas.openxmlformats.org/officeDocument/2006/relationships/font" Target="fonts/font32.fntdata"/><Relationship Id="rId8" Type="http://schemas.openxmlformats.org/officeDocument/2006/relationships/slide" Target="slides/slide6.xml"/><Relationship Id="rId51" Type="http://schemas.openxmlformats.org/officeDocument/2006/relationships/font" Target="fonts/font27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46" Type="http://schemas.openxmlformats.org/officeDocument/2006/relationships/font" Target="fonts/font22.fntdata"/><Relationship Id="rId59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font" Target="fonts/font17.fntdata"/><Relationship Id="rId54" Type="http://schemas.openxmlformats.org/officeDocument/2006/relationships/font" Target="fonts/font30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49" Type="http://schemas.openxmlformats.org/officeDocument/2006/relationships/font" Target="fonts/font25.fntdata"/><Relationship Id="rId57" Type="http://schemas.openxmlformats.org/officeDocument/2006/relationships/font" Target="fonts/font33.fntdata"/><Relationship Id="rId10" Type="http://schemas.openxmlformats.org/officeDocument/2006/relationships/slide" Target="slides/slide8.xml"/><Relationship Id="rId31" Type="http://schemas.openxmlformats.org/officeDocument/2006/relationships/font" Target="fonts/font7.fntdata"/><Relationship Id="rId44" Type="http://schemas.openxmlformats.org/officeDocument/2006/relationships/font" Target="fonts/font20.fntdata"/><Relationship Id="rId52" Type="http://schemas.openxmlformats.org/officeDocument/2006/relationships/font" Target="fonts/font28.fntdata"/><Relationship Id="rId6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ra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, </a:t>
            </a:r>
            <a:r>
              <a:rPr lang="en-US" baseline="0" dirty="0" err="1"/>
              <a:t>nhấn</a:t>
            </a:r>
            <a:r>
              <a:rPr lang="en-US" baseline="0" dirty="0"/>
              <a:t> </a:t>
            </a:r>
            <a:r>
              <a:rPr lang="en-US" baseline="0" dirty="0" err="1"/>
              <a:t>ngôi</a:t>
            </a:r>
            <a:r>
              <a:rPr lang="en-US" baseline="0" dirty="0"/>
              <a:t> </a:t>
            </a:r>
            <a:r>
              <a:rPr lang="en-US" baseline="0" dirty="0" err="1"/>
              <a:t>sao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ra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aseline="0" dirty="0" err="1"/>
              <a:t>Nhấn</a:t>
            </a:r>
            <a:r>
              <a:rPr lang="en-US" baseline="0" dirty="0"/>
              <a:t> welcome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ra</a:t>
            </a:r>
            <a:r>
              <a:rPr lang="en-US" baseline="0" dirty="0"/>
              <a:t> </a:t>
            </a:r>
            <a:r>
              <a:rPr lang="en-US" baseline="0" dirty="0" err="1"/>
              <a:t>màn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Unit 1: getting started </a:t>
            </a:r>
            <a:endParaRPr dirty="0"/>
          </a:p>
        </p:txBody>
      </p:sp>
      <p:sp>
        <p:nvSpPr>
          <p:cNvPr id="255" name="Google Shape;25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13535d33917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13535d33917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13535d33917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13535d33917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848510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13535d33917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13535d33917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62086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13535d33917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13535d33917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671805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13535d33917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13535d33917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797420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13535d33917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13535d33917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306041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13535d33917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13535d33917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63576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1" name="Google Shape;2261;g135611690a2_0_277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2" name="Google Shape;2262;g135611690a2_0_277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884217346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884217346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7397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3" name="Google Shape;1713;g87d6a8bc6f_0_1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4" name="Google Shape;1714;g87d6a8bc6f_0_1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206380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13557986d4c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g13557986d4c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13535d33917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13535d33917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6380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title" hasCustomPrompt="1"/>
          </p:nvPr>
        </p:nvSpPr>
        <p:spPr>
          <a:xfrm>
            <a:off x="8016350" y="399225"/>
            <a:ext cx="498900" cy="1482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r>
              <a:t>xx%</a:t>
            </a:r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 idx="2"/>
          </p:nvPr>
        </p:nvSpPr>
        <p:spPr>
          <a:xfrm>
            <a:off x="715550" y="1106525"/>
            <a:ext cx="3723300" cy="14847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000">
                <a:solidFill>
                  <a:srgbClr val="212529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565200" y="3466279"/>
            <a:ext cx="4034100" cy="36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latin typeface="Lexend Light"/>
                <a:ea typeface="Lexend Light"/>
                <a:cs typeface="Lexend Light"/>
                <a:sym typeface="Lexend Ligh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 idx="3"/>
          </p:nvPr>
        </p:nvSpPr>
        <p:spPr>
          <a:xfrm>
            <a:off x="715650" y="2658975"/>
            <a:ext cx="3723300" cy="5577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600" b="0">
                <a:latin typeface="Outfit"/>
                <a:ea typeface="Outfit"/>
                <a:cs typeface="Outfit"/>
                <a:sym typeface="Outfi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4"/>
          </p:nvPr>
        </p:nvSpPr>
        <p:spPr>
          <a:xfrm>
            <a:off x="611675" y="400000"/>
            <a:ext cx="1531500" cy="1482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143296" y="291976"/>
            <a:ext cx="5955157" cy="362696"/>
            <a:chOff x="2143296" y="651793"/>
            <a:chExt cx="5955157" cy="362696"/>
          </a:xfrm>
        </p:grpSpPr>
        <p:cxnSp>
          <p:nvCxnSpPr>
            <p:cNvPr id="15" name="Google Shape;15;p2"/>
            <p:cNvCxnSpPr/>
            <p:nvPr/>
          </p:nvCxnSpPr>
          <p:spPr>
            <a:xfrm>
              <a:off x="2143296" y="832325"/>
              <a:ext cx="58716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6" name="Google Shape;16;p2"/>
            <p:cNvGrpSpPr/>
            <p:nvPr/>
          </p:nvGrpSpPr>
          <p:grpSpPr>
            <a:xfrm rot="-5400000">
              <a:off x="7826311" y="742347"/>
              <a:ext cx="362696" cy="181588"/>
              <a:chOff x="5733900" y="3128019"/>
              <a:chExt cx="1376978" cy="689400"/>
            </a:xfrm>
          </p:grpSpPr>
          <p:sp>
            <p:nvSpPr>
              <p:cNvPr id="17" name="Google Shape;17;p2"/>
              <p:cNvSpPr/>
              <p:nvPr/>
            </p:nvSpPr>
            <p:spPr>
              <a:xfrm>
                <a:off x="5733900" y="3128019"/>
                <a:ext cx="689400" cy="689400"/>
              </a:xfrm>
              <a:prstGeom prst="arc">
                <a:avLst>
                  <a:gd name="adj1" fmla="val 16200000"/>
                  <a:gd name="adj2" fmla="val 0"/>
                </a:avLst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 flipH="1">
                <a:off x="6421478" y="3128019"/>
                <a:ext cx="689400" cy="689400"/>
              </a:xfrm>
              <a:prstGeom prst="arc">
                <a:avLst>
                  <a:gd name="adj1" fmla="val 16200000"/>
                  <a:gd name="adj2" fmla="val 0"/>
                </a:avLst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6"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2" name="Google Shape;312;p28"/>
          <p:cNvGrpSpPr/>
          <p:nvPr/>
        </p:nvGrpSpPr>
        <p:grpSpPr>
          <a:xfrm>
            <a:off x="1787300" y="4157383"/>
            <a:ext cx="1299300" cy="526200"/>
            <a:chOff x="7243875" y="3780983"/>
            <a:chExt cx="1299300" cy="526200"/>
          </a:xfrm>
        </p:grpSpPr>
        <p:grpSp>
          <p:nvGrpSpPr>
            <p:cNvPr id="313" name="Google Shape;313;p28"/>
            <p:cNvGrpSpPr/>
            <p:nvPr/>
          </p:nvGrpSpPr>
          <p:grpSpPr>
            <a:xfrm>
              <a:off x="7243875" y="3780983"/>
              <a:ext cx="1299300" cy="526200"/>
              <a:chOff x="3130375" y="-210650"/>
              <a:chExt cx="1299300" cy="526200"/>
            </a:xfrm>
          </p:grpSpPr>
          <p:sp>
            <p:nvSpPr>
              <p:cNvPr id="314" name="Google Shape;314;p28"/>
              <p:cNvSpPr/>
              <p:nvPr/>
            </p:nvSpPr>
            <p:spPr>
              <a:xfrm>
                <a:off x="3130375" y="-210650"/>
                <a:ext cx="1299300" cy="526200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32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315;p28"/>
              <p:cNvSpPr/>
              <p:nvPr/>
            </p:nvSpPr>
            <p:spPr>
              <a:xfrm>
                <a:off x="3263060" y="-47084"/>
                <a:ext cx="1077000" cy="268200"/>
              </a:xfrm>
              <a:prstGeom prst="roundRect">
                <a:avLst>
                  <a:gd name="adj" fmla="val 50000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316;p28"/>
              <p:cNvSpPr/>
              <p:nvPr/>
            </p:nvSpPr>
            <p:spPr>
              <a:xfrm>
                <a:off x="3217449" y="-110650"/>
                <a:ext cx="1077000" cy="268200"/>
              </a:xfrm>
              <a:prstGeom prst="roundRect">
                <a:avLst>
                  <a:gd name="adj" fmla="val 50000"/>
                </a:avLst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7" name="Google Shape;317;p28"/>
            <p:cNvGrpSpPr/>
            <p:nvPr/>
          </p:nvGrpSpPr>
          <p:grpSpPr>
            <a:xfrm>
              <a:off x="7728150" y="4016475"/>
              <a:ext cx="330750" cy="55200"/>
              <a:chOff x="7632750" y="4032725"/>
              <a:chExt cx="330750" cy="55200"/>
            </a:xfrm>
          </p:grpSpPr>
          <p:sp>
            <p:nvSpPr>
              <p:cNvPr id="318" name="Google Shape;318;p28"/>
              <p:cNvSpPr/>
              <p:nvPr/>
            </p:nvSpPr>
            <p:spPr>
              <a:xfrm>
                <a:off x="7632750" y="4032725"/>
                <a:ext cx="55200" cy="552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" name="Google Shape;319;p28"/>
              <p:cNvSpPr/>
              <p:nvPr/>
            </p:nvSpPr>
            <p:spPr>
              <a:xfrm>
                <a:off x="7770525" y="4032725"/>
                <a:ext cx="55200" cy="552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320;p28"/>
              <p:cNvSpPr/>
              <p:nvPr/>
            </p:nvSpPr>
            <p:spPr>
              <a:xfrm>
                <a:off x="7908300" y="4032725"/>
                <a:ext cx="55200" cy="552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21" name="Google Shape;321;p28"/>
          <p:cNvGrpSpPr/>
          <p:nvPr/>
        </p:nvGrpSpPr>
        <p:grpSpPr>
          <a:xfrm>
            <a:off x="7145837" y="2709685"/>
            <a:ext cx="1016876" cy="1016875"/>
            <a:chOff x="5143612" y="760610"/>
            <a:chExt cx="1016876" cy="1016876"/>
          </a:xfrm>
        </p:grpSpPr>
        <p:grpSp>
          <p:nvGrpSpPr>
            <p:cNvPr id="322" name="Google Shape;322;p28"/>
            <p:cNvGrpSpPr/>
            <p:nvPr/>
          </p:nvGrpSpPr>
          <p:grpSpPr>
            <a:xfrm>
              <a:off x="5143612" y="760610"/>
              <a:ext cx="1016876" cy="1016876"/>
              <a:chOff x="4490675" y="-372879"/>
              <a:chExt cx="1247700" cy="1247700"/>
            </a:xfrm>
          </p:grpSpPr>
          <p:sp>
            <p:nvSpPr>
              <p:cNvPr id="323" name="Google Shape;323;p28"/>
              <p:cNvSpPr/>
              <p:nvPr/>
            </p:nvSpPr>
            <p:spPr>
              <a:xfrm>
                <a:off x="4490675" y="-372879"/>
                <a:ext cx="1247700" cy="1247700"/>
              </a:xfrm>
              <a:prstGeom prst="star12">
                <a:avLst>
                  <a:gd name="adj" fmla="val 24067"/>
                </a:avLst>
              </a:prstGeom>
              <a:solidFill>
                <a:schemeClr val="accent3"/>
              </a:solidFill>
              <a:ln w="114300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24" name="Google Shape;324;p28"/>
              <p:cNvGrpSpPr/>
              <p:nvPr/>
            </p:nvGrpSpPr>
            <p:grpSpPr>
              <a:xfrm>
                <a:off x="4579538" y="-271369"/>
                <a:ext cx="1069969" cy="1079355"/>
                <a:chOff x="3750225" y="-93219"/>
                <a:chExt cx="1069969" cy="1079355"/>
              </a:xfrm>
            </p:grpSpPr>
            <p:sp>
              <p:nvSpPr>
                <p:cNvPr id="325" name="Google Shape;325;p28"/>
                <p:cNvSpPr/>
                <p:nvPr/>
              </p:nvSpPr>
              <p:spPr>
                <a:xfrm>
                  <a:off x="3799594" y="-34464"/>
                  <a:ext cx="1020600" cy="1020600"/>
                </a:xfrm>
                <a:prstGeom prst="star12">
                  <a:avLst>
                    <a:gd name="adj" fmla="val 24067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6" name="Google Shape;326;p28"/>
                <p:cNvSpPr/>
                <p:nvPr/>
              </p:nvSpPr>
              <p:spPr>
                <a:xfrm>
                  <a:off x="3750225" y="-93219"/>
                  <a:ext cx="1020600" cy="1020600"/>
                </a:xfrm>
                <a:prstGeom prst="star12">
                  <a:avLst>
                    <a:gd name="adj" fmla="val 24067"/>
                  </a:avLst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327" name="Google Shape;327;p28"/>
            <p:cNvSpPr/>
            <p:nvPr/>
          </p:nvSpPr>
          <p:spPr>
            <a:xfrm>
              <a:off x="5535936" y="1152940"/>
              <a:ext cx="232200" cy="232200"/>
            </a:xfrm>
            <a:prstGeom prst="star4">
              <a:avLst>
                <a:gd name="adj" fmla="val 125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8" name="Google Shape;328;p28"/>
          <p:cNvGrpSpPr/>
          <p:nvPr/>
        </p:nvGrpSpPr>
        <p:grpSpPr>
          <a:xfrm rot="5400000">
            <a:off x="6973821" y="3061435"/>
            <a:ext cx="1887821" cy="1543826"/>
            <a:chOff x="3337500" y="1640525"/>
            <a:chExt cx="3773378" cy="3085800"/>
          </a:xfrm>
        </p:grpSpPr>
        <p:sp>
          <p:nvSpPr>
            <p:cNvPr id="329" name="Google Shape;329;p28"/>
            <p:cNvSpPr/>
            <p:nvPr/>
          </p:nvSpPr>
          <p:spPr>
            <a:xfrm>
              <a:off x="3337500" y="1640525"/>
              <a:ext cx="3085800" cy="3085800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71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28"/>
            <p:cNvSpPr/>
            <p:nvPr/>
          </p:nvSpPr>
          <p:spPr>
            <a:xfrm>
              <a:off x="5733900" y="2838725"/>
              <a:ext cx="689400" cy="689400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71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28"/>
            <p:cNvSpPr/>
            <p:nvPr/>
          </p:nvSpPr>
          <p:spPr>
            <a:xfrm flipH="1">
              <a:off x="6421478" y="2838725"/>
              <a:ext cx="689400" cy="689400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71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2" name="Google Shape;332;p28"/>
          <p:cNvGrpSpPr/>
          <p:nvPr/>
        </p:nvGrpSpPr>
        <p:grpSpPr>
          <a:xfrm>
            <a:off x="2066346" y="3865610"/>
            <a:ext cx="1887821" cy="1543826"/>
            <a:chOff x="3337500" y="1640525"/>
            <a:chExt cx="3773378" cy="3085800"/>
          </a:xfrm>
        </p:grpSpPr>
        <p:sp>
          <p:nvSpPr>
            <p:cNvPr id="333" name="Google Shape;333;p28"/>
            <p:cNvSpPr/>
            <p:nvPr/>
          </p:nvSpPr>
          <p:spPr>
            <a:xfrm>
              <a:off x="3337500" y="1640525"/>
              <a:ext cx="3085800" cy="3085800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71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28"/>
            <p:cNvSpPr/>
            <p:nvPr/>
          </p:nvSpPr>
          <p:spPr>
            <a:xfrm>
              <a:off x="5733900" y="2838725"/>
              <a:ext cx="689400" cy="689400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71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28"/>
            <p:cNvSpPr/>
            <p:nvPr/>
          </p:nvSpPr>
          <p:spPr>
            <a:xfrm flipH="1">
              <a:off x="6421478" y="2838725"/>
              <a:ext cx="689400" cy="689400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71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6" name="Google Shape;336;p28"/>
          <p:cNvGrpSpPr/>
          <p:nvPr/>
        </p:nvGrpSpPr>
        <p:grpSpPr>
          <a:xfrm>
            <a:off x="518444" y="3839965"/>
            <a:ext cx="1629012" cy="557721"/>
            <a:chOff x="1495750" y="4075540"/>
            <a:chExt cx="1804200" cy="617700"/>
          </a:xfrm>
        </p:grpSpPr>
        <p:sp>
          <p:nvSpPr>
            <p:cNvPr id="337" name="Google Shape;337;p28"/>
            <p:cNvSpPr/>
            <p:nvPr/>
          </p:nvSpPr>
          <p:spPr>
            <a:xfrm>
              <a:off x="1495750" y="4075540"/>
              <a:ext cx="1804200" cy="6177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3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28"/>
            <p:cNvSpPr/>
            <p:nvPr/>
          </p:nvSpPr>
          <p:spPr>
            <a:xfrm>
              <a:off x="1664050" y="4243425"/>
              <a:ext cx="1518000" cy="3627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8"/>
            <p:cNvSpPr/>
            <p:nvPr/>
          </p:nvSpPr>
          <p:spPr>
            <a:xfrm>
              <a:off x="1600475" y="4193175"/>
              <a:ext cx="1518000" cy="3627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solidFill>
                    <a:schemeClr val="dk1"/>
                  </a:solidFill>
                  <a:latin typeface="Outfit"/>
                  <a:ea typeface="Outfit"/>
                  <a:cs typeface="Outfit"/>
                  <a:sym typeface="Outfit"/>
                </a:rPr>
                <a:t>2022</a:t>
              </a:r>
              <a:endParaRPr sz="1200" b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</p:grpSp>
      <p:sp>
        <p:nvSpPr>
          <p:cNvPr id="340" name="Google Shape;340;p28"/>
          <p:cNvSpPr txBox="1">
            <a:spLocks noGrp="1"/>
          </p:cNvSpPr>
          <p:nvPr>
            <p:ph type="subTitle" idx="1"/>
          </p:nvPr>
        </p:nvSpPr>
        <p:spPr>
          <a:xfrm>
            <a:off x="611675" y="400000"/>
            <a:ext cx="1531500" cy="1482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endParaRPr/>
          </a:p>
        </p:txBody>
      </p:sp>
      <p:grpSp>
        <p:nvGrpSpPr>
          <p:cNvPr id="341" name="Google Shape;341;p28"/>
          <p:cNvGrpSpPr/>
          <p:nvPr/>
        </p:nvGrpSpPr>
        <p:grpSpPr>
          <a:xfrm>
            <a:off x="2143296" y="291976"/>
            <a:ext cx="5955157" cy="362696"/>
            <a:chOff x="2143296" y="651793"/>
            <a:chExt cx="5955157" cy="362696"/>
          </a:xfrm>
        </p:grpSpPr>
        <p:cxnSp>
          <p:nvCxnSpPr>
            <p:cNvPr id="342" name="Google Shape;342;p28"/>
            <p:cNvCxnSpPr/>
            <p:nvPr/>
          </p:nvCxnSpPr>
          <p:spPr>
            <a:xfrm>
              <a:off x="2143296" y="832325"/>
              <a:ext cx="58716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343" name="Google Shape;343;p28"/>
            <p:cNvGrpSpPr/>
            <p:nvPr/>
          </p:nvGrpSpPr>
          <p:grpSpPr>
            <a:xfrm rot="-5400000">
              <a:off x="7826311" y="742347"/>
              <a:ext cx="362696" cy="181588"/>
              <a:chOff x="5733900" y="3128019"/>
              <a:chExt cx="1376978" cy="689400"/>
            </a:xfrm>
          </p:grpSpPr>
          <p:sp>
            <p:nvSpPr>
              <p:cNvPr id="344" name="Google Shape;344;p28"/>
              <p:cNvSpPr/>
              <p:nvPr/>
            </p:nvSpPr>
            <p:spPr>
              <a:xfrm>
                <a:off x="5733900" y="3128019"/>
                <a:ext cx="689400" cy="689400"/>
              </a:xfrm>
              <a:prstGeom prst="arc">
                <a:avLst>
                  <a:gd name="adj1" fmla="val 16200000"/>
                  <a:gd name="adj2" fmla="val 0"/>
                </a:avLst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345;p28"/>
              <p:cNvSpPr/>
              <p:nvPr/>
            </p:nvSpPr>
            <p:spPr>
              <a:xfrm flipH="1">
                <a:off x="6421478" y="3128019"/>
                <a:ext cx="689400" cy="689400"/>
              </a:xfrm>
              <a:prstGeom prst="arc">
                <a:avLst>
                  <a:gd name="adj1" fmla="val 16200000"/>
                  <a:gd name="adj2" fmla="val 0"/>
                </a:avLst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46" name="Google Shape;346;p28"/>
          <p:cNvSpPr txBox="1">
            <a:spLocks noGrp="1"/>
          </p:cNvSpPr>
          <p:nvPr>
            <p:ph type="title" hasCustomPrompt="1"/>
          </p:nvPr>
        </p:nvSpPr>
        <p:spPr>
          <a:xfrm>
            <a:off x="8016350" y="399225"/>
            <a:ext cx="498900" cy="1482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6_1"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" name="Google Shape;348;p29"/>
          <p:cNvGrpSpPr/>
          <p:nvPr/>
        </p:nvGrpSpPr>
        <p:grpSpPr>
          <a:xfrm>
            <a:off x="1171744" y="402190"/>
            <a:ext cx="1629012" cy="557721"/>
            <a:chOff x="1495750" y="4075540"/>
            <a:chExt cx="1804200" cy="617700"/>
          </a:xfrm>
        </p:grpSpPr>
        <p:sp>
          <p:nvSpPr>
            <p:cNvPr id="349" name="Google Shape;349;p29"/>
            <p:cNvSpPr/>
            <p:nvPr/>
          </p:nvSpPr>
          <p:spPr>
            <a:xfrm>
              <a:off x="1495750" y="4075540"/>
              <a:ext cx="1804200" cy="6177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3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9"/>
            <p:cNvSpPr/>
            <p:nvPr/>
          </p:nvSpPr>
          <p:spPr>
            <a:xfrm>
              <a:off x="1664050" y="4243425"/>
              <a:ext cx="1518000" cy="3627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9"/>
            <p:cNvSpPr/>
            <p:nvPr/>
          </p:nvSpPr>
          <p:spPr>
            <a:xfrm>
              <a:off x="1600475" y="4193175"/>
              <a:ext cx="1518000" cy="3627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solidFill>
                    <a:schemeClr val="dk1"/>
                  </a:solidFill>
                  <a:latin typeface="Outfit"/>
                  <a:ea typeface="Outfit"/>
                  <a:cs typeface="Outfit"/>
                  <a:sym typeface="Outfit"/>
                </a:rPr>
                <a:t>2022</a:t>
              </a:r>
              <a:endParaRPr sz="1200" b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</p:grpSp>
      <p:grpSp>
        <p:nvGrpSpPr>
          <p:cNvPr id="352" name="Google Shape;352;p29"/>
          <p:cNvGrpSpPr/>
          <p:nvPr/>
        </p:nvGrpSpPr>
        <p:grpSpPr>
          <a:xfrm>
            <a:off x="378763" y="659108"/>
            <a:ext cx="1299300" cy="526200"/>
            <a:chOff x="7243875" y="3780983"/>
            <a:chExt cx="1299300" cy="526200"/>
          </a:xfrm>
        </p:grpSpPr>
        <p:grpSp>
          <p:nvGrpSpPr>
            <p:cNvPr id="353" name="Google Shape;353;p29"/>
            <p:cNvGrpSpPr/>
            <p:nvPr/>
          </p:nvGrpSpPr>
          <p:grpSpPr>
            <a:xfrm>
              <a:off x="7243875" y="3780983"/>
              <a:ext cx="1299300" cy="526200"/>
              <a:chOff x="3130375" y="-210650"/>
              <a:chExt cx="1299300" cy="526200"/>
            </a:xfrm>
          </p:grpSpPr>
          <p:sp>
            <p:nvSpPr>
              <p:cNvPr id="354" name="Google Shape;354;p29"/>
              <p:cNvSpPr/>
              <p:nvPr/>
            </p:nvSpPr>
            <p:spPr>
              <a:xfrm>
                <a:off x="3130375" y="-210650"/>
                <a:ext cx="1299300" cy="526200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32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355;p29"/>
              <p:cNvSpPr/>
              <p:nvPr/>
            </p:nvSpPr>
            <p:spPr>
              <a:xfrm>
                <a:off x="3263060" y="-47084"/>
                <a:ext cx="1077000" cy="268200"/>
              </a:xfrm>
              <a:prstGeom prst="roundRect">
                <a:avLst>
                  <a:gd name="adj" fmla="val 50000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356;p29"/>
              <p:cNvSpPr/>
              <p:nvPr/>
            </p:nvSpPr>
            <p:spPr>
              <a:xfrm>
                <a:off x="3217449" y="-110650"/>
                <a:ext cx="1077000" cy="268200"/>
              </a:xfrm>
              <a:prstGeom prst="roundRect">
                <a:avLst>
                  <a:gd name="adj" fmla="val 50000"/>
                </a:avLst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7" name="Google Shape;357;p29"/>
            <p:cNvGrpSpPr/>
            <p:nvPr/>
          </p:nvGrpSpPr>
          <p:grpSpPr>
            <a:xfrm>
              <a:off x="7728150" y="4016475"/>
              <a:ext cx="330750" cy="55200"/>
              <a:chOff x="7632750" y="4032725"/>
              <a:chExt cx="330750" cy="55200"/>
            </a:xfrm>
          </p:grpSpPr>
          <p:sp>
            <p:nvSpPr>
              <p:cNvPr id="358" name="Google Shape;358;p29"/>
              <p:cNvSpPr/>
              <p:nvPr/>
            </p:nvSpPr>
            <p:spPr>
              <a:xfrm>
                <a:off x="7632750" y="4032725"/>
                <a:ext cx="55200" cy="552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359;p29"/>
              <p:cNvSpPr/>
              <p:nvPr/>
            </p:nvSpPr>
            <p:spPr>
              <a:xfrm>
                <a:off x="7770525" y="4032725"/>
                <a:ext cx="55200" cy="552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360;p29"/>
              <p:cNvSpPr/>
              <p:nvPr/>
            </p:nvSpPr>
            <p:spPr>
              <a:xfrm>
                <a:off x="7908300" y="4032725"/>
                <a:ext cx="55200" cy="552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61" name="Google Shape;361;p29"/>
          <p:cNvGrpSpPr/>
          <p:nvPr/>
        </p:nvGrpSpPr>
        <p:grpSpPr>
          <a:xfrm>
            <a:off x="7792337" y="2063310"/>
            <a:ext cx="1016876" cy="1016875"/>
            <a:chOff x="5143612" y="760610"/>
            <a:chExt cx="1016876" cy="1016876"/>
          </a:xfrm>
        </p:grpSpPr>
        <p:grpSp>
          <p:nvGrpSpPr>
            <p:cNvPr id="362" name="Google Shape;362;p29"/>
            <p:cNvGrpSpPr/>
            <p:nvPr/>
          </p:nvGrpSpPr>
          <p:grpSpPr>
            <a:xfrm>
              <a:off x="5143612" y="760610"/>
              <a:ext cx="1016876" cy="1016876"/>
              <a:chOff x="4490675" y="-372879"/>
              <a:chExt cx="1247700" cy="1247700"/>
            </a:xfrm>
          </p:grpSpPr>
          <p:sp>
            <p:nvSpPr>
              <p:cNvPr id="363" name="Google Shape;363;p29"/>
              <p:cNvSpPr/>
              <p:nvPr/>
            </p:nvSpPr>
            <p:spPr>
              <a:xfrm>
                <a:off x="4490675" y="-372879"/>
                <a:ext cx="1247700" cy="1247700"/>
              </a:xfrm>
              <a:prstGeom prst="star12">
                <a:avLst>
                  <a:gd name="adj" fmla="val 24067"/>
                </a:avLst>
              </a:prstGeom>
              <a:solidFill>
                <a:schemeClr val="accent3"/>
              </a:solidFill>
              <a:ln w="114300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64" name="Google Shape;364;p29"/>
              <p:cNvGrpSpPr/>
              <p:nvPr/>
            </p:nvGrpSpPr>
            <p:grpSpPr>
              <a:xfrm>
                <a:off x="4579538" y="-271369"/>
                <a:ext cx="1069969" cy="1079355"/>
                <a:chOff x="3750225" y="-93219"/>
                <a:chExt cx="1069969" cy="1079355"/>
              </a:xfrm>
            </p:grpSpPr>
            <p:sp>
              <p:nvSpPr>
                <p:cNvPr id="365" name="Google Shape;365;p29"/>
                <p:cNvSpPr/>
                <p:nvPr/>
              </p:nvSpPr>
              <p:spPr>
                <a:xfrm>
                  <a:off x="3799594" y="-34464"/>
                  <a:ext cx="1020600" cy="1020600"/>
                </a:xfrm>
                <a:prstGeom prst="star12">
                  <a:avLst>
                    <a:gd name="adj" fmla="val 24067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6" name="Google Shape;366;p29"/>
                <p:cNvSpPr/>
                <p:nvPr/>
              </p:nvSpPr>
              <p:spPr>
                <a:xfrm>
                  <a:off x="3750225" y="-93219"/>
                  <a:ext cx="1020600" cy="1020600"/>
                </a:xfrm>
                <a:prstGeom prst="star12">
                  <a:avLst>
                    <a:gd name="adj" fmla="val 24067"/>
                  </a:avLst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367" name="Google Shape;367;p29"/>
            <p:cNvSpPr/>
            <p:nvPr/>
          </p:nvSpPr>
          <p:spPr>
            <a:xfrm>
              <a:off x="5535936" y="1152940"/>
              <a:ext cx="232200" cy="232200"/>
            </a:xfrm>
            <a:prstGeom prst="star4">
              <a:avLst>
                <a:gd name="adj" fmla="val 125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8" name="Google Shape;368;p29"/>
          <p:cNvSpPr txBox="1">
            <a:spLocks noGrp="1"/>
          </p:cNvSpPr>
          <p:nvPr>
            <p:ph type="subTitle" idx="1"/>
          </p:nvPr>
        </p:nvSpPr>
        <p:spPr>
          <a:xfrm>
            <a:off x="611675" y="4625094"/>
            <a:ext cx="1531500" cy="1482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endParaRPr/>
          </a:p>
        </p:txBody>
      </p:sp>
      <p:grpSp>
        <p:nvGrpSpPr>
          <p:cNvPr id="369" name="Google Shape;369;p29"/>
          <p:cNvGrpSpPr/>
          <p:nvPr/>
        </p:nvGrpSpPr>
        <p:grpSpPr>
          <a:xfrm>
            <a:off x="2143296" y="4517070"/>
            <a:ext cx="5955157" cy="362696"/>
            <a:chOff x="2143296" y="651793"/>
            <a:chExt cx="5955157" cy="362696"/>
          </a:xfrm>
        </p:grpSpPr>
        <p:cxnSp>
          <p:nvCxnSpPr>
            <p:cNvPr id="370" name="Google Shape;370;p29"/>
            <p:cNvCxnSpPr/>
            <p:nvPr/>
          </p:nvCxnSpPr>
          <p:spPr>
            <a:xfrm>
              <a:off x="2143296" y="832325"/>
              <a:ext cx="58716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371" name="Google Shape;371;p29"/>
            <p:cNvGrpSpPr/>
            <p:nvPr/>
          </p:nvGrpSpPr>
          <p:grpSpPr>
            <a:xfrm rot="-5400000">
              <a:off x="7826311" y="742347"/>
              <a:ext cx="362696" cy="181588"/>
              <a:chOff x="5733900" y="3128019"/>
              <a:chExt cx="1376978" cy="689400"/>
            </a:xfrm>
          </p:grpSpPr>
          <p:sp>
            <p:nvSpPr>
              <p:cNvPr id="372" name="Google Shape;372;p29"/>
              <p:cNvSpPr/>
              <p:nvPr/>
            </p:nvSpPr>
            <p:spPr>
              <a:xfrm>
                <a:off x="5733900" y="3128019"/>
                <a:ext cx="689400" cy="689400"/>
              </a:xfrm>
              <a:prstGeom prst="arc">
                <a:avLst>
                  <a:gd name="adj1" fmla="val 16200000"/>
                  <a:gd name="adj2" fmla="val 0"/>
                </a:avLst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" name="Google Shape;373;p29"/>
              <p:cNvSpPr/>
              <p:nvPr/>
            </p:nvSpPr>
            <p:spPr>
              <a:xfrm flipH="1">
                <a:off x="6421478" y="3128019"/>
                <a:ext cx="689400" cy="689400"/>
              </a:xfrm>
              <a:prstGeom prst="arc">
                <a:avLst>
                  <a:gd name="adj1" fmla="val 16200000"/>
                  <a:gd name="adj2" fmla="val 0"/>
                </a:avLst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74" name="Google Shape;374;p29"/>
          <p:cNvSpPr txBox="1">
            <a:spLocks noGrp="1"/>
          </p:cNvSpPr>
          <p:nvPr>
            <p:ph type="title" hasCustomPrompt="1"/>
          </p:nvPr>
        </p:nvSpPr>
        <p:spPr>
          <a:xfrm>
            <a:off x="8016350" y="4624325"/>
            <a:ext cx="498900" cy="1482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5"/>
          <p:cNvSpPr txBox="1">
            <a:spLocks noGrp="1"/>
          </p:cNvSpPr>
          <p:nvPr>
            <p:ph type="title"/>
          </p:nvPr>
        </p:nvSpPr>
        <p:spPr>
          <a:xfrm>
            <a:off x="628650" y="273846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" name="Google Shape;93;p25"/>
          <p:cNvSpPr txBox="1">
            <a:spLocks noGrp="1"/>
          </p:cNvSpPr>
          <p:nvPr>
            <p:ph type="dt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5"/>
          <p:cNvSpPr txBox="1">
            <a:spLocks noGrp="1"/>
          </p:cNvSpPr>
          <p:nvPr>
            <p:ph type="ft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25"/>
          <p:cNvSpPr txBox="1">
            <a:spLocks noGrp="1"/>
          </p:cNvSpPr>
          <p:nvPr>
            <p:ph type="sldNum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6791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rgbClr val="FEF8E9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030700" y="3328100"/>
            <a:ext cx="5082600" cy="91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None/>
              <a:defRPr sz="6000">
                <a:solidFill>
                  <a:schemeClr val="accent6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354100" y="4046000"/>
            <a:ext cx="4435800" cy="37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2571748"/>
            <a:ext cx="1912309" cy="2583617"/>
          </a:xfrm>
          <a:custGeom>
            <a:avLst/>
            <a:gdLst/>
            <a:ahLst/>
            <a:cxnLst/>
            <a:rect l="l" t="t" r="r" b="b"/>
            <a:pathLst>
              <a:path w="9871" h="13336" extrusionOk="0">
                <a:moveTo>
                  <a:pt x="0" y="1"/>
                </a:moveTo>
                <a:lnTo>
                  <a:pt x="0" y="13336"/>
                </a:lnTo>
                <a:lnTo>
                  <a:pt x="9870" y="13336"/>
                </a:lnTo>
                <a:cubicBezTo>
                  <a:pt x="9763" y="12443"/>
                  <a:pt x="9477" y="11574"/>
                  <a:pt x="8977" y="10823"/>
                </a:cubicBezTo>
                <a:cubicBezTo>
                  <a:pt x="7989" y="9371"/>
                  <a:pt x="6298" y="8573"/>
                  <a:pt x="4655" y="7918"/>
                </a:cubicBezTo>
                <a:cubicBezTo>
                  <a:pt x="3774" y="7585"/>
                  <a:pt x="2846" y="7192"/>
                  <a:pt x="2346" y="6394"/>
                </a:cubicBezTo>
                <a:cubicBezTo>
                  <a:pt x="1917" y="5704"/>
                  <a:pt x="1917" y="4847"/>
                  <a:pt x="1846" y="4037"/>
                </a:cubicBezTo>
                <a:cubicBezTo>
                  <a:pt x="1750" y="2977"/>
                  <a:pt x="1512" y="1894"/>
                  <a:pt x="941" y="1001"/>
                </a:cubicBezTo>
                <a:cubicBezTo>
                  <a:pt x="679" y="620"/>
                  <a:pt x="369" y="275"/>
                  <a:pt x="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7507951" y="20"/>
            <a:ext cx="1636033" cy="2698514"/>
          </a:xfrm>
          <a:custGeom>
            <a:avLst/>
            <a:gdLst/>
            <a:ahLst/>
            <a:cxnLst/>
            <a:rect l="l" t="t" r="r" b="b"/>
            <a:pathLst>
              <a:path w="8526" h="14063" extrusionOk="0">
                <a:moveTo>
                  <a:pt x="0" y="1"/>
                </a:moveTo>
                <a:cubicBezTo>
                  <a:pt x="215" y="429"/>
                  <a:pt x="548" y="775"/>
                  <a:pt x="977" y="977"/>
                </a:cubicBezTo>
                <a:cubicBezTo>
                  <a:pt x="1977" y="1453"/>
                  <a:pt x="3239" y="1168"/>
                  <a:pt x="4120" y="1846"/>
                </a:cubicBezTo>
                <a:cubicBezTo>
                  <a:pt x="4299" y="1965"/>
                  <a:pt x="4441" y="2156"/>
                  <a:pt x="4465" y="2358"/>
                </a:cubicBezTo>
                <a:cubicBezTo>
                  <a:pt x="4465" y="2501"/>
                  <a:pt x="4418" y="2632"/>
                  <a:pt x="4358" y="2751"/>
                </a:cubicBezTo>
                <a:cubicBezTo>
                  <a:pt x="4120" y="3299"/>
                  <a:pt x="3763" y="3811"/>
                  <a:pt x="3572" y="4382"/>
                </a:cubicBezTo>
                <a:cubicBezTo>
                  <a:pt x="3382" y="4966"/>
                  <a:pt x="3406" y="5680"/>
                  <a:pt x="3846" y="6097"/>
                </a:cubicBezTo>
                <a:cubicBezTo>
                  <a:pt x="4572" y="6775"/>
                  <a:pt x="5953" y="6371"/>
                  <a:pt x="6513" y="7168"/>
                </a:cubicBezTo>
                <a:cubicBezTo>
                  <a:pt x="6704" y="7454"/>
                  <a:pt x="6739" y="7811"/>
                  <a:pt x="6751" y="8157"/>
                </a:cubicBezTo>
                <a:cubicBezTo>
                  <a:pt x="6799" y="8942"/>
                  <a:pt x="6751" y="9728"/>
                  <a:pt x="6858" y="10526"/>
                </a:cubicBezTo>
                <a:cubicBezTo>
                  <a:pt x="7037" y="11847"/>
                  <a:pt x="7644" y="13086"/>
                  <a:pt x="8525" y="14062"/>
                </a:cubicBezTo>
                <a:lnTo>
                  <a:pt x="8525" y="25"/>
                </a:lnTo>
                <a:lnTo>
                  <a:pt x="8525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468522" y="304222"/>
            <a:ext cx="648084" cy="541218"/>
            <a:chOff x="468522" y="304222"/>
            <a:chExt cx="648084" cy="541218"/>
          </a:xfrm>
        </p:grpSpPr>
        <p:sp>
          <p:nvSpPr>
            <p:cNvPr id="14" name="Google Shape;14;p2"/>
            <p:cNvSpPr/>
            <p:nvPr/>
          </p:nvSpPr>
          <p:spPr>
            <a:xfrm rot="9450495">
              <a:off x="910709" y="328519"/>
              <a:ext cx="170527" cy="218844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-4878859" flipH="1">
              <a:off x="696362" y="599560"/>
              <a:ext cx="210970" cy="24606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 rot="-7331116">
              <a:off x="523353" y="349050"/>
              <a:ext cx="210969" cy="246076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8099959" y="4298260"/>
            <a:ext cx="648084" cy="541218"/>
            <a:chOff x="8099959" y="4298260"/>
            <a:chExt cx="648084" cy="541218"/>
          </a:xfrm>
        </p:grpSpPr>
        <p:sp>
          <p:nvSpPr>
            <p:cNvPr id="18" name="Google Shape;18;p2"/>
            <p:cNvSpPr/>
            <p:nvPr/>
          </p:nvSpPr>
          <p:spPr>
            <a:xfrm rot="-1349505">
              <a:off x="8135328" y="4596337"/>
              <a:ext cx="170527" cy="218844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 rot="5921141" flipH="1">
              <a:off x="8309231" y="4298077"/>
              <a:ext cx="210970" cy="24606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 rot="3468884">
              <a:off x="8482243" y="4548575"/>
              <a:ext cx="210969" cy="246076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7200956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571500" y="2789025"/>
            <a:ext cx="4648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000"/>
              <a:buNone/>
              <a:defRPr sz="4000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title" idx="2" hasCustomPrompt="1"/>
          </p:nvPr>
        </p:nvSpPr>
        <p:spPr>
          <a:xfrm>
            <a:off x="1966950" y="1914525"/>
            <a:ext cx="1857300" cy="92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4" name="Google Shape;24;p3"/>
          <p:cNvSpPr txBox="1">
            <a:spLocks noGrp="1"/>
          </p:cNvSpPr>
          <p:nvPr>
            <p:ph type="subTitle" idx="1"/>
          </p:nvPr>
        </p:nvSpPr>
        <p:spPr>
          <a:xfrm>
            <a:off x="766800" y="3457575"/>
            <a:ext cx="42576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5" name="Google Shape;25;p3"/>
          <p:cNvSpPr/>
          <p:nvPr/>
        </p:nvSpPr>
        <p:spPr>
          <a:xfrm rot="-5400000" flipH="1">
            <a:off x="5009861" y="1047457"/>
            <a:ext cx="5172071" cy="3096207"/>
          </a:xfrm>
          <a:custGeom>
            <a:avLst/>
            <a:gdLst/>
            <a:ahLst/>
            <a:cxnLst/>
            <a:rect l="l" t="t" r="r" b="b"/>
            <a:pathLst>
              <a:path w="19801" h="11253" extrusionOk="0">
                <a:moveTo>
                  <a:pt x="1481" y="0"/>
                </a:moveTo>
                <a:cubicBezTo>
                  <a:pt x="960" y="0"/>
                  <a:pt x="439" y="136"/>
                  <a:pt x="0" y="405"/>
                </a:cubicBezTo>
                <a:lnTo>
                  <a:pt x="0" y="11252"/>
                </a:lnTo>
                <a:lnTo>
                  <a:pt x="19800" y="11252"/>
                </a:lnTo>
                <a:cubicBezTo>
                  <a:pt x="19765" y="10597"/>
                  <a:pt x="19622" y="9966"/>
                  <a:pt x="19384" y="9335"/>
                </a:cubicBezTo>
                <a:cubicBezTo>
                  <a:pt x="19026" y="8395"/>
                  <a:pt x="18360" y="7525"/>
                  <a:pt x="17407" y="7228"/>
                </a:cubicBezTo>
                <a:cubicBezTo>
                  <a:pt x="17055" y="7121"/>
                  <a:pt x="16683" y="7097"/>
                  <a:pt x="16307" y="7097"/>
                </a:cubicBezTo>
                <a:cubicBezTo>
                  <a:pt x="16003" y="7097"/>
                  <a:pt x="15697" y="7113"/>
                  <a:pt x="15397" y="7113"/>
                </a:cubicBezTo>
                <a:cubicBezTo>
                  <a:pt x="14826" y="7113"/>
                  <a:pt x="14277" y="7056"/>
                  <a:pt x="13812" y="6728"/>
                </a:cubicBezTo>
                <a:cubicBezTo>
                  <a:pt x="12657" y="5918"/>
                  <a:pt x="12895" y="3989"/>
                  <a:pt x="11811" y="3072"/>
                </a:cubicBezTo>
                <a:cubicBezTo>
                  <a:pt x="11427" y="2752"/>
                  <a:pt x="10968" y="2623"/>
                  <a:pt x="10484" y="2623"/>
                </a:cubicBezTo>
                <a:cubicBezTo>
                  <a:pt x="9692" y="2623"/>
                  <a:pt x="8834" y="2968"/>
                  <a:pt x="8132" y="3382"/>
                </a:cubicBezTo>
                <a:cubicBezTo>
                  <a:pt x="7700" y="3645"/>
                  <a:pt x="7222" y="3946"/>
                  <a:pt x="6722" y="3946"/>
                </a:cubicBezTo>
                <a:cubicBezTo>
                  <a:pt x="6657" y="3946"/>
                  <a:pt x="6591" y="3941"/>
                  <a:pt x="6525" y="3930"/>
                </a:cubicBezTo>
                <a:cubicBezTo>
                  <a:pt x="6275" y="3906"/>
                  <a:pt x="6049" y="3775"/>
                  <a:pt x="5846" y="3632"/>
                </a:cubicBezTo>
                <a:cubicBezTo>
                  <a:pt x="5453" y="3382"/>
                  <a:pt x="5096" y="3061"/>
                  <a:pt x="4798" y="2680"/>
                </a:cubicBezTo>
                <a:cubicBezTo>
                  <a:pt x="4263" y="2025"/>
                  <a:pt x="3929" y="1215"/>
                  <a:pt x="3286" y="644"/>
                </a:cubicBezTo>
                <a:cubicBezTo>
                  <a:pt x="2790" y="213"/>
                  <a:pt x="2135" y="0"/>
                  <a:pt x="148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3"/>
          <p:cNvSpPr/>
          <p:nvPr/>
        </p:nvSpPr>
        <p:spPr>
          <a:xfrm>
            <a:off x="2324100" y="6600"/>
            <a:ext cx="6819887" cy="2198409"/>
          </a:xfrm>
          <a:custGeom>
            <a:avLst/>
            <a:gdLst/>
            <a:ahLst/>
            <a:cxnLst/>
            <a:rect l="l" t="t" r="r" b="b"/>
            <a:pathLst>
              <a:path w="16110" h="7990" extrusionOk="0">
                <a:moveTo>
                  <a:pt x="0" y="0"/>
                </a:moveTo>
                <a:cubicBezTo>
                  <a:pt x="60" y="631"/>
                  <a:pt x="191" y="1262"/>
                  <a:pt x="405" y="1869"/>
                </a:cubicBezTo>
                <a:cubicBezTo>
                  <a:pt x="643" y="2596"/>
                  <a:pt x="1084" y="3370"/>
                  <a:pt x="1846" y="3489"/>
                </a:cubicBezTo>
                <a:cubicBezTo>
                  <a:pt x="1906" y="3497"/>
                  <a:pt x="1966" y="3502"/>
                  <a:pt x="2025" y="3502"/>
                </a:cubicBezTo>
                <a:cubicBezTo>
                  <a:pt x="2608" y="3502"/>
                  <a:pt x="3136" y="3099"/>
                  <a:pt x="3644" y="2774"/>
                </a:cubicBezTo>
                <a:cubicBezTo>
                  <a:pt x="4003" y="2545"/>
                  <a:pt x="4450" y="2355"/>
                  <a:pt x="4859" y="2355"/>
                </a:cubicBezTo>
                <a:cubicBezTo>
                  <a:pt x="5088" y="2355"/>
                  <a:pt x="5306" y="2415"/>
                  <a:pt x="5489" y="2560"/>
                </a:cubicBezTo>
                <a:cubicBezTo>
                  <a:pt x="5763" y="2762"/>
                  <a:pt x="5894" y="3108"/>
                  <a:pt x="5989" y="3429"/>
                </a:cubicBezTo>
                <a:cubicBezTo>
                  <a:pt x="6239" y="4298"/>
                  <a:pt x="6370" y="5215"/>
                  <a:pt x="6823" y="6013"/>
                </a:cubicBezTo>
                <a:cubicBezTo>
                  <a:pt x="7213" y="6709"/>
                  <a:pt x="7940" y="7293"/>
                  <a:pt x="8721" y="7293"/>
                </a:cubicBezTo>
                <a:cubicBezTo>
                  <a:pt x="8822" y="7293"/>
                  <a:pt x="8924" y="7283"/>
                  <a:pt x="9025" y="7263"/>
                </a:cubicBezTo>
                <a:cubicBezTo>
                  <a:pt x="10156" y="7037"/>
                  <a:pt x="10752" y="5608"/>
                  <a:pt x="11895" y="5429"/>
                </a:cubicBezTo>
                <a:cubicBezTo>
                  <a:pt x="11976" y="5416"/>
                  <a:pt x="12057" y="5409"/>
                  <a:pt x="12137" y="5409"/>
                </a:cubicBezTo>
                <a:cubicBezTo>
                  <a:pt x="12833" y="5409"/>
                  <a:pt x="13488" y="5893"/>
                  <a:pt x="13990" y="6406"/>
                </a:cubicBezTo>
                <a:cubicBezTo>
                  <a:pt x="14562" y="6977"/>
                  <a:pt x="15098" y="7644"/>
                  <a:pt x="15848" y="7918"/>
                </a:cubicBezTo>
                <a:cubicBezTo>
                  <a:pt x="15943" y="7942"/>
                  <a:pt x="16014" y="7977"/>
                  <a:pt x="16110" y="7989"/>
                </a:cubicBezTo>
                <a:lnTo>
                  <a:pt x="1611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" name="Google Shape;27;p3"/>
          <p:cNvGrpSpPr/>
          <p:nvPr/>
        </p:nvGrpSpPr>
        <p:grpSpPr>
          <a:xfrm>
            <a:off x="6386767" y="3067917"/>
            <a:ext cx="1849814" cy="1735871"/>
            <a:chOff x="6386767" y="3067917"/>
            <a:chExt cx="1849814" cy="1735871"/>
          </a:xfrm>
        </p:grpSpPr>
        <p:grpSp>
          <p:nvGrpSpPr>
            <p:cNvPr id="28" name="Google Shape;28;p3"/>
            <p:cNvGrpSpPr/>
            <p:nvPr/>
          </p:nvGrpSpPr>
          <p:grpSpPr>
            <a:xfrm>
              <a:off x="6386767" y="3067917"/>
              <a:ext cx="1849814" cy="1035608"/>
              <a:chOff x="719992" y="3511592"/>
              <a:chExt cx="1849814" cy="1035608"/>
            </a:xfrm>
          </p:grpSpPr>
          <p:grpSp>
            <p:nvGrpSpPr>
              <p:cNvPr id="29" name="Google Shape;29;p3"/>
              <p:cNvGrpSpPr/>
              <p:nvPr/>
            </p:nvGrpSpPr>
            <p:grpSpPr>
              <a:xfrm>
                <a:off x="719992" y="3511592"/>
                <a:ext cx="1849814" cy="1011925"/>
                <a:chOff x="719992" y="3511592"/>
                <a:chExt cx="1849814" cy="1011925"/>
              </a:xfrm>
            </p:grpSpPr>
            <p:sp>
              <p:nvSpPr>
                <p:cNvPr id="30" name="Google Shape;30;p3"/>
                <p:cNvSpPr/>
                <p:nvPr/>
              </p:nvSpPr>
              <p:spPr>
                <a:xfrm rot="-6936536" flipH="1">
                  <a:off x="762052" y="3711658"/>
                  <a:ext cx="173799" cy="2027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0" h="2251" extrusionOk="0">
                      <a:moveTo>
                        <a:pt x="1299" y="0"/>
                      </a:moveTo>
                      <a:cubicBezTo>
                        <a:pt x="1096" y="393"/>
                        <a:pt x="822" y="679"/>
                        <a:pt x="537" y="977"/>
                      </a:cubicBezTo>
                      <a:cubicBezTo>
                        <a:pt x="406" y="1120"/>
                        <a:pt x="287" y="1274"/>
                        <a:pt x="144" y="1405"/>
                      </a:cubicBezTo>
                      <a:cubicBezTo>
                        <a:pt x="25" y="1524"/>
                        <a:pt x="1" y="1655"/>
                        <a:pt x="108" y="1798"/>
                      </a:cubicBezTo>
                      <a:cubicBezTo>
                        <a:pt x="203" y="1941"/>
                        <a:pt x="346" y="2108"/>
                        <a:pt x="465" y="2251"/>
                      </a:cubicBezTo>
                      <a:cubicBezTo>
                        <a:pt x="525" y="2227"/>
                        <a:pt x="560" y="2215"/>
                        <a:pt x="596" y="2179"/>
                      </a:cubicBezTo>
                      <a:cubicBezTo>
                        <a:pt x="834" y="2001"/>
                        <a:pt x="1072" y="1834"/>
                        <a:pt x="1299" y="1643"/>
                      </a:cubicBezTo>
                      <a:cubicBezTo>
                        <a:pt x="1489" y="1489"/>
                        <a:pt x="1668" y="1322"/>
                        <a:pt x="1846" y="1155"/>
                      </a:cubicBezTo>
                      <a:cubicBezTo>
                        <a:pt x="1906" y="1096"/>
                        <a:pt x="1930" y="1036"/>
                        <a:pt x="1894" y="953"/>
                      </a:cubicBezTo>
                      <a:cubicBezTo>
                        <a:pt x="1739" y="620"/>
                        <a:pt x="1572" y="298"/>
                        <a:pt x="129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" name="Google Shape;31;p3"/>
                <p:cNvSpPr/>
                <p:nvPr/>
              </p:nvSpPr>
              <p:spPr>
                <a:xfrm rot="6936536">
                  <a:off x="1553852" y="3532408"/>
                  <a:ext cx="173799" cy="2027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0" h="2251" extrusionOk="0">
                      <a:moveTo>
                        <a:pt x="1299" y="0"/>
                      </a:moveTo>
                      <a:cubicBezTo>
                        <a:pt x="1096" y="393"/>
                        <a:pt x="822" y="679"/>
                        <a:pt x="537" y="977"/>
                      </a:cubicBezTo>
                      <a:cubicBezTo>
                        <a:pt x="406" y="1120"/>
                        <a:pt x="287" y="1274"/>
                        <a:pt x="144" y="1405"/>
                      </a:cubicBezTo>
                      <a:cubicBezTo>
                        <a:pt x="25" y="1524"/>
                        <a:pt x="1" y="1655"/>
                        <a:pt x="108" y="1798"/>
                      </a:cubicBezTo>
                      <a:cubicBezTo>
                        <a:pt x="203" y="1941"/>
                        <a:pt x="346" y="2108"/>
                        <a:pt x="465" y="2251"/>
                      </a:cubicBezTo>
                      <a:cubicBezTo>
                        <a:pt x="525" y="2227"/>
                        <a:pt x="560" y="2215"/>
                        <a:pt x="596" y="2179"/>
                      </a:cubicBezTo>
                      <a:cubicBezTo>
                        <a:pt x="834" y="2001"/>
                        <a:pt x="1072" y="1834"/>
                        <a:pt x="1299" y="1643"/>
                      </a:cubicBezTo>
                      <a:cubicBezTo>
                        <a:pt x="1489" y="1489"/>
                        <a:pt x="1668" y="1322"/>
                        <a:pt x="1846" y="1155"/>
                      </a:cubicBezTo>
                      <a:cubicBezTo>
                        <a:pt x="1906" y="1096"/>
                        <a:pt x="1930" y="1036"/>
                        <a:pt x="1894" y="953"/>
                      </a:cubicBezTo>
                      <a:cubicBezTo>
                        <a:pt x="1739" y="620"/>
                        <a:pt x="1572" y="298"/>
                        <a:pt x="129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" name="Google Shape;32;p3"/>
                <p:cNvSpPr/>
                <p:nvPr/>
              </p:nvSpPr>
              <p:spPr>
                <a:xfrm rot="5400000">
                  <a:off x="2381549" y="4335259"/>
                  <a:ext cx="173801" cy="202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0" h="2251" extrusionOk="0">
                      <a:moveTo>
                        <a:pt x="1299" y="0"/>
                      </a:moveTo>
                      <a:cubicBezTo>
                        <a:pt x="1096" y="393"/>
                        <a:pt x="822" y="679"/>
                        <a:pt x="537" y="977"/>
                      </a:cubicBezTo>
                      <a:cubicBezTo>
                        <a:pt x="406" y="1120"/>
                        <a:pt x="287" y="1274"/>
                        <a:pt x="144" y="1405"/>
                      </a:cubicBezTo>
                      <a:cubicBezTo>
                        <a:pt x="25" y="1524"/>
                        <a:pt x="1" y="1655"/>
                        <a:pt x="108" y="1798"/>
                      </a:cubicBezTo>
                      <a:cubicBezTo>
                        <a:pt x="203" y="1941"/>
                        <a:pt x="346" y="2108"/>
                        <a:pt x="465" y="2251"/>
                      </a:cubicBezTo>
                      <a:cubicBezTo>
                        <a:pt x="525" y="2227"/>
                        <a:pt x="560" y="2215"/>
                        <a:pt x="596" y="2179"/>
                      </a:cubicBezTo>
                      <a:cubicBezTo>
                        <a:pt x="834" y="2001"/>
                        <a:pt x="1072" y="1834"/>
                        <a:pt x="1299" y="1643"/>
                      </a:cubicBezTo>
                      <a:cubicBezTo>
                        <a:pt x="1489" y="1489"/>
                        <a:pt x="1668" y="1322"/>
                        <a:pt x="1846" y="1155"/>
                      </a:cubicBezTo>
                      <a:cubicBezTo>
                        <a:pt x="1906" y="1096"/>
                        <a:pt x="1930" y="1036"/>
                        <a:pt x="1894" y="953"/>
                      </a:cubicBezTo>
                      <a:cubicBezTo>
                        <a:pt x="1739" y="620"/>
                        <a:pt x="1572" y="298"/>
                        <a:pt x="129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3" name="Google Shape;33;p3"/>
              <p:cNvSpPr/>
              <p:nvPr/>
            </p:nvSpPr>
            <p:spPr>
              <a:xfrm rot="-6936536" flipH="1">
                <a:off x="1436877" y="4323671"/>
                <a:ext cx="173799" cy="202713"/>
              </a:xfrm>
              <a:custGeom>
                <a:avLst/>
                <a:gdLst/>
                <a:ahLst/>
                <a:cxnLst/>
                <a:rect l="l" t="t" r="r" b="b"/>
                <a:pathLst>
                  <a:path w="1930" h="2251" extrusionOk="0">
                    <a:moveTo>
                      <a:pt x="1299" y="0"/>
                    </a:moveTo>
                    <a:cubicBezTo>
                      <a:pt x="1096" y="393"/>
                      <a:pt x="822" y="679"/>
                      <a:pt x="537" y="977"/>
                    </a:cubicBezTo>
                    <a:cubicBezTo>
                      <a:pt x="406" y="1120"/>
                      <a:pt x="287" y="1274"/>
                      <a:pt x="144" y="1405"/>
                    </a:cubicBezTo>
                    <a:cubicBezTo>
                      <a:pt x="25" y="1524"/>
                      <a:pt x="1" y="1655"/>
                      <a:pt x="108" y="1798"/>
                    </a:cubicBezTo>
                    <a:cubicBezTo>
                      <a:pt x="203" y="1941"/>
                      <a:pt x="346" y="2108"/>
                      <a:pt x="465" y="2251"/>
                    </a:cubicBezTo>
                    <a:cubicBezTo>
                      <a:pt x="525" y="2227"/>
                      <a:pt x="560" y="2215"/>
                      <a:pt x="596" y="2179"/>
                    </a:cubicBezTo>
                    <a:cubicBezTo>
                      <a:pt x="834" y="2001"/>
                      <a:pt x="1072" y="1834"/>
                      <a:pt x="1299" y="1643"/>
                    </a:cubicBezTo>
                    <a:cubicBezTo>
                      <a:pt x="1489" y="1489"/>
                      <a:pt x="1668" y="1322"/>
                      <a:pt x="1846" y="1155"/>
                    </a:cubicBezTo>
                    <a:cubicBezTo>
                      <a:pt x="1906" y="1096"/>
                      <a:pt x="1930" y="1036"/>
                      <a:pt x="1894" y="953"/>
                    </a:cubicBezTo>
                    <a:cubicBezTo>
                      <a:pt x="1739" y="620"/>
                      <a:pt x="1572" y="298"/>
                      <a:pt x="129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4" name="Google Shape;34;p3"/>
            <p:cNvSpPr/>
            <p:nvPr/>
          </p:nvSpPr>
          <p:spPr>
            <a:xfrm rot="6936536">
              <a:off x="6673802" y="458025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6333470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4"/>
          <p:cNvSpPr txBox="1">
            <a:spLocks noGrp="1"/>
          </p:cNvSpPr>
          <p:nvPr>
            <p:ph type="body" idx="1"/>
          </p:nvPr>
        </p:nvSpPr>
        <p:spPr>
          <a:xfrm>
            <a:off x="1108650" y="1381125"/>
            <a:ext cx="6926700" cy="318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85D"/>
              </a:buClr>
              <a:buSzPts val="1200"/>
              <a:buChar char="●"/>
              <a:defRPr sz="1200">
                <a:solidFill>
                  <a:srgbClr val="00385D"/>
                </a:solidFill>
              </a:defRPr>
            </a:lvl1pPr>
            <a:lvl2pPr marL="914400" lvl="1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Char char="○"/>
              <a:defRPr sz="1200">
                <a:solidFill>
                  <a:srgbClr val="00385D"/>
                </a:solidFill>
              </a:defRPr>
            </a:lvl2pPr>
            <a:lvl3pPr marL="1371600" lvl="2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Char char="■"/>
              <a:defRPr sz="1200">
                <a:solidFill>
                  <a:srgbClr val="00385D"/>
                </a:solidFill>
              </a:defRPr>
            </a:lvl3pPr>
            <a:lvl4pPr marL="1828800" lvl="3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Char char="●"/>
              <a:defRPr sz="1200">
                <a:solidFill>
                  <a:srgbClr val="00385D"/>
                </a:solidFill>
              </a:defRPr>
            </a:lvl4pPr>
            <a:lvl5pPr marL="2286000" lvl="4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Char char="○"/>
              <a:defRPr sz="1200">
                <a:solidFill>
                  <a:srgbClr val="00385D"/>
                </a:solidFill>
              </a:defRPr>
            </a:lvl5pPr>
            <a:lvl6pPr marL="2743200" lvl="5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Char char="■"/>
              <a:defRPr sz="1200">
                <a:solidFill>
                  <a:srgbClr val="00385D"/>
                </a:solidFill>
              </a:defRPr>
            </a:lvl6pPr>
            <a:lvl7pPr marL="3200400" lvl="6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Char char="●"/>
              <a:defRPr sz="1200">
                <a:solidFill>
                  <a:srgbClr val="00385D"/>
                </a:solidFill>
              </a:defRPr>
            </a:lvl7pPr>
            <a:lvl8pPr marL="3657600" lvl="7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Char char="○"/>
              <a:defRPr sz="1200">
                <a:solidFill>
                  <a:srgbClr val="00385D"/>
                </a:solidFill>
              </a:defRPr>
            </a:lvl8pPr>
            <a:lvl9pPr marL="4114800" lvl="8" indent="-3048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0385D"/>
              </a:buClr>
              <a:buSzPts val="1200"/>
              <a:buChar char="■"/>
              <a:defRPr sz="1200">
                <a:solidFill>
                  <a:srgbClr val="00385D"/>
                </a:solidFill>
              </a:defRPr>
            </a:lvl9pPr>
          </a:lstStyle>
          <a:p>
            <a:endParaRPr/>
          </a:p>
        </p:txBody>
      </p:sp>
      <p:grpSp>
        <p:nvGrpSpPr>
          <p:cNvPr id="37" name="Google Shape;37;p4"/>
          <p:cNvGrpSpPr/>
          <p:nvPr/>
        </p:nvGrpSpPr>
        <p:grpSpPr>
          <a:xfrm>
            <a:off x="-106683" y="10779"/>
            <a:ext cx="1158339" cy="1020738"/>
            <a:chOff x="-106683" y="10779"/>
            <a:chExt cx="1158339" cy="1020738"/>
          </a:xfrm>
        </p:grpSpPr>
        <p:sp>
          <p:nvSpPr>
            <p:cNvPr id="38" name="Google Shape;38;p4"/>
            <p:cNvSpPr/>
            <p:nvPr/>
          </p:nvSpPr>
          <p:spPr>
            <a:xfrm rot="-6936536" flipH="1">
              <a:off x="633102" y="99296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4"/>
            <p:cNvSpPr/>
            <p:nvPr/>
          </p:nvSpPr>
          <p:spPr>
            <a:xfrm rot="5400000">
              <a:off x="-64626" y="66945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4"/>
            <p:cNvSpPr/>
            <p:nvPr/>
          </p:nvSpPr>
          <p:spPr>
            <a:xfrm rot="5400000">
              <a:off x="863399" y="84325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4"/>
            <p:cNvSpPr/>
            <p:nvPr/>
          </p:nvSpPr>
          <p:spPr>
            <a:xfrm rot="6936536">
              <a:off x="-64623" y="31596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" name="Google Shape;42;p4"/>
          <p:cNvGrpSpPr/>
          <p:nvPr/>
        </p:nvGrpSpPr>
        <p:grpSpPr>
          <a:xfrm>
            <a:off x="7985157" y="302343"/>
            <a:ext cx="1005254" cy="1219320"/>
            <a:chOff x="7985157" y="302343"/>
            <a:chExt cx="1005254" cy="1219320"/>
          </a:xfrm>
        </p:grpSpPr>
        <p:sp>
          <p:nvSpPr>
            <p:cNvPr id="43" name="Google Shape;43;p4"/>
            <p:cNvSpPr/>
            <p:nvPr/>
          </p:nvSpPr>
          <p:spPr>
            <a:xfrm rot="6936536">
              <a:off x="8774552" y="1298133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4"/>
            <p:cNvSpPr/>
            <p:nvPr/>
          </p:nvSpPr>
          <p:spPr>
            <a:xfrm rot="5400000">
              <a:off x="8438449" y="89330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4"/>
            <p:cNvSpPr/>
            <p:nvPr/>
          </p:nvSpPr>
          <p:spPr>
            <a:xfrm rot="5400000">
              <a:off x="8830008" y="282439"/>
              <a:ext cx="140482" cy="180290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4"/>
            <p:cNvSpPr/>
            <p:nvPr/>
          </p:nvSpPr>
          <p:spPr>
            <a:xfrm rot="5261766">
              <a:off x="8003027" y="438633"/>
              <a:ext cx="173797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p4"/>
          <p:cNvSpPr/>
          <p:nvPr/>
        </p:nvSpPr>
        <p:spPr>
          <a:xfrm flipH="1">
            <a:off x="7275900" y="3309725"/>
            <a:ext cx="1868106" cy="1833779"/>
          </a:xfrm>
          <a:custGeom>
            <a:avLst/>
            <a:gdLst/>
            <a:ahLst/>
            <a:cxnLst/>
            <a:rect l="l" t="t" r="r" b="b"/>
            <a:pathLst>
              <a:path w="5823" h="5716" extrusionOk="0">
                <a:moveTo>
                  <a:pt x="0" y="0"/>
                </a:moveTo>
                <a:lnTo>
                  <a:pt x="0" y="5715"/>
                </a:lnTo>
                <a:lnTo>
                  <a:pt x="5823" y="5715"/>
                </a:lnTo>
                <a:cubicBezTo>
                  <a:pt x="5465" y="4870"/>
                  <a:pt x="4691" y="4227"/>
                  <a:pt x="3798" y="4001"/>
                </a:cubicBezTo>
                <a:cubicBezTo>
                  <a:pt x="3477" y="3929"/>
                  <a:pt x="3144" y="3882"/>
                  <a:pt x="2882" y="3667"/>
                </a:cubicBezTo>
                <a:cubicBezTo>
                  <a:pt x="2489" y="3334"/>
                  <a:pt x="2525" y="2691"/>
                  <a:pt x="2441" y="2167"/>
                </a:cubicBezTo>
                <a:cubicBezTo>
                  <a:pt x="2227" y="1036"/>
                  <a:pt x="1179" y="191"/>
                  <a:pt x="4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4"/>
          <p:cNvSpPr txBox="1">
            <a:spLocks noGrp="1"/>
          </p:cNvSpPr>
          <p:nvPr>
            <p:ph type="title"/>
          </p:nvPr>
        </p:nvSpPr>
        <p:spPr>
          <a:xfrm>
            <a:off x="1398900" y="540000"/>
            <a:ext cx="6346200" cy="6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6308"/>
              </a:buClr>
              <a:buSzPts val="3600"/>
              <a:buNone/>
              <a:defRPr>
                <a:solidFill>
                  <a:srgbClr val="FF630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520019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5"/>
          <p:cNvSpPr txBox="1">
            <a:spLocks noGrp="1"/>
          </p:cNvSpPr>
          <p:nvPr>
            <p:ph type="title"/>
          </p:nvPr>
        </p:nvSpPr>
        <p:spPr>
          <a:xfrm>
            <a:off x="2045850" y="540000"/>
            <a:ext cx="5052300" cy="12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6308"/>
              </a:buClr>
              <a:buSzPts val="3600"/>
              <a:buNone/>
              <a:defRPr>
                <a:solidFill>
                  <a:srgbClr val="FF630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9pPr>
          </a:lstStyle>
          <a:p>
            <a:endParaRPr/>
          </a:p>
        </p:txBody>
      </p:sp>
      <p:sp>
        <p:nvSpPr>
          <p:cNvPr id="51" name="Google Shape;51;p5"/>
          <p:cNvSpPr txBox="1">
            <a:spLocks noGrp="1"/>
          </p:cNvSpPr>
          <p:nvPr>
            <p:ph type="subTitle" idx="1"/>
          </p:nvPr>
        </p:nvSpPr>
        <p:spPr>
          <a:xfrm>
            <a:off x="1476338" y="2971800"/>
            <a:ext cx="2486100" cy="29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6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52" name="Google Shape;52;p5"/>
          <p:cNvSpPr txBox="1">
            <a:spLocks noGrp="1"/>
          </p:cNvSpPr>
          <p:nvPr>
            <p:ph type="subTitle" idx="2"/>
          </p:nvPr>
        </p:nvSpPr>
        <p:spPr>
          <a:xfrm>
            <a:off x="1476350" y="3343275"/>
            <a:ext cx="2486100" cy="9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5"/>
          <p:cNvSpPr txBox="1">
            <a:spLocks noGrp="1"/>
          </p:cNvSpPr>
          <p:nvPr>
            <p:ph type="subTitle" idx="3"/>
          </p:nvPr>
        </p:nvSpPr>
        <p:spPr>
          <a:xfrm>
            <a:off x="5181563" y="2971800"/>
            <a:ext cx="2486100" cy="29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6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54" name="Google Shape;54;p5"/>
          <p:cNvSpPr txBox="1">
            <a:spLocks noGrp="1"/>
          </p:cNvSpPr>
          <p:nvPr>
            <p:ph type="subTitle" idx="4"/>
          </p:nvPr>
        </p:nvSpPr>
        <p:spPr>
          <a:xfrm>
            <a:off x="5181575" y="3343275"/>
            <a:ext cx="2486100" cy="9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5"/>
          <p:cNvSpPr/>
          <p:nvPr/>
        </p:nvSpPr>
        <p:spPr>
          <a:xfrm>
            <a:off x="0" y="0"/>
            <a:ext cx="2045868" cy="3531787"/>
          </a:xfrm>
          <a:custGeom>
            <a:avLst/>
            <a:gdLst/>
            <a:ahLst/>
            <a:cxnLst/>
            <a:rect l="l" t="t" r="r" b="b"/>
            <a:pathLst>
              <a:path w="14801" h="25551" extrusionOk="0">
                <a:moveTo>
                  <a:pt x="1" y="0"/>
                </a:moveTo>
                <a:lnTo>
                  <a:pt x="1" y="25551"/>
                </a:lnTo>
                <a:cubicBezTo>
                  <a:pt x="1" y="25551"/>
                  <a:pt x="548" y="16431"/>
                  <a:pt x="4668" y="13954"/>
                </a:cubicBezTo>
                <a:cubicBezTo>
                  <a:pt x="8799" y="11490"/>
                  <a:pt x="14800" y="6656"/>
                  <a:pt x="1357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5"/>
          <p:cNvSpPr/>
          <p:nvPr/>
        </p:nvSpPr>
        <p:spPr>
          <a:xfrm rot="-9450495" flipH="1">
            <a:off x="8135840" y="328519"/>
            <a:ext cx="170527" cy="218844"/>
          </a:xfrm>
          <a:custGeom>
            <a:avLst/>
            <a:gdLst/>
            <a:ahLst/>
            <a:cxnLst/>
            <a:rect l="l" t="t" r="r" b="b"/>
            <a:pathLst>
              <a:path w="1560" h="2002" extrusionOk="0">
                <a:moveTo>
                  <a:pt x="630" y="0"/>
                </a:moveTo>
                <a:cubicBezTo>
                  <a:pt x="615" y="0"/>
                  <a:pt x="599" y="1"/>
                  <a:pt x="583" y="4"/>
                </a:cubicBezTo>
                <a:lnTo>
                  <a:pt x="0" y="87"/>
                </a:lnTo>
                <a:lnTo>
                  <a:pt x="0" y="242"/>
                </a:lnTo>
                <a:cubicBezTo>
                  <a:pt x="24" y="540"/>
                  <a:pt x="71" y="837"/>
                  <a:pt x="119" y="1111"/>
                </a:cubicBezTo>
                <a:cubicBezTo>
                  <a:pt x="167" y="1349"/>
                  <a:pt x="226" y="1587"/>
                  <a:pt x="274" y="1825"/>
                </a:cubicBezTo>
                <a:cubicBezTo>
                  <a:pt x="298" y="1921"/>
                  <a:pt x="345" y="1956"/>
                  <a:pt x="429" y="1980"/>
                </a:cubicBezTo>
                <a:cubicBezTo>
                  <a:pt x="599" y="1991"/>
                  <a:pt x="765" y="2002"/>
                  <a:pt x="931" y="2002"/>
                </a:cubicBezTo>
                <a:cubicBezTo>
                  <a:pt x="1136" y="2002"/>
                  <a:pt x="1343" y="1985"/>
                  <a:pt x="1560" y="1933"/>
                </a:cubicBezTo>
                <a:cubicBezTo>
                  <a:pt x="1298" y="1564"/>
                  <a:pt x="1191" y="1159"/>
                  <a:pt x="1072" y="754"/>
                </a:cubicBezTo>
                <a:lnTo>
                  <a:pt x="893" y="218"/>
                </a:lnTo>
                <a:cubicBezTo>
                  <a:pt x="850" y="90"/>
                  <a:pt x="760" y="0"/>
                  <a:pt x="63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5"/>
          <p:cNvSpPr/>
          <p:nvPr/>
        </p:nvSpPr>
        <p:spPr>
          <a:xfrm rot="4878859">
            <a:off x="8309744" y="599560"/>
            <a:ext cx="210970" cy="246063"/>
          </a:xfrm>
          <a:custGeom>
            <a:avLst/>
            <a:gdLst/>
            <a:ahLst/>
            <a:cxnLst/>
            <a:rect l="l" t="t" r="r" b="b"/>
            <a:pathLst>
              <a:path w="1930" h="2251" extrusionOk="0">
                <a:moveTo>
                  <a:pt x="1299" y="0"/>
                </a:moveTo>
                <a:cubicBezTo>
                  <a:pt x="1096" y="393"/>
                  <a:pt x="822" y="679"/>
                  <a:pt x="537" y="977"/>
                </a:cubicBezTo>
                <a:cubicBezTo>
                  <a:pt x="406" y="1120"/>
                  <a:pt x="287" y="1274"/>
                  <a:pt x="144" y="1405"/>
                </a:cubicBezTo>
                <a:cubicBezTo>
                  <a:pt x="25" y="1524"/>
                  <a:pt x="1" y="1655"/>
                  <a:pt x="108" y="1798"/>
                </a:cubicBezTo>
                <a:cubicBezTo>
                  <a:pt x="203" y="1941"/>
                  <a:pt x="346" y="2108"/>
                  <a:pt x="465" y="2251"/>
                </a:cubicBezTo>
                <a:cubicBezTo>
                  <a:pt x="525" y="2227"/>
                  <a:pt x="560" y="2215"/>
                  <a:pt x="596" y="2179"/>
                </a:cubicBezTo>
                <a:cubicBezTo>
                  <a:pt x="834" y="2001"/>
                  <a:pt x="1072" y="1834"/>
                  <a:pt x="1299" y="1643"/>
                </a:cubicBezTo>
                <a:cubicBezTo>
                  <a:pt x="1489" y="1489"/>
                  <a:pt x="1668" y="1322"/>
                  <a:pt x="1846" y="1155"/>
                </a:cubicBezTo>
                <a:cubicBezTo>
                  <a:pt x="1906" y="1096"/>
                  <a:pt x="1930" y="1036"/>
                  <a:pt x="1894" y="953"/>
                </a:cubicBezTo>
                <a:cubicBezTo>
                  <a:pt x="1739" y="620"/>
                  <a:pt x="1572" y="298"/>
                  <a:pt x="129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5"/>
          <p:cNvSpPr/>
          <p:nvPr/>
        </p:nvSpPr>
        <p:spPr>
          <a:xfrm rot="7331116" flipH="1">
            <a:off x="8482755" y="349050"/>
            <a:ext cx="210969" cy="246076"/>
          </a:xfrm>
          <a:custGeom>
            <a:avLst/>
            <a:gdLst/>
            <a:ahLst/>
            <a:cxnLst/>
            <a:rect l="l" t="t" r="r" b="b"/>
            <a:pathLst>
              <a:path w="1930" h="2251" extrusionOk="0">
                <a:moveTo>
                  <a:pt x="1299" y="0"/>
                </a:moveTo>
                <a:cubicBezTo>
                  <a:pt x="1096" y="393"/>
                  <a:pt x="822" y="679"/>
                  <a:pt x="537" y="977"/>
                </a:cubicBezTo>
                <a:cubicBezTo>
                  <a:pt x="406" y="1120"/>
                  <a:pt x="287" y="1274"/>
                  <a:pt x="144" y="1405"/>
                </a:cubicBezTo>
                <a:cubicBezTo>
                  <a:pt x="25" y="1524"/>
                  <a:pt x="1" y="1655"/>
                  <a:pt x="108" y="1798"/>
                </a:cubicBezTo>
                <a:cubicBezTo>
                  <a:pt x="203" y="1941"/>
                  <a:pt x="346" y="2108"/>
                  <a:pt x="465" y="2251"/>
                </a:cubicBezTo>
                <a:cubicBezTo>
                  <a:pt x="525" y="2227"/>
                  <a:pt x="560" y="2215"/>
                  <a:pt x="596" y="2179"/>
                </a:cubicBezTo>
                <a:cubicBezTo>
                  <a:pt x="834" y="2001"/>
                  <a:pt x="1072" y="1834"/>
                  <a:pt x="1299" y="1643"/>
                </a:cubicBezTo>
                <a:cubicBezTo>
                  <a:pt x="1489" y="1489"/>
                  <a:pt x="1668" y="1322"/>
                  <a:pt x="1846" y="1155"/>
                </a:cubicBezTo>
                <a:cubicBezTo>
                  <a:pt x="1906" y="1096"/>
                  <a:pt x="1930" y="1036"/>
                  <a:pt x="1894" y="953"/>
                </a:cubicBezTo>
                <a:cubicBezTo>
                  <a:pt x="1739" y="620"/>
                  <a:pt x="1572" y="298"/>
                  <a:pt x="129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101414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7"/>
          <p:cNvSpPr/>
          <p:nvPr/>
        </p:nvSpPr>
        <p:spPr>
          <a:xfrm rot="1626911">
            <a:off x="1249507" y="-349482"/>
            <a:ext cx="6710585" cy="4877135"/>
          </a:xfrm>
          <a:custGeom>
            <a:avLst/>
            <a:gdLst/>
            <a:ahLst/>
            <a:cxnLst/>
            <a:rect l="l" t="t" r="r" b="b"/>
            <a:pathLst>
              <a:path w="26243" h="22885" extrusionOk="0">
                <a:moveTo>
                  <a:pt x="18030" y="0"/>
                </a:moveTo>
                <a:cubicBezTo>
                  <a:pt x="17142" y="0"/>
                  <a:pt x="16246" y="233"/>
                  <a:pt x="15705" y="905"/>
                </a:cubicBezTo>
                <a:cubicBezTo>
                  <a:pt x="14741" y="2131"/>
                  <a:pt x="15455" y="3989"/>
                  <a:pt x="14860" y="5417"/>
                </a:cubicBezTo>
                <a:cubicBezTo>
                  <a:pt x="14372" y="6608"/>
                  <a:pt x="13062" y="7239"/>
                  <a:pt x="11776" y="7453"/>
                </a:cubicBezTo>
                <a:cubicBezTo>
                  <a:pt x="10514" y="7668"/>
                  <a:pt x="9204" y="7525"/>
                  <a:pt x="7930" y="7679"/>
                </a:cubicBezTo>
                <a:cubicBezTo>
                  <a:pt x="4894" y="8025"/>
                  <a:pt x="2108" y="10073"/>
                  <a:pt x="882" y="12871"/>
                </a:cubicBezTo>
                <a:cubicBezTo>
                  <a:pt x="227" y="14347"/>
                  <a:pt x="1" y="16073"/>
                  <a:pt x="525" y="17585"/>
                </a:cubicBezTo>
                <a:cubicBezTo>
                  <a:pt x="1001" y="18978"/>
                  <a:pt x="2060" y="20110"/>
                  <a:pt x="3311" y="20883"/>
                </a:cubicBezTo>
                <a:cubicBezTo>
                  <a:pt x="4561" y="21657"/>
                  <a:pt x="5978" y="22086"/>
                  <a:pt x="7418" y="22396"/>
                </a:cubicBezTo>
                <a:cubicBezTo>
                  <a:pt x="8899" y="22711"/>
                  <a:pt x="10428" y="22885"/>
                  <a:pt x="11950" y="22885"/>
                </a:cubicBezTo>
                <a:cubicBezTo>
                  <a:pt x="14674" y="22885"/>
                  <a:pt x="17378" y="22329"/>
                  <a:pt x="19753" y="21038"/>
                </a:cubicBezTo>
                <a:cubicBezTo>
                  <a:pt x="23480" y="19038"/>
                  <a:pt x="26242" y="15049"/>
                  <a:pt x="26135" y="10835"/>
                </a:cubicBezTo>
                <a:cubicBezTo>
                  <a:pt x="26016" y="6310"/>
                  <a:pt x="23516" y="524"/>
                  <a:pt x="18527" y="24"/>
                </a:cubicBezTo>
                <a:cubicBezTo>
                  <a:pt x="18363" y="9"/>
                  <a:pt x="18197" y="0"/>
                  <a:pt x="1803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7"/>
          <p:cNvSpPr txBox="1">
            <a:spLocks noGrp="1"/>
          </p:cNvSpPr>
          <p:nvPr>
            <p:ph type="title"/>
          </p:nvPr>
        </p:nvSpPr>
        <p:spPr>
          <a:xfrm>
            <a:off x="2308800" y="1748850"/>
            <a:ext cx="4526400" cy="164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EF8E9"/>
              </a:buClr>
              <a:buSzPts val="6000"/>
              <a:buNone/>
              <a:defRPr sz="6000">
                <a:solidFill>
                  <a:srgbClr val="FEF8E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7"/>
          <p:cNvSpPr/>
          <p:nvPr/>
        </p:nvSpPr>
        <p:spPr>
          <a:xfrm>
            <a:off x="-9150" y="3309725"/>
            <a:ext cx="1868106" cy="1833779"/>
          </a:xfrm>
          <a:custGeom>
            <a:avLst/>
            <a:gdLst/>
            <a:ahLst/>
            <a:cxnLst/>
            <a:rect l="l" t="t" r="r" b="b"/>
            <a:pathLst>
              <a:path w="5823" h="5716" extrusionOk="0">
                <a:moveTo>
                  <a:pt x="0" y="0"/>
                </a:moveTo>
                <a:lnTo>
                  <a:pt x="0" y="5715"/>
                </a:lnTo>
                <a:lnTo>
                  <a:pt x="5823" y="5715"/>
                </a:lnTo>
                <a:cubicBezTo>
                  <a:pt x="5465" y="4870"/>
                  <a:pt x="4691" y="4227"/>
                  <a:pt x="3798" y="4001"/>
                </a:cubicBezTo>
                <a:cubicBezTo>
                  <a:pt x="3477" y="3929"/>
                  <a:pt x="3144" y="3882"/>
                  <a:pt x="2882" y="3667"/>
                </a:cubicBezTo>
                <a:cubicBezTo>
                  <a:pt x="2489" y="3334"/>
                  <a:pt x="2525" y="2691"/>
                  <a:pt x="2441" y="2167"/>
                </a:cubicBezTo>
                <a:cubicBezTo>
                  <a:pt x="2227" y="1036"/>
                  <a:pt x="1179" y="191"/>
                  <a:pt x="4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3" name="Google Shape;83;p7"/>
          <p:cNvGrpSpPr/>
          <p:nvPr/>
        </p:nvGrpSpPr>
        <p:grpSpPr>
          <a:xfrm>
            <a:off x="-8" y="22192"/>
            <a:ext cx="1849814" cy="1735871"/>
            <a:chOff x="-8" y="22192"/>
            <a:chExt cx="1849814" cy="1735871"/>
          </a:xfrm>
        </p:grpSpPr>
        <p:grpSp>
          <p:nvGrpSpPr>
            <p:cNvPr id="84" name="Google Shape;84;p7"/>
            <p:cNvGrpSpPr/>
            <p:nvPr/>
          </p:nvGrpSpPr>
          <p:grpSpPr>
            <a:xfrm>
              <a:off x="-8" y="22192"/>
              <a:ext cx="1849814" cy="1035608"/>
              <a:chOff x="719992" y="3511592"/>
              <a:chExt cx="1849814" cy="1035608"/>
            </a:xfrm>
          </p:grpSpPr>
          <p:grpSp>
            <p:nvGrpSpPr>
              <p:cNvPr id="85" name="Google Shape;85;p7"/>
              <p:cNvGrpSpPr/>
              <p:nvPr/>
            </p:nvGrpSpPr>
            <p:grpSpPr>
              <a:xfrm>
                <a:off x="719992" y="3511592"/>
                <a:ext cx="1849814" cy="1011925"/>
                <a:chOff x="719992" y="3511592"/>
                <a:chExt cx="1849814" cy="1011925"/>
              </a:xfrm>
            </p:grpSpPr>
            <p:sp>
              <p:nvSpPr>
                <p:cNvPr id="86" name="Google Shape;86;p7"/>
                <p:cNvSpPr/>
                <p:nvPr/>
              </p:nvSpPr>
              <p:spPr>
                <a:xfrm rot="-6936536" flipH="1">
                  <a:off x="762052" y="3711658"/>
                  <a:ext cx="173799" cy="2027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0" h="2251" extrusionOk="0">
                      <a:moveTo>
                        <a:pt x="1299" y="0"/>
                      </a:moveTo>
                      <a:cubicBezTo>
                        <a:pt x="1096" y="393"/>
                        <a:pt x="822" y="679"/>
                        <a:pt x="537" y="977"/>
                      </a:cubicBezTo>
                      <a:cubicBezTo>
                        <a:pt x="406" y="1120"/>
                        <a:pt x="287" y="1274"/>
                        <a:pt x="144" y="1405"/>
                      </a:cubicBezTo>
                      <a:cubicBezTo>
                        <a:pt x="25" y="1524"/>
                        <a:pt x="1" y="1655"/>
                        <a:pt x="108" y="1798"/>
                      </a:cubicBezTo>
                      <a:cubicBezTo>
                        <a:pt x="203" y="1941"/>
                        <a:pt x="346" y="2108"/>
                        <a:pt x="465" y="2251"/>
                      </a:cubicBezTo>
                      <a:cubicBezTo>
                        <a:pt x="525" y="2227"/>
                        <a:pt x="560" y="2215"/>
                        <a:pt x="596" y="2179"/>
                      </a:cubicBezTo>
                      <a:cubicBezTo>
                        <a:pt x="834" y="2001"/>
                        <a:pt x="1072" y="1834"/>
                        <a:pt x="1299" y="1643"/>
                      </a:cubicBezTo>
                      <a:cubicBezTo>
                        <a:pt x="1489" y="1489"/>
                        <a:pt x="1668" y="1322"/>
                        <a:pt x="1846" y="1155"/>
                      </a:cubicBezTo>
                      <a:cubicBezTo>
                        <a:pt x="1906" y="1096"/>
                        <a:pt x="1930" y="1036"/>
                        <a:pt x="1894" y="953"/>
                      </a:cubicBezTo>
                      <a:cubicBezTo>
                        <a:pt x="1739" y="620"/>
                        <a:pt x="1572" y="298"/>
                        <a:pt x="129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" name="Google Shape;87;p7"/>
                <p:cNvSpPr/>
                <p:nvPr/>
              </p:nvSpPr>
              <p:spPr>
                <a:xfrm rot="6936536">
                  <a:off x="1553852" y="3532408"/>
                  <a:ext cx="173799" cy="2027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0" h="2251" extrusionOk="0">
                      <a:moveTo>
                        <a:pt x="1299" y="0"/>
                      </a:moveTo>
                      <a:cubicBezTo>
                        <a:pt x="1096" y="393"/>
                        <a:pt x="822" y="679"/>
                        <a:pt x="537" y="977"/>
                      </a:cubicBezTo>
                      <a:cubicBezTo>
                        <a:pt x="406" y="1120"/>
                        <a:pt x="287" y="1274"/>
                        <a:pt x="144" y="1405"/>
                      </a:cubicBezTo>
                      <a:cubicBezTo>
                        <a:pt x="25" y="1524"/>
                        <a:pt x="1" y="1655"/>
                        <a:pt x="108" y="1798"/>
                      </a:cubicBezTo>
                      <a:cubicBezTo>
                        <a:pt x="203" y="1941"/>
                        <a:pt x="346" y="2108"/>
                        <a:pt x="465" y="2251"/>
                      </a:cubicBezTo>
                      <a:cubicBezTo>
                        <a:pt x="525" y="2227"/>
                        <a:pt x="560" y="2215"/>
                        <a:pt x="596" y="2179"/>
                      </a:cubicBezTo>
                      <a:cubicBezTo>
                        <a:pt x="834" y="2001"/>
                        <a:pt x="1072" y="1834"/>
                        <a:pt x="1299" y="1643"/>
                      </a:cubicBezTo>
                      <a:cubicBezTo>
                        <a:pt x="1489" y="1489"/>
                        <a:pt x="1668" y="1322"/>
                        <a:pt x="1846" y="1155"/>
                      </a:cubicBezTo>
                      <a:cubicBezTo>
                        <a:pt x="1906" y="1096"/>
                        <a:pt x="1930" y="1036"/>
                        <a:pt x="1894" y="953"/>
                      </a:cubicBezTo>
                      <a:cubicBezTo>
                        <a:pt x="1739" y="620"/>
                        <a:pt x="1572" y="298"/>
                        <a:pt x="129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" name="Google Shape;88;p7"/>
                <p:cNvSpPr/>
                <p:nvPr/>
              </p:nvSpPr>
              <p:spPr>
                <a:xfrm rot="5400000">
                  <a:off x="2381549" y="4335259"/>
                  <a:ext cx="173801" cy="202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0" h="2251" extrusionOk="0">
                      <a:moveTo>
                        <a:pt x="1299" y="0"/>
                      </a:moveTo>
                      <a:cubicBezTo>
                        <a:pt x="1096" y="393"/>
                        <a:pt x="822" y="679"/>
                        <a:pt x="537" y="977"/>
                      </a:cubicBezTo>
                      <a:cubicBezTo>
                        <a:pt x="406" y="1120"/>
                        <a:pt x="287" y="1274"/>
                        <a:pt x="144" y="1405"/>
                      </a:cubicBezTo>
                      <a:cubicBezTo>
                        <a:pt x="25" y="1524"/>
                        <a:pt x="1" y="1655"/>
                        <a:pt x="108" y="1798"/>
                      </a:cubicBezTo>
                      <a:cubicBezTo>
                        <a:pt x="203" y="1941"/>
                        <a:pt x="346" y="2108"/>
                        <a:pt x="465" y="2251"/>
                      </a:cubicBezTo>
                      <a:cubicBezTo>
                        <a:pt x="525" y="2227"/>
                        <a:pt x="560" y="2215"/>
                        <a:pt x="596" y="2179"/>
                      </a:cubicBezTo>
                      <a:cubicBezTo>
                        <a:pt x="834" y="2001"/>
                        <a:pt x="1072" y="1834"/>
                        <a:pt x="1299" y="1643"/>
                      </a:cubicBezTo>
                      <a:cubicBezTo>
                        <a:pt x="1489" y="1489"/>
                        <a:pt x="1668" y="1322"/>
                        <a:pt x="1846" y="1155"/>
                      </a:cubicBezTo>
                      <a:cubicBezTo>
                        <a:pt x="1906" y="1096"/>
                        <a:pt x="1930" y="1036"/>
                        <a:pt x="1894" y="953"/>
                      </a:cubicBezTo>
                      <a:cubicBezTo>
                        <a:pt x="1739" y="620"/>
                        <a:pt x="1572" y="298"/>
                        <a:pt x="129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89" name="Google Shape;89;p7"/>
              <p:cNvSpPr/>
              <p:nvPr/>
            </p:nvSpPr>
            <p:spPr>
              <a:xfrm rot="-6936536" flipH="1">
                <a:off x="1436877" y="4323671"/>
                <a:ext cx="173799" cy="202713"/>
              </a:xfrm>
              <a:custGeom>
                <a:avLst/>
                <a:gdLst/>
                <a:ahLst/>
                <a:cxnLst/>
                <a:rect l="l" t="t" r="r" b="b"/>
                <a:pathLst>
                  <a:path w="1930" h="2251" extrusionOk="0">
                    <a:moveTo>
                      <a:pt x="1299" y="0"/>
                    </a:moveTo>
                    <a:cubicBezTo>
                      <a:pt x="1096" y="393"/>
                      <a:pt x="822" y="679"/>
                      <a:pt x="537" y="977"/>
                    </a:cubicBezTo>
                    <a:cubicBezTo>
                      <a:pt x="406" y="1120"/>
                      <a:pt x="287" y="1274"/>
                      <a:pt x="144" y="1405"/>
                    </a:cubicBezTo>
                    <a:cubicBezTo>
                      <a:pt x="25" y="1524"/>
                      <a:pt x="1" y="1655"/>
                      <a:pt x="108" y="1798"/>
                    </a:cubicBezTo>
                    <a:cubicBezTo>
                      <a:pt x="203" y="1941"/>
                      <a:pt x="346" y="2108"/>
                      <a:pt x="465" y="2251"/>
                    </a:cubicBezTo>
                    <a:cubicBezTo>
                      <a:pt x="525" y="2227"/>
                      <a:pt x="560" y="2215"/>
                      <a:pt x="596" y="2179"/>
                    </a:cubicBezTo>
                    <a:cubicBezTo>
                      <a:pt x="834" y="2001"/>
                      <a:pt x="1072" y="1834"/>
                      <a:pt x="1299" y="1643"/>
                    </a:cubicBezTo>
                    <a:cubicBezTo>
                      <a:pt x="1489" y="1489"/>
                      <a:pt x="1668" y="1322"/>
                      <a:pt x="1846" y="1155"/>
                    </a:cubicBezTo>
                    <a:cubicBezTo>
                      <a:pt x="1906" y="1096"/>
                      <a:pt x="1930" y="1036"/>
                      <a:pt x="1894" y="953"/>
                    </a:cubicBezTo>
                    <a:cubicBezTo>
                      <a:pt x="1739" y="620"/>
                      <a:pt x="1572" y="298"/>
                      <a:pt x="129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0" name="Google Shape;90;p7"/>
            <p:cNvSpPr/>
            <p:nvPr/>
          </p:nvSpPr>
          <p:spPr>
            <a:xfrm rot="6936536">
              <a:off x="287027" y="1534533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7794076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8"/>
          <p:cNvSpPr txBox="1">
            <a:spLocks noGrp="1"/>
          </p:cNvSpPr>
          <p:nvPr>
            <p:ph type="subTitle" idx="1"/>
          </p:nvPr>
        </p:nvSpPr>
        <p:spPr>
          <a:xfrm>
            <a:off x="1253400" y="2179665"/>
            <a:ext cx="2604300" cy="13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1160900" y="540000"/>
            <a:ext cx="3773100" cy="121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6308"/>
              </a:buClr>
              <a:buSzPts val="3600"/>
              <a:buNone/>
              <a:defRPr>
                <a:solidFill>
                  <a:srgbClr val="FF630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9pPr>
          </a:lstStyle>
          <a:p>
            <a:endParaRPr/>
          </a:p>
        </p:txBody>
      </p:sp>
      <p:sp>
        <p:nvSpPr>
          <p:cNvPr id="94" name="Google Shape;94;p8"/>
          <p:cNvSpPr/>
          <p:nvPr/>
        </p:nvSpPr>
        <p:spPr>
          <a:xfrm flipH="1">
            <a:off x="7522660" y="0"/>
            <a:ext cx="1621339" cy="2798920"/>
          </a:xfrm>
          <a:custGeom>
            <a:avLst/>
            <a:gdLst/>
            <a:ahLst/>
            <a:cxnLst/>
            <a:rect l="l" t="t" r="r" b="b"/>
            <a:pathLst>
              <a:path w="14801" h="25551" extrusionOk="0">
                <a:moveTo>
                  <a:pt x="1" y="0"/>
                </a:moveTo>
                <a:lnTo>
                  <a:pt x="1" y="25551"/>
                </a:lnTo>
                <a:cubicBezTo>
                  <a:pt x="1" y="25551"/>
                  <a:pt x="548" y="16431"/>
                  <a:pt x="4668" y="13954"/>
                </a:cubicBezTo>
                <a:cubicBezTo>
                  <a:pt x="8799" y="11490"/>
                  <a:pt x="14800" y="6656"/>
                  <a:pt x="1357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5" name="Google Shape;95;p8"/>
          <p:cNvGrpSpPr/>
          <p:nvPr/>
        </p:nvGrpSpPr>
        <p:grpSpPr>
          <a:xfrm flipH="1">
            <a:off x="-43320" y="3227716"/>
            <a:ext cx="1204219" cy="1933422"/>
            <a:chOff x="7960205" y="3227716"/>
            <a:chExt cx="1204219" cy="1933422"/>
          </a:xfrm>
        </p:grpSpPr>
        <p:sp>
          <p:nvSpPr>
            <p:cNvPr id="96" name="Google Shape;96;p8"/>
            <p:cNvSpPr/>
            <p:nvPr/>
          </p:nvSpPr>
          <p:spPr>
            <a:xfrm rot="6936536">
              <a:off x="8948565" y="493760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8"/>
            <p:cNvSpPr/>
            <p:nvPr/>
          </p:nvSpPr>
          <p:spPr>
            <a:xfrm rot="5400000">
              <a:off x="8478599" y="404915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8"/>
            <p:cNvSpPr/>
            <p:nvPr/>
          </p:nvSpPr>
          <p:spPr>
            <a:xfrm rot="-6936536" flipH="1">
              <a:off x="8002265" y="469325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8"/>
            <p:cNvSpPr/>
            <p:nvPr/>
          </p:nvSpPr>
          <p:spPr>
            <a:xfrm rot="-5400000" flipH="1">
              <a:off x="8860061" y="321325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822475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 txBox="1">
            <a:spLocks noGrp="1"/>
          </p:cNvSpPr>
          <p:nvPr>
            <p:ph type="subTitle" idx="1"/>
          </p:nvPr>
        </p:nvSpPr>
        <p:spPr>
          <a:xfrm>
            <a:off x="2147850" y="2456125"/>
            <a:ext cx="4848300" cy="102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title"/>
          </p:nvPr>
        </p:nvSpPr>
        <p:spPr>
          <a:xfrm>
            <a:off x="3094950" y="1101900"/>
            <a:ext cx="2954100" cy="6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6308"/>
              </a:buClr>
              <a:buSzPts val="6000"/>
              <a:buNone/>
              <a:defRPr sz="6000">
                <a:solidFill>
                  <a:srgbClr val="FF630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9"/>
          <p:cNvSpPr/>
          <p:nvPr/>
        </p:nvSpPr>
        <p:spPr>
          <a:xfrm flipH="1">
            <a:off x="4638673" y="2571750"/>
            <a:ext cx="4505297" cy="2583617"/>
          </a:xfrm>
          <a:custGeom>
            <a:avLst/>
            <a:gdLst/>
            <a:ahLst/>
            <a:cxnLst/>
            <a:rect l="l" t="t" r="r" b="b"/>
            <a:pathLst>
              <a:path w="9871" h="13336" extrusionOk="0">
                <a:moveTo>
                  <a:pt x="0" y="1"/>
                </a:moveTo>
                <a:lnTo>
                  <a:pt x="0" y="13336"/>
                </a:lnTo>
                <a:lnTo>
                  <a:pt x="9870" y="13336"/>
                </a:lnTo>
                <a:cubicBezTo>
                  <a:pt x="9763" y="12443"/>
                  <a:pt x="9477" y="11574"/>
                  <a:pt x="8977" y="10823"/>
                </a:cubicBezTo>
                <a:cubicBezTo>
                  <a:pt x="7989" y="9371"/>
                  <a:pt x="6298" y="8573"/>
                  <a:pt x="4655" y="7918"/>
                </a:cubicBezTo>
                <a:cubicBezTo>
                  <a:pt x="3774" y="7585"/>
                  <a:pt x="2846" y="7192"/>
                  <a:pt x="2346" y="6394"/>
                </a:cubicBezTo>
                <a:cubicBezTo>
                  <a:pt x="1917" y="5704"/>
                  <a:pt x="1917" y="4847"/>
                  <a:pt x="1846" y="4037"/>
                </a:cubicBezTo>
                <a:cubicBezTo>
                  <a:pt x="1750" y="2977"/>
                  <a:pt x="1512" y="1894"/>
                  <a:pt x="941" y="1001"/>
                </a:cubicBezTo>
                <a:cubicBezTo>
                  <a:pt x="679" y="620"/>
                  <a:pt x="369" y="275"/>
                  <a:pt x="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9"/>
          <p:cNvSpPr/>
          <p:nvPr/>
        </p:nvSpPr>
        <p:spPr>
          <a:xfrm rot="-9450495" flipH="1">
            <a:off x="8135840" y="328519"/>
            <a:ext cx="170527" cy="218844"/>
          </a:xfrm>
          <a:custGeom>
            <a:avLst/>
            <a:gdLst/>
            <a:ahLst/>
            <a:cxnLst/>
            <a:rect l="l" t="t" r="r" b="b"/>
            <a:pathLst>
              <a:path w="1560" h="2002" extrusionOk="0">
                <a:moveTo>
                  <a:pt x="630" y="0"/>
                </a:moveTo>
                <a:cubicBezTo>
                  <a:pt x="615" y="0"/>
                  <a:pt x="599" y="1"/>
                  <a:pt x="583" y="4"/>
                </a:cubicBezTo>
                <a:lnTo>
                  <a:pt x="0" y="87"/>
                </a:lnTo>
                <a:lnTo>
                  <a:pt x="0" y="242"/>
                </a:lnTo>
                <a:cubicBezTo>
                  <a:pt x="24" y="540"/>
                  <a:pt x="71" y="837"/>
                  <a:pt x="119" y="1111"/>
                </a:cubicBezTo>
                <a:cubicBezTo>
                  <a:pt x="167" y="1349"/>
                  <a:pt x="226" y="1587"/>
                  <a:pt x="274" y="1825"/>
                </a:cubicBezTo>
                <a:cubicBezTo>
                  <a:pt x="298" y="1921"/>
                  <a:pt x="345" y="1956"/>
                  <a:pt x="429" y="1980"/>
                </a:cubicBezTo>
                <a:cubicBezTo>
                  <a:pt x="599" y="1991"/>
                  <a:pt x="765" y="2002"/>
                  <a:pt x="931" y="2002"/>
                </a:cubicBezTo>
                <a:cubicBezTo>
                  <a:pt x="1136" y="2002"/>
                  <a:pt x="1343" y="1985"/>
                  <a:pt x="1560" y="1933"/>
                </a:cubicBezTo>
                <a:cubicBezTo>
                  <a:pt x="1298" y="1564"/>
                  <a:pt x="1191" y="1159"/>
                  <a:pt x="1072" y="754"/>
                </a:cubicBezTo>
                <a:lnTo>
                  <a:pt x="893" y="218"/>
                </a:lnTo>
                <a:cubicBezTo>
                  <a:pt x="850" y="90"/>
                  <a:pt x="760" y="0"/>
                  <a:pt x="63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9"/>
          <p:cNvSpPr/>
          <p:nvPr/>
        </p:nvSpPr>
        <p:spPr>
          <a:xfrm rot="4878859">
            <a:off x="8309744" y="599560"/>
            <a:ext cx="210970" cy="246063"/>
          </a:xfrm>
          <a:custGeom>
            <a:avLst/>
            <a:gdLst/>
            <a:ahLst/>
            <a:cxnLst/>
            <a:rect l="l" t="t" r="r" b="b"/>
            <a:pathLst>
              <a:path w="1930" h="2251" extrusionOk="0">
                <a:moveTo>
                  <a:pt x="1299" y="0"/>
                </a:moveTo>
                <a:cubicBezTo>
                  <a:pt x="1096" y="393"/>
                  <a:pt x="822" y="679"/>
                  <a:pt x="537" y="977"/>
                </a:cubicBezTo>
                <a:cubicBezTo>
                  <a:pt x="406" y="1120"/>
                  <a:pt x="287" y="1274"/>
                  <a:pt x="144" y="1405"/>
                </a:cubicBezTo>
                <a:cubicBezTo>
                  <a:pt x="25" y="1524"/>
                  <a:pt x="1" y="1655"/>
                  <a:pt x="108" y="1798"/>
                </a:cubicBezTo>
                <a:cubicBezTo>
                  <a:pt x="203" y="1941"/>
                  <a:pt x="346" y="2108"/>
                  <a:pt x="465" y="2251"/>
                </a:cubicBezTo>
                <a:cubicBezTo>
                  <a:pt x="525" y="2227"/>
                  <a:pt x="560" y="2215"/>
                  <a:pt x="596" y="2179"/>
                </a:cubicBezTo>
                <a:cubicBezTo>
                  <a:pt x="834" y="2001"/>
                  <a:pt x="1072" y="1834"/>
                  <a:pt x="1299" y="1643"/>
                </a:cubicBezTo>
                <a:cubicBezTo>
                  <a:pt x="1489" y="1489"/>
                  <a:pt x="1668" y="1322"/>
                  <a:pt x="1846" y="1155"/>
                </a:cubicBezTo>
                <a:cubicBezTo>
                  <a:pt x="1906" y="1096"/>
                  <a:pt x="1930" y="1036"/>
                  <a:pt x="1894" y="953"/>
                </a:cubicBezTo>
                <a:cubicBezTo>
                  <a:pt x="1739" y="620"/>
                  <a:pt x="1572" y="298"/>
                  <a:pt x="129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9"/>
          <p:cNvSpPr/>
          <p:nvPr/>
        </p:nvSpPr>
        <p:spPr>
          <a:xfrm rot="7331116" flipH="1">
            <a:off x="8482755" y="349050"/>
            <a:ext cx="210969" cy="246076"/>
          </a:xfrm>
          <a:custGeom>
            <a:avLst/>
            <a:gdLst/>
            <a:ahLst/>
            <a:cxnLst/>
            <a:rect l="l" t="t" r="r" b="b"/>
            <a:pathLst>
              <a:path w="1930" h="2251" extrusionOk="0">
                <a:moveTo>
                  <a:pt x="1299" y="0"/>
                </a:moveTo>
                <a:cubicBezTo>
                  <a:pt x="1096" y="393"/>
                  <a:pt x="822" y="679"/>
                  <a:pt x="537" y="977"/>
                </a:cubicBezTo>
                <a:cubicBezTo>
                  <a:pt x="406" y="1120"/>
                  <a:pt x="287" y="1274"/>
                  <a:pt x="144" y="1405"/>
                </a:cubicBezTo>
                <a:cubicBezTo>
                  <a:pt x="25" y="1524"/>
                  <a:pt x="1" y="1655"/>
                  <a:pt x="108" y="1798"/>
                </a:cubicBezTo>
                <a:cubicBezTo>
                  <a:pt x="203" y="1941"/>
                  <a:pt x="346" y="2108"/>
                  <a:pt x="465" y="2251"/>
                </a:cubicBezTo>
                <a:cubicBezTo>
                  <a:pt x="525" y="2227"/>
                  <a:pt x="560" y="2215"/>
                  <a:pt x="596" y="2179"/>
                </a:cubicBezTo>
                <a:cubicBezTo>
                  <a:pt x="834" y="2001"/>
                  <a:pt x="1072" y="1834"/>
                  <a:pt x="1299" y="1643"/>
                </a:cubicBezTo>
                <a:cubicBezTo>
                  <a:pt x="1489" y="1489"/>
                  <a:pt x="1668" y="1322"/>
                  <a:pt x="1846" y="1155"/>
                </a:cubicBezTo>
                <a:cubicBezTo>
                  <a:pt x="1906" y="1096"/>
                  <a:pt x="1930" y="1036"/>
                  <a:pt x="1894" y="953"/>
                </a:cubicBezTo>
                <a:cubicBezTo>
                  <a:pt x="1739" y="620"/>
                  <a:pt x="1572" y="298"/>
                  <a:pt x="129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7" name="Google Shape;107;p9"/>
          <p:cNvGrpSpPr/>
          <p:nvPr/>
        </p:nvGrpSpPr>
        <p:grpSpPr>
          <a:xfrm flipH="1">
            <a:off x="-43320" y="3227716"/>
            <a:ext cx="1204219" cy="1933422"/>
            <a:chOff x="7960205" y="3227716"/>
            <a:chExt cx="1204219" cy="1933422"/>
          </a:xfrm>
        </p:grpSpPr>
        <p:sp>
          <p:nvSpPr>
            <p:cNvPr id="108" name="Google Shape;108;p9"/>
            <p:cNvSpPr/>
            <p:nvPr/>
          </p:nvSpPr>
          <p:spPr>
            <a:xfrm rot="6936536">
              <a:off x="8948565" y="493760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9"/>
            <p:cNvSpPr/>
            <p:nvPr/>
          </p:nvSpPr>
          <p:spPr>
            <a:xfrm rot="5400000">
              <a:off x="8478599" y="404915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9"/>
            <p:cNvSpPr/>
            <p:nvPr/>
          </p:nvSpPr>
          <p:spPr>
            <a:xfrm rot="-6936536" flipH="1">
              <a:off x="8002265" y="469325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9"/>
            <p:cNvSpPr/>
            <p:nvPr/>
          </p:nvSpPr>
          <p:spPr>
            <a:xfrm rot="-5400000" flipH="1">
              <a:off x="8860061" y="321325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967519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"/>
          <p:cNvSpPr txBox="1">
            <a:spLocks noGrp="1"/>
          </p:cNvSpPr>
          <p:nvPr>
            <p:ph type="title" hasCustomPrompt="1"/>
          </p:nvPr>
        </p:nvSpPr>
        <p:spPr>
          <a:xfrm>
            <a:off x="8016350" y="4624325"/>
            <a:ext cx="498900" cy="1482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r>
              <a:t>xx%</a:t>
            </a:r>
          </a:p>
        </p:txBody>
      </p:sp>
      <p:sp>
        <p:nvSpPr>
          <p:cNvPr id="32" name="Google Shape;32;p4"/>
          <p:cNvSpPr txBox="1">
            <a:spLocks noGrp="1"/>
          </p:cNvSpPr>
          <p:nvPr>
            <p:ph type="body" idx="1"/>
          </p:nvPr>
        </p:nvSpPr>
        <p:spPr>
          <a:xfrm>
            <a:off x="715550" y="1005950"/>
            <a:ext cx="7713000" cy="54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title" idx="2"/>
          </p:nvPr>
        </p:nvSpPr>
        <p:spPr>
          <a:xfrm>
            <a:off x="715550" y="538250"/>
            <a:ext cx="7713000" cy="4677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subTitle" idx="3"/>
          </p:nvPr>
        </p:nvSpPr>
        <p:spPr>
          <a:xfrm>
            <a:off x="611675" y="4625094"/>
            <a:ext cx="1531500" cy="1482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endParaRPr/>
          </a:p>
        </p:txBody>
      </p:sp>
      <p:grpSp>
        <p:nvGrpSpPr>
          <p:cNvPr id="35" name="Google Shape;35;p4"/>
          <p:cNvGrpSpPr/>
          <p:nvPr/>
        </p:nvGrpSpPr>
        <p:grpSpPr>
          <a:xfrm>
            <a:off x="2143296" y="4517070"/>
            <a:ext cx="5955157" cy="362696"/>
            <a:chOff x="2143296" y="651793"/>
            <a:chExt cx="5955157" cy="362696"/>
          </a:xfrm>
        </p:grpSpPr>
        <p:cxnSp>
          <p:nvCxnSpPr>
            <p:cNvPr id="36" name="Google Shape;36;p4"/>
            <p:cNvCxnSpPr/>
            <p:nvPr/>
          </p:nvCxnSpPr>
          <p:spPr>
            <a:xfrm>
              <a:off x="2143296" y="832325"/>
              <a:ext cx="58716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37" name="Google Shape;37;p4"/>
            <p:cNvGrpSpPr/>
            <p:nvPr/>
          </p:nvGrpSpPr>
          <p:grpSpPr>
            <a:xfrm rot="-5400000">
              <a:off x="7826311" y="742347"/>
              <a:ext cx="362696" cy="181588"/>
              <a:chOff x="5733900" y="3128019"/>
              <a:chExt cx="1376978" cy="689400"/>
            </a:xfrm>
          </p:grpSpPr>
          <p:sp>
            <p:nvSpPr>
              <p:cNvPr id="38" name="Google Shape;38;p4"/>
              <p:cNvSpPr/>
              <p:nvPr/>
            </p:nvSpPr>
            <p:spPr>
              <a:xfrm>
                <a:off x="5733900" y="3128019"/>
                <a:ext cx="689400" cy="689400"/>
              </a:xfrm>
              <a:prstGeom prst="arc">
                <a:avLst>
                  <a:gd name="adj1" fmla="val 16200000"/>
                  <a:gd name="adj2" fmla="val 0"/>
                </a:avLst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4"/>
              <p:cNvSpPr/>
              <p:nvPr/>
            </p:nvSpPr>
            <p:spPr>
              <a:xfrm flipH="1">
                <a:off x="6421478" y="3128019"/>
                <a:ext cx="689400" cy="689400"/>
              </a:xfrm>
              <a:prstGeom prst="arc">
                <a:avLst>
                  <a:gd name="adj1" fmla="val 16200000"/>
                  <a:gd name="adj2" fmla="val 0"/>
                </a:avLst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2"/>
          <p:cNvSpPr txBox="1">
            <a:spLocks noGrp="1"/>
          </p:cNvSpPr>
          <p:nvPr>
            <p:ph type="title" hasCustomPrompt="1"/>
          </p:nvPr>
        </p:nvSpPr>
        <p:spPr>
          <a:xfrm>
            <a:off x="720000" y="1913300"/>
            <a:ext cx="7704000" cy="1107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53" name="Google Shape;153;p12"/>
          <p:cNvSpPr txBox="1">
            <a:spLocks noGrp="1"/>
          </p:cNvSpPr>
          <p:nvPr>
            <p:ph type="body" idx="1"/>
          </p:nvPr>
        </p:nvSpPr>
        <p:spPr>
          <a:xfrm>
            <a:off x="1283850" y="2848600"/>
            <a:ext cx="6576300" cy="3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154" name="Google Shape;154;p12"/>
          <p:cNvGrpSpPr/>
          <p:nvPr/>
        </p:nvGrpSpPr>
        <p:grpSpPr>
          <a:xfrm>
            <a:off x="2474643" y="43516"/>
            <a:ext cx="6631118" cy="1644772"/>
            <a:chOff x="2474643" y="43516"/>
            <a:chExt cx="6631118" cy="1644772"/>
          </a:xfrm>
        </p:grpSpPr>
        <p:sp>
          <p:nvSpPr>
            <p:cNvPr id="155" name="Google Shape;155;p12"/>
            <p:cNvSpPr/>
            <p:nvPr/>
          </p:nvSpPr>
          <p:spPr>
            <a:xfrm rot="6936536">
              <a:off x="8889902" y="146475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12"/>
            <p:cNvSpPr/>
            <p:nvPr/>
          </p:nvSpPr>
          <p:spPr>
            <a:xfrm rot="5400000">
              <a:off x="8470799" y="1007884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12"/>
            <p:cNvSpPr/>
            <p:nvPr/>
          </p:nvSpPr>
          <p:spPr>
            <a:xfrm rot="6936536">
              <a:off x="7955427" y="32315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12"/>
            <p:cNvSpPr/>
            <p:nvPr/>
          </p:nvSpPr>
          <p:spPr>
            <a:xfrm rot="-6936536" flipH="1">
              <a:off x="7697527" y="92905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12"/>
            <p:cNvSpPr/>
            <p:nvPr/>
          </p:nvSpPr>
          <p:spPr>
            <a:xfrm rot="5400000">
              <a:off x="8830008" y="282439"/>
              <a:ext cx="140482" cy="180290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2"/>
            <p:cNvSpPr/>
            <p:nvPr/>
          </p:nvSpPr>
          <p:spPr>
            <a:xfrm rot="5400000">
              <a:off x="7105999" y="2905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2"/>
            <p:cNvSpPr/>
            <p:nvPr/>
          </p:nvSpPr>
          <p:spPr>
            <a:xfrm rot="6936536">
              <a:off x="4402602" y="32315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2"/>
            <p:cNvSpPr/>
            <p:nvPr/>
          </p:nvSpPr>
          <p:spPr>
            <a:xfrm rot="5400000">
              <a:off x="5943208" y="42814"/>
              <a:ext cx="140482" cy="180290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2"/>
            <p:cNvSpPr/>
            <p:nvPr/>
          </p:nvSpPr>
          <p:spPr>
            <a:xfrm rot="5400000">
              <a:off x="7105999" y="2905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2"/>
            <p:cNvSpPr/>
            <p:nvPr/>
          </p:nvSpPr>
          <p:spPr>
            <a:xfrm rot="5400000">
              <a:off x="5062699" y="2905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12"/>
            <p:cNvSpPr/>
            <p:nvPr/>
          </p:nvSpPr>
          <p:spPr>
            <a:xfrm rot="5400000">
              <a:off x="3685808" y="110526"/>
              <a:ext cx="140482" cy="180290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12"/>
            <p:cNvSpPr/>
            <p:nvPr/>
          </p:nvSpPr>
          <p:spPr>
            <a:xfrm rot="5400000">
              <a:off x="2489099" y="20285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7" name="Google Shape;167;p12"/>
          <p:cNvSpPr/>
          <p:nvPr/>
        </p:nvSpPr>
        <p:spPr>
          <a:xfrm rot="10800000" flipH="1">
            <a:off x="0" y="-28174"/>
            <a:ext cx="1868106" cy="2199874"/>
          </a:xfrm>
          <a:custGeom>
            <a:avLst/>
            <a:gdLst/>
            <a:ahLst/>
            <a:cxnLst/>
            <a:rect l="l" t="t" r="r" b="b"/>
            <a:pathLst>
              <a:path w="5823" h="5716" extrusionOk="0">
                <a:moveTo>
                  <a:pt x="0" y="0"/>
                </a:moveTo>
                <a:lnTo>
                  <a:pt x="0" y="5715"/>
                </a:lnTo>
                <a:lnTo>
                  <a:pt x="5823" y="5715"/>
                </a:lnTo>
                <a:cubicBezTo>
                  <a:pt x="5465" y="4870"/>
                  <a:pt x="4691" y="4227"/>
                  <a:pt x="3798" y="4001"/>
                </a:cubicBezTo>
                <a:cubicBezTo>
                  <a:pt x="3477" y="3929"/>
                  <a:pt x="3144" y="3882"/>
                  <a:pt x="2882" y="3667"/>
                </a:cubicBezTo>
                <a:cubicBezTo>
                  <a:pt x="2489" y="3334"/>
                  <a:pt x="2525" y="2691"/>
                  <a:pt x="2441" y="2167"/>
                </a:cubicBezTo>
                <a:cubicBezTo>
                  <a:pt x="2227" y="1036"/>
                  <a:pt x="1179" y="191"/>
                  <a:pt x="4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086428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44443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4"/>
          <p:cNvSpPr txBox="1">
            <a:spLocks noGrp="1"/>
          </p:cNvSpPr>
          <p:nvPr>
            <p:ph type="title"/>
          </p:nvPr>
        </p:nvSpPr>
        <p:spPr>
          <a:xfrm>
            <a:off x="2045850" y="540000"/>
            <a:ext cx="5052300" cy="6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6308"/>
              </a:buClr>
              <a:buSzPts val="3600"/>
              <a:buNone/>
              <a:defRPr>
                <a:solidFill>
                  <a:srgbClr val="FF630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Ramabhadra"/>
              <a:buNone/>
              <a:defRPr>
                <a:latin typeface="Ramabhadra"/>
                <a:ea typeface="Ramabhadra"/>
                <a:cs typeface="Ramabhadra"/>
                <a:sym typeface="Ramabhadr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Ramabhadra"/>
              <a:buNone/>
              <a:defRPr>
                <a:latin typeface="Ramabhadra"/>
                <a:ea typeface="Ramabhadra"/>
                <a:cs typeface="Ramabhadra"/>
                <a:sym typeface="Ramabhadr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Ramabhadra"/>
              <a:buNone/>
              <a:defRPr>
                <a:latin typeface="Ramabhadra"/>
                <a:ea typeface="Ramabhadra"/>
                <a:cs typeface="Ramabhadra"/>
                <a:sym typeface="Ramabhadr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Ramabhadra"/>
              <a:buNone/>
              <a:defRPr>
                <a:latin typeface="Ramabhadra"/>
                <a:ea typeface="Ramabhadra"/>
                <a:cs typeface="Ramabhadra"/>
                <a:sym typeface="Ramabhadr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Ramabhadra"/>
              <a:buNone/>
              <a:defRPr>
                <a:latin typeface="Ramabhadra"/>
                <a:ea typeface="Ramabhadra"/>
                <a:cs typeface="Ramabhadra"/>
                <a:sym typeface="Ramabhadr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Ramabhadra"/>
              <a:buNone/>
              <a:defRPr>
                <a:latin typeface="Ramabhadra"/>
                <a:ea typeface="Ramabhadra"/>
                <a:cs typeface="Ramabhadra"/>
                <a:sym typeface="Ramabhadr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Ramabhadra"/>
              <a:buNone/>
              <a:defRPr>
                <a:latin typeface="Ramabhadra"/>
                <a:ea typeface="Ramabhadra"/>
                <a:cs typeface="Ramabhadra"/>
                <a:sym typeface="Ramabhadr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Ramabhadra"/>
              <a:buNone/>
              <a:defRPr>
                <a:latin typeface="Ramabhadra"/>
                <a:ea typeface="Ramabhadra"/>
                <a:cs typeface="Ramabhadra"/>
                <a:sym typeface="Ramabhadra"/>
              </a:defRPr>
            </a:lvl9pPr>
          </a:lstStyle>
          <a:p>
            <a:endParaRPr/>
          </a:p>
        </p:txBody>
      </p:sp>
      <p:sp>
        <p:nvSpPr>
          <p:cNvPr id="171" name="Google Shape;171;p14"/>
          <p:cNvSpPr txBox="1">
            <a:spLocks noGrp="1"/>
          </p:cNvSpPr>
          <p:nvPr>
            <p:ph type="title" idx="2" hasCustomPrompt="1"/>
          </p:nvPr>
        </p:nvSpPr>
        <p:spPr>
          <a:xfrm>
            <a:off x="1524000" y="1981200"/>
            <a:ext cx="885900" cy="70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72" name="Google Shape;172;p14"/>
          <p:cNvSpPr txBox="1">
            <a:spLocks noGrp="1"/>
          </p:cNvSpPr>
          <p:nvPr>
            <p:ph type="subTitle" idx="1"/>
          </p:nvPr>
        </p:nvSpPr>
        <p:spPr>
          <a:xfrm>
            <a:off x="723900" y="2590800"/>
            <a:ext cx="2486100" cy="37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6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lvl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2pPr>
            <a:lvl3pPr lvl="2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3pPr>
            <a:lvl4pPr lvl="3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4pPr>
            <a:lvl5pPr lvl="4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5pPr>
            <a:lvl6pPr lvl="5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6pPr>
            <a:lvl7pPr lvl="6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7pPr>
            <a:lvl8pPr lvl="7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8pPr>
            <a:lvl9pPr lvl="8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173" name="Google Shape;173;p14"/>
          <p:cNvSpPr txBox="1">
            <a:spLocks noGrp="1"/>
          </p:cNvSpPr>
          <p:nvPr>
            <p:ph type="subTitle" idx="3"/>
          </p:nvPr>
        </p:nvSpPr>
        <p:spPr>
          <a:xfrm>
            <a:off x="723900" y="2962275"/>
            <a:ext cx="2486100" cy="70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14"/>
          <p:cNvSpPr txBox="1">
            <a:spLocks noGrp="1"/>
          </p:cNvSpPr>
          <p:nvPr>
            <p:ph type="title" idx="4" hasCustomPrompt="1"/>
          </p:nvPr>
        </p:nvSpPr>
        <p:spPr>
          <a:xfrm>
            <a:off x="4129050" y="1981200"/>
            <a:ext cx="885900" cy="70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75" name="Google Shape;175;p14"/>
          <p:cNvSpPr txBox="1">
            <a:spLocks noGrp="1"/>
          </p:cNvSpPr>
          <p:nvPr>
            <p:ph type="subTitle" idx="5"/>
          </p:nvPr>
        </p:nvSpPr>
        <p:spPr>
          <a:xfrm>
            <a:off x="3328950" y="2590800"/>
            <a:ext cx="2486100" cy="37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6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176" name="Google Shape;176;p14"/>
          <p:cNvSpPr txBox="1">
            <a:spLocks noGrp="1"/>
          </p:cNvSpPr>
          <p:nvPr>
            <p:ph type="subTitle" idx="6"/>
          </p:nvPr>
        </p:nvSpPr>
        <p:spPr>
          <a:xfrm>
            <a:off x="3328950" y="2962275"/>
            <a:ext cx="2486100" cy="70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14"/>
          <p:cNvSpPr txBox="1">
            <a:spLocks noGrp="1"/>
          </p:cNvSpPr>
          <p:nvPr>
            <p:ph type="title" idx="7" hasCustomPrompt="1"/>
          </p:nvPr>
        </p:nvSpPr>
        <p:spPr>
          <a:xfrm>
            <a:off x="6734100" y="1981200"/>
            <a:ext cx="885900" cy="70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78" name="Google Shape;178;p14"/>
          <p:cNvSpPr txBox="1">
            <a:spLocks noGrp="1"/>
          </p:cNvSpPr>
          <p:nvPr>
            <p:ph type="subTitle" idx="8"/>
          </p:nvPr>
        </p:nvSpPr>
        <p:spPr>
          <a:xfrm>
            <a:off x="5934000" y="2590800"/>
            <a:ext cx="2486100" cy="37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6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179" name="Google Shape;179;p14"/>
          <p:cNvSpPr txBox="1">
            <a:spLocks noGrp="1"/>
          </p:cNvSpPr>
          <p:nvPr>
            <p:ph type="subTitle" idx="9"/>
          </p:nvPr>
        </p:nvSpPr>
        <p:spPr>
          <a:xfrm>
            <a:off x="5934000" y="2962275"/>
            <a:ext cx="2486100" cy="70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14"/>
          <p:cNvSpPr/>
          <p:nvPr/>
        </p:nvSpPr>
        <p:spPr>
          <a:xfrm>
            <a:off x="-44275" y="4362450"/>
            <a:ext cx="9254011" cy="1112999"/>
          </a:xfrm>
          <a:custGeom>
            <a:avLst/>
            <a:gdLst/>
            <a:ahLst/>
            <a:cxnLst/>
            <a:rect l="l" t="t" r="r" b="b"/>
            <a:pathLst>
              <a:path w="67438" h="16459" extrusionOk="0">
                <a:moveTo>
                  <a:pt x="40198" y="1"/>
                </a:moveTo>
                <a:cubicBezTo>
                  <a:pt x="17183" y="1"/>
                  <a:pt x="0" y="1909"/>
                  <a:pt x="0" y="1909"/>
                </a:cubicBezTo>
                <a:lnTo>
                  <a:pt x="0" y="16458"/>
                </a:lnTo>
                <a:lnTo>
                  <a:pt x="67437" y="16458"/>
                </a:lnTo>
                <a:lnTo>
                  <a:pt x="67437" y="968"/>
                </a:lnTo>
                <a:cubicBezTo>
                  <a:pt x="57944" y="260"/>
                  <a:pt x="48676" y="1"/>
                  <a:pt x="4019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4"/>
          <p:cNvSpPr/>
          <p:nvPr/>
        </p:nvSpPr>
        <p:spPr>
          <a:xfrm>
            <a:off x="7507951" y="20"/>
            <a:ext cx="1636033" cy="2698514"/>
          </a:xfrm>
          <a:custGeom>
            <a:avLst/>
            <a:gdLst/>
            <a:ahLst/>
            <a:cxnLst/>
            <a:rect l="l" t="t" r="r" b="b"/>
            <a:pathLst>
              <a:path w="8526" h="14063" extrusionOk="0">
                <a:moveTo>
                  <a:pt x="0" y="1"/>
                </a:moveTo>
                <a:cubicBezTo>
                  <a:pt x="215" y="429"/>
                  <a:pt x="548" y="775"/>
                  <a:pt x="977" y="977"/>
                </a:cubicBezTo>
                <a:cubicBezTo>
                  <a:pt x="1977" y="1453"/>
                  <a:pt x="3239" y="1168"/>
                  <a:pt x="4120" y="1846"/>
                </a:cubicBezTo>
                <a:cubicBezTo>
                  <a:pt x="4299" y="1965"/>
                  <a:pt x="4441" y="2156"/>
                  <a:pt x="4465" y="2358"/>
                </a:cubicBezTo>
                <a:cubicBezTo>
                  <a:pt x="4465" y="2501"/>
                  <a:pt x="4418" y="2632"/>
                  <a:pt x="4358" y="2751"/>
                </a:cubicBezTo>
                <a:cubicBezTo>
                  <a:pt x="4120" y="3299"/>
                  <a:pt x="3763" y="3811"/>
                  <a:pt x="3572" y="4382"/>
                </a:cubicBezTo>
                <a:cubicBezTo>
                  <a:pt x="3382" y="4966"/>
                  <a:pt x="3406" y="5680"/>
                  <a:pt x="3846" y="6097"/>
                </a:cubicBezTo>
                <a:cubicBezTo>
                  <a:pt x="4572" y="6775"/>
                  <a:pt x="5953" y="6371"/>
                  <a:pt x="6513" y="7168"/>
                </a:cubicBezTo>
                <a:cubicBezTo>
                  <a:pt x="6704" y="7454"/>
                  <a:pt x="6739" y="7811"/>
                  <a:pt x="6751" y="8157"/>
                </a:cubicBezTo>
                <a:cubicBezTo>
                  <a:pt x="6799" y="8942"/>
                  <a:pt x="6751" y="9728"/>
                  <a:pt x="6858" y="10526"/>
                </a:cubicBezTo>
                <a:cubicBezTo>
                  <a:pt x="7037" y="11847"/>
                  <a:pt x="7644" y="13086"/>
                  <a:pt x="8525" y="14062"/>
                </a:cubicBezTo>
                <a:lnTo>
                  <a:pt x="8525" y="25"/>
                </a:lnTo>
                <a:lnTo>
                  <a:pt x="8525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2" name="Google Shape;182;p14"/>
          <p:cNvGrpSpPr/>
          <p:nvPr/>
        </p:nvGrpSpPr>
        <p:grpSpPr>
          <a:xfrm>
            <a:off x="7960205" y="3227716"/>
            <a:ext cx="1204219" cy="2173484"/>
            <a:chOff x="7960205" y="3227716"/>
            <a:chExt cx="1204219" cy="2173484"/>
          </a:xfrm>
        </p:grpSpPr>
        <p:sp>
          <p:nvSpPr>
            <p:cNvPr id="183" name="Google Shape;183;p14"/>
            <p:cNvSpPr/>
            <p:nvPr/>
          </p:nvSpPr>
          <p:spPr>
            <a:xfrm rot="5400000">
              <a:off x="8146046" y="5240814"/>
              <a:ext cx="140482" cy="180290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rgbClr val="FEF8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14"/>
            <p:cNvSpPr/>
            <p:nvPr/>
          </p:nvSpPr>
          <p:spPr>
            <a:xfrm rot="6936536">
              <a:off x="8948565" y="493760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14"/>
            <p:cNvSpPr/>
            <p:nvPr/>
          </p:nvSpPr>
          <p:spPr>
            <a:xfrm rot="5400000">
              <a:off x="8478599" y="404915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14"/>
            <p:cNvSpPr/>
            <p:nvPr/>
          </p:nvSpPr>
          <p:spPr>
            <a:xfrm rot="-6936536" flipH="1">
              <a:off x="8002265" y="469325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14"/>
            <p:cNvSpPr/>
            <p:nvPr/>
          </p:nvSpPr>
          <p:spPr>
            <a:xfrm rot="-5400000" flipH="1">
              <a:off x="8860061" y="321325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8" name="Google Shape;188;p14"/>
          <p:cNvGrpSpPr/>
          <p:nvPr/>
        </p:nvGrpSpPr>
        <p:grpSpPr>
          <a:xfrm>
            <a:off x="468522" y="304222"/>
            <a:ext cx="648084" cy="541218"/>
            <a:chOff x="468522" y="304222"/>
            <a:chExt cx="648084" cy="541218"/>
          </a:xfrm>
        </p:grpSpPr>
        <p:sp>
          <p:nvSpPr>
            <p:cNvPr id="189" name="Google Shape;189;p14"/>
            <p:cNvSpPr/>
            <p:nvPr/>
          </p:nvSpPr>
          <p:spPr>
            <a:xfrm rot="9450495">
              <a:off x="910709" y="328519"/>
              <a:ext cx="170527" cy="218844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14"/>
            <p:cNvSpPr/>
            <p:nvPr/>
          </p:nvSpPr>
          <p:spPr>
            <a:xfrm rot="-4878859" flipH="1">
              <a:off x="696362" y="599560"/>
              <a:ext cx="210970" cy="24606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14"/>
            <p:cNvSpPr/>
            <p:nvPr/>
          </p:nvSpPr>
          <p:spPr>
            <a:xfrm rot="-7331116">
              <a:off x="523353" y="349050"/>
              <a:ext cx="210969" cy="246076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386316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7"/>
          <p:cNvSpPr/>
          <p:nvPr/>
        </p:nvSpPr>
        <p:spPr>
          <a:xfrm>
            <a:off x="5685999" y="1224374"/>
            <a:ext cx="3572333" cy="3966748"/>
          </a:xfrm>
          <a:custGeom>
            <a:avLst/>
            <a:gdLst/>
            <a:ahLst/>
            <a:cxnLst/>
            <a:rect l="l" t="t" r="r" b="b"/>
            <a:pathLst>
              <a:path w="14229" h="15800" extrusionOk="0">
                <a:moveTo>
                  <a:pt x="8301" y="1"/>
                </a:moveTo>
                <a:cubicBezTo>
                  <a:pt x="7445" y="1"/>
                  <a:pt x="6594" y="394"/>
                  <a:pt x="6275" y="1154"/>
                </a:cubicBezTo>
                <a:cubicBezTo>
                  <a:pt x="5918" y="2000"/>
                  <a:pt x="6275" y="2952"/>
                  <a:pt x="6549" y="3833"/>
                </a:cubicBezTo>
                <a:cubicBezTo>
                  <a:pt x="6621" y="4083"/>
                  <a:pt x="6680" y="4357"/>
                  <a:pt x="6609" y="4607"/>
                </a:cubicBezTo>
                <a:cubicBezTo>
                  <a:pt x="6420" y="5184"/>
                  <a:pt x="5704" y="5253"/>
                  <a:pt x="5072" y="5253"/>
                </a:cubicBezTo>
                <a:cubicBezTo>
                  <a:pt x="4987" y="5253"/>
                  <a:pt x="4903" y="5252"/>
                  <a:pt x="4823" y="5250"/>
                </a:cubicBezTo>
                <a:cubicBezTo>
                  <a:pt x="4807" y="5250"/>
                  <a:pt x="4791" y="5250"/>
                  <a:pt x="4775" y="5250"/>
                </a:cubicBezTo>
                <a:cubicBezTo>
                  <a:pt x="3481" y="5250"/>
                  <a:pt x="2191" y="5725"/>
                  <a:pt x="1203" y="6548"/>
                </a:cubicBezTo>
                <a:cubicBezTo>
                  <a:pt x="917" y="6798"/>
                  <a:pt x="632" y="7084"/>
                  <a:pt x="513" y="7441"/>
                </a:cubicBezTo>
                <a:cubicBezTo>
                  <a:pt x="251" y="8215"/>
                  <a:pt x="751" y="9048"/>
                  <a:pt x="1346" y="9620"/>
                </a:cubicBezTo>
                <a:cubicBezTo>
                  <a:pt x="1941" y="10203"/>
                  <a:pt x="2644" y="10739"/>
                  <a:pt x="2882" y="11525"/>
                </a:cubicBezTo>
                <a:cubicBezTo>
                  <a:pt x="2918" y="11644"/>
                  <a:pt x="2941" y="11787"/>
                  <a:pt x="2918" y="11906"/>
                </a:cubicBezTo>
                <a:cubicBezTo>
                  <a:pt x="2858" y="12156"/>
                  <a:pt x="2596" y="12323"/>
                  <a:pt x="2382" y="12454"/>
                </a:cubicBezTo>
                <a:cubicBezTo>
                  <a:pt x="1453" y="13001"/>
                  <a:pt x="536" y="13704"/>
                  <a:pt x="179" y="14716"/>
                </a:cubicBezTo>
                <a:cubicBezTo>
                  <a:pt x="36" y="15073"/>
                  <a:pt x="1" y="15430"/>
                  <a:pt x="24" y="15799"/>
                </a:cubicBezTo>
                <a:lnTo>
                  <a:pt x="14229" y="15799"/>
                </a:lnTo>
                <a:lnTo>
                  <a:pt x="14229" y="3131"/>
                </a:lnTo>
                <a:cubicBezTo>
                  <a:pt x="14014" y="3310"/>
                  <a:pt x="13776" y="3452"/>
                  <a:pt x="13538" y="3476"/>
                </a:cubicBezTo>
                <a:cubicBezTo>
                  <a:pt x="13490" y="3482"/>
                  <a:pt x="13443" y="3485"/>
                  <a:pt x="13396" y="3485"/>
                </a:cubicBezTo>
                <a:cubicBezTo>
                  <a:pt x="12702" y="3485"/>
                  <a:pt x="12151" y="2843"/>
                  <a:pt x="11704" y="2274"/>
                </a:cubicBezTo>
                <a:cubicBezTo>
                  <a:pt x="11014" y="1393"/>
                  <a:pt x="10216" y="512"/>
                  <a:pt x="9168" y="142"/>
                </a:cubicBezTo>
                <a:cubicBezTo>
                  <a:pt x="8893" y="48"/>
                  <a:pt x="8597" y="1"/>
                  <a:pt x="830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5" name="Google Shape;225;p17"/>
          <p:cNvGrpSpPr/>
          <p:nvPr/>
        </p:nvGrpSpPr>
        <p:grpSpPr>
          <a:xfrm>
            <a:off x="8100472" y="304222"/>
            <a:ext cx="648084" cy="541218"/>
            <a:chOff x="8100472" y="304222"/>
            <a:chExt cx="648084" cy="541218"/>
          </a:xfrm>
        </p:grpSpPr>
        <p:sp>
          <p:nvSpPr>
            <p:cNvPr id="226" name="Google Shape;226;p17"/>
            <p:cNvSpPr/>
            <p:nvPr/>
          </p:nvSpPr>
          <p:spPr>
            <a:xfrm rot="-9450495" flipH="1">
              <a:off x="8135840" y="328519"/>
              <a:ext cx="170527" cy="218844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17"/>
            <p:cNvSpPr/>
            <p:nvPr/>
          </p:nvSpPr>
          <p:spPr>
            <a:xfrm rot="4878859">
              <a:off x="8309744" y="599560"/>
              <a:ext cx="210970" cy="24606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17"/>
            <p:cNvSpPr/>
            <p:nvPr/>
          </p:nvSpPr>
          <p:spPr>
            <a:xfrm rot="7331116" flipH="1">
              <a:off x="8482755" y="349050"/>
              <a:ext cx="210969" cy="246076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9" name="Google Shape;229;p17"/>
          <p:cNvGrpSpPr/>
          <p:nvPr/>
        </p:nvGrpSpPr>
        <p:grpSpPr>
          <a:xfrm>
            <a:off x="468522" y="304222"/>
            <a:ext cx="648084" cy="541218"/>
            <a:chOff x="468522" y="304222"/>
            <a:chExt cx="648084" cy="541218"/>
          </a:xfrm>
        </p:grpSpPr>
        <p:sp>
          <p:nvSpPr>
            <p:cNvPr id="230" name="Google Shape;230;p17"/>
            <p:cNvSpPr/>
            <p:nvPr/>
          </p:nvSpPr>
          <p:spPr>
            <a:xfrm rot="9450495">
              <a:off x="910709" y="328519"/>
              <a:ext cx="170527" cy="218844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17"/>
            <p:cNvSpPr/>
            <p:nvPr/>
          </p:nvSpPr>
          <p:spPr>
            <a:xfrm rot="-4878859" flipH="1">
              <a:off x="696362" y="599560"/>
              <a:ext cx="210970" cy="24606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17"/>
            <p:cNvSpPr/>
            <p:nvPr/>
          </p:nvSpPr>
          <p:spPr>
            <a:xfrm rot="-7331116">
              <a:off x="523353" y="349050"/>
              <a:ext cx="210969" cy="246076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9218919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ullet point 1">
  <p:cSld name="Bullet point 1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8"/>
          <p:cNvSpPr txBox="1">
            <a:spLocks noGrp="1"/>
          </p:cNvSpPr>
          <p:nvPr>
            <p:ph type="title"/>
          </p:nvPr>
        </p:nvSpPr>
        <p:spPr>
          <a:xfrm>
            <a:off x="2045850" y="540000"/>
            <a:ext cx="5052300" cy="6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6308"/>
              </a:buClr>
              <a:buSzPts val="3600"/>
              <a:buNone/>
              <a:defRPr>
                <a:solidFill>
                  <a:srgbClr val="FF630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18"/>
          <p:cNvSpPr txBox="1">
            <a:spLocks noGrp="1"/>
          </p:cNvSpPr>
          <p:nvPr>
            <p:ph type="subTitle" idx="1"/>
          </p:nvPr>
        </p:nvSpPr>
        <p:spPr>
          <a:xfrm>
            <a:off x="720000" y="2171700"/>
            <a:ext cx="5680800" cy="224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36" name="Google Shape;236;p18"/>
          <p:cNvGrpSpPr/>
          <p:nvPr/>
        </p:nvGrpSpPr>
        <p:grpSpPr>
          <a:xfrm flipH="1">
            <a:off x="6269565" y="-247649"/>
            <a:ext cx="4762792" cy="6130067"/>
            <a:chOff x="-1836283" y="-24432"/>
            <a:chExt cx="4537721" cy="5840384"/>
          </a:xfrm>
        </p:grpSpPr>
        <p:sp>
          <p:nvSpPr>
            <p:cNvPr id="237" name="Google Shape;237;p18"/>
            <p:cNvSpPr/>
            <p:nvPr/>
          </p:nvSpPr>
          <p:spPr>
            <a:xfrm rot="405508">
              <a:off x="-1558940" y="223939"/>
              <a:ext cx="3983034" cy="4948463"/>
            </a:xfrm>
            <a:custGeom>
              <a:avLst/>
              <a:gdLst/>
              <a:ahLst/>
              <a:cxnLst/>
              <a:rect l="l" t="t" r="r" b="b"/>
              <a:pathLst>
                <a:path w="22409" h="27841" extrusionOk="0">
                  <a:moveTo>
                    <a:pt x="6823" y="261"/>
                  </a:moveTo>
                  <a:cubicBezTo>
                    <a:pt x="6709" y="307"/>
                    <a:pt x="6596" y="357"/>
                    <a:pt x="6486" y="411"/>
                  </a:cubicBezTo>
                  <a:lnTo>
                    <a:pt x="6486" y="411"/>
                  </a:lnTo>
                  <a:lnTo>
                    <a:pt x="6823" y="261"/>
                  </a:lnTo>
                  <a:close/>
                  <a:moveTo>
                    <a:pt x="8764" y="1"/>
                  </a:moveTo>
                  <a:cubicBezTo>
                    <a:pt x="7959" y="1"/>
                    <a:pt x="7155" y="148"/>
                    <a:pt x="6410" y="448"/>
                  </a:cubicBezTo>
                  <a:lnTo>
                    <a:pt x="6410" y="448"/>
                  </a:lnTo>
                  <a:cubicBezTo>
                    <a:pt x="6435" y="435"/>
                    <a:pt x="6461" y="423"/>
                    <a:pt x="6486" y="411"/>
                  </a:cubicBezTo>
                  <a:lnTo>
                    <a:pt x="6486" y="411"/>
                  </a:lnTo>
                  <a:lnTo>
                    <a:pt x="6287" y="499"/>
                  </a:lnTo>
                  <a:cubicBezTo>
                    <a:pt x="6328" y="481"/>
                    <a:pt x="6369" y="464"/>
                    <a:pt x="6410" y="448"/>
                  </a:cubicBezTo>
                  <a:lnTo>
                    <a:pt x="6410" y="448"/>
                  </a:lnTo>
                  <a:cubicBezTo>
                    <a:pt x="4311" y="1495"/>
                    <a:pt x="2933" y="3689"/>
                    <a:pt x="2049" y="5904"/>
                  </a:cubicBezTo>
                  <a:cubicBezTo>
                    <a:pt x="299" y="10322"/>
                    <a:pt x="1" y="15310"/>
                    <a:pt x="1227" y="19906"/>
                  </a:cubicBezTo>
                  <a:cubicBezTo>
                    <a:pt x="1846" y="22216"/>
                    <a:pt x="2894" y="24490"/>
                    <a:pt x="4763" y="25966"/>
                  </a:cubicBezTo>
                  <a:cubicBezTo>
                    <a:pt x="6511" y="27349"/>
                    <a:pt x="8714" y="27841"/>
                    <a:pt x="10974" y="27841"/>
                  </a:cubicBezTo>
                  <a:cubicBezTo>
                    <a:pt x="12333" y="27841"/>
                    <a:pt x="13712" y="27663"/>
                    <a:pt x="15027" y="27395"/>
                  </a:cubicBezTo>
                  <a:cubicBezTo>
                    <a:pt x="16908" y="27026"/>
                    <a:pt x="18813" y="26443"/>
                    <a:pt x="20218" y="25169"/>
                  </a:cubicBezTo>
                  <a:cubicBezTo>
                    <a:pt x="21635" y="23871"/>
                    <a:pt x="22408" y="21906"/>
                    <a:pt x="22242" y="19989"/>
                  </a:cubicBezTo>
                  <a:cubicBezTo>
                    <a:pt x="22087" y="18084"/>
                    <a:pt x="20980" y="16263"/>
                    <a:pt x="19360" y="15239"/>
                  </a:cubicBezTo>
                  <a:cubicBezTo>
                    <a:pt x="17956" y="14346"/>
                    <a:pt x="16110" y="13941"/>
                    <a:pt x="15241" y="12524"/>
                  </a:cubicBezTo>
                  <a:cubicBezTo>
                    <a:pt x="14169" y="10774"/>
                    <a:pt x="15146" y="8524"/>
                    <a:pt x="15181" y="6452"/>
                  </a:cubicBezTo>
                  <a:cubicBezTo>
                    <a:pt x="15205" y="4345"/>
                    <a:pt x="14110" y="2249"/>
                    <a:pt x="12348" y="1070"/>
                  </a:cubicBezTo>
                  <a:cubicBezTo>
                    <a:pt x="11300" y="365"/>
                    <a:pt x="10030" y="1"/>
                    <a:pt x="87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18"/>
            <p:cNvSpPr/>
            <p:nvPr/>
          </p:nvSpPr>
          <p:spPr>
            <a:xfrm rot="405508">
              <a:off x="-200765" y="2039161"/>
              <a:ext cx="869872" cy="1269420"/>
            </a:xfrm>
            <a:custGeom>
              <a:avLst/>
              <a:gdLst/>
              <a:ahLst/>
              <a:cxnLst/>
              <a:rect l="l" t="t" r="r" b="b"/>
              <a:pathLst>
                <a:path w="4894" h="7142" extrusionOk="0">
                  <a:moveTo>
                    <a:pt x="644" y="466"/>
                  </a:moveTo>
                  <a:cubicBezTo>
                    <a:pt x="614" y="499"/>
                    <a:pt x="586" y="535"/>
                    <a:pt x="559" y="572"/>
                  </a:cubicBezTo>
                  <a:lnTo>
                    <a:pt x="644" y="466"/>
                  </a:lnTo>
                  <a:close/>
                  <a:moveTo>
                    <a:pt x="1796" y="0"/>
                  </a:moveTo>
                  <a:cubicBezTo>
                    <a:pt x="1414" y="0"/>
                    <a:pt x="1034" y="119"/>
                    <a:pt x="758" y="355"/>
                  </a:cubicBezTo>
                  <a:lnTo>
                    <a:pt x="758" y="355"/>
                  </a:lnTo>
                  <a:cubicBezTo>
                    <a:pt x="771" y="328"/>
                    <a:pt x="784" y="301"/>
                    <a:pt x="798" y="274"/>
                  </a:cubicBezTo>
                  <a:lnTo>
                    <a:pt x="798" y="274"/>
                  </a:lnTo>
                  <a:lnTo>
                    <a:pt x="644" y="466"/>
                  </a:lnTo>
                  <a:lnTo>
                    <a:pt x="644" y="466"/>
                  </a:lnTo>
                  <a:cubicBezTo>
                    <a:pt x="680" y="426"/>
                    <a:pt x="718" y="390"/>
                    <a:pt x="758" y="355"/>
                  </a:cubicBezTo>
                  <a:lnTo>
                    <a:pt x="758" y="355"/>
                  </a:lnTo>
                  <a:cubicBezTo>
                    <a:pt x="0" y="1936"/>
                    <a:pt x="359" y="3861"/>
                    <a:pt x="1179" y="5430"/>
                  </a:cubicBezTo>
                  <a:cubicBezTo>
                    <a:pt x="1488" y="6025"/>
                    <a:pt x="1893" y="6608"/>
                    <a:pt x="2464" y="6918"/>
                  </a:cubicBezTo>
                  <a:cubicBezTo>
                    <a:pt x="2726" y="7062"/>
                    <a:pt x="3035" y="7141"/>
                    <a:pt x="3338" y="7141"/>
                  </a:cubicBezTo>
                  <a:cubicBezTo>
                    <a:pt x="3712" y="7141"/>
                    <a:pt x="4077" y="7021"/>
                    <a:pt x="4334" y="6751"/>
                  </a:cubicBezTo>
                  <a:cubicBezTo>
                    <a:pt x="4655" y="6406"/>
                    <a:pt x="4762" y="5918"/>
                    <a:pt x="4786" y="5453"/>
                  </a:cubicBezTo>
                  <a:cubicBezTo>
                    <a:pt x="4893" y="4144"/>
                    <a:pt x="4608" y="2810"/>
                    <a:pt x="3976" y="1643"/>
                  </a:cubicBezTo>
                  <a:cubicBezTo>
                    <a:pt x="3631" y="1024"/>
                    <a:pt x="3155" y="429"/>
                    <a:pt x="2500" y="143"/>
                  </a:cubicBezTo>
                  <a:cubicBezTo>
                    <a:pt x="2282" y="48"/>
                    <a:pt x="2038" y="0"/>
                    <a:pt x="17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18"/>
            <p:cNvSpPr/>
            <p:nvPr/>
          </p:nvSpPr>
          <p:spPr>
            <a:xfrm rot="405508">
              <a:off x="-147052" y="38103"/>
              <a:ext cx="1102715" cy="5276038"/>
            </a:xfrm>
            <a:custGeom>
              <a:avLst/>
              <a:gdLst/>
              <a:ahLst/>
              <a:cxnLst/>
              <a:rect l="l" t="t" r="r" b="b"/>
              <a:pathLst>
                <a:path w="6204" h="29684" fill="none" extrusionOk="0">
                  <a:moveTo>
                    <a:pt x="0" y="1"/>
                  </a:moveTo>
                  <a:cubicBezTo>
                    <a:pt x="1560" y="9978"/>
                    <a:pt x="3632" y="19896"/>
                    <a:pt x="6204" y="29683"/>
                  </a:cubicBezTo>
                </a:path>
              </a:pathLst>
            </a:custGeom>
            <a:solidFill>
              <a:srgbClr val="F9DBAF"/>
            </a:solidFill>
            <a:ln w="28575" cap="flat" cmpd="sng">
              <a:solidFill>
                <a:srgbClr val="F9DBAF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18"/>
            <p:cNvSpPr/>
            <p:nvPr/>
          </p:nvSpPr>
          <p:spPr>
            <a:xfrm rot="405508">
              <a:off x="-250033" y="44178"/>
              <a:ext cx="1041394" cy="5451646"/>
            </a:xfrm>
            <a:custGeom>
              <a:avLst/>
              <a:gdLst/>
              <a:ahLst/>
              <a:cxnLst/>
              <a:rect l="l" t="t" r="r" b="b"/>
              <a:pathLst>
                <a:path w="5859" h="30672" fill="none" extrusionOk="0">
                  <a:moveTo>
                    <a:pt x="0" y="1"/>
                  </a:moveTo>
                  <a:cubicBezTo>
                    <a:pt x="1572" y="10300"/>
                    <a:pt x="3513" y="20539"/>
                    <a:pt x="5858" y="30671"/>
                  </a:cubicBezTo>
                </a:path>
              </a:pathLst>
            </a:custGeom>
            <a:solidFill>
              <a:srgbClr val="F9DBAF"/>
            </a:solidFill>
            <a:ln w="28575" cap="flat" cmpd="sng">
              <a:solidFill>
                <a:srgbClr val="F9DBAF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18"/>
            <p:cNvSpPr/>
            <p:nvPr/>
          </p:nvSpPr>
          <p:spPr>
            <a:xfrm rot="405508">
              <a:off x="-433023" y="95138"/>
              <a:ext cx="1136664" cy="5673643"/>
            </a:xfrm>
            <a:custGeom>
              <a:avLst/>
              <a:gdLst/>
              <a:ahLst/>
              <a:cxnLst/>
              <a:rect l="l" t="t" r="r" b="b"/>
              <a:pathLst>
                <a:path w="6395" h="31921" fill="none" extrusionOk="0">
                  <a:moveTo>
                    <a:pt x="1" y="0"/>
                  </a:moveTo>
                  <a:cubicBezTo>
                    <a:pt x="2132" y="10644"/>
                    <a:pt x="4275" y="21277"/>
                    <a:pt x="6394" y="31921"/>
                  </a:cubicBezTo>
                </a:path>
              </a:pathLst>
            </a:custGeom>
            <a:solidFill>
              <a:srgbClr val="F9DBAF"/>
            </a:solidFill>
            <a:ln w="28575" cap="flat" cmpd="sng">
              <a:solidFill>
                <a:srgbClr val="F9DBAF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18"/>
            <p:cNvSpPr/>
            <p:nvPr/>
          </p:nvSpPr>
          <p:spPr>
            <a:xfrm rot="405508">
              <a:off x="44279" y="18352"/>
              <a:ext cx="1054014" cy="5536250"/>
            </a:xfrm>
            <a:custGeom>
              <a:avLst/>
              <a:gdLst/>
              <a:ahLst/>
              <a:cxnLst/>
              <a:rect l="l" t="t" r="r" b="b"/>
              <a:pathLst>
                <a:path w="5930" h="31148" fill="none" extrusionOk="0">
                  <a:moveTo>
                    <a:pt x="0" y="1"/>
                  </a:moveTo>
                  <a:cubicBezTo>
                    <a:pt x="1441" y="10478"/>
                    <a:pt x="3429" y="20884"/>
                    <a:pt x="5930" y="31147"/>
                  </a:cubicBezTo>
                </a:path>
              </a:pathLst>
            </a:custGeom>
            <a:solidFill>
              <a:srgbClr val="F9DBAF"/>
            </a:solidFill>
            <a:ln w="28575" cap="flat" cmpd="sng">
              <a:solidFill>
                <a:srgbClr val="F9DBAF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5691135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1">
  <p:cSld name="Title 1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9"/>
          <p:cNvSpPr txBox="1">
            <a:spLocks noGrp="1"/>
          </p:cNvSpPr>
          <p:nvPr>
            <p:ph type="title"/>
          </p:nvPr>
        </p:nvSpPr>
        <p:spPr>
          <a:xfrm>
            <a:off x="1673100" y="540000"/>
            <a:ext cx="5797800" cy="6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6308"/>
              </a:buClr>
              <a:buSzPts val="3600"/>
              <a:buNone/>
              <a:defRPr>
                <a:solidFill>
                  <a:srgbClr val="FF630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45" name="Google Shape;245;p19"/>
          <p:cNvSpPr/>
          <p:nvPr/>
        </p:nvSpPr>
        <p:spPr>
          <a:xfrm>
            <a:off x="7507951" y="20"/>
            <a:ext cx="1636033" cy="2698514"/>
          </a:xfrm>
          <a:custGeom>
            <a:avLst/>
            <a:gdLst/>
            <a:ahLst/>
            <a:cxnLst/>
            <a:rect l="l" t="t" r="r" b="b"/>
            <a:pathLst>
              <a:path w="8526" h="14063" extrusionOk="0">
                <a:moveTo>
                  <a:pt x="0" y="1"/>
                </a:moveTo>
                <a:cubicBezTo>
                  <a:pt x="215" y="429"/>
                  <a:pt x="548" y="775"/>
                  <a:pt x="977" y="977"/>
                </a:cubicBezTo>
                <a:cubicBezTo>
                  <a:pt x="1977" y="1453"/>
                  <a:pt x="3239" y="1168"/>
                  <a:pt x="4120" y="1846"/>
                </a:cubicBezTo>
                <a:cubicBezTo>
                  <a:pt x="4299" y="1965"/>
                  <a:pt x="4441" y="2156"/>
                  <a:pt x="4465" y="2358"/>
                </a:cubicBezTo>
                <a:cubicBezTo>
                  <a:pt x="4465" y="2501"/>
                  <a:pt x="4418" y="2632"/>
                  <a:pt x="4358" y="2751"/>
                </a:cubicBezTo>
                <a:cubicBezTo>
                  <a:pt x="4120" y="3299"/>
                  <a:pt x="3763" y="3811"/>
                  <a:pt x="3572" y="4382"/>
                </a:cubicBezTo>
                <a:cubicBezTo>
                  <a:pt x="3382" y="4966"/>
                  <a:pt x="3406" y="5680"/>
                  <a:pt x="3846" y="6097"/>
                </a:cubicBezTo>
                <a:cubicBezTo>
                  <a:pt x="4572" y="6775"/>
                  <a:pt x="5953" y="6371"/>
                  <a:pt x="6513" y="7168"/>
                </a:cubicBezTo>
                <a:cubicBezTo>
                  <a:pt x="6704" y="7454"/>
                  <a:pt x="6739" y="7811"/>
                  <a:pt x="6751" y="8157"/>
                </a:cubicBezTo>
                <a:cubicBezTo>
                  <a:pt x="6799" y="8942"/>
                  <a:pt x="6751" y="9728"/>
                  <a:pt x="6858" y="10526"/>
                </a:cubicBezTo>
                <a:cubicBezTo>
                  <a:pt x="7037" y="11847"/>
                  <a:pt x="7644" y="13086"/>
                  <a:pt x="8525" y="14062"/>
                </a:cubicBezTo>
                <a:lnTo>
                  <a:pt x="8525" y="25"/>
                </a:lnTo>
                <a:lnTo>
                  <a:pt x="8525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6" name="Google Shape;246;p19"/>
          <p:cNvGrpSpPr/>
          <p:nvPr/>
        </p:nvGrpSpPr>
        <p:grpSpPr>
          <a:xfrm flipH="1">
            <a:off x="800092" y="3067917"/>
            <a:ext cx="1849814" cy="1735871"/>
            <a:chOff x="6386767" y="3067917"/>
            <a:chExt cx="1849814" cy="1735871"/>
          </a:xfrm>
        </p:grpSpPr>
        <p:grpSp>
          <p:nvGrpSpPr>
            <p:cNvPr id="247" name="Google Shape;247;p19"/>
            <p:cNvGrpSpPr/>
            <p:nvPr/>
          </p:nvGrpSpPr>
          <p:grpSpPr>
            <a:xfrm>
              <a:off x="6386767" y="3067917"/>
              <a:ext cx="1849814" cy="1035608"/>
              <a:chOff x="719992" y="3511592"/>
              <a:chExt cx="1849814" cy="1035608"/>
            </a:xfrm>
          </p:grpSpPr>
          <p:grpSp>
            <p:nvGrpSpPr>
              <p:cNvPr id="248" name="Google Shape;248;p19"/>
              <p:cNvGrpSpPr/>
              <p:nvPr/>
            </p:nvGrpSpPr>
            <p:grpSpPr>
              <a:xfrm>
                <a:off x="719992" y="3511592"/>
                <a:ext cx="1849814" cy="1011925"/>
                <a:chOff x="719992" y="3511592"/>
                <a:chExt cx="1849814" cy="1011925"/>
              </a:xfrm>
            </p:grpSpPr>
            <p:sp>
              <p:nvSpPr>
                <p:cNvPr id="249" name="Google Shape;249;p19"/>
                <p:cNvSpPr/>
                <p:nvPr/>
              </p:nvSpPr>
              <p:spPr>
                <a:xfrm rot="-6936536" flipH="1">
                  <a:off x="762052" y="3711658"/>
                  <a:ext cx="173799" cy="2027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0" h="2251" extrusionOk="0">
                      <a:moveTo>
                        <a:pt x="1299" y="0"/>
                      </a:moveTo>
                      <a:cubicBezTo>
                        <a:pt x="1096" y="393"/>
                        <a:pt x="822" y="679"/>
                        <a:pt x="537" y="977"/>
                      </a:cubicBezTo>
                      <a:cubicBezTo>
                        <a:pt x="406" y="1120"/>
                        <a:pt x="287" y="1274"/>
                        <a:pt x="144" y="1405"/>
                      </a:cubicBezTo>
                      <a:cubicBezTo>
                        <a:pt x="25" y="1524"/>
                        <a:pt x="1" y="1655"/>
                        <a:pt x="108" y="1798"/>
                      </a:cubicBezTo>
                      <a:cubicBezTo>
                        <a:pt x="203" y="1941"/>
                        <a:pt x="346" y="2108"/>
                        <a:pt x="465" y="2251"/>
                      </a:cubicBezTo>
                      <a:cubicBezTo>
                        <a:pt x="525" y="2227"/>
                        <a:pt x="560" y="2215"/>
                        <a:pt x="596" y="2179"/>
                      </a:cubicBezTo>
                      <a:cubicBezTo>
                        <a:pt x="834" y="2001"/>
                        <a:pt x="1072" y="1834"/>
                        <a:pt x="1299" y="1643"/>
                      </a:cubicBezTo>
                      <a:cubicBezTo>
                        <a:pt x="1489" y="1489"/>
                        <a:pt x="1668" y="1322"/>
                        <a:pt x="1846" y="1155"/>
                      </a:cubicBezTo>
                      <a:cubicBezTo>
                        <a:pt x="1906" y="1096"/>
                        <a:pt x="1930" y="1036"/>
                        <a:pt x="1894" y="953"/>
                      </a:cubicBezTo>
                      <a:cubicBezTo>
                        <a:pt x="1739" y="620"/>
                        <a:pt x="1572" y="298"/>
                        <a:pt x="129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0" name="Google Shape;250;p19"/>
                <p:cNvSpPr/>
                <p:nvPr/>
              </p:nvSpPr>
              <p:spPr>
                <a:xfrm rot="6936536">
                  <a:off x="1553852" y="3532408"/>
                  <a:ext cx="173799" cy="2027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0" h="2251" extrusionOk="0">
                      <a:moveTo>
                        <a:pt x="1299" y="0"/>
                      </a:moveTo>
                      <a:cubicBezTo>
                        <a:pt x="1096" y="393"/>
                        <a:pt x="822" y="679"/>
                        <a:pt x="537" y="977"/>
                      </a:cubicBezTo>
                      <a:cubicBezTo>
                        <a:pt x="406" y="1120"/>
                        <a:pt x="287" y="1274"/>
                        <a:pt x="144" y="1405"/>
                      </a:cubicBezTo>
                      <a:cubicBezTo>
                        <a:pt x="25" y="1524"/>
                        <a:pt x="1" y="1655"/>
                        <a:pt x="108" y="1798"/>
                      </a:cubicBezTo>
                      <a:cubicBezTo>
                        <a:pt x="203" y="1941"/>
                        <a:pt x="346" y="2108"/>
                        <a:pt x="465" y="2251"/>
                      </a:cubicBezTo>
                      <a:cubicBezTo>
                        <a:pt x="525" y="2227"/>
                        <a:pt x="560" y="2215"/>
                        <a:pt x="596" y="2179"/>
                      </a:cubicBezTo>
                      <a:cubicBezTo>
                        <a:pt x="834" y="2001"/>
                        <a:pt x="1072" y="1834"/>
                        <a:pt x="1299" y="1643"/>
                      </a:cubicBezTo>
                      <a:cubicBezTo>
                        <a:pt x="1489" y="1489"/>
                        <a:pt x="1668" y="1322"/>
                        <a:pt x="1846" y="1155"/>
                      </a:cubicBezTo>
                      <a:cubicBezTo>
                        <a:pt x="1906" y="1096"/>
                        <a:pt x="1930" y="1036"/>
                        <a:pt x="1894" y="953"/>
                      </a:cubicBezTo>
                      <a:cubicBezTo>
                        <a:pt x="1739" y="620"/>
                        <a:pt x="1572" y="298"/>
                        <a:pt x="129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1" name="Google Shape;251;p19"/>
                <p:cNvSpPr/>
                <p:nvPr/>
              </p:nvSpPr>
              <p:spPr>
                <a:xfrm rot="5400000">
                  <a:off x="2381549" y="4335259"/>
                  <a:ext cx="173801" cy="202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0" h="2251" extrusionOk="0">
                      <a:moveTo>
                        <a:pt x="1299" y="0"/>
                      </a:moveTo>
                      <a:cubicBezTo>
                        <a:pt x="1096" y="393"/>
                        <a:pt x="822" y="679"/>
                        <a:pt x="537" y="977"/>
                      </a:cubicBezTo>
                      <a:cubicBezTo>
                        <a:pt x="406" y="1120"/>
                        <a:pt x="287" y="1274"/>
                        <a:pt x="144" y="1405"/>
                      </a:cubicBezTo>
                      <a:cubicBezTo>
                        <a:pt x="25" y="1524"/>
                        <a:pt x="1" y="1655"/>
                        <a:pt x="108" y="1798"/>
                      </a:cubicBezTo>
                      <a:cubicBezTo>
                        <a:pt x="203" y="1941"/>
                        <a:pt x="346" y="2108"/>
                        <a:pt x="465" y="2251"/>
                      </a:cubicBezTo>
                      <a:cubicBezTo>
                        <a:pt x="525" y="2227"/>
                        <a:pt x="560" y="2215"/>
                        <a:pt x="596" y="2179"/>
                      </a:cubicBezTo>
                      <a:cubicBezTo>
                        <a:pt x="834" y="2001"/>
                        <a:pt x="1072" y="1834"/>
                        <a:pt x="1299" y="1643"/>
                      </a:cubicBezTo>
                      <a:cubicBezTo>
                        <a:pt x="1489" y="1489"/>
                        <a:pt x="1668" y="1322"/>
                        <a:pt x="1846" y="1155"/>
                      </a:cubicBezTo>
                      <a:cubicBezTo>
                        <a:pt x="1906" y="1096"/>
                        <a:pt x="1930" y="1036"/>
                        <a:pt x="1894" y="953"/>
                      </a:cubicBezTo>
                      <a:cubicBezTo>
                        <a:pt x="1739" y="620"/>
                        <a:pt x="1572" y="298"/>
                        <a:pt x="129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52" name="Google Shape;252;p19"/>
              <p:cNvSpPr/>
              <p:nvPr/>
            </p:nvSpPr>
            <p:spPr>
              <a:xfrm rot="-6936536" flipH="1">
                <a:off x="1436877" y="4323671"/>
                <a:ext cx="173799" cy="202713"/>
              </a:xfrm>
              <a:custGeom>
                <a:avLst/>
                <a:gdLst/>
                <a:ahLst/>
                <a:cxnLst/>
                <a:rect l="l" t="t" r="r" b="b"/>
                <a:pathLst>
                  <a:path w="1930" h="2251" extrusionOk="0">
                    <a:moveTo>
                      <a:pt x="1299" y="0"/>
                    </a:moveTo>
                    <a:cubicBezTo>
                      <a:pt x="1096" y="393"/>
                      <a:pt x="822" y="679"/>
                      <a:pt x="537" y="977"/>
                    </a:cubicBezTo>
                    <a:cubicBezTo>
                      <a:pt x="406" y="1120"/>
                      <a:pt x="287" y="1274"/>
                      <a:pt x="144" y="1405"/>
                    </a:cubicBezTo>
                    <a:cubicBezTo>
                      <a:pt x="25" y="1524"/>
                      <a:pt x="1" y="1655"/>
                      <a:pt x="108" y="1798"/>
                    </a:cubicBezTo>
                    <a:cubicBezTo>
                      <a:pt x="203" y="1941"/>
                      <a:pt x="346" y="2108"/>
                      <a:pt x="465" y="2251"/>
                    </a:cubicBezTo>
                    <a:cubicBezTo>
                      <a:pt x="525" y="2227"/>
                      <a:pt x="560" y="2215"/>
                      <a:pt x="596" y="2179"/>
                    </a:cubicBezTo>
                    <a:cubicBezTo>
                      <a:pt x="834" y="2001"/>
                      <a:pt x="1072" y="1834"/>
                      <a:pt x="1299" y="1643"/>
                    </a:cubicBezTo>
                    <a:cubicBezTo>
                      <a:pt x="1489" y="1489"/>
                      <a:pt x="1668" y="1322"/>
                      <a:pt x="1846" y="1155"/>
                    </a:cubicBezTo>
                    <a:cubicBezTo>
                      <a:pt x="1906" y="1096"/>
                      <a:pt x="1930" y="1036"/>
                      <a:pt x="1894" y="953"/>
                    </a:cubicBezTo>
                    <a:cubicBezTo>
                      <a:pt x="1739" y="620"/>
                      <a:pt x="1572" y="298"/>
                      <a:pt x="129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253;p19"/>
            <p:cNvSpPr/>
            <p:nvPr/>
          </p:nvSpPr>
          <p:spPr>
            <a:xfrm rot="6936536">
              <a:off x="6673802" y="458025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696295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6">
  <p:cSld name="Title 6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27"/>
          <p:cNvGrpSpPr/>
          <p:nvPr/>
        </p:nvGrpSpPr>
        <p:grpSpPr>
          <a:xfrm>
            <a:off x="468522" y="304222"/>
            <a:ext cx="648084" cy="541218"/>
            <a:chOff x="468522" y="304222"/>
            <a:chExt cx="648084" cy="541218"/>
          </a:xfrm>
        </p:grpSpPr>
        <p:sp>
          <p:nvSpPr>
            <p:cNvPr id="323" name="Google Shape;323;p27"/>
            <p:cNvSpPr/>
            <p:nvPr/>
          </p:nvSpPr>
          <p:spPr>
            <a:xfrm rot="9450495">
              <a:off x="910709" y="328519"/>
              <a:ext cx="170527" cy="218844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27"/>
            <p:cNvSpPr/>
            <p:nvPr/>
          </p:nvSpPr>
          <p:spPr>
            <a:xfrm rot="-4878859" flipH="1">
              <a:off x="696362" y="599560"/>
              <a:ext cx="210970" cy="24606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7"/>
            <p:cNvSpPr/>
            <p:nvPr/>
          </p:nvSpPr>
          <p:spPr>
            <a:xfrm rot="-7331116">
              <a:off x="523353" y="349050"/>
              <a:ext cx="210969" cy="246076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6" name="Google Shape;326;p27"/>
          <p:cNvSpPr txBox="1">
            <a:spLocks noGrp="1"/>
          </p:cNvSpPr>
          <p:nvPr>
            <p:ph type="title"/>
          </p:nvPr>
        </p:nvSpPr>
        <p:spPr>
          <a:xfrm>
            <a:off x="1673100" y="540000"/>
            <a:ext cx="5797800" cy="123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6308"/>
              </a:buClr>
              <a:buSzPts val="3600"/>
              <a:buNone/>
              <a:defRPr>
                <a:solidFill>
                  <a:srgbClr val="FF630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27" name="Google Shape;327;p27"/>
          <p:cNvSpPr/>
          <p:nvPr/>
        </p:nvSpPr>
        <p:spPr>
          <a:xfrm>
            <a:off x="7507951" y="20"/>
            <a:ext cx="1636033" cy="2698514"/>
          </a:xfrm>
          <a:custGeom>
            <a:avLst/>
            <a:gdLst/>
            <a:ahLst/>
            <a:cxnLst/>
            <a:rect l="l" t="t" r="r" b="b"/>
            <a:pathLst>
              <a:path w="8526" h="14063" extrusionOk="0">
                <a:moveTo>
                  <a:pt x="0" y="1"/>
                </a:moveTo>
                <a:cubicBezTo>
                  <a:pt x="215" y="429"/>
                  <a:pt x="548" y="775"/>
                  <a:pt x="977" y="977"/>
                </a:cubicBezTo>
                <a:cubicBezTo>
                  <a:pt x="1977" y="1453"/>
                  <a:pt x="3239" y="1168"/>
                  <a:pt x="4120" y="1846"/>
                </a:cubicBezTo>
                <a:cubicBezTo>
                  <a:pt x="4299" y="1965"/>
                  <a:pt x="4441" y="2156"/>
                  <a:pt x="4465" y="2358"/>
                </a:cubicBezTo>
                <a:cubicBezTo>
                  <a:pt x="4465" y="2501"/>
                  <a:pt x="4418" y="2632"/>
                  <a:pt x="4358" y="2751"/>
                </a:cubicBezTo>
                <a:cubicBezTo>
                  <a:pt x="4120" y="3299"/>
                  <a:pt x="3763" y="3811"/>
                  <a:pt x="3572" y="4382"/>
                </a:cubicBezTo>
                <a:cubicBezTo>
                  <a:pt x="3382" y="4966"/>
                  <a:pt x="3406" y="5680"/>
                  <a:pt x="3846" y="6097"/>
                </a:cubicBezTo>
                <a:cubicBezTo>
                  <a:pt x="4572" y="6775"/>
                  <a:pt x="5953" y="6371"/>
                  <a:pt x="6513" y="7168"/>
                </a:cubicBezTo>
                <a:cubicBezTo>
                  <a:pt x="6704" y="7454"/>
                  <a:pt x="6739" y="7811"/>
                  <a:pt x="6751" y="8157"/>
                </a:cubicBezTo>
                <a:cubicBezTo>
                  <a:pt x="6799" y="8942"/>
                  <a:pt x="6751" y="9728"/>
                  <a:pt x="6858" y="10526"/>
                </a:cubicBezTo>
                <a:cubicBezTo>
                  <a:pt x="7037" y="11847"/>
                  <a:pt x="7644" y="13086"/>
                  <a:pt x="8525" y="14062"/>
                </a:cubicBezTo>
                <a:lnTo>
                  <a:pt x="8525" y="25"/>
                </a:lnTo>
                <a:lnTo>
                  <a:pt x="8525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376598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32"/>
          <p:cNvSpPr/>
          <p:nvPr/>
        </p:nvSpPr>
        <p:spPr>
          <a:xfrm flipH="1">
            <a:off x="0" y="6600"/>
            <a:ext cx="6819887" cy="2198409"/>
          </a:xfrm>
          <a:custGeom>
            <a:avLst/>
            <a:gdLst/>
            <a:ahLst/>
            <a:cxnLst/>
            <a:rect l="l" t="t" r="r" b="b"/>
            <a:pathLst>
              <a:path w="16110" h="7990" extrusionOk="0">
                <a:moveTo>
                  <a:pt x="0" y="0"/>
                </a:moveTo>
                <a:cubicBezTo>
                  <a:pt x="60" y="631"/>
                  <a:pt x="191" y="1262"/>
                  <a:pt x="405" y="1869"/>
                </a:cubicBezTo>
                <a:cubicBezTo>
                  <a:pt x="643" y="2596"/>
                  <a:pt x="1084" y="3370"/>
                  <a:pt x="1846" y="3489"/>
                </a:cubicBezTo>
                <a:cubicBezTo>
                  <a:pt x="1906" y="3497"/>
                  <a:pt x="1966" y="3502"/>
                  <a:pt x="2025" y="3502"/>
                </a:cubicBezTo>
                <a:cubicBezTo>
                  <a:pt x="2608" y="3502"/>
                  <a:pt x="3136" y="3099"/>
                  <a:pt x="3644" y="2774"/>
                </a:cubicBezTo>
                <a:cubicBezTo>
                  <a:pt x="4003" y="2545"/>
                  <a:pt x="4450" y="2355"/>
                  <a:pt x="4859" y="2355"/>
                </a:cubicBezTo>
                <a:cubicBezTo>
                  <a:pt x="5088" y="2355"/>
                  <a:pt x="5306" y="2415"/>
                  <a:pt x="5489" y="2560"/>
                </a:cubicBezTo>
                <a:cubicBezTo>
                  <a:pt x="5763" y="2762"/>
                  <a:pt x="5894" y="3108"/>
                  <a:pt x="5989" y="3429"/>
                </a:cubicBezTo>
                <a:cubicBezTo>
                  <a:pt x="6239" y="4298"/>
                  <a:pt x="6370" y="5215"/>
                  <a:pt x="6823" y="6013"/>
                </a:cubicBezTo>
                <a:cubicBezTo>
                  <a:pt x="7213" y="6709"/>
                  <a:pt x="7940" y="7293"/>
                  <a:pt x="8721" y="7293"/>
                </a:cubicBezTo>
                <a:cubicBezTo>
                  <a:pt x="8822" y="7293"/>
                  <a:pt x="8924" y="7283"/>
                  <a:pt x="9025" y="7263"/>
                </a:cubicBezTo>
                <a:cubicBezTo>
                  <a:pt x="10156" y="7037"/>
                  <a:pt x="10752" y="5608"/>
                  <a:pt x="11895" y="5429"/>
                </a:cubicBezTo>
                <a:cubicBezTo>
                  <a:pt x="11976" y="5416"/>
                  <a:pt x="12057" y="5409"/>
                  <a:pt x="12137" y="5409"/>
                </a:cubicBezTo>
                <a:cubicBezTo>
                  <a:pt x="12833" y="5409"/>
                  <a:pt x="13488" y="5893"/>
                  <a:pt x="13990" y="6406"/>
                </a:cubicBezTo>
                <a:cubicBezTo>
                  <a:pt x="14562" y="6977"/>
                  <a:pt x="15098" y="7644"/>
                  <a:pt x="15848" y="7918"/>
                </a:cubicBezTo>
                <a:cubicBezTo>
                  <a:pt x="15943" y="7942"/>
                  <a:pt x="16014" y="7977"/>
                  <a:pt x="16110" y="7989"/>
                </a:cubicBezTo>
                <a:lnTo>
                  <a:pt x="1611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6" name="Google Shape;386;p32"/>
          <p:cNvGrpSpPr/>
          <p:nvPr/>
        </p:nvGrpSpPr>
        <p:grpSpPr>
          <a:xfrm>
            <a:off x="7091543" y="43516"/>
            <a:ext cx="2014218" cy="1644772"/>
            <a:chOff x="7091543" y="43516"/>
            <a:chExt cx="2014218" cy="1644772"/>
          </a:xfrm>
        </p:grpSpPr>
        <p:sp>
          <p:nvSpPr>
            <p:cNvPr id="387" name="Google Shape;387;p32"/>
            <p:cNvSpPr/>
            <p:nvPr/>
          </p:nvSpPr>
          <p:spPr>
            <a:xfrm rot="6936536">
              <a:off x="8889902" y="146475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32"/>
            <p:cNvSpPr/>
            <p:nvPr/>
          </p:nvSpPr>
          <p:spPr>
            <a:xfrm rot="5400000">
              <a:off x="8470799" y="1007884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32"/>
            <p:cNvSpPr/>
            <p:nvPr/>
          </p:nvSpPr>
          <p:spPr>
            <a:xfrm rot="6936536">
              <a:off x="7955427" y="32315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32"/>
            <p:cNvSpPr/>
            <p:nvPr/>
          </p:nvSpPr>
          <p:spPr>
            <a:xfrm rot="-6936536" flipH="1">
              <a:off x="7697527" y="92905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32"/>
            <p:cNvSpPr/>
            <p:nvPr/>
          </p:nvSpPr>
          <p:spPr>
            <a:xfrm rot="5400000">
              <a:off x="8830008" y="282439"/>
              <a:ext cx="140482" cy="180290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32"/>
            <p:cNvSpPr/>
            <p:nvPr/>
          </p:nvSpPr>
          <p:spPr>
            <a:xfrm rot="5400000">
              <a:off x="7105999" y="2905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32"/>
            <p:cNvSpPr/>
            <p:nvPr/>
          </p:nvSpPr>
          <p:spPr>
            <a:xfrm rot="5400000">
              <a:off x="7105999" y="2905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5486038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39"/>
          <p:cNvSpPr/>
          <p:nvPr/>
        </p:nvSpPr>
        <p:spPr>
          <a:xfrm rot="10800000">
            <a:off x="7275900" y="0"/>
            <a:ext cx="1868106" cy="1833779"/>
          </a:xfrm>
          <a:custGeom>
            <a:avLst/>
            <a:gdLst/>
            <a:ahLst/>
            <a:cxnLst/>
            <a:rect l="l" t="t" r="r" b="b"/>
            <a:pathLst>
              <a:path w="5823" h="5716" extrusionOk="0">
                <a:moveTo>
                  <a:pt x="0" y="0"/>
                </a:moveTo>
                <a:lnTo>
                  <a:pt x="0" y="5715"/>
                </a:lnTo>
                <a:lnTo>
                  <a:pt x="5823" y="5715"/>
                </a:lnTo>
                <a:cubicBezTo>
                  <a:pt x="5465" y="4870"/>
                  <a:pt x="4691" y="4227"/>
                  <a:pt x="3798" y="4001"/>
                </a:cubicBezTo>
                <a:cubicBezTo>
                  <a:pt x="3477" y="3929"/>
                  <a:pt x="3144" y="3882"/>
                  <a:pt x="2882" y="3667"/>
                </a:cubicBezTo>
                <a:cubicBezTo>
                  <a:pt x="2489" y="3334"/>
                  <a:pt x="2525" y="2691"/>
                  <a:pt x="2441" y="2167"/>
                </a:cubicBezTo>
                <a:cubicBezTo>
                  <a:pt x="2227" y="1036"/>
                  <a:pt x="1179" y="191"/>
                  <a:pt x="4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7" name="Google Shape;477;p39"/>
          <p:cNvSpPr/>
          <p:nvPr/>
        </p:nvSpPr>
        <p:spPr>
          <a:xfrm>
            <a:off x="-9150" y="3309725"/>
            <a:ext cx="1868106" cy="1833779"/>
          </a:xfrm>
          <a:custGeom>
            <a:avLst/>
            <a:gdLst/>
            <a:ahLst/>
            <a:cxnLst/>
            <a:rect l="l" t="t" r="r" b="b"/>
            <a:pathLst>
              <a:path w="5823" h="5716" extrusionOk="0">
                <a:moveTo>
                  <a:pt x="0" y="0"/>
                </a:moveTo>
                <a:lnTo>
                  <a:pt x="0" y="5715"/>
                </a:lnTo>
                <a:lnTo>
                  <a:pt x="5823" y="5715"/>
                </a:lnTo>
                <a:cubicBezTo>
                  <a:pt x="5465" y="4870"/>
                  <a:pt x="4691" y="4227"/>
                  <a:pt x="3798" y="4001"/>
                </a:cubicBezTo>
                <a:cubicBezTo>
                  <a:pt x="3477" y="3929"/>
                  <a:pt x="3144" y="3882"/>
                  <a:pt x="2882" y="3667"/>
                </a:cubicBezTo>
                <a:cubicBezTo>
                  <a:pt x="2489" y="3334"/>
                  <a:pt x="2525" y="2691"/>
                  <a:pt x="2441" y="2167"/>
                </a:cubicBezTo>
                <a:cubicBezTo>
                  <a:pt x="2227" y="1036"/>
                  <a:pt x="1179" y="191"/>
                  <a:pt x="4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8" name="Google Shape;478;p39"/>
          <p:cNvGrpSpPr/>
          <p:nvPr/>
        </p:nvGrpSpPr>
        <p:grpSpPr>
          <a:xfrm>
            <a:off x="468522" y="304222"/>
            <a:ext cx="648084" cy="541218"/>
            <a:chOff x="468522" y="304222"/>
            <a:chExt cx="648084" cy="541218"/>
          </a:xfrm>
        </p:grpSpPr>
        <p:sp>
          <p:nvSpPr>
            <p:cNvPr id="479" name="Google Shape;479;p39"/>
            <p:cNvSpPr/>
            <p:nvPr/>
          </p:nvSpPr>
          <p:spPr>
            <a:xfrm rot="9450495">
              <a:off x="910709" y="328519"/>
              <a:ext cx="170527" cy="218844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39"/>
            <p:cNvSpPr/>
            <p:nvPr/>
          </p:nvSpPr>
          <p:spPr>
            <a:xfrm rot="-4878859" flipH="1">
              <a:off x="696362" y="599560"/>
              <a:ext cx="210970" cy="24606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39"/>
            <p:cNvSpPr/>
            <p:nvPr/>
          </p:nvSpPr>
          <p:spPr>
            <a:xfrm rot="-7331116">
              <a:off x="523353" y="349050"/>
              <a:ext cx="210969" cy="246076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2" name="Google Shape;482;p39"/>
          <p:cNvGrpSpPr/>
          <p:nvPr/>
        </p:nvGrpSpPr>
        <p:grpSpPr>
          <a:xfrm>
            <a:off x="8099959" y="4298260"/>
            <a:ext cx="648084" cy="541218"/>
            <a:chOff x="8099959" y="4298260"/>
            <a:chExt cx="648084" cy="541218"/>
          </a:xfrm>
        </p:grpSpPr>
        <p:sp>
          <p:nvSpPr>
            <p:cNvPr id="483" name="Google Shape;483;p39"/>
            <p:cNvSpPr/>
            <p:nvPr/>
          </p:nvSpPr>
          <p:spPr>
            <a:xfrm rot="-1349505">
              <a:off x="8135328" y="4596337"/>
              <a:ext cx="170527" cy="218844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39"/>
            <p:cNvSpPr/>
            <p:nvPr/>
          </p:nvSpPr>
          <p:spPr>
            <a:xfrm rot="5921141" flipH="1">
              <a:off x="8309231" y="4298077"/>
              <a:ext cx="210970" cy="24606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39"/>
            <p:cNvSpPr/>
            <p:nvPr/>
          </p:nvSpPr>
          <p:spPr>
            <a:xfrm rot="3468884">
              <a:off x="8482243" y="4548575"/>
              <a:ext cx="210969" cy="246076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929142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"/>
          <p:cNvSpPr txBox="1">
            <a:spLocks noGrp="1"/>
          </p:cNvSpPr>
          <p:nvPr>
            <p:ph type="title"/>
          </p:nvPr>
        </p:nvSpPr>
        <p:spPr>
          <a:xfrm>
            <a:off x="715550" y="538250"/>
            <a:ext cx="7713000" cy="4677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subTitle" idx="1"/>
          </p:nvPr>
        </p:nvSpPr>
        <p:spPr>
          <a:xfrm>
            <a:off x="611675" y="4625094"/>
            <a:ext cx="1531500" cy="1482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endParaRPr/>
          </a:p>
        </p:txBody>
      </p:sp>
      <p:grpSp>
        <p:nvGrpSpPr>
          <p:cNvPr id="43" name="Google Shape;43;p5"/>
          <p:cNvGrpSpPr/>
          <p:nvPr/>
        </p:nvGrpSpPr>
        <p:grpSpPr>
          <a:xfrm>
            <a:off x="2143296" y="4517070"/>
            <a:ext cx="5955157" cy="362696"/>
            <a:chOff x="2143296" y="651793"/>
            <a:chExt cx="5955157" cy="362696"/>
          </a:xfrm>
        </p:grpSpPr>
        <p:cxnSp>
          <p:nvCxnSpPr>
            <p:cNvPr id="44" name="Google Shape;44;p5"/>
            <p:cNvCxnSpPr/>
            <p:nvPr/>
          </p:nvCxnSpPr>
          <p:spPr>
            <a:xfrm>
              <a:off x="2143296" y="832325"/>
              <a:ext cx="58716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45" name="Google Shape;45;p5"/>
            <p:cNvGrpSpPr/>
            <p:nvPr/>
          </p:nvGrpSpPr>
          <p:grpSpPr>
            <a:xfrm rot="-5400000">
              <a:off x="7826311" y="742347"/>
              <a:ext cx="362696" cy="181588"/>
              <a:chOff x="5733900" y="3128019"/>
              <a:chExt cx="1376978" cy="689400"/>
            </a:xfrm>
          </p:grpSpPr>
          <p:sp>
            <p:nvSpPr>
              <p:cNvPr id="46" name="Google Shape;46;p5"/>
              <p:cNvSpPr/>
              <p:nvPr/>
            </p:nvSpPr>
            <p:spPr>
              <a:xfrm>
                <a:off x="5733900" y="3128019"/>
                <a:ext cx="689400" cy="689400"/>
              </a:xfrm>
              <a:prstGeom prst="arc">
                <a:avLst>
                  <a:gd name="adj1" fmla="val 16200000"/>
                  <a:gd name="adj2" fmla="val 0"/>
                </a:avLst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5"/>
              <p:cNvSpPr/>
              <p:nvPr/>
            </p:nvSpPr>
            <p:spPr>
              <a:xfrm flipH="1">
                <a:off x="6421478" y="3128019"/>
                <a:ext cx="689400" cy="689400"/>
              </a:xfrm>
              <a:prstGeom prst="arc">
                <a:avLst>
                  <a:gd name="adj1" fmla="val 16200000"/>
                  <a:gd name="adj2" fmla="val 0"/>
                </a:avLst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8" name="Google Shape;48;p5"/>
          <p:cNvSpPr txBox="1">
            <a:spLocks noGrp="1"/>
          </p:cNvSpPr>
          <p:nvPr>
            <p:ph type="title" idx="2" hasCustomPrompt="1"/>
          </p:nvPr>
        </p:nvSpPr>
        <p:spPr>
          <a:xfrm>
            <a:off x="8016350" y="4624325"/>
            <a:ext cx="498900" cy="1482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6"/>
          <p:cNvSpPr txBox="1">
            <a:spLocks noGrp="1"/>
          </p:cNvSpPr>
          <p:nvPr>
            <p:ph type="subTitle" idx="1"/>
          </p:nvPr>
        </p:nvSpPr>
        <p:spPr>
          <a:xfrm>
            <a:off x="611675" y="4625094"/>
            <a:ext cx="1531500" cy="1482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endParaRPr/>
          </a:p>
        </p:txBody>
      </p:sp>
      <p:grpSp>
        <p:nvGrpSpPr>
          <p:cNvPr id="51" name="Google Shape;51;p6"/>
          <p:cNvGrpSpPr/>
          <p:nvPr/>
        </p:nvGrpSpPr>
        <p:grpSpPr>
          <a:xfrm>
            <a:off x="2143296" y="4517070"/>
            <a:ext cx="5955157" cy="362696"/>
            <a:chOff x="2143296" y="651793"/>
            <a:chExt cx="5955157" cy="362696"/>
          </a:xfrm>
        </p:grpSpPr>
        <p:cxnSp>
          <p:nvCxnSpPr>
            <p:cNvPr id="52" name="Google Shape;52;p6"/>
            <p:cNvCxnSpPr/>
            <p:nvPr/>
          </p:nvCxnSpPr>
          <p:spPr>
            <a:xfrm>
              <a:off x="2143296" y="832325"/>
              <a:ext cx="58716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53" name="Google Shape;53;p6"/>
            <p:cNvGrpSpPr/>
            <p:nvPr/>
          </p:nvGrpSpPr>
          <p:grpSpPr>
            <a:xfrm rot="-5400000">
              <a:off x="7826311" y="742347"/>
              <a:ext cx="362696" cy="181588"/>
              <a:chOff x="5733900" y="3128019"/>
              <a:chExt cx="1376978" cy="689400"/>
            </a:xfrm>
          </p:grpSpPr>
          <p:sp>
            <p:nvSpPr>
              <p:cNvPr id="54" name="Google Shape;54;p6"/>
              <p:cNvSpPr/>
              <p:nvPr/>
            </p:nvSpPr>
            <p:spPr>
              <a:xfrm>
                <a:off x="5733900" y="3128019"/>
                <a:ext cx="689400" cy="689400"/>
              </a:xfrm>
              <a:prstGeom prst="arc">
                <a:avLst>
                  <a:gd name="adj1" fmla="val 16200000"/>
                  <a:gd name="adj2" fmla="val 0"/>
                </a:avLst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6"/>
              <p:cNvSpPr/>
              <p:nvPr/>
            </p:nvSpPr>
            <p:spPr>
              <a:xfrm flipH="1">
                <a:off x="6421478" y="3128019"/>
                <a:ext cx="689400" cy="689400"/>
              </a:xfrm>
              <a:prstGeom prst="arc">
                <a:avLst>
                  <a:gd name="adj1" fmla="val 16200000"/>
                  <a:gd name="adj2" fmla="val 0"/>
                </a:avLst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6" name="Google Shape;56;p6"/>
          <p:cNvSpPr txBox="1">
            <a:spLocks noGrp="1"/>
          </p:cNvSpPr>
          <p:nvPr>
            <p:ph type="title"/>
          </p:nvPr>
        </p:nvSpPr>
        <p:spPr>
          <a:xfrm>
            <a:off x="715550" y="538250"/>
            <a:ext cx="7713000" cy="4677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6"/>
          <p:cNvSpPr txBox="1">
            <a:spLocks noGrp="1"/>
          </p:cNvSpPr>
          <p:nvPr>
            <p:ph type="title" idx="2" hasCustomPrompt="1"/>
          </p:nvPr>
        </p:nvSpPr>
        <p:spPr>
          <a:xfrm>
            <a:off x="8016350" y="4624325"/>
            <a:ext cx="498900" cy="1482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0"/>
          <p:cNvSpPr txBox="1">
            <a:spLocks noGrp="1"/>
          </p:cNvSpPr>
          <p:nvPr>
            <p:ph type="body" idx="1"/>
          </p:nvPr>
        </p:nvSpPr>
        <p:spPr>
          <a:xfrm>
            <a:off x="715550" y="955989"/>
            <a:ext cx="7713000" cy="45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 b="1">
                <a:latin typeface="Outfit"/>
                <a:ea typeface="Outfit"/>
                <a:cs typeface="Outfit"/>
                <a:sym typeface="Outfit"/>
              </a:defRPr>
            </a:lvl1pPr>
          </a:lstStyle>
          <a:p>
            <a:endParaRPr/>
          </a:p>
        </p:txBody>
      </p:sp>
      <p:sp>
        <p:nvSpPr>
          <p:cNvPr id="89" name="Google Shape;89;p10"/>
          <p:cNvSpPr txBox="1">
            <a:spLocks noGrp="1"/>
          </p:cNvSpPr>
          <p:nvPr>
            <p:ph type="subTitle" idx="2"/>
          </p:nvPr>
        </p:nvSpPr>
        <p:spPr>
          <a:xfrm>
            <a:off x="611675" y="400000"/>
            <a:ext cx="1531500" cy="1482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endParaRPr/>
          </a:p>
        </p:txBody>
      </p:sp>
      <p:grpSp>
        <p:nvGrpSpPr>
          <p:cNvPr id="90" name="Google Shape;90;p10"/>
          <p:cNvGrpSpPr/>
          <p:nvPr/>
        </p:nvGrpSpPr>
        <p:grpSpPr>
          <a:xfrm>
            <a:off x="2143296" y="291976"/>
            <a:ext cx="5955157" cy="362696"/>
            <a:chOff x="2143296" y="651793"/>
            <a:chExt cx="5955157" cy="362696"/>
          </a:xfrm>
        </p:grpSpPr>
        <p:cxnSp>
          <p:nvCxnSpPr>
            <p:cNvPr id="91" name="Google Shape;91;p10"/>
            <p:cNvCxnSpPr/>
            <p:nvPr/>
          </p:nvCxnSpPr>
          <p:spPr>
            <a:xfrm>
              <a:off x="2143296" y="832325"/>
              <a:ext cx="58716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92" name="Google Shape;92;p10"/>
            <p:cNvGrpSpPr/>
            <p:nvPr/>
          </p:nvGrpSpPr>
          <p:grpSpPr>
            <a:xfrm rot="-5400000">
              <a:off x="7826311" y="742347"/>
              <a:ext cx="362696" cy="181588"/>
              <a:chOff x="5733900" y="3128019"/>
              <a:chExt cx="1376978" cy="689400"/>
            </a:xfrm>
          </p:grpSpPr>
          <p:sp>
            <p:nvSpPr>
              <p:cNvPr id="93" name="Google Shape;93;p10"/>
              <p:cNvSpPr/>
              <p:nvPr/>
            </p:nvSpPr>
            <p:spPr>
              <a:xfrm>
                <a:off x="5733900" y="3128019"/>
                <a:ext cx="689400" cy="689400"/>
              </a:xfrm>
              <a:prstGeom prst="arc">
                <a:avLst>
                  <a:gd name="adj1" fmla="val 16200000"/>
                  <a:gd name="adj2" fmla="val 0"/>
                </a:avLst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10"/>
              <p:cNvSpPr/>
              <p:nvPr/>
            </p:nvSpPr>
            <p:spPr>
              <a:xfrm flipH="1">
                <a:off x="6421478" y="3128019"/>
                <a:ext cx="689400" cy="689400"/>
              </a:xfrm>
              <a:prstGeom prst="arc">
                <a:avLst>
                  <a:gd name="adj1" fmla="val 16200000"/>
                  <a:gd name="adj2" fmla="val 0"/>
                </a:avLst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5" name="Google Shape;95;p10"/>
          <p:cNvSpPr txBox="1">
            <a:spLocks noGrp="1"/>
          </p:cNvSpPr>
          <p:nvPr>
            <p:ph type="title" hasCustomPrompt="1"/>
          </p:nvPr>
        </p:nvSpPr>
        <p:spPr>
          <a:xfrm>
            <a:off x="8016350" y="399225"/>
            <a:ext cx="498900" cy="1482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3"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5"/>
          <p:cNvSpPr txBox="1">
            <a:spLocks noGrp="1"/>
          </p:cNvSpPr>
          <p:nvPr>
            <p:ph type="title"/>
          </p:nvPr>
        </p:nvSpPr>
        <p:spPr>
          <a:xfrm>
            <a:off x="715550" y="538250"/>
            <a:ext cx="7713000" cy="6141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Lexend"/>
                <a:ea typeface="Lexend"/>
                <a:cs typeface="Lexend"/>
                <a:sym typeface="Lexe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Lexend"/>
                <a:ea typeface="Lexend"/>
                <a:cs typeface="Lexend"/>
                <a:sym typeface="Lexen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Lexend"/>
                <a:ea typeface="Lexend"/>
                <a:cs typeface="Lexend"/>
                <a:sym typeface="Lexen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Lexend"/>
                <a:ea typeface="Lexend"/>
                <a:cs typeface="Lexend"/>
                <a:sym typeface="Lexen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Lexend"/>
                <a:ea typeface="Lexend"/>
                <a:cs typeface="Lexend"/>
                <a:sym typeface="Lexen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Lexend"/>
                <a:ea typeface="Lexend"/>
                <a:cs typeface="Lexend"/>
                <a:sym typeface="Lexen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Lexend"/>
                <a:ea typeface="Lexend"/>
                <a:cs typeface="Lexend"/>
                <a:sym typeface="Lexen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Lexend"/>
                <a:ea typeface="Lexend"/>
                <a:cs typeface="Lexend"/>
                <a:sym typeface="Lexen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endParaRPr/>
          </a:p>
        </p:txBody>
      </p:sp>
      <p:sp>
        <p:nvSpPr>
          <p:cNvPr id="284" name="Google Shape;284;p25"/>
          <p:cNvSpPr txBox="1">
            <a:spLocks noGrp="1"/>
          </p:cNvSpPr>
          <p:nvPr>
            <p:ph type="subTitle" idx="1"/>
          </p:nvPr>
        </p:nvSpPr>
        <p:spPr>
          <a:xfrm>
            <a:off x="611675" y="4625094"/>
            <a:ext cx="1531500" cy="1482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endParaRPr/>
          </a:p>
        </p:txBody>
      </p:sp>
      <p:grpSp>
        <p:nvGrpSpPr>
          <p:cNvPr id="285" name="Google Shape;285;p25"/>
          <p:cNvGrpSpPr/>
          <p:nvPr/>
        </p:nvGrpSpPr>
        <p:grpSpPr>
          <a:xfrm>
            <a:off x="2143296" y="4517070"/>
            <a:ext cx="5955157" cy="362696"/>
            <a:chOff x="2143296" y="651793"/>
            <a:chExt cx="5955157" cy="362696"/>
          </a:xfrm>
        </p:grpSpPr>
        <p:cxnSp>
          <p:nvCxnSpPr>
            <p:cNvPr id="286" name="Google Shape;286;p25"/>
            <p:cNvCxnSpPr/>
            <p:nvPr/>
          </p:nvCxnSpPr>
          <p:spPr>
            <a:xfrm>
              <a:off x="2143296" y="832325"/>
              <a:ext cx="58716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287" name="Google Shape;287;p25"/>
            <p:cNvGrpSpPr/>
            <p:nvPr/>
          </p:nvGrpSpPr>
          <p:grpSpPr>
            <a:xfrm rot="-5400000">
              <a:off x="7826311" y="742347"/>
              <a:ext cx="362696" cy="181588"/>
              <a:chOff x="5733900" y="3128019"/>
              <a:chExt cx="1376978" cy="689400"/>
            </a:xfrm>
          </p:grpSpPr>
          <p:sp>
            <p:nvSpPr>
              <p:cNvPr id="288" name="Google Shape;288;p25"/>
              <p:cNvSpPr/>
              <p:nvPr/>
            </p:nvSpPr>
            <p:spPr>
              <a:xfrm>
                <a:off x="5733900" y="3128019"/>
                <a:ext cx="689400" cy="689400"/>
              </a:xfrm>
              <a:prstGeom prst="arc">
                <a:avLst>
                  <a:gd name="adj1" fmla="val 16200000"/>
                  <a:gd name="adj2" fmla="val 0"/>
                </a:avLst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289;p25"/>
              <p:cNvSpPr/>
              <p:nvPr/>
            </p:nvSpPr>
            <p:spPr>
              <a:xfrm flipH="1">
                <a:off x="6421478" y="3128019"/>
                <a:ext cx="689400" cy="689400"/>
              </a:xfrm>
              <a:prstGeom prst="arc">
                <a:avLst>
                  <a:gd name="adj1" fmla="val 16200000"/>
                  <a:gd name="adj2" fmla="val 0"/>
                </a:avLst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90" name="Google Shape;290;p25"/>
          <p:cNvSpPr txBox="1">
            <a:spLocks noGrp="1"/>
          </p:cNvSpPr>
          <p:nvPr>
            <p:ph type="title" idx="2" hasCustomPrompt="1"/>
          </p:nvPr>
        </p:nvSpPr>
        <p:spPr>
          <a:xfrm>
            <a:off x="8016350" y="4624325"/>
            <a:ext cx="498900" cy="1482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3_1"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26"/>
          <p:cNvSpPr txBox="1">
            <a:spLocks noGrp="1"/>
          </p:cNvSpPr>
          <p:nvPr>
            <p:ph type="title"/>
          </p:nvPr>
        </p:nvSpPr>
        <p:spPr>
          <a:xfrm>
            <a:off x="715550" y="538250"/>
            <a:ext cx="7713000" cy="6141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endParaRPr/>
          </a:p>
        </p:txBody>
      </p:sp>
      <p:sp>
        <p:nvSpPr>
          <p:cNvPr id="293" name="Google Shape;293;p26"/>
          <p:cNvSpPr txBox="1">
            <a:spLocks noGrp="1"/>
          </p:cNvSpPr>
          <p:nvPr>
            <p:ph type="subTitle" idx="1"/>
          </p:nvPr>
        </p:nvSpPr>
        <p:spPr>
          <a:xfrm>
            <a:off x="611675" y="4625094"/>
            <a:ext cx="1531500" cy="1482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endParaRPr/>
          </a:p>
        </p:txBody>
      </p:sp>
      <p:grpSp>
        <p:nvGrpSpPr>
          <p:cNvPr id="294" name="Google Shape;294;p26"/>
          <p:cNvGrpSpPr/>
          <p:nvPr/>
        </p:nvGrpSpPr>
        <p:grpSpPr>
          <a:xfrm>
            <a:off x="2143296" y="4517070"/>
            <a:ext cx="5955157" cy="362696"/>
            <a:chOff x="2143296" y="651793"/>
            <a:chExt cx="5955157" cy="362696"/>
          </a:xfrm>
        </p:grpSpPr>
        <p:cxnSp>
          <p:nvCxnSpPr>
            <p:cNvPr id="295" name="Google Shape;295;p26"/>
            <p:cNvCxnSpPr/>
            <p:nvPr/>
          </p:nvCxnSpPr>
          <p:spPr>
            <a:xfrm>
              <a:off x="2143296" y="832325"/>
              <a:ext cx="58716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296" name="Google Shape;296;p26"/>
            <p:cNvGrpSpPr/>
            <p:nvPr/>
          </p:nvGrpSpPr>
          <p:grpSpPr>
            <a:xfrm rot="-5400000">
              <a:off x="7826311" y="742347"/>
              <a:ext cx="362696" cy="181588"/>
              <a:chOff x="5733900" y="3128019"/>
              <a:chExt cx="1376978" cy="689400"/>
            </a:xfrm>
          </p:grpSpPr>
          <p:sp>
            <p:nvSpPr>
              <p:cNvPr id="297" name="Google Shape;297;p26"/>
              <p:cNvSpPr/>
              <p:nvPr/>
            </p:nvSpPr>
            <p:spPr>
              <a:xfrm>
                <a:off x="5733900" y="3128019"/>
                <a:ext cx="689400" cy="689400"/>
              </a:xfrm>
              <a:prstGeom prst="arc">
                <a:avLst>
                  <a:gd name="adj1" fmla="val 16200000"/>
                  <a:gd name="adj2" fmla="val 0"/>
                </a:avLst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" name="Google Shape;298;p26"/>
              <p:cNvSpPr/>
              <p:nvPr/>
            </p:nvSpPr>
            <p:spPr>
              <a:xfrm flipH="1">
                <a:off x="6421478" y="3128019"/>
                <a:ext cx="689400" cy="689400"/>
              </a:xfrm>
              <a:prstGeom prst="arc">
                <a:avLst>
                  <a:gd name="adj1" fmla="val 16200000"/>
                  <a:gd name="adj2" fmla="val 0"/>
                </a:avLst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99" name="Google Shape;299;p26"/>
          <p:cNvSpPr txBox="1">
            <a:spLocks noGrp="1"/>
          </p:cNvSpPr>
          <p:nvPr>
            <p:ph type="title" idx="2" hasCustomPrompt="1"/>
          </p:nvPr>
        </p:nvSpPr>
        <p:spPr>
          <a:xfrm>
            <a:off x="8016350" y="4624325"/>
            <a:ext cx="498900" cy="1482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5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27"/>
          <p:cNvSpPr txBox="1">
            <a:spLocks noGrp="1"/>
          </p:cNvSpPr>
          <p:nvPr>
            <p:ph type="title"/>
          </p:nvPr>
        </p:nvSpPr>
        <p:spPr>
          <a:xfrm>
            <a:off x="814950" y="694750"/>
            <a:ext cx="3856500" cy="8094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6000">
                <a:latin typeface="Lexend"/>
                <a:ea typeface="Lexend"/>
                <a:cs typeface="Lexend"/>
                <a:sym typeface="Lexe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Lexend Light"/>
                <a:ea typeface="Lexend Light"/>
                <a:cs typeface="Lexend Light"/>
                <a:sym typeface="Lexend Light"/>
              </a:defRPr>
            </a:lvl2pPr>
            <a:lvl3pPr lvl="2" algn="l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Lexend Light"/>
                <a:ea typeface="Lexend Light"/>
                <a:cs typeface="Lexend Light"/>
                <a:sym typeface="Lexend Light"/>
              </a:defRPr>
            </a:lvl3pPr>
            <a:lvl4pPr lvl="3" algn="l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Lexend Light"/>
                <a:ea typeface="Lexend Light"/>
                <a:cs typeface="Lexend Light"/>
                <a:sym typeface="Lexend Light"/>
              </a:defRPr>
            </a:lvl4pPr>
            <a:lvl5pPr lvl="4" algn="l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Lexend Light"/>
                <a:ea typeface="Lexend Light"/>
                <a:cs typeface="Lexend Light"/>
                <a:sym typeface="Lexend Light"/>
              </a:defRPr>
            </a:lvl5pPr>
            <a:lvl6pPr lvl="5" algn="l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Lexend Light"/>
                <a:ea typeface="Lexend Light"/>
                <a:cs typeface="Lexend Light"/>
                <a:sym typeface="Lexend Light"/>
              </a:defRPr>
            </a:lvl6pPr>
            <a:lvl7pPr lvl="6" algn="l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Lexend Light"/>
                <a:ea typeface="Lexend Light"/>
                <a:cs typeface="Lexend Light"/>
                <a:sym typeface="Lexend Light"/>
              </a:defRPr>
            </a:lvl7pPr>
            <a:lvl8pPr lvl="7" algn="l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Lexend Light"/>
                <a:ea typeface="Lexend Light"/>
                <a:cs typeface="Lexend Light"/>
                <a:sym typeface="Lexend Light"/>
              </a:defRPr>
            </a:lvl8pPr>
            <a:lvl9pPr lvl="8" algn="l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Lexend Light"/>
                <a:ea typeface="Lexend Light"/>
                <a:cs typeface="Lexend Light"/>
                <a:sym typeface="Lexend Light"/>
              </a:defRPr>
            </a:lvl9pPr>
          </a:lstStyle>
          <a:p>
            <a:endParaRPr/>
          </a:p>
        </p:txBody>
      </p:sp>
      <p:sp>
        <p:nvSpPr>
          <p:cNvPr id="302" name="Google Shape;302;p27"/>
          <p:cNvSpPr txBox="1">
            <a:spLocks noGrp="1"/>
          </p:cNvSpPr>
          <p:nvPr>
            <p:ph type="subTitle" idx="1"/>
          </p:nvPr>
        </p:nvSpPr>
        <p:spPr>
          <a:xfrm>
            <a:off x="814950" y="1504229"/>
            <a:ext cx="3856500" cy="112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27"/>
          <p:cNvSpPr txBox="1"/>
          <p:nvPr/>
        </p:nvSpPr>
        <p:spPr>
          <a:xfrm>
            <a:off x="856800" y="3603800"/>
            <a:ext cx="37728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CREDITS: </a:t>
            </a:r>
            <a:r>
              <a:rPr lang="en" sz="12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rPr>
              <a:t>This presentation template was created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Lexend"/>
                <a:ea typeface="Lexend"/>
                <a:cs typeface="Lexend"/>
                <a:sym typeface="Lexend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rPr>
              <a:t>, including icons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Lexend"/>
                <a:ea typeface="Lexend"/>
                <a:cs typeface="Lexend"/>
                <a:sym typeface="Lexen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rPr>
              <a:t> and infographics &amp; images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Lexend"/>
                <a:ea typeface="Lexend"/>
                <a:cs typeface="Lexend"/>
                <a:sym typeface="Lexen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200" b="1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04" name="Google Shape;304;p27"/>
          <p:cNvSpPr txBox="1">
            <a:spLocks noGrp="1"/>
          </p:cNvSpPr>
          <p:nvPr>
            <p:ph type="subTitle" idx="2"/>
          </p:nvPr>
        </p:nvSpPr>
        <p:spPr>
          <a:xfrm>
            <a:off x="611675" y="400000"/>
            <a:ext cx="1531500" cy="1482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Font typeface="Lexend"/>
              <a:buNone/>
              <a:defRPr sz="1000" b="1"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endParaRPr/>
          </a:p>
        </p:txBody>
      </p:sp>
      <p:grpSp>
        <p:nvGrpSpPr>
          <p:cNvPr id="305" name="Google Shape;305;p27"/>
          <p:cNvGrpSpPr/>
          <p:nvPr/>
        </p:nvGrpSpPr>
        <p:grpSpPr>
          <a:xfrm>
            <a:off x="2143296" y="291976"/>
            <a:ext cx="5955157" cy="362696"/>
            <a:chOff x="2143296" y="651793"/>
            <a:chExt cx="5955157" cy="362696"/>
          </a:xfrm>
        </p:grpSpPr>
        <p:cxnSp>
          <p:nvCxnSpPr>
            <p:cNvPr id="306" name="Google Shape;306;p27"/>
            <p:cNvCxnSpPr/>
            <p:nvPr/>
          </p:nvCxnSpPr>
          <p:spPr>
            <a:xfrm>
              <a:off x="2143296" y="832325"/>
              <a:ext cx="58716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307" name="Google Shape;307;p27"/>
            <p:cNvGrpSpPr/>
            <p:nvPr/>
          </p:nvGrpSpPr>
          <p:grpSpPr>
            <a:xfrm rot="-5400000">
              <a:off x="7826311" y="742347"/>
              <a:ext cx="362696" cy="181588"/>
              <a:chOff x="5733900" y="3128019"/>
              <a:chExt cx="1376978" cy="689400"/>
            </a:xfrm>
          </p:grpSpPr>
          <p:sp>
            <p:nvSpPr>
              <p:cNvPr id="308" name="Google Shape;308;p27"/>
              <p:cNvSpPr/>
              <p:nvPr/>
            </p:nvSpPr>
            <p:spPr>
              <a:xfrm>
                <a:off x="5733900" y="3128019"/>
                <a:ext cx="689400" cy="689400"/>
              </a:xfrm>
              <a:prstGeom prst="arc">
                <a:avLst>
                  <a:gd name="adj1" fmla="val 16200000"/>
                  <a:gd name="adj2" fmla="val 0"/>
                </a:avLst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" name="Google Shape;309;p27"/>
              <p:cNvSpPr/>
              <p:nvPr/>
            </p:nvSpPr>
            <p:spPr>
              <a:xfrm flipH="1">
                <a:off x="6421478" y="3128019"/>
                <a:ext cx="689400" cy="689400"/>
              </a:xfrm>
              <a:prstGeom prst="arc">
                <a:avLst>
                  <a:gd name="adj1" fmla="val 16200000"/>
                  <a:gd name="adj2" fmla="val 0"/>
                </a:avLst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10" name="Google Shape;310;p27"/>
          <p:cNvSpPr txBox="1">
            <a:spLocks noGrp="1"/>
          </p:cNvSpPr>
          <p:nvPr>
            <p:ph type="title" idx="3" hasCustomPrompt="1"/>
          </p:nvPr>
        </p:nvSpPr>
        <p:spPr>
          <a:xfrm>
            <a:off x="8016350" y="399225"/>
            <a:ext cx="498900" cy="1482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5550" y="538250"/>
            <a:ext cx="7713000" cy="61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utfit"/>
              <a:buNone/>
              <a:defRPr sz="3200" b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utfit"/>
              <a:buNone/>
              <a:defRPr sz="3200" b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utfit"/>
              <a:buNone/>
              <a:defRPr sz="3200" b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utfit"/>
              <a:buNone/>
              <a:defRPr sz="3200" b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utfit"/>
              <a:buNone/>
              <a:defRPr sz="3200" b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utfit"/>
              <a:buNone/>
              <a:defRPr sz="3200" b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utfit"/>
              <a:buNone/>
              <a:defRPr sz="3200" b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utfit"/>
              <a:buNone/>
              <a:defRPr sz="3200" b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utfit"/>
              <a:buNone/>
              <a:defRPr sz="3200" b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5550" y="1152475"/>
            <a:ext cx="7713000" cy="34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exend Light"/>
              <a:buChar char="●"/>
              <a:defRPr sz="1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 Light"/>
              <a:buChar char="○"/>
              <a:defRPr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 Light"/>
              <a:buChar char="■"/>
              <a:defRPr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 Light"/>
              <a:buChar char="●"/>
              <a:defRPr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 Light"/>
              <a:buChar char="○"/>
              <a:defRPr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 Light"/>
              <a:buChar char="■"/>
              <a:defRPr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 Light"/>
              <a:buChar char="●"/>
              <a:defRPr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 Light"/>
              <a:buChar char="○"/>
              <a:defRPr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 Light"/>
              <a:buChar char="■"/>
              <a:defRPr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6" r:id="rId5"/>
    <p:sldLayoutId id="2147483658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8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8E9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Baloo 2"/>
              <a:buNone/>
              <a:defRPr sz="3600" b="1">
                <a:solidFill>
                  <a:schemeClr val="accent6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lengo"/>
              <a:buChar char="●"/>
              <a:defRPr sz="1800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○"/>
              <a:defRPr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■"/>
              <a:defRPr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●"/>
              <a:defRPr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○"/>
              <a:defRPr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■"/>
              <a:defRPr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●"/>
              <a:defRPr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○"/>
              <a:defRPr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lengo"/>
              <a:buChar char="■"/>
              <a:defRPr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6173800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svg"/><Relationship Id="rId18" Type="http://schemas.openxmlformats.org/officeDocument/2006/relationships/image" Target="../media/image34.jp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3.svg"/><Relationship Id="rId12" Type="http://schemas.openxmlformats.org/officeDocument/2006/relationships/image" Target="../media/image28.png"/><Relationship Id="rId17" Type="http://schemas.openxmlformats.org/officeDocument/2006/relationships/image" Target="../media/image33.jpg"/><Relationship Id="rId2" Type="http://schemas.openxmlformats.org/officeDocument/2006/relationships/video" Target="../media/media3.mp4"/><Relationship Id="rId16" Type="http://schemas.openxmlformats.org/officeDocument/2006/relationships/image" Target="../media/image32.jpg"/><Relationship Id="rId1" Type="http://schemas.microsoft.com/office/2007/relationships/media" Target="../media/media3.mp4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jpg"/><Relationship Id="rId10" Type="http://schemas.openxmlformats.org/officeDocument/2006/relationships/image" Target="../media/image26.svg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25.svg"/><Relationship Id="rId14" Type="http://schemas.openxmlformats.org/officeDocument/2006/relationships/image" Target="../media/image30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3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38.svg"/><Relationship Id="rId12" Type="http://schemas.openxmlformats.org/officeDocument/2006/relationships/image" Target="../media/image14.png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6" Type="http://schemas.openxmlformats.org/officeDocument/2006/relationships/image" Target="../media/image37.png"/><Relationship Id="rId11" Type="http://schemas.openxmlformats.org/officeDocument/2006/relationships/image" Target="../media/image42.svg"/><Relationship Id="rId5" Type="http://schemas.openxmlformats.org/officeDocument/2006/relationships/image" Target="../media/image36.svg"/><Relationship Id="rId15" Type="http://schemas.openxmlformats.org/officeDocument/2006/relationships/image" Target="../media/image45.gif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svg"/><Relationship Id="rId14" Type="http://schemas.openxmlformats.org/officeDocument/2006/relationships/image" Target="../media/image44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7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slide" Target="slide3.xml"/><Relationship Id="rId7" Type="http://schemas.openxmlformats.org/officeDocument/2006/relationships/slide" Target="slide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slide" Target="slide6.xml"/><Relationship Id="rId5" Type="http://schemas.openxmlformats.org/officeDocument/2006/relationships/slide" Target="slide5.xml"/><Relationship Id="rId10" Type="http://schemas.openxmlformats.org/officeDocument/2006/relationships/image" Target="../media/image1.png"/><Relationship Id="rId4" Type="http://schemas.openxmlformats.org/officeDocument/2006/relationships/slide" Target="slide4.xml"/><Relationship Id="rId9" Type="http://schemas.openxmlformats.org/officeDocument/2006/relationships/slide" Target="slide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7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4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78B0B4B-3CF9-BC56-D74E-EE00A2C0A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D124038-F0F3-1C0C-5FFF-71B884E8C9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550" y="1005949"/>
            <a:ext cx="7713000" cy="3177167"/>
          </a:xfrm>
        </p:spPr>
        <p:txBody>
          <a:bodyPr/>
          <a:lstStyle/>
          <a:p>
            <a:pPr marL="152400" indent="0">
              <a:lnSpc>
                <a:spcPct val="150000"/>
              </a:lnSpc>
              <a:buNone/>
            </a:pPr>
            <a:r>
              <a:rPr lang="en-US" sz="3200" dirty="0"/>
              <a:t>- 4-5 students/ team </a:t>
            </a:r>
            <a:endParaRPr lang="en-VN" sz="3200" dirty="0"/>
          </a:p>
          <a:p>
            <a:pPr marL="152400" indent="0">
              <a:lnSpc>
                <a:spcPct val="150000"/>
              </a:lnSpc>
              <a:buNone/>
            </a:pPr>
            <a:r>
              <a:rPr lang="en-VN" sz="3200" dirty="0"/>
              <a:t>- Guess the cross words</a:t>
            </a:r>
          </a:p>
          <a:p>
            <a:pPr marL="152400" indent="0">
              <a:lnSpc>
                <a:spcPct val="150000"/>
              </a:lnSpc>
              <a:buNone/>
            </a:pPr>
            <a:r>
              <a:rPr lang="en-US" sz="3200" dirty="0"/>
              <a:t>	+ cross word = 1pt</a:t>
            </a:r>
          </a:p>
          <a:p>
            <a:pPr marL="152400" indent="0">
              <a:lnSpc>
                <a:spcPct val="150000"/>
              </a:lnSpc>
              <a:buNone/>
            </a:pPr>
            <a:r>
              <a:rPr lang="en-US" sz="3200" dirty="0"/>
              <a:t>	+ key word = 3 pts</a:t>
            </a:r>
          </a:p>
          <a:p>
            <a:pPr marL="114300" indent="0">
              <a:buNone/>
            </a:pPr>
            <a:endParaRPr lang="en-VN" sz="3200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B3E606A5-09AF-93BF-AC86-8B2F952CB3D3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r>
              <a:rPr lang="en-VN" dirty="0"/>
              <a:t>CROSSWORDS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6770CB2E-10A9-4660-DBF4-EC9040B3CE51}"/>
              </a:ext>
            </a:extLst>
          </p:cNvPr>
          <p:cNvSpPr>
            <a:spLocks noGrp="1"/>
          </p:cNvSpPr>
          <p:nvPr>
            <p:ph type="subTitle" idx="3"/>
          </p:nvPr>
        </p:nvSpPr>
        <p:spPr/>
        <p:txBody>
          <a:bodyPr/>
          <a:lstStyle/>
          <a:p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4007137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34"/>
          <p:cNvSpPr txBox="1">
            <a:spLocks noGrp="1"/>
          </p:cNvSpPr>
          <p:nvPr>
            <p:ph type="title"/>
          </p:nvPr>
        </p:nvSpPr>
        <p:spPr>
          <a:xfrm>
            <a:off x="715550" y="538250"/>
            <a:ext cx="7713000" cy="4677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Objectives</a:t>
            </a:r>
            <a:endParaRPr dirty="0"/>
          </a:p>
        </p:txBody>
      </p:sp>
      <p:sp>
        <p:nvSpPr>
          <p:cNvPr id="441" name="Google Shape;441;p34"/>
          <p:cNvSpPr txBox="1"/>
          <p:nvPr/>
        </p:nvSpPr>
        <p:spPr>
          <a:xfrm>
            <a:off x="720000" y="1073877"/>
            <a:ext cx="77040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0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rPr>
              <a:t>By the end of this lesson, students will be able to:</a:t>
            </a:r>
            <a:endParaRPr sz="2500" dirty="0">
              <a:solidFill>
                <a:schemeClr val="dk1"/>
              </a:solidFill>
              <a:latin typeface="Lexend Light"/>
              <a:ea typeface="Lexend Light"/>
              <a:cs typeface="Lexend Light"/>
              <a:sym typeface="Lexend Light"/>
            </a:endParaRPr>
          </a:p>
        </p:txBody>
      </p:sp>
      <p:sp>
        <p:nvSpPr>
          <p:cNvPr id="457" name="Google Shape;457;p34"/>
          <p:cNvSpPr txBox="1">
            <a:spLocks noGrp="1"/>
          </p:cNvSpPr>
          <p:nvPr>
            <p:ph type="subTitle" idx="1"/>
          </p:nvPr>
        </p:nvSpPr>
        <p:spPr>
          <a:xfrm>
            <a:off x="611675" y="4625094"/>
            <a:ext cx="1531500" cy="1482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Unit 2 | My house</a:t>
            </a:r>
            <a:endParaRPr dirty="0"/>
          </a:p>
        </p:txBody>
      </p:sp>
      <p:sp>
        <p:nvSpPr>
          <p:cNvPr id="458" name="Google Shape;458;p34"/>
          <p:cNvSpPr txBox="1">
            <a:spLocks noGrp="1"/>
          </p:cNvSpPr>
          <p:nvPr>
            <p:ph type="title" idx="2"/>
          </p:nvPr>
        </p:nvSpPr>
        <p:spPr>
          <a:xfrm>
            <a:off x="8016350" y="4624325"/>
            <a:ext cx="498900" cy="1482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2022</a:t>
            </a:r>
            <a:endParaRPr/>
          </a:p>
        </p:txBody>
      </p:sp>
      <p:pic>
        <p:nvPicPr>
          <p:cNvPr id="30" name="Picture 2" descr="Máy tính Biểu tượng, mục Tiêu công Ty Bán hàng Bullseye Chứng nhiếp ảnh -  mục tiêu png tải về - Miễn phí trong suốt Văn Bản png Tải về.">
            <a:extLst>
              <a:ext uri="{FF2B5EF4-FFF2-40B4-BE49-F238E27FC236}">
                <a16:creationId xmlns:a16="http://schemas.microsoft.com/office/drawing/2014/main" id="{80B3F692-398D-2981-D970-E7304A9D47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412" b="96176" l="10000" r="90000">
                        <a14:foregroundMark x1="35333" y1="16912" x2="35333" y2="16912"/>
                        <a14:foregroundMark x1="43111" y1="49706" x2="43111" y2="49706"/>
                        <a14:foregroundMark x1="52111" y1="49265" x2="52111" y2="49265"/>
                        <a14:foregroundMark x1="77889" y1="4412" x2="77889" y2="4412"/>
                        <a14:foregroundMark x1="42222" y1="96176" x2="42222" y2="96176"/>
                        <a14:foregroundMark x1="44667" y1="30735" x2="44667" y2="307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777" y="2015175"/>
            <a:ext cx="858840" cy="648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Máy tính Biểu tượng, mục Tiêu công Ty Bán hàng Bullseye Chứng nhiếp ảnh -  mục tiêu png tải về - Miễn phí trong suốt Văn Bản png Tải về.">
            <a:extLst>
              <a:ext uri="{FF2B5EF4-FFF2-40B4-BE49-F238E27FC236}">
                <a16:creationId xmlns:a16="http://schemas.microsoft.com/office/drawing/2014/main" id="{FE49CBE1-8943-D9D1-2BCB-6B32E1E532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412" b="96176" l="10000" r="90000">
                        <a14:foregroundMark x1="35333" y1="16912" x2="35333" y2="16912"/>
                        <a14:foregroundMark x1="43111" y1="49706" x2="43111" y2="49706"/>
                        <a14:foregroundMark x1="52111" y1="49265" x2="52111" y2="49265"/>
                        <a14:foregroundMark x1="77889" y1="4412" x2="77889" y2="4412"/>
                        <a14:foregroundMark x1="42222" y1="96176" x2="42222" y2="96176"/>
                        <a14:foregroundMark x1="44667" y1="30735" x2="44667" y2="307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777" y="3165677"/>
            <a:ext cx="858840" cy="648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Google Shape;441;p34">
            <a:extLst>
              <a:ext uri="{FF2B5EF4-FFF2-40B4-BE49-F238E27FC236}">
                <a16:creationId xmlns:a16="http://schemas.microsoft.com/office/drawing/2014/main" id="{5E7171DE-6B35-4A2E-2CC4-84F80DF15BF3}"/>
              </a:ext>
            </a:extLst>
          </p:cNvPr>
          <p:cNvSpPr txBox="1"/>
          <p:nvPr/>
        </p:nvSpPr>
        <p:spPr>
          <a:xfrm>
            <a:off x="1611617" y="2115347"/>
            <a:ext cx="77040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0" bIns="91425" anchor="t" anchorCtr="0">
            <a:noAutofit/>
          </a:bodyPr>
          <a:lstStyle/>
          <a:p>
            <a:pPr lvl="0"/>
            <a:r>
              <a:rPr lang="en-US" sz="2500" dirty="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rPr>
              <a:t>get an overview about the topic </a:t>
            </a:r>
            <a:r>
              <a:rPr lang="en-US" sz="2500" b="1" dirty="0">
                <a:solidFill>
                  <a:schemeClr val="accent2"/>
                </a:solidFill>
                <a:latin typeface="Lexend Light"/>
                <a:ea typeface="Lexend Light"/>
                <a:cs typeface="Lexend Light"/>
                <a:sym typeface="Lexend Light"/>
              </a:rPr>
              <a:t>My house.</a:t>
            </a:r>
          </a:p>
        </p:txBody>
      </p:sp>
      <p:sp>
        <p:nvSpPr>
          <p:cNvPr id="33" name="Google Shape;441;p34">
            <a:extLst>
              <a:ext uri="{FF2B5EF4-FFF2-40B4-BE49-F238E27FC236}">
                <a16:creationId xmlns:a16="http://schemas.microsoft.com/office/drawing/2014/main" id="{E8EF138B-0A4D-1CFA-DFDC-E59C3A4774D5}"/>
              </a:ext>
            </a:extLst>
          </p:cNvPr>
          <p:cNvSpPr txBox="1"/>
          <p:nvPr/>
        </p:nvSpPr>
        <p:spPr>
          <a:xfrm>
            <a:off x="1611617" y="3303603"/>
            <a:ext cx="77040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0" bIns="91425" anchor="t" anchorCtr="0">
            <a:noAutofit/>
          </a:bodyPr>
          <a:lstStyle/>
          <a:p>
            <a:pPr lvl="0"/>
            <a:r>
              <a:rPr lang="en-US" sz="2500" dirty="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rPr>
              <a:t>use the vocabulary to talk about </a:t>
            </a:r>
            <a:r>
              <a:rPr lang="en-US" sz="2500" b="1" dirty="0">
                <a:solidFill>
                  <a:schemeClr val="accent2"/>
                </a:solidFill>
                <a:latin typeface="Lexend Light"/>
                <a:ea typeface="Lexend Light"/>
                <a:cs typeface="Lexend Light"/>
                <a:sym typeface="Lexend Light"/>
              </a:rPr>
              <a:t>My house.</a:t>
            </a:r>
          </a:p>
        </p:txBody>
      </p:sp>
      <p:pic>
        <p:nvPicPr>
          <p:cNvPr id="12" name="Picture 6">
            <a:extLst>
              <a:ext uri="{FF2B5EF4-FFF2-40B4-BE49-F238E27FC236}">
                <a16:creationId xmlns:a16="http://schemas.microsoft.com/office/drawing/2014/main" id="{EDA69DCC-F25D-8417-354B-DB75D46B5D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6870982" y="87534"/>
            <a:ext cx="1845507" cy="912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91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9" grpId="0"/>
      <p:bldP spid="441" grpId="0"/>
      <p:bldP spid="32" grpId="0"/>
      <p:bldP spid="3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34"/>
          <p:cNvSpPr txBox="1">
            <a:spLocks noGrp="1"/>
          </p:cNvSpPr>
          <p:nvPr>
            <p:ph type="subTitle" idx="1"/>
          </p:nvPr>
        </p:nvSpPr>
        <p:spPr>
          <a:xfrm>
            <a:off x="611675" y="4625094"/>
            <a:ext cx="1531500" cy="1482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Unit 2 | My house</a:t>
            </a:r>
            <a:endParaRPr dirty="0"/>
          </a:p>
        </p:txBody>
      </p:sp>
      <p:sp>
        <p:nvSpPr>
          <p:cNvPr id="458" name="Google Shape;458;p34"/>
          <p:cNvSpPr txBox="1">
            <a:spLocks noGrp="1"/>
          </p:cNvSpPr>
          <p:nvPr>
            <p:ph type="title" idx="2"/>
          </p:nvPr>
        </p:nvSpPr>
        <p:spPr>
          <a:xfrm>
            <a:off x="8016350" y="4624325"/>
            <a:ext cx="498900" cy="1482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2022</a:t>
            </a:r>
            <a:endParaRPr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12960AD8-52DC-24FE-3B67-78E71E136B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9876" y="0"/>
            <a:ext cx="4287815" cy="4416055"/>
          </a:xfrm>
          <a:prstGeom prst="rect">
            <a:avLst/>
          </a:prstGeom>
        </p:spPr>
      </p:pic>
      <p:sp>
        <p:nvSpPr>
          <p:cNvPr id="36" name="Google Shape;426;p9">
            <a:extLst>
              <a:ext uri="{FF2B5EF4-FFF2-40B4-BE49-F238E27FC236}">
                <a16:creationId xmlns:a16="http://schemas.microsoft.com/office/drawing/2014/main" id="{4270D494-E53A-FD1B-CA8C-71D0EB7238A7}"/>
              </a:ext>
            </a:extLst>
          </p:cNvPr>
          <p:cNvSpPr txBox="1"/>
          <p:nvPr/>
        </p:nvSpPr>
        <p:spPr>
          <a:xfrm>
            <a:off x="487467" y="449708"/>
            <a:ext cx="4278085" cy="47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 dirty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1. Who are they? </a:t>
            </a:r>
            <a:endParaRPr sz="2500" b="1" dirty="0">
              <a:solidFill>
                <a:schemeClr val="tx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427;p9">
            <a:extLst>
              <a:ext uri="{FF2B5EF4-FFF2-40B4-BE49-F238E27FC236}">
                <a16:creationId xmlns:a16="http://schemas.microsoft.com/office/drawing/2014/main" id="{B9289BF4-052F-3E93-087E-E171FB41944B}"/>
              </a:ext>
            </a:extLst>
          </p:cNvPr>
          <p:cNvSpPr txBox="1"/>
          <p:nvPr/>
        </p:nvSpPr>
        <p:spPr>
          <a:xfrm>
            <a:off x="487467" y="2783955"/>
            <a:ext cx="5630639" cy="47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 dirty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3. What are they talking about?  </a:t>
            </a:r>
            <a:endParaRPr sz="2500" b="1" dirty="0">
              <a:solidFill>
                <a:schemeClr val="tx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428;p9">
            <a:extLst>
              <a:ext uri="{FF2B5EF4-FFF2-40B4-BE49-F238E27FC236}">
                <a16:creationId xmlns:a16="http://schemas.microsoft.com/office/drawing/2014/main" id="{E2E729A1-79D4-EF78-35F8-110F5E5DF058}"/>
              </a:ext>
            </a:extLst>
          </p:cNvPr>
          <p:cNvSpPr txBox="1"/>
          <p:nvPr/>
        </p:nvSpPr>
        <p:spPr>
          <a:xfrm>
            <a:off x="487467" y="1616831"/>
            <a:ext cx="4479415" cy="47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 dirty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2. Where are they? </a:t>
            </a:r>
            <a:endParaRPr sz="2500" b="1" dirty="0">
              <a:solidFill>
                <a:schemeClr val="tx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F04F4FB-63DA-953F-82B2-EE2EA06B5AC3}"/>
              </a:ext>
            </a:extLst>
          </p:cNvPr>
          <p:cNvSpPr txBox="1"/>
          <p:nvPr/>
        </p:nvSpPr>
        <p:spPr>
          <a:xfrm>
            <a:off x="5227206" y="3836533"/>
            <a:ext cx="945874" cy="57952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Clr>
                <a:srgbClr val="FF6308"/>
              </a:buClr>
              <a:buSzPts val="3600"/>
              <a:buFont typeface="Baloo 2"/>
              <a:buNone/>
              <a:defRPr sz="3600" b="1">
                <a:solidFill>
                  <a:srgbClr val="FF6308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>
              <a:buClr>
                <a:schemeClr val="dk1"/>
              </a:buClr>
              <a:buSzPts val="2800"/>
              <a:buFont typeface="Palanquin Dark"/>
              <a:buNone/>
              <a:defRPr sz="2800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2pPr>
            <a:lvl3pPr>
              <a:buClr>
                <a:schemeClr val="dk1"/>
              </a:buClr>
              <a:buSzPts val="2800"/>
              <a:buFont typeface="Palanquin Dark"/>
              <a:buNone/>
              <a:defRPr sz="2800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3pPr>
            <a:lvl4pPr>
              <a:buClr>
                <a:schemeClr val="dk1"/>
              </a:buClr>
              <a:buSzPts val="2800"/>
              <a:buFont typeface="Palanquin Dark"/>
              <a:buNone/>
              <a:defRPr sz="2800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4pPr>
            <a:lvl5pPr>
              <a:buClr>
                <a:schemeClr val="dk1"/>
              </a:buClr>
              <a:buSzPts val="2800"/>
              <a:buFont typeface="Palanquin Dark"/>
              <a:buNone/>
              <a:defRPr sz="2800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5pPr>
            <a:lvl6pPr>
              <a:buClr>
                <a:schemeClr val="dk1"/>
              </a:buClr>
              <a:buSzPts val="2800"/>
              <a:buFont typeface="Palanquin Dark"/>
              <a:buNone/>
              <a:defRPr sz="2800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6pPr>
            <a:lvl7pPr>
              <a:buClr>
                <a:schemeClr val="dk1"/>
              </a:buClr>
              <a:buSzPts val="2800"/>
              <a:buFont typeface="Palanquin Dark"/>
              <a:buNone/>
              <a:defRPr sz="2800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7pPr>
            <a:lvl8pPr>
              <a:buClr>
                <a:schemeClr val="dk1"/>
              </a:buClr>
              <a:buSzPts val="2800"/>
              <a:buFont typeface="Palanquin Dark"/>
              <a:buNone/>
              <a:defRPr sz="2800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8pPr>
            <a:lvl9pPr>
              <a:buClr>
                <a:schemeClr val="dk1"/>
              </a:buClr>
              <a:buSzPts val="2800"/>
              <a:buFont typeface="Palanquin Dark"/>
              <a:buNone/>
              <a:defRPr sz="2800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9pPr>
          </a:lstStyle>
          <a:p>
            <a:pPr algn="ctr"/>
            <a:r>
              <a:rPr lang="en-VN" sz="2500" dirty="0">
                <a:solidFill>
                  <a:schemeClr val="tx1"/>
                </a:solidFill>
                <a:latin typeface="Century Gothic" panose="020B0502020202020204" pitchFamily="34" charset="0"/>
              </a:rPr>
              <a:t>Nick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8C2D32E-8493-418D-D6F0-5E98DE2BBF5E}"/>
              </a:ext>
            </a:extLst>
          </p:cNvPr>
          <p:cNvSpPr txBox="1"/>
          <p:nvPr/>
        </p:nvSpPr>
        <p:spPr>
          <a:xfrm>
            <a:off x="7745266" y="1643985"/>
            <a:ext cx="550152" cy="4770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VN" sz="2500" b="1" dirty="0">
                <a:solidFill>
                  <a:schemeClr val="tx1"/>
                </a:solidFill>
                <a:latin typeface="Century Gothic" panose="020B0502020202020204" pitchFamily="34" charset="0"/>
                <a:cs typeface="Baloo 2"/>
                <a:sym typeface="Baloo 2"/>
              </a:rPr>
              <a:t>Mi</a:t>
            </a:r>
          </a:p>
        </p:txBody>
      </p:sp>
      <p:sp>
        <p:nvSpPr>
          <p:cNvPr id="48" name="Google Shape;428;p9">
            <a:extLst>
              <a:ext uri="{FF2B5EF4-FFF2-40B4-BE49-F238E27FC236}">
                <a16:creationId xmlns:a16="http://schemas.microsoft.com/office/drawing/2014/main" id="{9B33B950-59BE-5FF2-FB59-50ACEDCB3FD3}"/>
              </a:ext>
            </a:extLst>
          </p:cNvPr>
          <p:cNvSpPr txBox="1"/>
          <p:nvPr/>
        </p:nvSpPr>
        <p:spPr>
          <a:xfrm>
            <a:off x="845553" y="2208027"/>
            <a:ext cx="4137826" cy="47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 dirty="0">
                <a:solidFill>
                  <a:srgbClr val="E64A3A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At home</a:t>
            </a:r>
            <a:endParaRPr sz="2500" b="1" dirty="0">
              <a:solidFill>
                <a:srgbClr val="E64A3A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E1FE2D0-901F-CE59-1056-356EC1FBC732}"/>
              </a:ext>
            </a:extLst>
          </p:cNvPr>
          <p:cNvSpPr/>
          <p:nvPr/>
        </p:nvSpPr>
        <p:spPr>
          <a:xfrm>
            <a:off x="938784" y="3510746"/>
            <a:ext cx="3826768" cy="651574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2600" dirty="0">
                <a:latin typeface="Century Gothic" panose="020B0502020202020204" pitchFamily="34" charset="0"/>
              </a:rPr>
              <a:t>Let’s listen and check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8" grpId="0"/>
      <p:bldP spid="46" grpId="0" animBg="1"/>
      <p:bldP spid="47" grpId="0" animBg="1"/>
      <p:bldP spid="48" grpId="0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34"/>
          <p:cNvSpPr txBox="1">
            <a:spLocks noGrp="1"/>
          </p:cNvSpPr>
          <p:nvPr>
            <p:ph type="subTitle" idx="1"/>
          </p:nvPr>
        </p:nvSpPr>
        <p:spPr>
          <a:xfrm>
            <a:off x="611675" y="4625094"/>
            <a:ext cx="1531500" cy="1482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Unit 2 | My house</a:t>
            </a:r>
            <a:endParaRPr dirty="0"/>
          </a:p>
        </p:txBody>
      </p:sp>
      <p:sp>
        <p:nvSpPr>
          <p:cNvPr id="458" name="Google Shape;458;p34"/>
          <p:cNvSpPr txBox="1">
            <a:spLocks noGrp="1"/>
          </p:cNvSpPr>
          <p:nvPr>
            <p:ph type="title" idx="2"/>
          </p:nvPr>
        </p:nvSpPr>
        <p:spPr>
          <a:xfrm>
            <a:off x="8016350" y="4624325"/>
            <a:ext cx="498900" cy="1482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2022</a:t>
            </a:r>
            <a:endParaRPr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9B09EFAF-7C5B-6503-A50B-2801F4E354F5}"/>
              </a:ext>
            </a:extLst>
          </p:cNvPr>
          <p:cNvSpPr/>
          <p:nvPr/>
        </p:nvSpPr>
        <p:spPr>
          <a:xfrm>
            <a:off x="299599" y="980908"/>
            <a:ext cx="6118309" cy="3490596"/>
          </a:xfrm>
          <a:prstGeom prst="roundRect">
            <a:avLst>
              <a:gd name="adj" fmla="val 6191"/>
            </a:avLst>
          </a:prstGeom>
          <a:ln>
            <a:solidFill>
              <a:srgbClr val="34475E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700" b="1" dirty="0">
                <a:latin typeface="Century Gothic" panose="020B0502020202020204" pitchFamily="34" charset="0"/>
              </a:rPr>
              <a:t>Mi</a:t>
            </a:r>
            <a:r>
              <a:rPr lang="en-US" sz="1700" dirty="0">
                <a:latin typeface="Century Gothic" panose="020B0502020202020204" pitchFamily="34" charset="0"/>
              </a:rPr>
              <a:t>: Wow! Your room looks so big, Nick </a:t>
            </a:r>
          </a:p>
          <a:p>
            <a:r>
              <a:rPr lang="en-US" sz="1700" b="1" dirty="0">
                <a:latin typeface="Century Gothic" panose="020B0502020202020204" pitchFamily="34" charset="0"/>
              </a:rPr>
              <a:t>Nick: </a:t>
            </a:r>
            <a:r>
              <a:rPr lang="en-US" sz="1700" dirty="0">
                <a:latin typeface="Century Gothic" panose="020B0502020202020204" pitchFamily="34" charset="0"/>
              </a:rPr>
              <a:t>It's Elena's room. She's my sister. </a:t>
            </a:r>
          </a:p>
          <a:p>
            <a:r>
              <a:rPr lang="en-US" sz="1700" b="1" dirty="0">
                <a:latin typeface="Century Gothic" panose="020B0502020202020204" pitchFamily="34" charset="0"/>
              </a:rPr>
              <a:t>Mi: </a:t>
            </a:r>
            <a:r>
              <a:rPr lang="en-US" sz="1700" dirty="0">
                <a:latin typeface="Century Gothic" panose="020B0502020202020204" pitchFamily="34" charset="0"/>
              </a:rPr>
              <a:t>I see. Is there a TV behind you? </a:t>
            </a:r>
          </a:p>
          <a:p>
            <a:r>
              <a:rPr lang="en-US" sz="1700" b="1" dirty="0">
                <a:latin typeface="Century Gothic" panose="020B0502020202020204" pitchFamily="34" charset="0"/>
              </a:rPr>
              <a:t>Nick</a:t>
            </a:r>
            <a:r>
              <a:rPr lang="en-US" sz="1700" dirty="0">
                <a:latin typeface="Century Gothic" panose="020B0502020202020204" pitchFamily="34" charset="0"/>
              </a:rPr>
              <a:t>: Yes, there is. Where do you live, Mi? </a:t>
            </a:r>
          </a:p>
          <a:p>
            <a:r>
              <a:rPr lang="en-US" sz="1700" b="1" dirty="0">
                <a:latin typeface="Century Gothic" panose="020B0502020202020204" pitchFamily="34" charset="0"/>
              </a:rPr>
              <a:t>Mi</a:t>
            </a:r>
            <a:r>
              <a:rPr lang="en-US" sz="1700" dirty="0">
                <a:latin typeface="Century Gothic" panose="020B0502020202020204" pitchFamily="34" charset="0"/>
              </a:rPr>
              <a:t>: I live in a town house. And you? </a:t>
            </a:r>
          </a:p>
          <a:p>
            <a:r>
              <a:rPr lang="en-US" sz="1700" b="1" dirty="0">
                <a:latin typeface="Century Gothic" panose="020B0502020202020204" pitchFamily="34" charset="0"/>
              </a:rPr>
              <a:t>Nick</a:t>
            </a:r>
            <a:r>
              <a:rPr lang="en-US" sz="1700" dirty="0">
                <a:latin typeface="Century Gothic" panose="020B0502020202020204" pitchFamily="34" charset="0"/>
              </a:rPr>
              <a:t>: I live in a country house. Who do you live with? </a:t>
            </a:r>
          </a:p>
          <a:p>
            <a:r>
              <a:rPr lang="en-US" sz="1700" b="1" dirty="0">
                <a:latin typeface="Century Gothic" panose="020B0502020202020204" pitchFamily="34" charset="0"/>
              </a:rPr>
              <a:t>Mi</a:t>
            </a:r>
            <a:r>
              <a:rPr lang="en-US" sz="1700" dirty="0">
                <a:latin typeface="Century Gothic" panose="020B0502020202020204" pitchFamily="34" charset="0"/>
              </a:rPr>
              <a:t>: My parents and younger brother. We're moving to a flat next month! Nick Are you? </a:t>
            </a:r>
          </a:p>
          <a:p>
            <a:r>
              <a:rPr lang="en-US" sz="1700" b="1" dirty="0">
                <a:latin typeface="Century Gothic" panose="020B0502020202020204" pitchFamily="34" charset="0"/>
              </a:rPr>
              <a:t>Mi: </a:t>
            </a:r>
            <a:r>
              <a:rPr lang="en-US" sz="1700" dirty="0">
                <a:latin typeface="Century Gothic" panose="020B0502020202020204" pitchFamily="34" charset="0"/>
              </a:rPr>
              <a:t>Yes. My aunt lives near there, and I can play with my cousin. </a:t>
            </a:r>
          </a:p>
          <a:p>
            <a:r>
              <a:rPr lang="en-US" sz="1700" b="1" dirty="0">
                <a:latin typeface="Century Gothic" panose="020B0502020202020204" pitchFamily="34" charset="0"/>
              </a:rPr>
              <a:t>Nick: </a:t>
            </a:r>
            <a:r>
              <a:rPr lang="en-US" sz="1700" dirty="0">
                <a:latin typeface="Century Gothic" panose="020B0502020202020204" pitchFamily="34" charset="0"/>
              </a:rPr>
              <a:t>Are there many rooms in your new flat? </a:t>
            </a:r>
          </a:p>
          <a:p>
            <a:r>
              <a:rPr lang="en-US" sz="1700" b="1" dirty="0">
                <a:latin typeface="Century Gothic" panose="020B0502020202020204" pitchFamily="34" charset="0"/>
              </a:rPr>
              <a:t>Mi</a:t>
            </a:r>
            <a:r>
              <a:rPr lang="en-US" sz="1700" dirty="0">
                <a:latin typeface="Century Gothic" panose="020B0502020202020204" pitchFamily="34" charset="0"/>
              </a:rPr>
              <a:t>: Yes, there are. There's a living room, three bedrooms, a kitchen and two bathrooms. 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6A2C2925-3E4B-BEC5-9A32-BC5DC4F82103}"/>
              </a:ext>
            </a:extLst>
          </p:cNvPr>
          <p:cNvSpPr/>
          <p:nvPr/>
        </p:nvSpPr>
        <p:spPr>
          <a:xfrm>
            <a:off x="501947" y="214248"/>
            <a:ext cx="461218" cy="461218"/>
          </a:xfrm>
          <a:prstGeom prst="roundRect">
            <a:avLst/>
          </a:prstGeom>
          <a:solidFill>
            <a:srgbClr val="3AAFFF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2400" b="1" dirty="0">
                <a:solidFill>
                  <a:schemeClr val="accent6"/>
                </a:solidFill>
                <a:latin typeface="Franklin Gothic Medium" panose="020B0603020102020204" pitchFamily="34" charset="0"/>
              </a:rPr>
              <a:t>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99771E-2405-352E-669A-9BE0FB21F404}"/>
              </a:ext>
            </a:extLst>
          </p:cNvPr>
          <p:cNvSpPr txBox="1"/>
          <p:nvPr/>
        </p:nvSpPr>
        <p:spPr>
          <a:xfrm>
            <a:off x="963165" y="206330"/>
            <a:ext cx="663244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500" b="1" dirty="0">
                <a:latin typeface="Franklin Gothic Medium" panose="020B0603020102020204" pitchFamily="34" charset="0"/>
              </a:rPr>
              <a:t>Listen and read (pg 16)</a:t>
            </a:r>
          </a:p>
        </p:txBody>
      </p:sp>
      <p:pic>
        <p:nvPicPr>
          <p:cNvPr id="26" name="Picture 4">
            <a:extLst>
              <a:ext uri="{FF2B5EF4-FFF2-40B4-BE49-F238E27FC236}">
                <a16:creationId xmlns:a16="http://schemas.microsoft.com/office/drawing/2014/main" id="{567996EA-9BDC-0234-7E24-9ABD3B6499F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730094" y="1697799"/>
            <a:ext cx="2083937" cy="1747902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CAFB2896-D233-7B7C-1D8F-83E8C25FFEC4}"/>
              </a:ext>
            </a:extLst>
          </p:cNvPr>
          <p:cNvSpPr/>
          <p:nvPr/>
        </p:nvSpPr>
        <p:spPr>
          <a:xfrm>
            <a:off x="6741281" y="3582889"/>
            <a:ext cx="2103120" cy="710115"/>
          </a:xfrm>
          <a:prstGeom prst="roundRect">
            <a:avLst/>
          </a:prstGeom>
          <a:solidFill>
            <a:srgbClr val="B9E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Franklin Gothic Medium Cond" panose="020B0606030402020204" pitchFamily="34" charset="0"/>
              </a:rPr>
              <a:t>M</a:t>
            </a:r>
            <a:r>
              <a:rPr lang="en-VN" sz="3200" dirty="0">
                <a:solidFill>
                  <a:schemeClr val="tx1"/>
                </a:solidFill>
                <a:latin typeface="Franklin Gothic Medium Cond" panose="020B0606030402020204" pitchFamily="34" charset="0"/>
              </a:rPr>
              <a:t>y house</a:t>
            </a:r>
          </a:p>
        </p:txBody>
      </p:sp>
      <p:pic>
        <p:nvPicPr>
          <p:cNvPr id="2" name="20201130_tienganh6_kntt_B1_10" descr="20201130_tienganh6_kntt_B1_10">
            <a:hlinkClick r:id="" action="ppaction://media"/>
            <a:extLst>
              <a:ext uri="{FF2B5EF4-FFF2-40B4-BE49-F238E27FC236}">
                <a16:creationId xmlns:a16="http://schemas.microsoft.com/office/drawing/2014/main" id="{E8229FE0-BB8D-CCC1-F128-6ECFB39B40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10636" y="10800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04241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671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6A2C2925-3E4B-BEC5-9A32-BC5DC4F82103}"/>
              </a:ext>
            </a:extLst>
          </p:cNvPr>
          <p:cNvSpPr/>
          <p:nvPr/>
        </p:nvSpPr>
        <p:spPr>
          <a:xfrm>
            <a:off x="501947" y="214248"/>
            <a:ext cx="461218" cy="461218"/>
          </a:xfrm>
          <a:prstGeom prst="roundRect">
            <a:avLst/>
          </a:prstGeom>
          <a:solidFill>
            <a:srgbClr val="3AAFFF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2400" b="1" dirty="0">
                <a:solidFill>
                  <a:schemeClr val="accent6"/>
                </a:solidFill>
                <a:latin typeface="Franklin Gothic Medium" panose="020B0603020102020204" pitchFamily="34" charset="0"/>
              </a:rPr>
              <a:t>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99771E-2405-352E-669A-9BE0FB21F404}"/>
              </a:ext>
            </a:extLst>
          </p:cNvPr>
          <p:cNvSpPr txBox="1"/>
          <p:nvPr/>
        </p:nvSpPr>
        <p:spPr>
          <a:xfrm>
            <a:off x="1100325" y="244579"/>
            <a:ext cx="80436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dk1"/>
                </a:solidFill>
                <a:ea typeface="Comic Sans MS"/>
                <a:cs typeface="Comic Sans MS"/>
                <a:sym typeface="Comic Sans MS"/>
              </a:rPr>
              <a:t>Which family members does Mi talk about? Put a tick (✓)</a:t>
            </a:r>
            <a:endParaRPr lang="en-VN" sz="2200" b="1" dirty="0">
              <a:latin typeface="Franklin Gothic Medium" panose="020B0603020102020204" pitchFamily="34" charset="0"/>
            </a:endParaRPr>
          </a:p>
        </p:txBody>
      </p:sp>
      <p:graphicFrame>
        <p:nvGraphicFramePr>
          <p:cNvPr id="7" name="Table 9">
            <a:extLst>
              <a:ext uri="{FF2B5EF4-FFF2-40B4-BE49-F238E27FC236}">
                <a16:creationId xmlns:a16="http://schemas.microsoft.com/office/drawing/2014/main" id="{FB4C35BA-B56F-C1AD-AC4C-07CC015F6D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9590987"/>
              </p:ext>
            </p:extLst>
          </p:nvPr>
        </p:nvGraphicFramePr>
        <p:xfrm>
          <a:off x="5516880" y="922052"/>
          <a:ext cx="3434201" cy="3948342"/>
        </p:xfrm>
        <a:graphic>
          <a:graphicData uri="http://schemas.openxmlformats.org/drawingml/2006/table">
            <a:tbl>
              <a:tblPr firstRow="1" bandRow="1">
                <a:tableStyleId>{75E2FB57-A8DA-4DB8-A040-A41C266F6C1D}</a:tableStyleId>
              </a:tblPr>
              <a:tblGrid>
                <a:gridCol w="2448734">
                  <a:extLst>
                    <a:ext uri="{9D8B030D-6E8A-4147-A177-3AD203B41FA5}">
                      <a16:colId xmlns:a16="http://schemas.microsoft.com/office/drawing/2014/main" val="698018966"/>
                    </a:ext>
                  </a:extLst>
                </a:gridCol>
                <a:gridCol w="985467">
                  <a:extLst>
                    <a:ext uri="{9D8B030D-6E8A-4147-A177-3AD203B41FA5}">
                      <a16:colId xmlns:a16="http://schemas.microsoft.com/office/drawing/2014/main" val="1652765532"/>
                    </a:ext>
                  </a:extLst>
                </a:gridCol>
              </a:tblGrid>
              <a:tr h="658057">
                <a:tc>
                  <a:txBody>
                    <a:bodyPr/>
                    <a:lstStyle/>
                    <a:p>
                      <a:pPr algn="ctr"/>
                      <a:endParaRPr lang="en-VN" sz="2000" b="1" i="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E1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b="1" i="0" dirty="0">
                          <a:latin typeface="Century Gothic" panose="020B0502020202020204" pitchFamily="34" charset="0"/>
                        </a:rPr>
                        <a:t>Yes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E1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4019710"/>
                  </a:ext>
                </a:extLst>
              </a:tr>
              <a:tr h="658057">
                <a:tc>
                  <a:txBody>
                    <a:bodyPr/>
                    <a:lstStyle/>
                    <a:p>
                      <a:pPr algn="l"/>
                      <a:r>
                        <a:rPr lang="en-VN" sz="2000" b="1" i="0" dirty="0">
                          <a:latin typeface="Century Gothic" panose="020B0502020202020204" pitchFamily="34" charset="0"/>
                        </a:rPr>
                        <a:t>1. </a:t>
                      </a:r>
                      <a:r>
                        <a:rPr lang="en-VN" sz="2000" b="0" i="0" dirty="0">
                          <a:latin typeface="Century Gothic" panose="020B0502020202020204" pitchFamily="34" charset="0"/>
                        </a:rPr>
                        <a:t>parents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2000" b="1" i="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9063714"/>
                  </a:ext>
                </a:extLst>
              </a:tr>
              <a:tr h="658057">
                <a:tc>
                  <a:txBody>
                    <a:bodyPr/>
                    <a:lstStyle/>
                    <a:p>
                      <a:pPr algn="l"/>
                      <a:r>
                        <a:rPr lang="en-VN" sz="2000" b="1" i="0" dirty="0">
                          <a:latin typeface="Century Gothic" panose="020B0502020202020204" pitchFamily="34" charset="0"/>
                        </a:rPr>
                        <a:t>2</a:t>
                      </a:r>
                      <a:r>
                        <a:rPr lang="en-VN" sz="2000" b="0" i="0" dirty="0">
                          <a:latin typeface="Century Gothic" panose="020B0502020202020204" pitchFamily="34" charset="0"/>
                        </a:rPr>
                        <a:t>. </a:t>
                      </a:r>
                      <a:r>
                        <a:rPr lang="en-US" sz="2000" b="0" i="0" dirty="0">
                          <a:latin typeface="Century Gothic" panose="020B0502020202020204" pitchFamily="34" charset="0"/>
                        </a:rPr>
                        <a:t>s</a:t>
                      </a:r>
                      <a:r>
                        <a:rPr lang="en-VN" sz="2000" b="0" i="0" dirty="0">
                          <a:latin typeface="Century Gothic" panose="020B0502020202020204" pitchFamily="34" charset="0"/>
                        </a:rPr>
                        <a:t>ister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2000" b="1" i="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559719"/>
                  </a:ext>
                </a:extLst>
              </a:tr>
              <a:tr h="658057">
                <a:tc>
                  <a:txBody>
                    <a:bodyPr/>
                    <a:lstStyle/>
                    <a:p>
                      <a:pPr algn="l"/>
                      <a:r>
                        <a:rPr lang="en-VN" sz="2000" b="1" i="0" dirty="0">
                          <a:latin typeface="Century Gothic" panose="020B0502020202020204" pitchFamily="34" charset="0"/>
                        </a:rPr>
                        <a:t>3</a:t>
                      </a:r>
                      <a:r>
                        <a:rPr lang="en-VN" sz="2000" b="0" i="0" dirty="0">
                          <a:latin typeface="Century Gothic" panose="020B0502020202020204" pitchFamily="34" charset="0"/>
                        </a:rPr>
                        <a:t>. brother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2000" b="1" i="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511431"/>
                  </a:ext>
                </a:extLst>
              </a:tr>
              <a:tr h="658057">
                <a:tc>
                  <a:txBody>
                    <a:bodyPr/>
                    <a:lstStyle/>
                    <a:p>
                      <a:pPr algn="l"/>
                      <a:r>
                        <a:rPr lang="en-VN" sz="2000" b="1" i="0" dirty="0">
                          <a:latin typeface="Century Gothic" panose="020B0502020202020204" pitchFamily="34" charset="0"/>
                        </a:rPr>
                        <a:t>4. </a:t>
                      </a:r>
                      <a:r>
                        <a:rPr lang="en-US" sz="2000" b="0" i="0" dirty="0">
                          <a:latin typeface="Century Gothic" panose="020B0502020202020204" pitchFamily="34" charset="0"/>
                        </a:rPr>
                        <a:t>a</a:t>
                      </a:r>
                      <a:r>
                        <a:rPr lang="en-VN" sz="2000" b="0" i="0" dirty="0">
                          <a:latin typeface="Century Gothic" panose="020B0502020202020204" pitchFamily="34" charset="0"/>
                        </a:rPr>
                        <a:t>unt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2000" b="1" i="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2095363"/>
                  </a:ext>
                </a:extLst>
              </a:tr>
              <a:tr h="658057">
                <a:tc>
                  <a:txBody>
                    <a:bodyPr/>
                    <a:lstStyle/>
                    <a:p>
                      <a:pPr algn="l"/>
                      <a:r>
                        <a:rPr lang="en-VN" sz="2000" b="1" i="0" dirty="0">
                          <a:latin typeface="Century Gothic" panose="020B0502020202020204" pitchFamily="34" charset="0"/>
                        </a:rPr>
                        <a:t>5</a:t>
                      </a:r>
                      <a:r>
                        <a:rPr lang="en-VN" sz="2000" b="0" i="0" dirty="0">
                          <a:latin typeface="Century Gothic" panose="020B0502020202020204" pitchFamily="34" charset="0"/>
                        </a:rPr>
                        <a:t>. cousin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2000" b="1" i="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1411446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213BDEE5-8C9E-E5E2-DC8A-856DE28C2909}"/>
              </a:ext>
            </a:extLst>
          </p:cNvPr>
          <p:cNvSpPr/>
          <p:nvPr/>
        </p:nvSpPr>
        <p:spPr>
          <a:xfrm>
            <a:off x="701040" y="2896223"/>
            <a:ext cx="1234231" cy="304177"/>
          </a:xfrm>
          <a:prstGeom prst="rect">
            <a:avLst/>
          </a:prstGeom>
          <a:solidFill>
            <a:srgbClr val="F2C5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12154E6-E103-0762-D0E5-884F637AC652}"/>
              </a:ext>
            </a:extLst>
          </p:cNvPr>
          <p:cNvSpPr/>
          <p:nvPr/>
        </p:nvSpPr>
        <p:spPr>
          <a:xfrm>
            <a:off x="2429631" y="2896223"/>
            <a:ext cx="1703958" cy="304177"/>
          </a:xfrm>
          <a:prstGeom prst="rect">
            <a:avLst/>
          </a:prstGeom>
          <a:solidFill>
            <a:srgbClr val="F2C5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C15E153-EE4B-DF97-5B9D-4E5AA8FB8268}"/>
              </a:ext>
            </a:extLst>
          </p:cNvPr>
          <p:cNvSpPr/>
          <p:nvPr/>
        </p:nvSpPr>
        <p:spPr>
          <a:xfrm>
            <a:off x="1540283" y="3453631"/>
            <a:ext cx="557827" cy="304177"/>
          </a:xfrm>
          <a:prstGeom prst="rect">
            <a:avLst/>
          </a:prstGeom>
          <a:solidFill>
            <a:srgbClr val="F2C5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810AE6D-9EA0-6E1B-7B84-35FE5223B6B9}"/>
              </a:ext>
            </a:extLst>
          </p:cNvPr>
          <p:cNvSpPr/>
          <p:nvPr/>
        </p:nvSpPr>
        <p:spPr>
          <a:xfrm>
            <a:off x="1734437" y="3735467"/>
            <a:ext cx="763856" cy="304177"/>
          </a:xfrm>
          <a:prstGeom prst="rect">
            <a:avLst/>
          </a:prstGeom>
          <a:solidFill>
            <a:srgbClr val="F2C5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97DA6D2D-BD98-A5EA-F54A-591D56CCD1B3}"/>
              </a:ext>
            </a:extLst>
          </p:cNvPr>
          <p:cNvSpPr/>
          <p:nvPr/>
        </p:nvSpPr>
        <p:spPr>
          <a:xfrm>
            <a:off x="192919" y="863194"/>
            <a:ext cx="5049641" cy="4066058"/>
          </a:xfrm>
          <a:prstGeom prst="roundRect">
            <a:avLst>
              <a:gd name="adj" fmla="val 6191"/>
            </a:avLst>
          </a:prstGeom>
          <a:noFill/>
          <a:ln>
            <a:solidFill>
              <a:srgbClr val="34475E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2200"/>
              </a:lnSpc>
            </a:pPr>
            <a:r>
              <a:rPr lang="en-US" sz="1700" b="1" dirty="0">
                <a:latin typeface="Century Gothic" panose="020B0502020202020204" pitchFamily="34" charset="0"/>
              </a:rPr>
              <a:t>Mi</a:t>
            </a:r>
            <a:r>
              <a:rPr lang="en-US" sz="1700" dirty="0">
                <a:latin typeface="Century Gothic" panose="020B0502020202020204" pitchFamily="34" charset="0"/>
              </a:rPr>
              <a:t>: Wow! Your room looks so big, Nick </a:t>
            </a:r>
          </a:p>
          <a:p>
            <a:pPr>
              <a:lnSpc>
                <a:spcPts val="2200"/>
              </a:lnSpc>
            </a:pPr>
            <a:r>
              <a:rPr lang="en-US" sz="1700" b="1" dirty="0">
                <a:latin typeface="Century Gothic" panose="020B0502020202020204" pitchFamily="34" charset="0"/>
              </a:rPr>
              <a:t>Nick: </a:t>
            </a:r>
            <a:r>
              <a:rPr lang="en-US" sz="1700" dirty="0">
                <a:latin typeface="Century Gothic" panose="020B0502020202020204" pitchFamily="34" charset="0"/>
              </a:rPr>
              <a:t>It's Elena's room. She's my sister. </a:t>
            </a:r>
          </a:p>
          <a:p>
            <a:pPr>
              <a:lnSpc>
                <a:spcPts val="2200"/>
              </a:lnSpc>
            </a:pPr>
            <a:r>
              <a:rPr lang="en-US" sz="1700" b="1" dirty="0">
                <a:latin typeface="Century Gothic" panose="020B0502020202020204" pitchFamily="34" charset="0"/>
              </a:rPr>
              <a:t>Mi: </a:t>
            </a:r>
            <a:r>
              <a:rPr lang="en-US" sz="1700" dirty="0">
                <a:latin typeface="Century Gothic" panose="020B0502020202020204" pitchFamily="34" charset="0"/>
              </a:rPr>
              <a:t>I see. Is there a TV behind you? </a:t>
            </a:r>
          </a:p>
          <a:p>
            <a:pPr>
              <a:lnSpc>
                <a:spcPts val="2200"/>
              </a:lnSpc>
            </a:pPr>
            <a:r>
              <a:rPr lang="en-US" sz="1700" b="1" dirty="0">
                <a:latin typeface="Century Gothic" panose="020B0502020202020204" pitchFamily="34" charset="0"/>
              </a:rPr>
              <a:t>Nick</a:t>
            </a:r>
            <a:r>
              <a:rPr lang="en-US" sz="1700" dirty="0">
                <a:latin typeface="Century Gothic" panose="020B0502020202020204" pitchFamily="34" charset="0"/>
              </a:rPr>
              <a:t>: Yes, there is. Where do you live, Mi? </a:t>
            </a:r>
          </a:p>
          <a:p>
            <a:pPr>
              <a:lnSpc>
                <a:spcPts val="2200"/>
              </a:lnSpc>
            </a:pPr>
            <a:r>
              <a:rPr lang="en-US" sz="1700" b="1" dirty="0">
                <a:latin typeface="Century Gothic" panose="020B0502020202020204" pitchFamily="34" charset="0"/>
              </a:rPr>
              <a:t>Mi</a:t>
            </a:r>
            <a:r>
              <a:rPr lang="en-US" sz="1700" dirty="0">
                <a:latin typeface="Century Gothic" panose="020B0502020202020204" pitchFamily="34" charset="0"/>
              </a:rPr>
              <a:t>: I live in a town house. And you? </a:t>
            </a:r>
          </a:p>
          <a:p>
            <a:pPr>
              <a:lnSpc>
                <a:spcPts val="2200"/>
              </a:lnSpc>
            </a:pPr>
            <a:r>
              <a:rPr lang="en-US" sz="1700" b="1" dirty="0">
                <a:latin typeface="Century Gothic" panose="020B0502020202020204" pitchFamily="34" charset="0"/>
              </a:rPr>
              <a:t>Nick</a:t>
            </a:r>
            <a:r>
              <a:rPr lang="en-US" sz="1700" dirty="0">
                <a:latin typeface="Century Gothic" panose="020B0502020202020204" pitchFamily="34" charset="0"/>
              </a:rPr>
              <a:t>: I live in a country house. Who do you live with? </a:t>
            </a:r>
          </a:p>
          <a:p>
            <a:pPr>
              <a:lnSpc>
                <a:spcPts val="2200"/>
              </a:lnSpc>
            </a:pPr>
            <a:r>
              <a:rPr lang="en-US" sz="1700" b="1" dirty="0">
                <a:latin typeface="Century Gothic" panose="020B0502020202020204" pitchFamily="34" charset="0"/>
              </a:rPr>
              <a:t>Mi</a:t>
            </a:r>
            <a:r>
              <a:rPr lang="en-US" sz="1700" dirty="0">
                <a:latin typeface="Century Gothic" panose="020B0502020202020204" pitchFamily="34" charset="0"/>
              </a:rPr>
              <a:t>: My parents and younger brother. We're moving to a flat next month! Nick Are you? </a:t>
            </a:r>
          </a:p>
          <a:p>
            <a:pPr>
              <a:lnSpc>
                <a:spcPts val="2200"/>
              </a:lnSpc>
            </a:pPr>
            <a:r>
              <a:rPr lang="en-US" sz="1700" b="1" dirty="0">
                <a:latin typeface="Century Gothic" panose="020B0502020202020204" pitchFamily="34" charset="0"/>
              </a:rPr>
              <a:t>Mi: </a:t>
            </a:r>
            <a:r>
              <a:rPr lang="en-US" sz="1700" dirty="0">
                <a:latin typeface="Century Gothic" panose="020B0502020202020204" pitchFamily="34" charset="0"/>
              </a:rPr>
              <a:t>Yes. My aunt lives near there, and I can play with my cousin. </a:t>
            </a:r>
          </a:p>
          <a:p>
            <a:pPr>
              <a:lnSpc>
                <a:spcPts val="2200"/>
              </a:lnSpc>
            </a:pPr>
            <a:r>
              <a:rPr lang="en-US" sz="1700" b="1" dirty="0">
                <a:latin typeface="Century Gothic" panose="020B0502020202020204" pitchFamily="34" charset="0"/>
              </a:rPr>
              <a:t>Nick: </a:t>
            </a:r>
            <a:r>
              <a:rPr lang="en-US" sz="1700" dirty="0">
                <a:latin typeface="Century Gothic" panose="020B0502020202020204" pitchFamily="34" charset="0"/>
              </a:rPr>
              <a:t>Are there many rooms in your new flat? </a:t>
            </a:r>
          </a:p>
          <a:p>
            <a:pPr>
              <a:lnSpc>
                <a:spcPts val="2200"/>
              </a:lnSpc>
            </a:pPr>
            <a:r>
              <a:rPr lang="en-US" sz="1700" b="1" dirty="0">
                <a:latin typeface="Century Gothic" panose="020B0502020202020204" pitchFamily="34" charset="0"/>
              </a:rPr>
              <a:t>Mi</a:t>
            </a:r>
            <a:r>
              <a:rPr lang="en-US" sz="1700" dirty="0">
                <a:latin typeface="Century Gothic" panose="020B0502020202020204" pitchFamily="34" charset="0"/>
              </a:rPr>
              <a:t>: Yes, there are. There's a living room, three bedrooms, a kitchen and two bathrooms. </a:t>
            </a:r>
          </a:p>
        </p:txBody>
      </p:sp>
      <p:pic>
        <p:nvPicPr>
          <p:cNvPr id="24" name="Picture 3">
            <a:extLst>
              <a:ext uri="{FF2B5EF4-FFF2-40B4-BE49-F238E27FC236}">
                <a16:creationId xmlns:a16="http://schemas.microsoft.com/office/drawing/2014/main" id="{6898DAD4-1885-332F-73B7-A164DE1929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8264472" y="1721978"/>
            <a:ext cx="467403" cy="373922"/>
          </a:xfrm>
          <a:prstGeom prst="rect">
            <a:avLst/>
          </a:prstGeom>
        </p:spPr>
      </p:pic>
      <p:pic>
        <p:nvPicPr>
          <p:cNvPr id="25" name="Picture 3">
            <a:extLst>
              <a:ext uri="{FF2B5EF4-FFF2-40B4-BE49-F238E27FC236}">
                <a16:creationId xmlns:a16="http://schemas.microsoft.com/office/drawing/2014/main" id="{4E29D293-5A7A-878F-22FE-A8B0B3615E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8251593" y="3035623"/>
            <a:ext cx="467403" cy="373922"/>
          </a:xfrm>
          <a:prstGeom prst="rect">
            <a:avLst/>
          </a:prstGeom>
        </p:spPr>
      </p:pic>
      <p:pic>
        <p:nvPicPr>
          <p:cNvPr id="27" name="Picture 3">
            <a:extLst>
              <a:ext uri="{FF2B5EF4-FFF2-40B4-BE49-F238E27FC236}">
                <a16:creationId xmlns:a16="http://schemas.microsoft.com/office/drawing/2014/main" id="{0D6E7E90-55F5-10EB-63F7-716C45A30E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8251593" y="3743961"/>
            <a:ext cx="467403" cy="373922"/>
          </a:xfrm>
          <a:prstGeom prst="rect">
            <a:avLst/>
          </a:prstGeom>
        </p:spPr>
      </p:pic>
      <p:pic>
        <p:nvPicPr>
          <p:cNvPr id="28" name="Picture 3">
            <a:extLst>
              <a:ext uri="{FF2B5EF4-FFF2-40B4-BE49-F238E27FC236}">
                <a16:creationId xmlns:a16="http://schemas.microsoft.com/office/drawing/2014/main" id="{D334A824-38CA-F30C-BB31-40322D8F5E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8225835" y="4375026"/>
            <a:ext cx="467403" cy="37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59887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6A2C2925-3E4B-BEC5-9A32-BC5DC4F82103}"/>
              </a:ext>
            </a:extLst>
          </p:cNvPr>
          <p:cNvSpPr/>
          <p:nvPr/>
        </p:nvSpPr>
        <p:spPr>
          <a:xfrm>
            <a:off x="501947" y="214248"/>
            <a:ext cx="461218" cy="461218"/>
          </a:xfrm>
          <a:prstGeom prst="roundRect">
            <a:avLst/>
          </a:prstGeom>
          <a:solidFill>
            <a:srgbClr val="3AAFFF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2400" b="1" dirty="0">
                <a:solidFill>
                  <a:schemeClr val="accent6"/>
                </a:solidFill>
                <a:latin typeface="Franklin Gothic Medium" panose="020B0603020102020204" pitchFamily="34" charset="0"/>
              </a:rPr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99771E-2405-352E-669A-9BE0FB21F404}"/>
              </a:ext>
            </a:extLst>
          </p:cNvPr>
          <p:cNvSpPr txBox="1"/>
          <p:nvPr/>
        </p:nvSpPr>
        <p:spPr>
          <a:xfrm>
            <a:off x="1100325" y="244579"/>
            <a:ext cx="80436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dk1"/>
                </a:solidFill>
                <a:ea typeface="Comic Sans MS"/>
                <a:cs typeface="Comic Sans MS"/>
                <a:sym typeface="Comic Sans MS"/>
              </a:rPr>
              <a:t>Read the conversation again. Complete the sentences.</a:t>
            </a:r>
            <a:endParaRPr lang="en-VN" sz="2200" b="1" dirty="0">
              <a:latin typeface="Franklin Gothic Medium" panose="020B06030201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ADA1F21-C869-9687-5666-558DDA2E3795}"/>
              </a:ext>
            </a:extLst>
          </p:cNvPr>
          <p:cNvSpPr txBox="1"/>
          <p:nvPr/>
        </p:nvSpPr>
        <p:spPr>
          <a:xfrm>
            <a:off x="295886" y="848775"/>
            <a:ext cx="6310977" cy="3692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220000"/>
              </a:lnSpc>
            </a:pPr>
            <a:r>
              <a:rPr lang="en-US" sz="2200" b="1" dirty="0">
                <a:solidFill>
                  <a:srgbClr val="0070C0"/>
                </a:solidFill>
                <a:latin typeface="Century Gothic" panose="020B0502020202020204" pitchFamily="34" charset="0"/>
                <a:sym typeface="Comic Sans MS"/>
              </a:rPr>
              <a:t>1. </a:t>
            </a:r>
            <a:r>
              <a:rPr lang="en-US" sz="2200" dirty="0">
                <a:solidFill>
                  <a:schemeClr val="dk1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Elena is Nick’s _____________.</a:t>
            </a:r>
          </a:p>
          <a:p>
            <a:pPr lvl="0">
              <a:lnSpc>
                <a:spcPct val="220000"/>
              </a:lnSpc>
            </a:pPr>
            <a:r>
              <a:rPr lang="en-US" sz="2200" b="1" dirty="0">
                <a:solidFill>
                  <a:srgbClr val="0070C0"/>
                </a:solidFill>
                <a:latin typeface="Century Gothic" panose="020B0502020202020204" pitchFamily="34" charset="0"/>
                <a:sym typeface="Comic Sans MS"/>
              </a:rPr>
              <a:t>2. </a:t>
            </a:r>
            <a:r>
              <a:rPr lang="en-US" sz="2200" dirty="0">
                <a:solidFill>
                  <a:schemeClr val="dk1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There is a _____________ in Elena's room.</a:t>
            </a:r>
          </a:p>
          <a:p>
            <a:pPr lvl="0">
              <a:lnSpc>
                <a:spcPct val="220000"/>
              </a:lnSpc>
            </a:pPr>
            <a:r>
              <a:rPr lang="en-US" sz="2200" b="1" dirty="0">
                <a:solidFill>
                  <a:srgbClr val="0070C0"/>
                </a:solidFill>
                <a:latin typeface="Century Gothic" panose="020B0502020202020204" pitchFamily="34" charset="0"/>
                <a:sym typeface="Comic Sans MS"/>
              </a:rPr>
              <a:t>3</a:t>
            </a:r>
            <a:r>
              <a:rPr lang="en-US" sz="2200" dirty="0">
                <a:solidFill>
                  <a:schemeClr val="dk1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. Now Mi lives in a _____________ house.</a:t>
            </a:r>
          </a:p>
          <a:p>
            <a:pPr lvl="0">
              <a:lnSpc>
                <a:spcPct val="220000"/>
              </a:lnSpc>
            </a:pPr>
            <a:r>
              <a:rPr lang="en-US" sz="2200" b="1" dirty="0">
                <a:solidFill>
                  <a:srgbClr val="0070C0"/>
                </a:solidFill>
                <a:latin typeface="Century Gothic" panose="020B0502020202020204" pitchFamily="34" charset="0"/>
                <a:sym typeface="Comic Sans MS"/>
              </a:rPr>
              <a:t>4. </a:t>
            </a:r>
            <a:r>
              <a:rPr lang="en-US" sz="2200" dirty="0">
                <a:solidFill>
                  <a:schemeClr val="dk1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Nick lives in a _____________ house.</a:t>
            </a:r>
          </a:p>
          <a:p>
            <a:pPr lvl="0">
              <a:lnSpc>
                <a:spcPct val="220000"/>
              </a:lnSpc>
            </a:pPr>
            <a:r>
              <a:rPr lang="en-US" sz="2200" b="1" dirty="0">
                <a:solidFill>
                  <a:srgbClr val="0070C0"/>
                </a:solidFill>
                <a:latin typeface="Century Gothic" panose="020B0502020202020204" pitchFamily="34" charset="0"/>
                <a:sym typeface="Comic Sans MS"/>
              </a:rPr>
              <a:t>5. </a:t>
            </a:r>
            <a:r>
              <a:rPr lang="en-US" sz="2200" dirty="0">
                <a:solidFill>
                  <a:schemeClr val="dk1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Mi's new flat has _____________ bedrooms.</a:t>
            </a:r>
          </a:p>
        </p:txBody>
      </p:sp>
      <p:pic>
        <p:nvPicPr>
          <p:cNvPr id="4" name="3 Minute Timer" descr="3 Minute Timer">
            <a:hlinkClick r:id="" action="ppaction://media"/>
            <a:extLst>
              <a:ext uri="{FF2B5EF4-FFF2-40B4-BE49-F238E27FC236}">
                <a16:creationId xmlns:a16="http://schemas.microsoft.com/office/drawing/2014/main" id="{389EB257-21CC-77FA-4EBC-CFB06D9A72A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606863" y="848775"/>
            <a:ext cx="2282424" cy="12838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4F3B4FED-AAA2-4F5C-21C3-19D3C114A5F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6606863" y="2666282"/>
            <a:ext cx="2160078" cy="2232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38505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1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6A2C2925-3E4B-BEC5-9A32-BC5DC4F82103}"/>
              </a:ext>
            </a:extLst>
          </p:cNvPr>
          <p:cNvSpPr/>
          <p:nvPr/>
        </p:nvSpPr>
        <p:spPr>
          <a:xfrm>
            <a:off x="501947" y="214248"/>
            <a:ext cx="461218" cy="461218"/>
          </a:xfrm>
          <a:prstGeom prst="roundRect">
            <a:avLst/>
          </a:prstGeom>
          <a:solidFill>
            <a:srgbClr val="3AAFFF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2400" b="1" dirty="0">
                <a:solidFill>
                  <a:schemeClr val="accent6"/>
                </a:solidFill>
                <a:latin typeface="Franklin Gothic Medium" panose="020B0603020102020204" pitchFamily="34" charset="0"/>
              </a:rPr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99771E-2405-352E-669A-9BE0FB21F404}"/>
              </a:ext>
            </a:extLst>
          </p:cNvPr>
          <p:cNvSpPr txBox="1"/>
          <p:nvPr/>
        </p:nvSpPr>
        <p:spPr>
          <a:xfrm>
            <a:off x="1100325" y="244579"/>
            <a:ext cx="80436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dk1"/>
                </a:solidFill>
                <a:ea typeface="Comic Sans MS"/>
                <a:cs typeface="Comic Sans MS"/>
                <a:sym typeface="Comic Sans MS"/>
              </a:rPr>
              <a:t>Check </a:t>
            </a:r>
            <a:r>
              <a:rPr lang="en-US" sz="2200" b="1">
                <a:solidFill>
                  <a:schemeClr val="dk1"/>
                </a:solidFill>
                <a:ea typeface="Comic Sans MS"/>
                <a:cs typeface="Comic Sans MS"/>
                <a:sym typeface="Comic Sans MS"/>
              </a:rPr>
              <a:t>your answers.</a:t>
            </a:r>
            <a:endParaRPr lang="en-VN" sz="2200" b="1" dirty="0">
              <a:latin typeface="Franklin Gothic Medium" panose="020B06030201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ADA1F21-C869-9687-5666-558DDA2E3795}"/>
              </a:ext>
            </a:extLst>
          </p:cNvPr>
          <p:cNvSpPr txBox="1"/>
          <p:nvPr/>
        </p:nvSpPr>
        <p:spPr>
          <a:xfrm>
            <a:off x="501947" y="881528"/>
            <a:ext cx="6310977" cy="713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220000"/>
              </a:lnSpc>
            </a:pPr>
            <a:r>
              <a:rPr lang="en-US" sz="2200" b="1" dirty="0">
                <a:solidFill>
                  <a:srgbClr val="0070C0"/>
                </a:solidFill>
                <a:latin typeface="Century Gothic" panose="020B0502020202020204" pitchFamily="34" charset="0"/>
                <a:sym typeface="Comic Sans MS"/>
              </a:rPr>
              <a:t>1. </a:t>
            </a:r>
            <a:r>
              <a:rPr lang="en-US" sz="2200" dirty="0">
                <a:solidFill>
                  <a:schemeClr val="dk1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Elena is Nick’s _____________.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F0CB740-98B1-8B2C-E0C7-62AACA8FE649}"/>
              </a:ext>
            </a:extLst>
          </p:cNvPr>
          <p:cNvSpPr/>
          <p:nvPr/>
        </p:nvSpPr>
        <p:spPr>
          <a:xfrm>
            <a:off x="710005" y="1807285"/>
            <a:ext cx="7659444" cy="914400"/>
          </a:xfrm>
          <a:prstGeom prst="rect">
            <a:avLst/>
          </a:prstGeom>
          <a:solidFill>
            <a:srgbClr val="B9E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Mi</a:t>
            </a:r>
            <a:r>
              <a:rPr lang="en-US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: Wow! Your room looks so big, Nick </a:t>
            </a:r>
          </a:p>
          <a:p>
            <a:r>
              <a:rPr lang="en-US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Nick: </a:t>
            </a:r>
            <a:r>
              <a:rPr lang="en-US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It's Elena's room. She's </a:t>
            </a:r>
            <a:r>
              <a:rPr lang="en-US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my sister</a:t>
            </a:r>
            <a:r>
              <a:rPr lang="en-US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9F077B-797B-8A21-B7DC-77D58118C217}"/>
              </a:ext>
            </a:extLst>
          </p:cNvPr>
          <p:cNvSpPr txBox="1"/>
          <p:nvPr/>
        </p:nvSpPr>
        <p:spPr>
          <a:xfrm>
            <a:off x="2802367" y="1163913"/>
            <a:ext cx="176963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200" b="1" dirty="0">
                <a:solidFill>
                  <a:srgbClr val="FF0000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sister</a:t>
            </a:r>
            <a:endParaRPr lang="en-VN" sz="2200" b="1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02A6EE-46C1-1BAA-1C9B-73968910F745}"/>
              </a:ext>
            </a:extLst>
          </p:cNvPr>
          <p:cNvSpPr txBox="1"/>
          <p:nvPr/>
        </p:nvSpPr>
        <p:spPr>
          <a:xfrm>
            <a:off x="491189" y="2925481"/>
            <a:ext cx="6310977" cy="713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220000"/>
              </a:lnSpc>
            </a:pPr>
            <a:r>
              <a:rPr lang="en-US" sz="2200" b="1" dirty="0">
                <a:solidFill>
                  <a:srgbClr val="0070C0"/>
                </a:solidFill>
                <a:latin typeface="Century Gothic" panose="020B0502020202020204" pitchFamily="34" charset="0"/>
                <a:sym typeface="Comic Sans MS"/>
              </a:rPr>
              <a:t>2. </a:t>
            </a:r>
            <a:r>
              <a:rPr lang="en-US" sz="2200" dirty="0">
                <a:solidFill>
                  <a:schemeClr val="dk1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There is a _____________ in Elena's room.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5E6F3E1-0EC0-3853-93E9-C8924CFB0658}"/>
              </a:ext>
            </a:extLst>
          </p:cNvPr>
          <p:cNvSpPr/>
          <p:nvPr/>
        </p:nvSpPr>
        <p:spPr>
          <a:xfrm>
            <a:off x="699247" y="3851238"/>
            <a:ext cx="7659444" cy="914400"/>
          </a:xfrm>
          <a:prstGeom prst="rect">
            <a:avLst/>
          </a:prstGeom>
          <a:solidFill>
            <a:srgbClr val="B9E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Mi</a:t>
            </a:r>
            <a:r>
              <a:rPr lang="en-US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: I see. Is there a </a:t>
            </a:r>
            <a:r>
              <a:rPr lang="en-US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TV</a:t>
            </a:r>
            <a:r>
              <a:rPr lang="en-US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 behind you? </a:t>
            </a:r>
          </a:p>
          <a:p>
            <a:r>
              <a:rPr lang="en-US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Nick</a:t>
            </a:r>
            <a:r>
              <a:rPr lang="en-US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: Yes, there is. Where do you live, Mi?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6F3343C-802F-F35E-0056-14E64DDCC86D}"/>
              </a:ext>
            </a:extLst>
          </p:cNvPr>
          <p:cNvSpPr txBox="1"/>
          <p:nvPr/>
        </p:nvSpPr>
        <p:spPr>
          <a:xfrm>
            <a:off x="2210696" y="3207866"/>
            <a:ext cx="176963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200" b="1" dirty="0">
                <a:solidFill>
                  <a:srgbClr val="FF0000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TV</a:t>
            </a:r>
            <a:endParaRPr lang="en-VN" sz="2200" b="1" dirty="0">
              <a:solidFill>
                <a:srgbClr val="FF0000"/>
              </a:solidFill>
            </a:endParaRP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D8E36F14-966E-3795-4978-86F223D5B0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764514" y="147038"/>
            <a:ext cx="2066145" cy="1408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96411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/>
      <p:bldP spid="11" grpId="0" animBg="1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6A2C2925-3E4B-BEC5-9A32-BC5DC4F82103}"/>
              </a:ext>
            </a:extLst>
          </p:cNvPr>
          <p:cNvSpPr/>
          <p:nvPr/>
        </p:nvSpPr>
        <p:spPr>
          <a:xfrm>
            <a:off x="501947" y="214248"/>
            <a:ext cx="461218" cy="461218"/>
          </a:xfrm>
          <a:prstGeom prst="roundRect">
            <a:avLst/>
          </a:prstGeom>
          <a:solidFill>
            <a:srgbClr val="3AAFFF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2400" b="1" dirty="0">
                <a:solidFill>
                  <a:schemeClr val="accent6"/>
                </a:solidFill>
                <a:latin typeface="Franklin Gothic Medium" panose="020B0603020102020204" pitchFamily="34" charset="0"/>
              </a:rPr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99771E-2405-352E-669A-9BE0FB21F404}"/>
              </a:ext>
            </a:extLst>
          </p:cNvPr>
          <p:cNvSpPr txBox="1"/>
          <p:nvPr/>
        </p:nvSpPr>
        <p:spPr>
          <a:xfrm>
            <a:off x="1100325" y="244579"/>
            <a:ext cx="80436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dk1"/>
                </a:solidFill>
                <a:ea typeface="Comic Sans MS"/>
                <a:cs typeface="Comic Sans MS"/>
                <a:sym typeface="Comic Sans MS"/>
              </a:rPr>
              <a:t>Check your answers.</a:t>
            </a:r>
            <a:endParaRPr lang="en-VN" sz="2200" b="1" dirty="0">
              <a:latin typeface="Franklin Gothic Medium" panose="020B06030201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ADA1F21-C869-9687-5666-558DDA2E3795}"/>
              </a:ext>
            </a:extLst>
          </p:cNvPr>
          <p:cNvSpPr txBox="1"/>
          <p:nvPr/>
        </p:nvSpPr>
        <p:spPr>
          <a:xfrm>
            <a:off x="491189" y="516203"/>
            <a:ext cx="6310977" cy="713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220000"/>
              </a:lnSpc>
            </a:pPr>
            <a:r>
              <a:rPr lang="en-US" sz="2200" b="1" dirty="0">
                <a:solidFill>
                  <a:srgbClr val="0070C0"/>
                </a:solidFill>
                <a:latin typeface="Century Gothic" panose="020B0502020202020204" pitchFamily="34" charset="0"/>
                <a:sym typeface="Comic Sans MS"/>
              </a:rPr>
              <a:t>3</a:t>
            </a:r>
            <a:r>
              <a:rPr lang="en-US" sz="2200" dirty="0">
                <a:solidFill>
                  <a:schemeClr val="dk1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. Now Mi lives in a _____________ house.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F0CB740-98B1-8B2C-E0C7-62AACA8FE649}"/>
              </a:ext>
            </a:extLst>
          </p:cNvPr>
          <p:cNvSpPr/>
          <p:nvPr/>
        </p:nvSpPr>
        <p:spPr>
          <a:xfrm>
            <a:off x="699247" y="1292262"/>
            <a:ext cx="7659444" cy="826994"/>
          </a:xfrm>
          <a:prstGeom prst="rect">
            <a:avLst/>
          </a:prstGeom>
          <a:solidFill>
            <a:srgbClr val="B9E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Nick</a:t>
            </a:r>
            <a:r>
              <a:rPr lang="en-US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: Yes, there is. Where do you live, Mi? </a:t>
            </a:r>
          </a:p>
          <a:p>
            <a:r>
              <a:rPr lang="en-US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Mi</a:t>
            </a:r>
            <a:r>
              <a:rPr lang="en-US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: I live in a </a:t>
            </a:r>
            <a:r>
              <a:rPr lang="en-US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town house</a:t>
            </a:r>
            <a:r>
              <a:rPr lang="en-US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. And you?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9F077B-797B-8A21-B7DC-77D58118C217}"/>
              </a:ext>
            </a:extLst>
          </p:cNvPr>
          <p:cNvSpPr txBox="1"/>
          <p:nvPr/>
        </p:nvSpPr>
        <p:spPr>
          <a:xfrm>
            <a:off x="3341771" y="798588"/>
            <a:ext cx="176963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200" b="1" dirty="0">
                <a:solidFill>
                  <a:srgbClr val="FF0000"/>
                </a:solidFill>
                <a:latin typeface="Century Gothic" panose="020B0502020202020204" pitchFamily="34" charset="0"/>
                <a:sym typeface="Comic Sans MS"/>
              </a:rPr>
              <a:t>town</a:t>
            </a:r>
            <a:endParaRPr lang="en-VN" sz="2200" b="1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02A6EE-46C1-1BAA-1C9B-73968910F745}"/>
              </a:ext>
            </a:extLst>
          </p:cNvPr>
          <p:cNvSpPr txBox="1"/>
          <p:nvPr/>
        </p:nvSpPr>
        <p:spPr>
          <a:xfrm>
            <a:off x="501947" y="2020112"/>
            <a:ext cx="6310977" cy="713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220000"/>
              </a:lnSpc>
            </a:pPr>
            <a:r>
              <a:rPr lang="en-US" sz="2200" b="1" dirty="0">
                <a:solidFill>
                  <a:srgbClr val="0070C0"/>
                </a:solidFill>
                <a:latin typeface="Century Gothic" panose="020B0502020202020204" pitchFamily="34" charset="0"/>
                <a:sym typeface="Comic Sans MS"/>
              </a:rPr>
              <a:t>4. </a:t>
            </a:r>
            <a:r>
              <a:rPr lang="en-US" sz="2200" dirty="0">
                <a:solidFill>
                  <a:schemeClr val="dk1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Nick lives in a _____________ house.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5E6F3E1-0EC0-3853-93E9-C8924CFB0658}"/>
              </a:ext>
            </a:extLst>
          </p:cNvPr>
          <p:cNvSpPr/>
          <p:nvPr/>
        </p:nvSpPr>
        <p:spPr>
          <a:xfrm>
            <a:off x="699247" y="2838075"/>
            <a:ext cx="7659444" cy="713272"/>
          </a:xfrm>
          <a:prstGeom prst="rect">
            <a:avLst/>
          </a:prstGeom>
          <a:solidFill>
            <a:srgbClr val="B9E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Mi</a:t>
            </a:r>
            <a:r>
              <a:rPr lang="en-US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: I live in a town house. And you? </a:t>
            </a:r>
          </a:p>
          <a:p>
            <a:r>
              <a:rPr lang="en-US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Nick</a:t>
            </a:r>
            <a:r>
              <a:rPr lang="en-US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: I live in a</a:t>
            </a:r>
            <a:r>
              <a:rPr lang="en-US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 country </a:t>
            </a:r>
            <a:r>
              <a:rPr lang="en-US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house. Who do you live with?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6F3343C-802F-F35E-0056-14E64DDCC86D}"/>
              </a:ext>
            </a:extLst>
          </p:cNvPr>
          <p:cNvSpPr txBox="1"/>
          <p:nvPr/>
        </p:nvSpPr>
        <p:spPr>
          <a:xfrm>
            <a:off x="2772618" y="2305425"/>
            <a:ext cx="176963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200" b="1" dirty="0">
                <a:solidFill>
                  <a:srgbClr val="FF0000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country</a:t>
            </a:r>
            <a:endParaRPr lang="en-VN" sz="2200" b="1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E01F442-FF06-8CF3-8F92-76308F720215}"/>
              </a:ext>
            </a:extLst>
          </p:cNvPr>
          <p:cNvSpPr txBox="1"/>
          <p:nvPr/>
        </p:nvSpPr>
        <p:spPr>
          <a:xfrm>
            <a:off x="491189" y="3429364"/>
            <a:ext cx="6310977" cy="713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220000"/>
              </a:lnSpc>
            </a:pPr>
            <a:r>
              <a:rPr lang="en-US" sz="2200" b="1" dirty="0">
                <a:solidFill>
                  <a:srgbClr val="0070C0"/>
                </a:solidFill>
                <a:latin typeface="Century Gothic" panose="020B0502020202020204" pitchFamily="34" charset="0"/>
                <a:sym typeface="Comic Sans MS"/>
              </a:rPr>
              <a:t>5. </a:t>
            </a:r>
            <a:r>
              <a:rPr lang="en-US" sz="2200" dirty="0">
                <a:solidFill>
                  <a:schemeClr val="dk1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Mi's new flat has _____________ bedrooms.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8D9EAFF-FE3F-FE78-B888-6E893D2BD43C}"/>
              </a:ext>
            </a:extLst>
          </p:cNvPr>
          <p:cNvSpPr/>
          <p:nvPr/>
        </p:nvSpPr>
        <p:spPr>
          <a:xfrm>
            <a:off x="688489" y="4164541"/>
            <a:ext cx="7659444" cy="817963"/>
          </a:xfrm>
          <a:prstGeom prst="rect">
            <a:avLst/>
          </a:prstGeom>
          <a:solidFill>
            <a:srgbClr val="B9E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Nick: Are there many rooms in your new flat? </a:t>
            </a:r>
          </a:p>
          <a:p>
            <a:r>
              <a:rPr lang="en-US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Mi: Yes, there are. There's a living room, </a:t>
            </a:r>
            <a:r>
              <a:rPr lang="en-US" sz="1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three </a:t>
            </a:r>
            <a:r>
              <a:rPr lang="en-US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bedrooms, a kitchen and two bathrooms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1D2A687-2965-9D02-E3D8-23DD1DE88287}"/>
              </a:ext>
            </a:extLst>
          </p:cNvPr>
          <p:cNvSpPr txBox="1"/>
          <p:nvPr/>
        </p:nvSpPr>
        <p:spPr>
          <a:xfrm>
            <a:off x="3245954" y="3683893"/>
            <a:ext cx="176963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200" b="1" dirty="0">
                <a:solidFill>
                  <a:srgbClr val="FF0000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three/3</a:t>
            </a:r>
            <a:endParaRPr lang="en-VN" sz="2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62704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/>
      <p:bldP spid="11" grpId="0" animBg="1"/>
      <p:bldP spid="14" grpId="0"/>
      <p:bldP spid="16" grpId="0" animBg="1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6A2C2925-3E4B-BEC5-9A32-BC5DC4F82103}"/>
              </a:ext>
            </a:extLst>
          </p:cNvPr>
          <p:cNvSpPr/>
          <p:nvPr/>
        </p:nvSpPr>
        <p:spPr>
          <a:xfrm>
            <a:off x="501947" y="352970"/>
            <a:ext cx="461218" cy="461218"/>
          </a:xfrm>
          <a:prstGeom prst="roundRect">
            <a:avLst/>
          </a:prstGeom>
          <a:solidFill>
            <a:srgbClr val="3AAFFF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2400" b="1" dirty="0">
                <a:solidFill>
                  <a:schemeClr val="accent6"/>
                </a:solidFill>
                <a:latin typeface="Franklin Gothic Medium" panose="020B0603020102020204" pitchFamily="34" charset="0"/>
              </a:rPr>
              <a:t>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99771E-2405-352E-669A-9BE0FB21F404}"/>
              </a:ext>
            </a:extLst>
          </p:cNvPr>
          <p:cNvSpPr txBox="1"/>
          <p:nvPr/>
        </p:nvSpPr>
        <p:spPr>
          <a:xfrm>
            <a:off x="1100325" y="198859"/>
            <a:ext cx="80436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dk1"/>
                </a:solidFill>
                <a:ea typeface="Comic Sans MS"/>
                <a:cs typeface="Comic Sans MS"/>
                <a:sym typeface="Comic Sans MS"/>
              </a:rPr>
              <a:t>Complete the word web. Use the words from the conversation and the ones you know.</a:t>
            </a:r>
            <a:endParaRPr lang="en-VN" sz="2200" b="1" dirty="0">
              <a:latin typeface="Franklin Gothic Medium" panose="020B06030201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5BF141-72CE-23A8-0E54-2B9E056545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8290" y="-1841500"/>
            <a:ext cx="2311400" cy="1574800"/>
          </a:xfrm>
          <a:prstGeom prst="rect">
            <a:avLst/>
          </a:prstGeom>
        </p:spPr>
      </p:pic>
      <p:pic>
        <p:nvPicPr>
          <p:cNvPr id="20" name="Picture 7">
            <a:extLst>
              <a:ext uri="{FF2B5EF4-FFF2-40B4-BE49-F238E27FC236}">
                <a16:creationId xmlns:a16="http://schemas.microsoft.com/office/drawing/2014/main" id="{FD49D6B0-1548-2F02-128D-34FC637F7D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830739">
            <a:off x="7876528" y="343112"/>
            <a:ext cx="879226" cy="988904"/>
          </a:xfrm>
          <a:prstGeom prst="rect">
            <a:avLst/>
          </a:prstGeom>
        </p:spPr>
      </p:pic>
      <p:pic>
        <p:nvPicPr>
          <p:cNvPr id="21" name="Picture 5">
            <a:extLst>
              <a:ext uri="{FF2B5EF4-FFF2-40B4-BE49-F238E27FC236}">
                <a16:creationId xmlns:a16="http://schemas.microsoft.com/office/drawing/2014/main" id="{252E80A5-FBE5-85BA-EE3A-C638DEC2113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5797162">
            <a:off x="1687252" y="1811798"/>
            <a:ext cx="490096" cy="9262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9D48EC3-986C-EC04-F035-CF8A8672B442}"/>
              </a:ext>
            </a:extLst>
          </p:cNvPr>
          <p:cNvSpPr txBox="1"/>
          <p:nvPr/>
        </p:nvSpPr>
        <p:spPr>
          <a:xfrm>
            <a:off x="132763" y="1859166"/>
            <a:ext cx="1532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solidFill>
                  <a:schemeClr val="tx2">
                    <a:lumMod val="50000"/>
                  </a:schemeClr>
                </a:solidFill>
                <a:latin typeface="Pangolin" pitchFamily="2" charset="77"/>
              </a:rPr>
              <a:t>t</a:t>
            </a:r>
            <a:r>
              <a:rPr lang="en-VN" sz="1800" dirty="0">
                <a:solidFill>
                  <a:schemeClr val="tx2">
                    <a:lumMod val="50000"/>
                  </a:schemeClr>
                </a:solidFill>
                <a:latin typeface="Pangolin" pitchFamily="2" charset="77"/>
              </a:rPr>
              <a:t>own house</a:t>
            </a:r>
          </a:p>
        </p:txBody>
      </p:sp>
      <p:pic>
        <p:nvPicPr>
          <p:cNvPr id="27" name="Picture 5">
            <a:extLst>
              <a:ext uri="{FF2B5EF4-FFF2-40B4-BE49-F238E27FC236}">
                <a16:creationId xmlns:a16="http://schemas.microsoft.com/office/drawing/2014/main" id="{3C90AB3D-2A56-6A66-DABA-C173ADAB139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10183119" flipH="1" flipV="1">
            <a:off x="2756416" y="3058089"/>
            <a:ext cx="441345" cy="834158"/>
          </a:xfrm>
          <a:prstGeom prst="rect">
            <a:avLst/>
          </a:prstGeom>
        </p:spPr>
      </p:pic>
      <p:pic>
        <p:nvPicPr>
          <p:cNvPr id="32" name="Picture 5">
            <a:extLst>
              <a:ext uri="{FF2B5EF4-FFF2-40B4-BE49-F238E27FC236}">
                <a16:creationId xmlns:a16="http://schemas.microsoft.com/office/drawing/2014/main" id="{8445D5B2-D998-CCD8-5F90-C143D9C23B0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5400000" flipH="1">
            <a:off x="1681139" y="2852435"/>
            <a:ext cx="388673" cy="734606"/>
          </a:xfrm>
          <a:prstGeom prst="rect">
            <a:avLst/>
          </a:prstGeom>
        </p:spPr>
      </p:pic>
      <p:pic>
        <p:nvPicPr>
          <p:cNvPr id="34" name="Picture 5">
            <a:extLst>
              <a:ext uri="{FF2B5EF4-FFF2-40B4-BE49-F238E27FC236}">
                <a16:creationId xmlns:a16="http://schemas.microsoft.com/office/drawing/2014/main" id="{E89C1EAF-1676-6EB5-EED1-14C8259CD6B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5797162" flipV="1">
            <a:off x="4496964" y="1583090"/>
            <a:ext cx="459973" cy="869365"/>
          </a:xfrm>
          <a:prstGeom prst="rect">
            <a:avLst/>
          </a:prstGeom>
        </p:spPr>
      </p:pic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E3A38C2B-F840-C297-DC68-CD2951D65C75}"/>
              </a:ext>
            </a:extLst>
          </p:cNvPr>
          <p:cNvSpPr/>
          <p:nvPr/>
        </p:nvSpPr>
        <p:spPr>
          <a:xfrm>
            <a:off x="6540535" y="3019122"/>
            <a:ext cx="2291653" cy="593608"/>
          </a:xfrm>
          <a:prstGeom prst="roundRect">
            <a:avLst/>
          </a:prstGeom>
          <a:solidFill>
            <a:srgbClr val="F588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dirty="0">
                <a:solidFill>
                  <a:schemeClr val="accent6"/>
                </a:solidFill>
                <a:latin typeface="Franklin Gothic Medium" panose="020B0603020102020204" pitchFamily="34" charset="0"/>
              </a:rPr>
              <a:t>2 minutes</a:t>
            </a:r>
          </a:p>
        </p:txBody>
      </p:sp>
      <p:pic>
        <p:nvPicPr>
          <p:cNvPr id="37" name="2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978728C4-F3B0-4340-CF4E-D9635DC1EF6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1"/>
          <a:srcRect l="18375" t="29000" r="16609" b="22224"/>
          <a:stretch/>
        </p:blipFill>
        <p:spPr>
          <a:xfrm>
            <a:off x="6310758" y="3830303"/>
            <a:ext cx="2521430" cy="1064031"/>
          </a:xfrm>
          <a:prstGeom prst="rect">
            <a:avLst/>
          </a:prstGeom>
        </p:spPr>
      </p:pic>
      <p:pic>
        <p:nvPicPr>
          <p:cNvPr id="38" name="Picture 5">
            <a:extLst>
              <a:ext uri="{FF2B5EF4-FFF2-40B4-BE49-F238E27FC236}">
                <a16:creationId xmlns:a16="http://schemas.microsoft.com/office/drawing/2014/main" id="{5DFEB3B6-41D7-6554-ECAD-BBEAB4889D6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6239835" y="2990364"/>
            <a:ext cx="601400" cy="651122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EEF3186D-2BFC-D34F-5081-8D16179B08E5}"/>
              </a:ext>
            </a:extLst>
          </p:cNvPr>
          <p:cNvSpPr txBox="1"/>
          <p:nvPr/>
        </p:nvSpPr>
        <p:spPr>
          <a:xfrm>
            <a:off x="558550" y="3819277"/>
            <a:ext cx="546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tx2">
                    <a:lumMod val="50000"/>
                  </a:schemeClr>
                </a:solidFill>
                <a:latin typeface="Pangolin" pitchFamily="2" charset="77"/>
              </a:rPr>
              <a:t>villa</a:t>
            </a:r>
            <a:endParaRPr lang="en-VN" sz="1800" dirty="0">
              <a:solidFill>
                <a:schemeClr val="tx2">
                  <a:lumMod val="50000"/>
                </a:schemeClr>
              </a:solidFill>
              <a:latin typeface="Pangolin" pitchFamily="2" charset="77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11768D5-0051-BCCE-3865-4FBC7CAE70D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57741" y="2990364"/>
            <a:ext cx="1359928" cy="8860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8574459-7DB7-EE73-71D8-142B37072AE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94436" y="978779"/>
            <a:ext cx="1374452" cy="9272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2" name="Picture 5">
            <a:extLst>
              <a:ext uri="{FF2B5EF4-FFF2-40B4-BE49-F238E27FC236}">
                <a16:creationId xmlns:a16="http://schemas.microsoft.com/office/drawing/2014/main" id="{A518ED38-1F24-74E4-2B36-90F050CBC6F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6850307" flipH="1" flipV="1">
            <a:off x="3915051" y="2978531"/>
            <a:ext cx="459976" cy="869371"/>
          </a:xfrm>
          <a:prstGeom prst="rect">
            <a:avLst/>
          </a:prstGeom>
        </p:spPr>
      </p:pic>
      <p:sp>
        <p:nvSpPr>
          <p:cNvPr id="43" name="Alternate Process 42">
            <a:extLst>
              <a:ext uri="{FF2B5EF4-FFF2-40B4-BE49-F238E27FC236}">
                <a16:creationId xmlns:a16="http://schemas.microsoft.com/office/drawing/2014/main" id="{7B0E295E-7435-59D8-5640-A35A3821BACA}"/>
              </a:ext>
            </a:extLst>
          </p:cNvPr>
          <p:cNvSpPr/>
          <p:nvPr/>
        </p:nvSpPr>
        <p:spPr>
          <a:xfrm>
            <a:off x="2215254" y="2057400"/>
            <a:ext cx="2171700" cy="1061290"/>
          </a:xfrm>
          <a:prstGeom prst="flowChartAlternateProcess">
            <a:avLst/>
          </a:prstGeom>
          <a:solidFill>
            <a:srgbClr val="B9E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200" dirty="0">
                <a:solidFill>
                  <a:schemeClr val="tx1"/>
                </a:solidFill>
                <a:latin typeface="Franklin Gothic Medium" panose="020B0603020102020204" pitchFamily="34" charset="0"/>
              </a:rPr>
              <a:t>Types of house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2A00AF6C-6D16-CB9B-18F0-713853364D51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10407"/>
          <a:stretch/>
        </p:blipFill>
        <p:spPr>
          <a:xfrm>
            <a:off x="2242779" y="3958847"/>
            <a:ext cx="1308340" cy="9272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64D2EA24-7C92-B3EB-3CA3-387673410DDB}"/>
              </a:ext>
            </a:extLst>
          </p:cNvPr>
          <p:cNvSpPr txBox="1"/>
          <p:nvPr/>
        </p:nvSpPr>
        <p:spPr>
          <a:xfrm>
            <a:off x="638731" y="4516806"/>
            <a:ext cx="1781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tx2">
                    <a:lumMod val="50000"/>
                  </a:schemeClr>
                </a:solidFill>
                <a:latin typeface="Pangolin" pitchFamily="2" charset="77"/>
              </a:rPr>
              <a:t>flat/ apartment</a:t>
            </a:r>
            <a:endParaRPr lang="en-VN" sz="1800" dirty="0">
              <a:solidFill>
                <a:schemeClr val="tx2">
                  <a:lumMod val="50000"/>
                </a:schemeClr>
              </a:solidFill>
              <a:latin typeface="Pangolin" pitchFamily="2" charset="77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B9CD7A57-167E-F0C9-AAA9-9DEA583002A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931806" y="3733122"/>
            <a:ext cx="1407962" cy="968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AB8A21B2-8520-306E-5216-22C0FCFD7493}"/>
              </a:ext>
            </a:extLst>
          </p:cNvPr>
          <p:cNvSpPr txBox="1"/>
          <p:nvPr/>
        </p:nvSpPr>
        <p:spPr>
          <a:xfrm>
            <a:off x="4024658" y="4701472"/>
            <a:ext cx="1781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tx2">
                    <a:lumMod val="50000"/>
                  </a:schemeClr>
                </a:solidFill>
                <a:latin typeface="Pangolin" pitchFamily="2" charset="77"/>
              </a:rPr>
              <a:t>stilt house</a:t>
            </a:r>
            <a:endParaRPr lang="en-VN" sz="1800" dirty="0">
              <a:solidFill>
                <a:schemeClr val="tx2">
                  <a:lumMod val="50000"/>
                </a:schemeClr>
              </a:solidFill>
              <a:latin typeface="Pangolin" pitchFamily="2" charset="77"/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E7459034-EB10-8A5E-88D4-74CEA343AEE5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3718" r="14028"/>
          <a:stretch/>
        </p:blipFill>
        <p:spPr>
          <a:xfrm>
            <a:off x="5122162" y="975592"/>
            <a:ext cx="1781879" cy="12720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B47C1469-5E6A-414D-3389-D5BA65F95301}"/>
              </a:ext>
            </a:extLst>
          </p:cNvPr>
          <p:cNvSpPr txBox="1"/>
          <p:nvPr/>
        </p:nvSpPr>
        <p:spPr>
          <a:xfrm>
            <a:off x="5128629" y="2136692"/>
            <a:ext cx="1781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solidFill>
                  <a:schemeClr val="tx2">
                    <a:lumMod val="50000"/>
                  </a:schemeClr>
                </a:solidFill>
                <a:latin typeface="Pangolin" pitchFamily="2" charset="77"/>
              </a:rPr>
              <a:t>farm house</a:t>
            </a:r>
            <a:endParaRPr lang="en-VN" sz="1800" dirty="0">
              <a:solidFill>
                <a:schemeClr val="tx2">
                  <a:lumMod val="50000"/>
                </a:schemeClr>
              </a:solidFill>
              <a:latin typeface="Pangolin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33977962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7" fill="hold" display="0">
                  <p:stCondLst>
                    <p:cond delay="indefinite"/>
                  </p:stCondLst>
                </p:cTn>
                <p:tgtEl>
                  <p:spTgt spid="37"/>
                </p:tgtEl>
              </p:cMediaNode>
            </p:video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2" dur="122625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7" grpId="0"/>
      <p:bldP spid="36" grpId="0" animBg="1"/>
      <p:bldP spid="39" grpId="0"/>
      <p:bldP spid="45" grpId="0"/>
      <p:bldP spid="47" grpId="0"/>
      <p:bldP spid="4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E478B0E-47D0-2E73-1A21-391D71960080}"/>
              </a:ext>
            </a:extLst>
          </p:cNvPr>
          <p:cNvSpPr/>
          <p:nvPr/>
        </p:nvSpPr>
        <p:spPr>
          <a:xfrm>
            <a:off x="501947" y="352970"/>
            <a:ext cx="461218" cy="461218"/>
          </a:xfrm>
          <a:prstGeom prst="roundRect">
            <a:avLst/>
          </a:prstGeom>
          <a:solidFill>
            <a:srgbClr val="3AAFFF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2400" b="1" dirty="0">
                <a:solidFill>
                  <a:schemeClr val="accent6"/>
                </a:solidFill>
                <a:latin typeface="Franklin Gothic Medium" panose="020B0603020102020204" pitchFamily="34" charset="0"/>
              </a:rPr>
              <a:t>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E163AE-C709-210D-77FC-F722C2C83701}"/>
              </a:ext>
            </a:extLst>
          </p:cNvPr>
          <p:cNvSpPr txBox="1"/>
          <p:nvPr/>
        </p:nvSpPr>
        <p:spPr>
          <a:xfrm>
            <a:off x="1100325" y="198859"/>
            <a:ext cx="80436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dk1"/>
                </a:solidFill>
                <a:ea typeface="Comic Sans MS"/>
                <a:cs typeface="Comic Sans MS"/>
                <a:sym typeface="Comic Sans MS"/>
              </a:rPr>
              <a:t>Work in groups of 3.</a:t>
            </a:r>
          </a:p>
          <a:p>
            <a:r>
              <a:rPr lang="en-US" sz="2200" b="1" dirty="0">
                <a:solidFill>
                  <a:schemeClr val="dk1"/>
                </a:solidFill>
                <a:ea typeface="Comic Sans MS"/>
                <a:cs typeface="Comic Sans MS"/>
                <a:sym typeface="Comic Sans MS"/>
              </a:rPr>
              <a:t>Ask your friends where they live, then take notes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3927DD7E-9A10-0C89-D3DE-4301FB3890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964874" y="3103557"/>
            <a:ext cx="1088822" cy="1922215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73E5C4C5-F678-81A2-0935-AE801874C6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147434" y="2031694"/>
            <a:ext cx="2552429" cy="1080112"/>
          </a:xfrm>
          <a:prstGeom prst="rect">
            <a:avLst/>
          </a:prstGeom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D163D40D-3E7B-5300-C4DF-2973F314675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4721874" y="2752964"/>
            <a:ext cx="928474" cy="2191677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E24ABAD3-9E28-4B2C-00C8-2998E304C6A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H="1">
            <a:off x="3202289" y="1728358"/>
            <a:ext cx="2851119" cy="119427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7360329-AA73-AF61-6227-7FE1BD87FAF0}"/>
              </a:ext>
            </a:extLst>
          </p:cNvPr>
          <p:cNvSpPr txBox="1"/>
          <p:nvPr/>
        </p:nvSpPr>
        <p:spPr>
          <a:xfrm>
            <a:off x="3362117" y="1955791"/>
            <a:ext cx="25314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400" dirty="0">
                <a:latin typeface="Pangolin" pitchFamily="2" charset="77"/>
              </a:rPr>
              <a:t>Where do you live?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FC9EF5-9802-9716-E19D-86B8341D7528}"/>
              </a:ext>
            </a:extLst>
          </p:cNvPr>
          <p:cNvSpPr txBox="1"/>
          <p:nvPr/>
        </p:nvSpPr>
        <p:spPr>
          <a:xfrm>
            <a:off x="6335486" y="2262526"/>
            <a:ext cx="208598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500" dirty="0">
                <a:latin typeface="Pangolin" pitchFamily="2" charset="77"/>
              </a:rPr>
              <a:t>I live in a flat.</a:t>
            </a:r>
          </a:p>
        </p:txBody>
      </p:sp>
      <p:pic>
        <p:nvPicPr>
          <p:cNvPr id="14" name="mp3-output-ttsfree(dot)com" descr="mp3-output-ttsfree(dot)com">
            <a:hlinkClick r:id="" action="ppaction://media"/>
            <a:extLst>
              <a:ext uri="{FF2B5EF4-FFF2-40B4-BE49-F238E27FC236}">
                <a16:creationId xmlns:a16="http://schemas.microsoft.com/office/drawing/2014/main" id="{30C1DA34-6897-E38E-3D62-020237AE0B6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950.7011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254661" y="1512695"/>
            <a:ext cx="812800" cy="812800"/>
          </a:xfrm>
          <a:prstGeom prst="rect">
            <a:avLst/>
          </a:prstGeom>
        </p:spPr>
      </p:pic>
      <p:pic>
        <p:nvPicPr>
          <p:cNvPr id="15" name="Picture 7">
            <a:extLst>
              <a:ext uri="{FF2B5EF4-FFF2-40B4-BE49-F238E27FC236}">
                <a16:creationId xmlns:a16="http://schemas.microsoft.com/office/drawing/2014/main" id="{94ABC369-2E58-36D8-D3E9-5C9168BA39E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5457167" y="2382837"/>
            <a:ext cx="574414" cy="574414"/>
          </a:xfrm>
          <a:prstGeom prst="rect">
            <a:avLst/>
          </a:prstGeom>
        </p:spPr>
      </p:pic>
      <p:pic>
        <p:nvPicPr>
          <p:cNvPr id="16" name="Picture 7">
            <a:extLst>
              <a:ext uri="{FF2B5EF4-FFF2-40B4-BE49-F238E27FC236}">
                <a16:creationId xmlns:a16="http://schemas.microsoft.com/office/drawing/2014/main" id="{B978049B-4D71-C4D0-9DBD-4BBD94A7133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8261327" y="1803717"/>
            <a:ext cx="574414" cy="574414"/>
          </a:xfrm>
          <a:prstGeom prst="rect">
            <a:avLst/>
          </a:prstGeom>
        </p:spPr>
      </p:pic>
      <p:pic>
        <p:nvPicPr>
          <p:cNvPr id="17" name="mp3-output-ttsfree(dot)com" descr="mp3-output-ttsfree(dot)com">
            <a:hlinkClick r:id="" action="ppaction://media"/>
            <a:extLst>
              <a:ext uri="{FF2B5EF4-FFF2-40B4-BE49-F238E27FC236}">
                <a16:creationId xmlns:a16="http://schemas.microsoft.com/office/drawing/2014/main" id="{F18D0BD2-06A7-FE5C-3950-FA507ACE162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08.9671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179659" y="1543175"/>
            <a:ext cx="812800" cy="812800"/>
          </a:xfrm>
          <a:prstGeom prst="rect">
            <a:avLst/>
          </a:prstGeom>
        </p:spPr>
      </p:pic>
      <p:pic>
        <p:nvPicPr>
          <p:cNvPr id="18" name="Picture 6">
            <a:extLst>
              <a:ext uri="{FF2B5EF4-FFF2-40B4-BE49-F238E27FC236}">
                <a16:creationId xmlns:a16="http://schemas.microsoft.com/office/drawing/2014/main" id="{FCBF7E49-4F14-DEBC-B56F-D787CB1643C3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210479" y="1728358"/>
            <a:ext cx="3407435" cy="316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465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7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816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Picture 8">
            <a:extLst>
              <a:ext uri="{FF2B5EF4-FFF2-40B4-BE49-F238E27FC236}">
                <a16:creationId xmlns:a16="http://schemas.microsoft.com/office/drawing/2014/main" id="{268F52D5-8208-9714-A7F0-9491ADDAD0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472163" y="455765"/>
            <a:ext cx="2484120" cy="112673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880DF17-B68D-8E7F-5A45-6FB1462F3C58}"/>
              </a:ext>
            </a:extLst>
          </p:cNvPr>
          <p:cNvSpPr txBox="1"/>
          <p:nvPr/>
        </p:nvSpPr>
        <p:spPr>
          <a:xfrm>
            <a:off x="693143" y="573497"/>
            <a:ext cx="2042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3600" b="1" spc="300" dirty="0">
                <a:latin typeface="Franklin Gothic Medium" panose="020B0603020102020204" pitchFamily="34" charset="0"/>
              </a:rPr>
              <a:t>RECAP</a:t>
            </a: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CDAB234D-10F9-FB7A-2D2F-A08A527425A3}"/>
              </a:ext>
            </a:extLst>
          </p:cNvPr>
          <p:cNvSpPr/>
          <p:nvPr/>
        </p:nvSpPr>
        <p:spPr>
          <a:xfrm>
            <a:off x="1437683" y="1700234"/>
            <a:ext cx="553080" cy="553080"/>
          </a:xfrm>
          <a:prstGeom prst="ellipse">
            <a:avLst/>
          </a:prstGeom>
          <a:solidFill>
            <a:srgbClr val="F5E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748D37-1CF4-0B3A-CAFE-6FE7FE98BE19}"/>
              </a:ext>
            </a:extLst>
          </p:cNvPr>
          <p:cNvSpPr txBox="1"/>
          <p:nvPr/>
        </p:nvSpPr>
        <p:spPr>
          <a:xfrm>
            <a:off x="2148840" y="1730914"/>
            <a:ext cx="62026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b="1" dirty="0"/>
              <a:t>What is the topic of this unit?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51AB8941-8E10-D3E2-5CD0-0BC252BBA2E1}"/>
              </a:ext>
            </a:extLst>
          </p:cNvPr>
          <p:cNvSpPr/>
          <p:nvPr/>
        </p:nvSpPr>
        <p:spPr>
          <a:xfrm>
            <a:off x="1929803" y="4008120"/>
            <a:ext cx="2857500" cy="564458"/>
          </a:xfrm>
          <a:prstGeom prst="roundRect">
            <a:avLst/>
          </a:prstGeom>
          <a:solidFill>
            <a:srgbClr val="F2C5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2FB20119-A268-93C4-C231-E9003D328FDF}"/>
              </a:ext>
            </a:extLst>
          </p:cNvPr>
          <p:cNvSpPr txBox="1"/>
          <p:nvPr/>
        </p:nvSpPr>
        <p:spPr>
          <a:xfrm>
            <a:off x="1990763" y="2385976"/>
            <a:ext cx="5715000" cy="2217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VN" sz="3200" dirty="0">
                <a:latin typeface="Century Gothic" panose="020B0502020202020204" pitchFamily="34" charset="0"/>
              </a:rPr>
              <a:t>A. My school</a:t>
            </a:r>
          </a:p>
          <a:p>
            <a:pPr>
              <a:lnSpc>
                <a:spcPct val="150000"/>
              </a:lnSpc>
            </a:pPr>
            <a:r>
              <a:rPr lang="en-VN" sz="3200" dirty="0">
                <a:latin typeface="Century Gothic" panose="020B0502020202020204" pitchFamily="34" charset="0"/>
              </a:rPr>
              <a:t>B. My friends</a:t>
            </a:r>
          </a:p>
          <a:p>
            <a:pPr>
              <a:lnSpc>
                <a:spcPct val="150000"/>
              </a:lnSpc>
            </a:pPr>
            <a:r>
              <a:rPr lang="en-VN" sz="3200" dirty="0">
                <a:latin typeface="Century Gothic" panose="020B0502020202020204" pitchFamily="34" charset="0"/>
              </a:rPr>
              <a:t>C. My house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10" grpId="0"/>
      <p:bldP spid="11" grpId="0" animBg="1"/>
      <p:bldP spid="7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"/>
          <p:cNvSpPr/>
          <p:nvPr/>
        </p:nvSpPr>
        <p:spPr>
          <a:xfrm>
            <a:off x="2144333" y="1318209"/>
            <a:ext cx="550572" cy="511936"/>
          </a:xfrm>
          <a:prstGeom prst="rect">
            <a:avLst/>
          </a:prstGeom>
          <a:solidFill>
            <a:srgbClr val="F7CAAC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+mj-lt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59" name="Google Shape;259;p2"/>
          <p:cNvSpPr/>
          <p:nvPr/>
        </p:nvSpPr>
        <p:spPr>
          <a:xfrm>
            <a:off x="2694905" y="1318209"/>
            <a:ext cx="550572" cy="511936"/>
          </a:xfrm>
          <a:prstGeom prst="rect">
            <a:avLst/>
          </a:prstGeom>
          <a:solidFill>
            <a:srgbClr val="F7CAAC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+mj-lt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60" name="Google Shape;260;p2"/>
          <p:cNvSpPr/>
          <p:nvPr/>
        </p:nvSpPr>
        <p:spPr>
          <a:xfrm>
            <a:off x="3245477" y="1318209"/>
            <a:ext cx="550572" cy="511936"/>
          </a:xfrm>
          <a:prstGeom prst="rect">
            <a:avLst/>
          </a:prstGeom>
          <a:solidFill>
            <a:srgbClr val="F7CAAC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+mj-lt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61" name="Google Shape;261;p2"/>
          <p:cNvSpPr/>
          <p:nvPr/>
        </p:nvSpPr>
        <p:spPr>
          <a:xfrm>
            <a:off x="3796049" y="1318209"/>
            <a:ext cx="550572" cy="511936"/>
          </a:xfrm>
          <a:prstGeom prst="rect">
            <a:avLst/>
          </a:prstGeom>
          <a:solidFill>
            <a:srgbClr val="F7CAAC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+mj-lt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62" name="Google Shape;262;p2"/>
          <p:cNvSpPr/>
          <p:nvPr/>
        </p:nvSpPr>
        <p:spPr>
          <a:xfrm>
            <a:off x="4346621" y="1318209"/>
            <a:ext cx="550572" cy="511936"/>
          </a:xfrm>
          <a:prstGeom prst="rect">
            <a:avLst/>
          </a:prstGeom>
          <a:solidFill>
            <a:srgbClr val="F7CAAC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+mj-lt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63" name="Google Shape;263;p2"/>
          <p:cNvSpPr/>
          <p:nvPr/>
        </p:nvSpPr>
        <p:spPr>
          <a:xfrm>
            <a:off x="4887533" y="1318209"/>
            <a:ext cx="550572" cy="511936"/>
          </a:xfrm>
          <a:prstGeom prst="rect">
            <a:avLst/>
          </a:prstGeom>
          <a:solidFill>
            <a:srgbClr val="FFFF00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+mj-lt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64" name="Google Shape;264;p2"/>
          <p:cNvSpPr/>
          <p:nvPr/>
        </p:nvSpPr>
        <p:spPr>
          <a:xfrm>
            <a:off x="5447765" y="1318209"/>
            <a:ext cx="550572" cy="511936"/>
          </a:xfrm>
          <a:prstGeom prst="rect">
            <a:avLst/>
          </a:prstGeom>
          <a:solidFill>
            <a:srgbClr val="F7CAAC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+mj-lt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65" name="Google Shape;265;p2"/>
          <p:cNvSpPr/>
          <p:nvPr/>
        </p:nvSpPr>
        <p:spPr>
          <a:xfrm>
            <a:off x="5998337" y="1318209"/>
            <a:ext cx="550572" cy="511936"/>
          </a:xfrm>
          <a:prstGeom prst="rect">
            <a:avLst/>
          </a:prstGeom>
          <a:solidFill>
            <a:srgbClr val="F7CAAC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+mj-lt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66" name="Google Shape;266;p2"/>
          <p:cNvSpPr/>
          <p:nvPr/>
        </p:nvSpPr>
        <p:spPr>
          <a:xfrm>
            <a:off x="6548909" y="1318209"/>
            <a:ext cx="550572" cy="511936"/>
          </a:xfrm>
          <a:prstGeom prst="rect">
            <a:avLst/>
          </a:prstGeom>
          <a:solidFill>
            <a:srgbClr val="F7CAAC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3000">
              <a:solidFill>
                <a:schemeClr val="dk1"/>
              </a:solidFill>
              <a:latin typeface="+mj-lt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67" name="Google Shape;267;p2"/>
          <p:cNvSpPr/>
          <p:nvPr/>
        </p:nvSpPr>
        <p:spPr>
          <a:xfrm>
            <a:off x="1593761" y="1830146"/>
            <a:ext cx="550572" cy="511936"/>
          </a:xfrm>
          <a:prstGeom prst="rect">
            <a:avLst/>
          </a:prstGeom>
          <a:solidFill>
            <a:srgbClr val="F7CAAC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+mj-lt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68" name="Google Shape;268;p2"/>
          <p:cNvSpPr/>
          <p:nvPr/>
        </p:nvSpPr>
        <p:spPr>
          <a:xfrm>
            <a:off x="2144333" y="1830146"/>
            <a:ext cx="550572" cy="511936"/>
          </a:xfrm>
          <a:prstGeom prst="rect">
            <a:avLst/>
          </a:prstGeom>
          <a:solidFill>
            <a:srgbClr val="F7CAAC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+mj-lt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69" name="Google Shape;269;p2"/>
          <p:cNvSpPr/>
          <p:nvPr/>
        </p:nvSpPr>
        <p:spPr>
          <a:xfrm>
            <a:off x="2694905" y="1830146"/>
            <a:ext cx="550572" cy="511936"/>
          </a:xfrm>
          <a:prstGeom prst="rect">
            <a:avLst/>
          </a:prstGeom>
          <a:solidFill>
            <a:srgbClr val="F7CAAC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+mj-lt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70" name="Google Shape;270;p2"/>
          <p:cNvSpPr/>
          <p:nvPr/>
        </p:nvSpPr>
        <p:spPr>
          <a:xfrm>
            <a:off x="3245477" y="1830146"/>
            <a:ext cx="550572" cy="511936"/>
          </a:xfrm>
          <a:prstGeom prst="rect">
            <a:avLst/>
          </a:prstGeom>
          <a:solidFill>
            <a:srgbClr val="F7CAAC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+mj-lt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71" name="Google Shape;271;p2"/>
          <p:cNvSpPr/>
          <p:nvPr/>
        </p:nvSpPr>
        <p:spPr>
          <a:xfrm>
            <a:off x="3796049" y="1830146"/>
            <a:ext cx="550572" cy="511936"/>
          </a:xfrm>
          <a:prstGeom prst="rect">
            <a:avLst/>
          </a:prstGeom>
          <a:solidFill>
            <a:srgbClr val="F7CAAC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+mj-lt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72" name="Google Shape;272;p2"/>
          <p:cNvSpPr/>
          <p:nvPr/>
        </p:nvSpPr>
        <p:spPr>
          <a:xfrm>
            <a:off x="4346621" y="1830146"/>
            <a:ext cx="550572" cy="511936"/>
          </a:xfrm>
          <a:prstGeom prst="rect">
            <a:avLst/>
          </a:prstGeom>
          <a:solidFill>
            <a:srgbClr val="F7CAAC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+mj-lt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73" name="Google Shape;273;p2"/>
          <p:cNvSpPr/>
          <p:nvPr/>
        </p:nvSpPr>
        <p:spPr>
          <a:xfrm>
            <a:off x="4887533" y="1830146"/>
            <a:ext cx="550572" cy="511936"/>
          </a:xfrm>
          <a:prstGeom prst="rect">
            <a:avLst/>
          </a:prstGeom>
          <a:solidFill>
            <a:srgbClr val="FFFF00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+mj-lt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74" name="Google Shape;274;p2"/>
          <p:cNvSpPr/>
          <p:nvPr/>
        </p:nvSpPr>
        <p:spPr>
          <a:xfrm>
            <a:off x="2694905" y="2342082"/>
            <a:ext cx="550572" cy="511936"/>
          </a:xfrm>
          <a:prstGeom prst="rect">
            <a:avLst/>
          </a:prstGeom>
          <a:solidFill>
            <a:srgbClr val="F7CAAC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+mj-lt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75" name="Google Shape;275;p2"/>
          <p:cNvSpPr/>
          <p:nvPr/>
        </p:nvSpPr>
        <p:spPr>
          <a:xfrm>
            <a:off x="3245477" y="2342082"/>
            <a:ext cx="550572" cy="511936"/>
          </a:xfrm>
          <a:prstGeom prst="rect">
            <a:avLst/>
          </a:prstGeom>
          <a:solidFill>
            <a:srgbClr val="F7CAAC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+mj-lt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76" name="Google Shape;276;p2"/>
          <p:cNvSpPr/>
          <p:nvPr/>
        </p:nvSpPr>
        <p:spPr>
          <a:xfrm>
            <a:off x="3796049" y="2342082"/>
            <a:ext cx="550572" cy="511936"/>
          </a:xfrm>
          <a:prstGeom prst="rect">
            <a:avLst/>
          </a:prstGeom>
          <a:solidFill>
            <a:srgbClr val="F7CAAC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+mj-lt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77" name="Google Shape;277;p2"/>
          <p:cNvSpPr/>
          <p:nvPr/>
        </p:nvSpPr>
        <p:spPr>
          <a:xfrm>
            <a:off x="4346621" y="2342082"/>
            <a:ext cx="550572" cy="511936"/>
          </a:xfrm>
          <a:prstGeom prst="rect">
            <a:avLst/>
          </a:prstGeom>
          <a:solidFill>
            <a:srgbClr val="F7CAAC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+mj-lt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78" name="Google Shape;278;p2"/>
          <p:cNvSpPr/>
          <p:nvPr/>
        </p:nvSpPr>
        <p:spPr>
          <a:xfrm>
            <a:off x="4887533" y="2342082"/>
            <a:ext cx="550572" cy="511936"/>
          </a:xfrm>
          <a:prstGeom prst="rect">
            <a:avLst/>
          </a:prstGeom>
          <a:solidFill>
            <a:srgbClr val="FFFF00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+mj-lt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79" name="Google Shape;279;p2"/>
          <p:cNvSpPr/>
          <p:nvPr/>
        </p:nvSpPr>
        <p:spPr>
          <a:xfrm>
            <a:off x="5447765" y="2342082"/>
            <a:ext cx="550572" cy="511936"/>
          </a:xfrm>
          <a:prstGeom prst="rect">
            <a:avLst/>
          </a:prstGeom>
          <a:solidFill>
            <a:srgbClr val="F7CAAC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+mj-lt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80" name="Google Shape;280;p2"/>
          <p:cNvSpPr/>
          <p:nvPr/>
        </p:nvSpPr>
        <p:spPr>
          <a:xfrm>
            <a:off x="5998337" y="2342082"/>
            <a:ext cx="550572" cy="511936"/>
          </a:xfrm>
          <a:prstGeom prst="rect">
            <a:avLst/>
          </a:prstGeom>
          <a:solidFill>
            <a:srgbClr val="F7CAAC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+mj-lt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81" name="Google Shape;281;p2"/>
          <p:cNvSpPr/>
          <p:nvPr/>
        </p:nvSpPr>
        <p:spPr>
          <a:xfrm>
            <a:off x="4346621" y="2854017"/>
            <a:ext cx="550572" cy="511936"/>
          </a:xfrm>
          <a:prstGeom prst="rect">
            <a:avLst/>
          </a:prstGeom>
          <a:solidFill>
            <a:srgbClr val="F7CAAC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+mj-lt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82" name="Google Shape;282;p2"/>
          <p:cNvSpPr/>
          <p:nvPr/>
        </p:nvSpPr>
        <p:spPr>
          <a:xfrm>
            <a:off x="4887533" y="2854017"/>
            <a:ext cx="550572" cy="511936"/>
          </a:xfrm>
          <a:prstGeom prst="rect">
            <a:avLst/>
          </a:prstGeom>
          <a:solidFill>
            <a:srgbClr val="FFFF00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+mj-lt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83" name="Google Shape;283;p2"/>
          <p:cNvSpPr/>
          <p:nvPr/>
        </p:nvSpPr>
        <p:spPr>
          <a:xfrm>
            <a:off x="5447765" y="2854017"/>
            <a:ext cx="550572" cy="511936"/>
          </a:xfrm>
          <a:prstGeom prst="rect">
            <a:avLst/>
          </a:prstGeom>
          <a:solidFill>
            <a:srgbClr val="F7CAAC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+mj-lt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84" name="Google Shape;284;p2"/>
          <p:cNvSpPr/>
          <p:nvPr/>
        </p:nvSpPr>
        <p:spPr>
          <a:xfrm>
            <a:off x="5998337" y="2854017"/>
            <a:ext cx="550572" cy="511936"/>
          </a:xfrm>
          <a:prstGeom prst="rect">
            <a:avLst/>
          </a:prstGeom>
          <a:solidFill>
            <a:srgbClr val="F7CAAC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+mj-lt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85" name="Google Shape;285;p2"/>
          <p:cNvSpPr/>
          <p:nvPr/>
        </p:nvSpPr>
        <p:spPr>
          <a:xfrm>
            <a:off x="3245477" y="3365952"/>
            <a:ext cx="550572" cy="511936"/>
          </a:xfrm>
          <a:prstGeom prst="rect">
            <a:avLst/>
          </a:prstGeom>
          <a:solidFill>
            <a:srgbClr val="F7CAAC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+mj-lt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86" name="Google Shape;286;p2"/>
          <p:cNvSpPr/>
          <p:nvPr/>
        </p:nvSpPr>
        <p:spPr>
          <a:xfrm>
            <a:off x="3796049" y="3365952"/>
            <a:ext cx="550572" cy="511936"/>
          </a:xfrm>
          <a:prstGeom prst="rect">
            <a:avLst/>
          </a:prstGeom>
          <a:solidFill>
            <a:srgbClr val="F7CAAC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+mj-lt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87" name="Google Shape;287;p2"/>
          <p:cNvSpPr/>
          <p:nvPr/>
        </p:nvSpPr>
        <p:spPr>
          <a:xfrm>
            <a:off x="4346621" y="3365952"/>
            <a:ext cx="550572" cy="511936"/>
          </a:xfrm>
          <a:prstGeom prst="rect">
            <a:avLst/>
          </a:prstGeom>
          <a:solidFill>
            <a:srgbClr val="F7CAAC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+mj-lt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88" name="Google Shape;288;p2"/>
          <p:cNvSpPr/>
          <p:nvPr/>
        </p:nvSpPr>
        <p:spPr>
          <a:xfrm>
            <a:off x="4887533" y="3365952"/>
            <a:ext cx="550572" cy="511936"/>
          </a:xfrm>
          <a:prstGeom prst="rect">
            <a:avLst/>
          </a:prstGeom>
          <a:solidFill>
            <a:srgbClr val="FFFF00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+mj-lt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89" name="Google Shape;289;p2"/>
          <p:cNvSpPr/>
          <p:nvPr/>
        </p:nvSpPr>
        <p:spPr>
          <a:xfrm>
            <a:off x="2144333" y="3877889"/>
            <a:ext cx="550572" cy="511936"/>
          </a:xfrm>
          <a:prstGeom prst="rect">
            <a:avLst/>
          </a:prstGeom>
          <a:solidFill>
            <a:srgbClr val="F7CAAC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+mj-lt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90" name="Google Shape;290;p2"/>
          <p:cNvSpPr/>
          <p:nvPr/>
        </p:nvSpPr>
        <p:spPr>
          <a:xfrm>
            <a:off x="2694905" y="3877889"/>
            <a:ext cx="550572" cy="511936"/>
          </a:xfrm>
          <a:prstGeom prst="rect">
            <a:avLst/>
          </a:prstGeom>
          <a:solidFill>
            <a:srgbClr val="F7CAAC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+mj-lt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91" name="Google Shape;291;p2"/>
          <p:cNvSpPr/>
          <p:nvPr/>
        </p:nvSpPr>
        <p:spPr>
          <a:xfrm>
            <a:off x="3245477" y="3877889"/>
            <a:ext cx="550572" cy="511936"/>
          </a:xfrm>
          <a:prstGeom prst="rect">
            <a:avLst/>
          </a:prstGeom>
          <a:solidFill>
            <a:srgbClr val="F7CAAC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+mj-lt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92" name="Google Shape;292;p2"/>
          <p:cNvSpPr/>
          <p:nvPr/>
        </p:nvSpPr>
        <p:spPr>
          <a:xfrm>
            <a:off x="3796049" y="3877889"/>
            <a:ext cx="550572" cy="511936"/>
          </a:xfrm>
          <a:prstGeom prst="rect">
            <a:avLst/>
          </a:prstGeom>
          <a:solidFill>
            <a:srgbClr val="F7CAAC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+mj-lt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93" name="Google Shape;293;p2"/>
          <p:cNvSpPr/>
          <p:nvPr/>
        </p:nvSpPr>
        <p:spPr>
          <a:xfrm>
            <a:off x="4346621" y="3877889"/>
            <a:ext cx="550572" cy="511936"/>
          </a:xfrm>
          <a:prstGeom prst="rect">
            <a:avLst/>
          </a:prstGeom>
          <a:solidFill>
            <a:srgbClr val="F7CAAC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+mj-lt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94" name="Google Shape;294;p2"/>
          <p:cNvSpPr/>
          <p:nvPr/>
        </p:nvSpPr>
        <p:spPr>
          <a:xfrm>
            <a:off x="4887533" y="3877889"/>
            <a:ext cx="550572" cy="511936"/>
          </a:xfrm>
          <a:prstGeom prst="rect">
            <a:avLst/>
          </a:prstGeom>
          <a:solidFill>
            <a:srgbClr val="FFFF00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+mj-lt"/>
              <a:ea typeface="Comic Sans MS"/>
              <a:cs typeface="Comic Sans MS"/>
              <a:sym typeface="Comic Sans MS"/>
            </a:endParaRPr>
          </a:p>
        </p:txBody>
      </p:sp>
      <p:grpSp>
        <p:nvGrpSpPr>
          <p:cNvPr id="295" name="Google Shape;295;p2"/>
          <p:cNvGrpSpPr/>
          <p:nvPr/>
        </p:nvGrpSpPr>
        <p:grpSpPr>
          <a:xfrm>
            <a:off x="2144334" y="1318209"/>
            <a:ext cx="4955149" cy="511936"/>
            <a:chOff x="9476622" y="1481070"/>
            <a:chExt cx="6606865" cy="682581"/>
          </a:xfrm>
        </p:grpSpPr>
        <p:sp>
          <p:nvSpPr>
            <p:cNvPr id="296" name="Google Shape;296;p2"/>
            <p:cNvSpPr/>
            <p:nvPr/>
          </p:nvSpPr>
          <p:spPr>
            <a:xfrm>
              <a:off x="9476622" y="1481070"/>
              <a:ext cx="734096" cy="682581"/>
            </a:xfrm>
            <a:prstGeom prst="rect">
              <a:avLst/>
            </a:prstGeom>
            <a:solidFill>
              <a:srgbClr val="F7CAAC"/>
            </a:solidFill>
            <a:ln w="1905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/>
              <a:r>
                <a:rPr lang="en-US" sz="3000" dirty="0">
                  <a:solidFill>
                    <a:schemeClr val="dk1"/>
                  </a:solidFill>
                  <a:latin typeface="Franklin Gothic Medium" panose="020B0603020102020204" pitchFamily="34" charset="0"/>
                  <a:ea typeface="Comic Sans MS"/>
                  <a:cs typeface="Comic Sans MS"/>
                  <a:sym typeface="Comic Sans MS"/>
                </a:rPr>
                <a:t>A</a:t>
              </a:r>
              <a:endParaRPr sz="1050" dirty="0">
                <a:latin typeface="Franklin Gothic Medium" panose="020B0603020102020204" pitchFamily="34" charset="0"/>
              </a:endParaRPr>
            </a:p>
          </p:txBody>
        </p:sp>
        <p:sp>
          <p:nvSpPr>
            <p:cNvPr id="297" name="Google Shape;297;p2"/>
            <p:cNvSpPr/>
            <p:nvPr/>
          </p:nvSpPr>
          <p:spPr>
            <a:xfrm>
              <a:off x="10210718" y="1481070"/>
              <a:ext cx="734096" cy="682581"/>
            </a:xfrm>
            <a:prstGeom prst="rect">
              <a:avLst/>
            </a:prstGeom>
            <a:solidFill>
              <a:srgbClr val="F7CAAC"/>
            </a:solidFill>
            <a:ln w="1905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/>
              <a:r>
                <a:rPr lang="en-US" sz="3000">
                  <a:solidFill>
                    <a:schemeClr val="dk1"/>
                  </a:solidFill>
                  <a:latin typeface="Franklin Gothic Medium" panose="020B0603020102020204" pitchFamily="34" charset="0"/>
                  <a:ea typeface="Comic Sans MS"/>
                  <a:cs typeface="Comic Sans MS"/>
                  <a:sym typeface="Comic Sans MS"/>
                </a:rPr>
                <a:t>P</a:t>
              </a:r>
              <a:endParaRPr sz="1050">
                <a:latin typeface="Franklin Gothic Medium" panose="020B0603020102020204" pitchFamily="34" charset="0"/>
              </a:endParaRPr>
            </a:p>
          </p:txBody>
        </p:sp>
        <p:sp>
          <p:nvSpPr>
            <p:cNvPr id="298" name="Google Shape;298;p2"/>
            <p:cNvSpPr/>
            <p:nvPr/>
          </p:nvSpPr>
          <p:spPr>
            <a:xfrm>
              <a:off x="10944814" y="1481070"/>
              <a:ext cx="734096" cy="682581"/>
            </a:xfrm>
            <a:prstGeom prst="rect">
              <a:avLst/>
            </a:prstGeom>
            <a:solidFill>
              <a:srgbClr val="F7CAAC"/>
            </a:solidFill>
            <a:ln w="1905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/>
              <a:r>
                <a:rPr lang="en-US" sz="3000">
                  <a:solidFill>
                    <a:schemeClr val="dk1"/>
                  </a:solidFill>
                  <a:latin typeface="Franklin Gothic Medium" panose="020B0603020102020204" pitchFamily="34" charset="0"/>
                  <a:ea typeface="Comic Sans MS"/>
                  <a:cs typeface="Comic Sans MS"/>
                  <a:sym typeface="Comic Sans MS"/>
                </a:rPr>
                <a:t>A</a:t>
              </a:r>
              <a:endParaRPr sz="1050">
                <a:latin typeface="Franklin Gothic Medium" panose="020B0603020102020204" pitchFamily="34" charset="0"/>
              </a:endParaRPr>
            </a:p>
          </p:txBody>
        </p:sp>
        <p:sp>
          <p:nvSpPr>
            <p:cNvPr id="299" name="Google Shape;299;p2"/>
            <p:cNvSpPr/>
            <p:nvPr/>
          </p:nvSpPr>
          <p:spPr>
            <a:xfrm>
              <a:off x="11678910" y="1481070"/>
              <a:ext cx="734096" cy="682581"/>
            </a:xfrm>
            <a:prstGeom prst="rect">
              <a:avLst/>
            </a:prstGeom>
            <a:solidFill>
              <a:srgbClr val="F7CAAC"/>
            </a:solidFill>
            <a:ln w="1905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/>
              <a:r>
                <a:rPr lang="en-US" sz="3000" dirty="0">
                  <a:solidFill>
                    <a:schemeClr val="dk1"/>
                  </a:solidFill>
                  <a:latin typeface="Franklin Gothic Medium" panose="020B0603020102020204" pitchFamily="34" charset="0"/>
                  <a:ea typeface="Comic Sans MS"/>
                  <a:cs typeface="Comic Sans MS"/>
                  <a:sym typeface="Comic Sans MS"/>
                </a:rPr>
                <a:t>R</a:t>
              </a:r>
              <a:endParaRPr sz="1050" dirty="0">
                <a:latin typeface="Franklin Gothic Medium" panose="020B0603020102020204" pitchFamily="34" charset="0"/>
              </a:endParaRPr>
            </a:p>
          </p:txBody>
        </p:sp>
        <p:sp>
          <p:nvSpPr>
            <p:cNvPr id="300" name="Google Shape;300;p2"/>
            <p:cNvSpPr/>
            <p:nvPr/>
          </p:nvSpPr>
          <p:spPr>
            <a:xfrm>
              <a:off x="12413006" y="1481070"/>
              <a:ext cx="734096" cy="682581"/>
            </a:xfrm>
            <a:prstGeom prst="rect">
              <a:avLst/>
            </a:prstGeom>
            <a:solidFill>
              <a:srgbClr val="F7CAAC"/>
            </a:solidFill>
            <a:ln w="1905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/>
              <a:r>
                <a:rPr lang="en-US" sz="3000">
                  <a:solidFill>
                    <a:schemeClr val="dk1"/>
                  </a:solidFill>
                  <a:latin typeface="Franklin Gothic Medium" panose="020B0603020102020204" pitchFamily="34" charset="0"/>
                  <a:ea typeface="Comic Sans MS"/>
                  <a:cs typeface="Comic Sans MS"/>
                  <a:sym typeface="Comic Sans MS"/>
                </a:rPr>
                <a:t>T</a:t>
              </a:r>
              <a:endParaRPr sz="1050">
                <a:latin typeface="Franklin Gothic Medium" panose="020B0603020102020204" pitchFamily="34" charset="0"/>
              </a:endParaRPr>
            </a:p>
          </p:txBody>
        </p:sp>
        <p:sp>
          <p:nvSpPr>
            <p:cNvPr id="301" name="Google Shape;301;p2"/>
            <p:cNvSpPr/>
            <p:nvPr/>
          </p:nvSpPr>
          <p:spPr>
            <a:xfrm>
              <a:off x="13147102" y="1481070"/>
              <a:ext cx="734096" cy="682581"/>
            </a:xfrm>
            <a:prstGeom prst="rect">
              <a:avLst/>
            </a:prstGeom>
            <a:solidFill>
              <a:srgbClr val="FFFF00"/>
            </a:solidFill>
            <a:ln w="1905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/>
              <a:r>
                <a:rPr lang="en-US" sz="3000">
                  <a:solidFill>
                    <a:schemeClr val="dk1"/>
                  </a:solidFill>
                  <a:latin typeface="Franklin Gothic Medium" panose="020B0603020102020204" pitchFamily="34" charset="0"/>
                  <a:ea typeface="Comic Sans MS"/>
                  <a:cs typeface="Comic Sans MS"/>
                  <a:sym typeface="Comic Sans MS"/>
                </a:rPr>
                <a:t>M</a:t>
              </a:r>
              <a:endParaRPr sz="1050">
                <a:latin typeface="Franklin Gothic Medium" panose="020B0603020102020204" pitchFamily="34" charset="0"/>
              </a:endParaRPr>
            </a:p>
          </p:txBody>
        </p:sp>
        <p:sp>
          <p:nvSpPr>
            <p:cNvPr id="302" name="Google Shape;302;p2"/>
            <p:cNvSpPr/>
            <p:nvPr/>
          </p:nvSpPr>
          <p:spPr>
            <a:xfrm>
              <a:off x="13881198" y="1481070"/>
              <a:ext cx="734096" cy="682581"/>
            </a:xfrm>
            <a:prstGeom prst="rect">
              <a:avLst/>
            </a:prstGeom>
            <a:solidFill>
              <a:srgbClr val="F7CAAC"/>
            </a:solidFill>
            <a:ln w="1905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/>
              <a:r>
                <a:rPr lang="en-US" sz="3000" dirty="0">
                  <a:solidFill>
                    <a:schemeClr val="dk1"/>
                  </a:solidFill>
                  <a:latin typeface="Franklin Gothic Medium" panose="020B0603020102020204" pitchFamily="34" charset="0"/>
                  <a:ea typeface="Comic Sans MS"/>
                  <a:cs typeface="Comic Sans MS"/>
                  <a:sym typeface="Comic Sans MS"/>
                </a:rPr>
                <a:t>E</a:t>
              </a:r>
              <a:endParaRPr sz="1050" dirty="0">
                <a:latin typeface="Franklin Gothic Medium" panose="020B0603020102020204" pitchFamily="34" charset="0"/>
              </a:endParaRPr>
            </a:p>
          </p:txBody>
        </p:sp>
        <p:sp>
          <p:nvSpPr>
            <p:cNvPr id="303" name="Google Shape;303;p2"/>
            <p:cNvSpPr/>
            <p:nvPr/>
          </p:nvSpPr>
          <p:spPr>
            <a:xfrm>
              <a:off x="14615294" y="1481070"/>
              <a:ext cx="734096" cy="682581"/>
            </a:xfrm>
            <a:prstGeom prst="rect">
              <a:avLst/>
            </a:prstGeom>
            <a:solidFill>
              <a:srgbClr val="F7CAAC"/>
            </a:solidFill>
            <a:ln w="1905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/>
              <a:r>
                <a:rPr lang="en-US" sz="3000">
                  <a:solidFill>
                    <a:schemeClr val="dk1"/>
                  </a:solidFill>
                  <a:latin typeface="Franklin Gothic Medium" panose="020B0603020102020204" pitchFamily="34" charset="0"/>
                  <a:ea typeface="Comic Sans MS"/>
                  <a:cs typeface="Comic Sans MS"/>
                  <a:sym typeface="Comic Sans MS"/>
                </a:rPr>
                <a:t>N</a:t>
              </a:r>
              <a:endParaRPr sz="1050">
                <a:latin typeface="Franklin Gothic Medium" panose="020B0603020102020204" pitchFamily="34" charset="0"/>
              </a:endParaRPr>
            </a:p>
          </p:txBody>
        </p:sp>
        <p:sp>
          <p:nvSpPr>
            <p:cNvPr id="304" name="Google Shape;304;p2"/>
            <p:cNvSpPr/>
            <p:nvPr/>
          </p:nvSpPr>
          <p:spPr>
            <a:xfrm>
              <a:off x="15349391" y="1481070"/>
              <a:ext cx="734096" cy="682581"/>
            </a:xfrm>
            <a:prstGeom prst="rect">
              <a:avLst/>
            </a:prstGeom>
            <a:solidFill>
              <a:srgbClr val="F7CAAC"/>
            </a:solidFill>
            <a:ln w="1905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/>
              <a:r>
                <a:rPr lang="en-US" sz="3000">
                  <a:solidFill>
                    <a:schemeClr val="dk1"/>
                  </a:solidFill>
                  <a:latin typeface="Franklin Gothic Medium" panose="020B0603020102020204" pitchFamily="34" charset="0"/>
                  <a:ea typeface="Comic Sans MS"/>
                  <a:cs typeface="Comic Sans MS"/>
                  <a:sym typeface="Comic Sans MS"/>
                </a:rPr>
                <a:t>T</a:t>
              </a:r>
              <a:endParaRPr sz="1050">
                <a:latin typeface="Franklin Gothic Medium" panose="020B0603020102020204" pitchFamily="34" charset="0"/>
              </a:endParaRPr>
            </a:p>
          </p:txBody>
        </p:sp>
      </p:grpSp>
      <p:grpSp>
        <p:nvGrpSpPr>
          <p:cNvPr id="305" name="Google Shape;305;p2"/>
          <p:cNvGrpSpPr/>
          <p:nvPr/>
        </p:nvGrpSpPr>
        <p:grpSpPr>
          <a:xfrm>
            <a:off x="1593761" y="1830146"/>
            <a:ext cx="3854004" cy="511936"/>
            <a:chOff x="8742526" y="2163651"/>
            <a:chExt cx="5138672" cy="682581"/>
          </a:xfrm>
        </p:grpSpPr>
        <p:sp>
          <p:nvSpPr>
            <p:cNvPr id="306" name="Google Shape;306;p2"/>
            <p:cNvSpPr/>
            <p:nvPr/>
          </p:nvSpPr>
          <p:spPr>
            <a:xfrm>
              <a:off x="8742526" y="2163651"/>
              <a:ext cx="734096" cy="682581"/>
            </a:xfrm>
            <a:prstGeom prst="rect">
              <a:avLst/>
            </a:prstGeom>
            <a:solidFill>
              <a:srgbClr val="F7CAAC"/>
            </a:solidFill>
            <a:ln w="1905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/>
              <a:r>
                <a:rPr lang="en-US" sz="3000" dirty="0">
                  <a:solidFill>
                    <a:schemeClr val="dk1"/>
                  </a:solidFill>
                  <a:latin typeface="Franklin Gothic Medium" panose="020B0603020102020204" pitchFamily="34" charset="0"/>
                  <a:ea typeface="Comic Sans MS"/>
                  <a:cs typeface="Comic Sans MS"/>
                  <a:sym typeface="Comic Sans MS"/>
                </a:rPr>
                <a:t>C</a:t>
              </a:r>
              <a:endParaRPr sz="1050" dirty="0">
                <a:latin typeface="Franklin Gothic Medium" panose="020B0603020102020204" pitchFamily="34" charset="0"/>
              </a:endParaRPr>
            </a:p>
          </p:txBody>
        </p:sp>
        <p:sp>
          <p:nvSpPr>
            <p:cNvPr id="307" name="Google Shape;307;p2"/>
            <p:cNvSpPr/>
            <p:nvPr/>
          </p:nvSpPr>
          <p:spPr>
            <a:xfrm>
              <a:off x="9476622" y="2163651"/>
              <a:ext cx="734096" cy="682581"/>
            </a:xfrm>
            <a:prstGeom prst="rect">
              <a:avLst/>
            </a:prstGeom>
            <a:solidFill>
              <a:srgbClr val="F7CAAC"/>
            </a:solidFill>
            <a:ln w="1905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/>
              <a:r>
                <a:rPr lang="en-US" sz="3000">
                  <a:solidFill>
                    <a:schemeClr val="dk1"/>
                  </a:solidFill>
                  <a:latin typeface="Franklin Gothic Medium" panose="020B0603020102020204" pitchFamily="34" charset="0"/>
                  <a:ea typeface="Comic Sans MS"/>
                  <a:cs typeface="Comic Sans MS"/>
                  <a:sym typeface="Comic Sans MS"/>
                </a:rPr>
                <a:t>O</a:t>
              </a:r>
              <a:endParaRPr sz="1050">
                <a:latin typeface="Franklin Gothic Medium" panose="020B0603020102020204" pitchFamily="34" charset="0"/>
              </a:endParaRPr>
            </a:p>
          </p:txBody>
        </p:sp>
        <p:sp>
          <p:nvSpPr>
            <p:cNvPr id="308" name="Google Shape;308;p2"/>
            <p:cNvSpPr/>
            <p:nvPr/>
          </p:nvSpPr>
          <p:spPr>
            <a:xfrm>
              <a:off x="10210718" y="2163651"/>
              <a:ext cx="734096" cy="682581"/>
            </a:xfrm>
            <a:prstGeom prst="rect">
              <a:avLst/>
            </a:prstGeom>
            <a:solidFill>
              <a:srgbClr val="F7CAAC"/>
            </a:solidFill>
            <a:ln w="1905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/>
              <a:r>
                <a:rPr lang="en-US" sz="3000" dirty="0">
                  <a:solidFill>
                    <a:schemeClr val="dk1"/>
                  </a:solidFill>
                  <a:latin typeface="Franklin Gothic Medium" panose="020B0603020102020204" pitchFamily="34" charset="0"/>
                  <a:ea typeface="Comic Sans MS"/>
                  <a:cs typeface="Comic Sans MS"/>
                  <a:sym typeface="Comic Sans MS"/>
                </a:rPr>
                <a:t>U</a:t>
              </a:r>
              <a:endParaRPr sz="1050" dirty="0">
                <a:latin typeface="Franklin Gothic Medium" panose="020B0603020102020204" pitchFamily="34" charset="0"/>
              </a:endParaRPr>
            </a:p>
          </p:txBody>
        </p:sp>
        <p:sp>
          <p:nvSpPr>
            <p:cNvPr id="309" name="Google Shape;309;p2"/>
            <p:cNvSpPr/>
            <p:nvPr/>
          </p:nvSpPr>
          <p:spPr>
            <a:xfrm>
              <a:off x="10944814" y="2163651"/>
              <a:ext cx="734096" cy="682581"/>
            </a:xfrm>
            <a:prstGeom prst="rect">
              <a:avLst/>
            </a:prstGeom>
            <a:solidFill>
              <a:srgbClr val="F7CAAC"/>
            </a:solidFill>
            <a:ln w="1905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/>
              <a:r>
                <a:rPr lang="en-US" sz="3000">
                  <a:solidFill>
                    <a:schemeClr val="dk1"/>
                  </a:solidFill>
                  <a:latin typeface="Franklin Gothic Medium" panose="020B0603020102020204" pitchFamily="34" charset="0"/>
                  <a:ea typeface="Comic Sans MS"/>
                  <a:cs typeface="Comic Sans MS"/>
                  <a:sym typeface="Comic Sans MS"/>
                </a:rPr>
                <a:t>N</a:t>
              </a:r>
              <a:endParaRPr sz="1050">
                <a:latin typeface="Franklin Gothic Medium" panose="020B0603020102020204" pitchFamily="34" charset="0"/>
              </a:endParaRPr>
            </a:p>
          </p:txBody>
        </p:sp>
        <p:sp>
          <p:nvSpPr>
            <p:cNvPr id="310" name="Google Shape;310;p2"/>
            <p:cNvSpPr/>
            <p:nvPr/>
          </p:nvSpPr>
          <p:spPr>
            <a:xfrm>
              <a:off x="11678910" y="2163651"/>
              <a:ext cx="734096" cy="682581"/>
            </a:xfrm>
            <a:prstGeom prst="rect">
              <a:avLst/>
            </a:prstGeom>
            <a:solidFill>
              <a:srgbClr val="F7CAAC"/>
            </a:solidFill>
            <a:ln w="1905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/>
              <a:r>
                <a:rPr lang="en-US" sz="3000">
                  <a:solidFill>
                    <a:schemeClr val="dk1"/>
                  </a:solidFill>
                  <a:latin typeface="Franklin Gothic Medium" panose="020B0603020102020204" pitchFamily="34" charset="0"/>
                  <a:ea typeface="Comic Sans MS"/>
                  <a:cs typeface="Comic Sans MS"/>
                  <a:sym typeface="Comic Sans MS"/>
                </a:rPr>
                <a:t>T</a:t>
              </a:r>
              <a:endParaRPr sz="1050">
                <a:latin typeface="Franklin Gothic Medium" panose="020B0603020102020204" pitchFamily="34" charset="0"/>
              </a:endParaRPr>
            </a:p>
          </p:txBody>
        </p:sp>
        <p:sp>
          <p:nvSpPr>
            <p:cNvPr id="311" name="Google Shape;311;p2"/>
            <p:cNvSpPr/>
            <p:nvPr/>
          </p:nvSpPr>
          <p:spPr>
            <a:xfrm>
              <a:off x="12413006" y="2163651"/>
              <a:ext cx="734096" cy="682581"/>
            </a:xfrm>
            <a:prstGeom prst="rect">
              <a:avLst/>
            </a:prstGeom>
            <a:solidFill>
              <a:srgbClr val="F7CAAC"/>
            </a:solidFill>
            <a:ln w="1905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/>
              <a:r>
                <a:rPr lang="en-US" sz="3000">
                  <a:solidFill>
                    <a:schemeClr val="dk1"/>
                  </a:solidFill>
                  <a:latin typeface="Franklin Gothic Medium" panose="020B0603020102020204" pitchFamily="34" charset="0"/>
                  <a:ea typeface="Comic Sans MS"/>
                  <a:cs typeface="Comic Sans MS"/>
                  <a:sym typeface="Comic Sans MS"/>
                </a:rPr>
                <a:t>R</a:t>
              </a:r>
              <a:endParaRPr sz="1050">
                <a:latin typeface="Franklin Gothic Medium" panose="020B0603020102020204" pitchFamily="34" charset="0"/>
              </a:endParaRPr>
            </a:p>
          </p:txBody>
        </p:sp>
        <p:sp>
          <p:nvSpPr>
            <p:cNvPr id="312" name="Google Shape;312;p2"/>
            <p:cNvSpPr/>
            <p:nvPr/>
          </p:nvSpPr>
          <p:spPr>
            <a:xfrm>
              <a:off x="13147102" y="2163651"/>
              <a:ext cx="734096" cy="682581"/>
            </a:xfrm>
            <a:prstGeom prst="rect">
              <a:avLst/>
            </a:prstGeom>
            <a:solidFill>
              <a:srgbClr val="FFFF00"/>
            </a:solidFill>
            <a:ln w="1905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/>
              <a:r>
                <a:rPr lang="en-US" sz="3000">
                  <a:solidFill>
                    <a:schemeClr val="dk1"/>
                  </a:solidFill>
                  <a:latin typeface="Franklin Gothic Medium" panose="020B0603020102020204" pitchFamily="34" charset="0"/>
                  <a:ea typeface="Comic Sans MS"/>
                  <a:cs typeface="Comic Sans MS"/>
                  <a:sym typeface="Comic Sans MS"/>
                </a:rPr>
                <a:t>Y</a:t>
              </a:r>
              <a:endParaRPr sz="1050">
                <a:latin typeface="Franklin Gothic Medium" panose="020B0603020102020204" pitchFamily="34" charset="0"/>
              </a:endParaRPr>
            </a:p>
          </p:txBody>
        </p:sp>
      </p:grpSp>
      <p:grpSp>
        <p:nvGrpSpPr>
          <p:cNvPr id="313" name="Google Shape;313;p2"/>
          <p:cNvGrpSpPr/>
          <p:nvPr/>
        </p:nvGrpSpPr>
        <p:grpSpPr>
          <a:xfrm>
            <a:off x="2694905" y="2342082"/>
            <a:ext cx="3854004" cy="511936"/>
            <a:chOff x="10210718" y="2846232"/>
            <a:chExt cx="5138672" cy="682581"/>
          </a:xfrm>
        </p:grpSpPr>
        <p:sp>
          <p:nvSpPr>
            <p:cNvPr id="314" name="Google Shape;314;p2"/>
            <p:cNvSpPr/>
            <p:nvPr/>
          </p:nvSpPr>
          <p:spPr>
            <a:xfrm>
              <a:off x="10210718" y="2846232"/>
              <a:ext cx="734096" cy="682581"/>
            </a:xfrm>
            <a:prstGeom prst="rect">
              <a:avLst/>
            </a:prstGeom>
            <a:solidFill>
              <a:srgbClr val="F7CAAC"/>
            </a:solidFill>
            <a:ln w="1905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/>
              <a:r>
                <a:rPr lang="en-US" sz="3000">
                  <a:solidFill>
                    <a:schemeClr val="dk1"/>
                  </a:solidFill>
                  <a:latin typeface="Franklin Gothic Medium" panose="020B0603020102020204" pitchFamily="34" charset="0"/>
                  <a:ea typeface="Comic Sans MS"/>
                  <a:cs typeface="Comic Sans MS"/>
                  <a:sym typeface="Comic Sans MS"/>
                </a:rPr>
                <a:t>K</a:t>
              </a:r>
              <a:endParaRPr sz="1050">
                <a:latin typeface="Franklin Gothic Medium" panose="020B0603020102020204" pitchFamily="34" charset="0"/>
              </a:endParaRPr>
            </a:p>
          </p:txBody>
        </p:sp>
        <p:sp>
          <p:nvSpPr>
            <p:cNvPr id="315" name="Google Shape;315;p2"/>
            <p:cNvSpPr/>
            <p:nvPr/>
          </p:nvSpPr>
          <p:spPr>
            <a:xfrm>
              <a:off x="10944814" y="2846232"/>
              <a:ext cx="734096" cy="682581"/>
            </a:xfrm>
            <a:prstGeom prst="rect">
              <a:avLst/>
            </a:prstGeom>
            <a:solidFill>
              <a:srgbClr val="F7CAAC"/>
            </a:solidFill>
            <a:ln w="1905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/>
              <a:r>
                <a:rPr lang="en-US" sz="3000">
                  <a:solidFill>
                    <a:schemeClr val="dk1"/>
                  </a:solidFill>
                  <a:latin typeface="Franklin Gothic Medium" panose="020B0603020102020204" pitchFamily="34" charset="0"/>
                  <a:ea typeface="Comic Sans MS"/>
                  <a:cs typeface="Comic Sans MS"/>
                  <a:sym typeface="Comic Sans MS"/>
                </a:rPr>
                <a:t>I</a:t>
              </a:r>
              <a:endParaRPr sz="1050">
                <a:latin typeface="Franklin Gothic Medium" panose="020B0603020102020204" pitchFamily="34" charset="0"/>
              </a:endParaRPr>
            </a:p>
          </p:txBody>
        </p:sp>
        <p:sp>
          <p:nvSpPr>
            <p:cNvPr id="316" name="Google Shape;316;p2"/>
            <p:cNvSpPr/>
            <p:nvPr/>
          </p:nvSpPr>
          <p:spPr>
            <a:xfrm>
              <a:off x="11678910" y="2846232"/>
              <a:ext cx="734096" cy="682581"/>
            </a:xfrm>
            <a:prstGeom prst="rect">
              <a:avLst/>
            </a:prstGeom>
            <a:solidFill>
              <a:srgbClr val="F7CAAC"/>
            </a:solidFill>
            <a:ln w="1905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/>
              <a:r>
                <a:rPr lang="en-US" sz="3000">
                  <a:solidFill>
                    <a:schemeClr val="dk1"/>
                  </a:solidFill>
                  <a:latin typeface="Franklin Gothic Medium" panose="020B0603020102020204" pitchFamily="34" charset="0"/>
                  <a:ea typeface="Comic Sans MS"/>
                  <a:cs typeface="Comic Sans MS"/>
                  <a:sym typeface="Comic Sans MS"/>
                </a:rPr>
                <a:t>T</a:t>
              </a:r>
              <a:endParaRPr sz="1050">
                <a:latin typeface="Franklin Gothic Medium" panose="020B0603020102020204" pitchFamily="34" charset="0"/>
              </a:endParaRPr>
            </a:p>
          </p:txBody>
        </p:sp>
        <p:sp>
          <p:nvSpPr>
            <p:cNvPr id="317" name="Google Shape;317;p2"/>
            <p:cNvSpPr/>
            <p:nvPr/>
          </p:nvSpPr>
          <p:spPr>
            <a:xfrm>
              <a:off x="12413006" y="2846232"/>
              <a:ext cx="734096" cy="682581"/>
            </a:xfrm>
            <a:prstGeom prst="rect">
              <a:avLst/>
            </a:prstGeom>
            <a:solidFill>
              <a:srgbClr val="F7CAAC"/>
            </a:solidFill>
            <a:ln w="1905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/>
              <a:r>
                <a:rPr lang="en-US" sz="3000">
                  <a:solidFill>
                    <a:schemeClr val="dk1"/>
                  </a:solidFill>
                  <a:latin typeface="Franklin Gothic Medium" panose="020B0603020102020204" pitchFamily="34" charset="0"/>
                  <a:ea typeface="Comic Sans MS"/>
                  <a:cs typeface="Comic Sans MS"/>
                  <a:sym typeface="Comic Sans MS"/>
                </a:rPr>
                <a:t>C</a:t>
              </a:r>
              <a:endParaRPr sz="1050">
                <a:latin typeface="Franklin Gothic Medium" panose="020B0603020102020204" pitchFamily="34" charset="0"/>
              </a:endParaRPr>
            </a:p>
          </p:txBody>
        </p:sp>
        <p:sp>
          <p:nvSpPr>
            <p:cNvPr id="318" name="Google Shape;318;p2"/>
            <p:cNvSpPr/>
            <p:nvPr/>
          </p:nvSpPr>
          <p:spPr>
            <a:xfrm>
              <a:off x="13147102" y="2846232"/>
              <a:ext cx="734096" cy="682581"/>
            </a:xfrm>
            <a:prstGeom prst="rect">
              <a:avLst/>
            </a:prstGeom>
            <a:solidFill>
              <a:srgbClr val="FFFF00"/>
            </a:solidFill>
            <a:ln w="1905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/>
              <a:r>
                <a:rPr lang="en-US" sz="3000">
                  <a:solidFill>
                    <a:schemeClr val="dk1"/>
                  </a:solidFill>
                  <a:latin typeface="Franklin Gothic Medium" panose="020B0603020102020204" pitchFamily="34" charset="0"/>
                  <a:ea typeface="Comic Sans MS"/>
                  <a:cs typeface="Comic Sans MS"/>
                  <a:sym typeface="Comic Sans MS"/>
                </a:rPr>
                <a:t>H</a:t>
              </a:r>
              <a:endParaRPr sz="1050">
                <a:latin typeface="Franklin Gothic Medium" panose="020B0603020102020204" pitchFamily="34" charset="0"/>
              </a:endParaRPr>
            </a:p>
          </p:txBody>
        </p:sp>
        <p:sp>
          <p:nvSpPr>
            <p:cNvPr id="319" name="Google Shape;319;p2"/>
            <p:cNvSpPr/>
            <p:nvPr/>
          </p:nvSpPr>
          <p:spPr>
            <a:xfrm>
              <a:off x="13881198" y="2846232"/>
              <a:ext cx="734096" cy="682581"/>
            </a:xfrm>
            <a:prstGeom prst="rect">
              <a:avLst/>
            </a:prstGeom>
            <a:solidFill>
              <a:srgbClr val="F7CAAC"/>
            </a:solidFill>
            <a:ln w="1905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/>
              <a:r>
                <a:rPr lang="en-US" sz="3000">
                  <a:solidFill>
                    <a:schemeClr val="dk1"/>
                  </a:solidFill>
                  <a:latin typeface="Franklin Gothic Medium" panose="020B0603020102020204" pitchFamily="34" charset="0"/>
                  <a:ea typeface="Comic Sans MS"/>
                  <a:cs typeface="Comic Sans MS"/>
                  <a:sym typeface="Comic Sans MS"/>
                </a:rPr>
                <a:t>E</a:t>
              </a:r>
              <a:endParaRPr sz="1050">
                <a:latin typeface="Franklin Gothic Medium" panose="020B0603020102020204" pitchFamily="34" charset="0"/>
              </a:endParaRPr>
            </a:p>
          </p:txBody>
        </p:sp>
        <p:sp>
          <p:nvSpPr>
            <p:cNvPr id="320" name="Google Shape;320;p2"/>
            <p:cNvSpPr/>
            <p:nvPr/>
          </p:nvSpPr>
          <p:spPr>
            <a:xfrm>
              <a:off x="14615294" y="2846232"/>
              <a:ext cx="734096" cy="682581"/>
            </a:xfrm>
            <a:prstGeom prst="rect">
              <a:avLst/>
            </a:prstGeom>
            <a:solidFill>
              <a:srgbClr val="F7CAAC"/>
            </a:solidFill>
            <a:ln w="1905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/>
              <a:r>
                <a:rPr lang="en-US" sz="3000">
                  <a:solidFill>
                    <a:schemeClr val="dk1"/>
                  </a:solidFill>
                  <a:latin typeface="Franklin Gothic Medium" panose="020B0603020102020204" pitchFamily="34" charset="0"/>
                  <a:ea typeface="Comic Sans MS"/>
                  <a:cs typeface="Comic Sans MS"/>
                  <a:sym typeface="Comic Sans MS"/>
                </a:rPr>
                <a:t>N</a:t>
              </a:r>
              <a:endParaRPr sz="1050">
                <a:latin typeface="Franklin Gothic Medium" panose="020B0603020102020204" pitchFamily="34" charset="0"/>
              </a:endParaRPr>
            </a:p>
          </p:txBody>
        </p:sp>
      </p:grpSp>
      <p:grpSp>
        <p:nvGrpSpPr>
          <p:cNvPr id="321" name="Google Shape;321;p2"/>
          <p:cNvGrpSpPr/>
          <p:nvPr/>
        </p:nvGrpSpPr>
        <p:grpSpPr>
          <a:xfrm>
            <a:off x="4346621" y="2854017"/>
            <a:ext cx="2202288" cy="511936"/>
            <a:chOff x="12413006" y="3528813"/>
            <a:chExt cx="2936384" cy="682581"/>
          </a:xfrm>
        </p:grpSpPr>
        <p:sp>
          <p:nvSpPr>
            <p:cNvPr id="322" name="Google Shape;322;p2"/>
            <p:cNvSpPr/>
            <p:nvPr/>
          </p:nvSpPr>
          <p:spPr>
            <a:xfrm>
              <a:off x="12413006" y="3528813"/>
              <a:ext cx="734096" cy="682581"/>
            </a:xfrm>
            <a:prstGeom prst="rect">
              <a:avLst/>
            </a:prstGeom>
            <a:solidFill>
              <a:srgbClr val="F7CAAC"/>
            </a:solidFill>
            <a:ln w="1905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/>
              <a:r>
                <a:rPr lang="en-US" sz="3000" dirty="0">
                  <a:solidFill>
                    <a:schemeClr val="dk1"/>
                  </a:solidFill>
                  <a:latin typeface="Franklin Gothic Medium" panose="020B0603020102020204" pitchFamily="34" charset="0"/>
                  <a:ea typeface="Comic Sans MS"/>
                  <a:cs typeface="Comic Sans MS"/>
                  <a:sym typeface="Comic Sans MS"/>
                </a:rPr>
                <a:t>T</a:t>
              </a:r>
              <a:endParaRPr sz="1050" dirty="0">
                <a:latin typeface="Franklin Gothic Medium" panose="020B0603020102020204" pitchFamily="34" charset="0"/>
              </a:endParaRPr>
            </a:p>
          </p:txBody>
        </p:sp>
        <p:sp>
          <p:nvSpPr>
            <p:cNvPr id="323" name="Google Shape;323;p2"/>
            <p:cNvSpPr/>
            <p:nvPr/>
          </p:nvSpPr>
          <p:spPr>
            <a:xfrm>
              <a:off x="13147102" y="3528813"/>
              <a:ext cx="734096" cy="682581"/>
            </a:xfrm>
            <a:prstGeom prst="rect">
              <a:avLst/>
            </a:prstGeom>
            <a:solidFill>
              <a:srgbClr val="FFFF00"/>
            </a:solidFill>
            <a:ln w="1905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/>
              <a:r>
                <a:rPr lang="en-US" sz="3000">
                  <a:solidFill>
                    <a:schemeClr val="dk1"/>
                  </a:solidFill>
                  <a:latin typeface="Franklin Gothic Medium" panose="020B0603020102020204" pitchFamily="34" charset="0"/>
                  <a:ea typeface="Comic Sans MS"/>
                  <a:cs typeface="Comic Sans MS"/>
                  <a:sym typeface="Comic Sans MS"/>
                </a:rPr>
                <a:t>O</a:t>
              </a:r>
              <a:endParaRPr sz="1050">
                <a:latin typeface="Franklin Gothic Medium" panose="020B0603020102020204" pitchFamily="34" charset="0"/>
              </a:endParaRPr>
            </a:p>
          </p:txBody>
        </p:sp>
        <p:sp>
          <p:nvSpPr>
            <p:cNvPr id="324" name="Google Shape;324;p2"/>
            <p:cNvSpPr/>
            <p:nvPr/>
          </p:nvSpPr>
          <p:spPr>
            <a:xfrm>
              <a:off x="13881198" y="3528813"/>
              <a:ext cx="734096" cy="682581"/>
            </a:xfrm>
            <a:prstGeom prst="rect">
              <a:avLst/>
            </a:prstGeom>
            <a:solidFill>
              <a:srgbClr val="F7CAAC"/>
            </a:solidFill>
            <a:ln w="1905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/>
              <a:r>
                <a:rPr lang="en-US" sz="3000">
                  <a:solidFill>
                    <a:schemeClr val="dk1"/>
                  </a:solidFill>
                  <a:latin typeface="Franklin Gothic Medium" panose="020B0603020102020204" pitchFamily="34" charset="0"/>
                  <a:ea typeface="Comic Sans MS"/>
                  <a:cs typeface="Comic Sans MS"/>
                  <a:sym typeface="Comic Sans MS"/>
                </a:rPr>
                <a:t>W</a:t>
              </a:r>
              <a:endParaRPr sz="1050">
                <a:latin typeface="Franklin Gothic Medium" panose="020B0603020102020204" pitchFamily="34" charset="0"/>
              </a:endParaRPr>
            </a:p>
          </p:txBody>
        </p:sp>
        <p:sp>
          <p:nvSpPr>
            <p:cNvPr id="325" name="Google Shape;325;p2"/>
            <p:cNvSpPr/>
            <p:nvPr/>
          </p:nvSpPr>
          <p:spPr>
            <a:xfrm>
              <a:off x="14615294" y="3528813"/>
              <a:ext cx="734096" cy="682581"/>
            </a:xfrm>
            <a:prstGeom prst="rect">
              <a:avLst/>
            </a:prstGeom>
            <a:solidFill>
              <a:srgbClr val="F7CAAC"/>
            </a:solidFill>
            <a:ln w="1905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/>
              <a:r>
                <a:rPr lang="en-US" sz="3000" dirty="0">
                  <a:solidFill>
                    <a:schemeClr val="dk1"/>
                  </a:solidFill>
                  <a:latin typeface="Franklin Gothic Medium" panose="020B0603020102020204" pitchFamily="34" charset="0"/>
                  <a:ea typeface="Comic Sans MS"/>
                  <a:cs typeface="Comic Sans MS"/>
                  <a:sym typeface="Comic Sans MS"/>
                </a:rPr>
                <a:t>N</a:t>
              </a:r>
              <a:endParaRPr sz="1050" dirty="0">
                <a:latin typeface="Franklin Gothic Medium" panose="020B0603020102020204" pitchFamily="34" charset="0"/>
              </a:endParaRPr>
            </a:p>
          </p:txBody>
        </p:sp>
      </p:grpSp>
      <p:grpSp>
        <p:nvGrpSpPr>
          <p:cNvPr id="326" name="Google Shape;326;p2"/>
          <p:cNvGrpSpPr/>
          <p:nvPr/>
        </p:nvGrpSpPr>
        <p:grpSpPr>
          <a:xfrm>
            <a:off x="3245477" y="3365952"/>
            <a:ext cx="2202288" cy="511936"/>
            <a:chOff x="10944814" y="4211394"/>
            <a:chExt cx="2936384" cy="682581"/>
          </a:xfrm>
        </p:grpSpPr>
        <p:sp>
          <p:nvSpPr>
            <p:cNvPr id="327" name="Google Shape;327;p2"/>
            <p:cNvSpPr/>
            <p:nvPr/>
          </p:nvSpPr>
          <p:spPr>
            <a:xfrm>
              <a:off x="10944814" y="4211394"/>
              <a:ext cx="734096" cy="682581"/>
            </a:xfrm>
            <a:prstGeom prst="rect">
              <a:avLst/>
            </a:prstGeom>
            <a:solidFill>
              <a:srgbClr val="F7CAAC"/>
            </a:solidFill>
            <a:ln w="1905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/>
              <a:r>
                <a:rPr lang="en-US" sz="3000">
                  <a:solidFill>
                    <a:schemeClr val="dk1"/>
                  </a:solidFill>
                  <a:latin typeface="Franklin Gothic Medium" panose="020B0603020102020204" pitchFamily="34" charset="0"/>
                  <a:ea typeface="Comic Sans MS"/>
                  <a:cs typeface="Comic Sans MS"/>
                  <a:sym typeface="Comic Sans MS"/>
                </a:rPr>
                <a:t>R</a:t>
              </a:r>
              <a:endParaRPr sz="1050">
                <a:latin typeface="Franklin Gothic Medium" panose="020B0603020102020204" pitchFamily="34" charset="0"/>
              </a:endParaRPr>
            </a:p>
          </p:txBody>
        </p:sp>
        <p:sp>
          <p:nvSpPr>
            <p:cNvPr id="328" name="Google Shape;328;p2"/>
            <p:cNvSpPr/>
            <p:nvPr/>
          </p:nvSpPr>
          <p:spPr>
            <a:xfrm>
              <a:off x="11678910" y="4211394"/>
              <a:ext cx="734096" cy="682581"/>
            </a:xfrm>
            <a:prstGeom prst="rect">
              <a:avLst/>
            </a:prstGeom>
            <a:solidFill>
              <a:srgbClr val="F7CAAC"/>
            </a:solidFill>
            <a:ln w="1905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/>
              <a:r>
                <a:rPr lang="en-US" sz="3000">
                  <a:solidFill>
                    <a:schemeClr val="dk1"/>
                  </a:solidFill>
                  <a:latin typeface="Franklin Gothic Medium" panose="020B0603020102020204" pitchFamily="34" charset="0"/>
                  <a:ea typeface="Comic Sans MS"/>
                  <a:cs typeface="Comic Sans MS"/>
                  <a:sym typeface="Comic Sans MS"/>
                </a:rPr>
                <a:t>O</a:t>
              </a:r>
              <a:endParaRPr sz="1050">
                <a:latin typeface="Franklin Gothic Medium" panose="020B0603020102020204" pitchFamily="34" charset="0"/>
              </a:endParaRPr>
            </a:p>
          </p:txBody>
        </p:sp>
        <p:sp>
          <p:nvSpPr>
            <p:cNvPr id="329" name="Google Shape;329;p2"/>
            <p:cNvSpPr/>
            <p:nvPr/>
          </p:nvSpPr>
          <p:spPr>
            <a:xfrm>
              <a:off x="12413006" y="4211394"/>
              <a:ext cx="734096" cy="682581"/>
            </a:xfrm>
            <a:prstGeom prst="rect">
              <a:avLst/>
            </a:prstGeom>
            <a:solidFill>
              <a:srgbClr val="F7CAAC"/>
            </a:solidFill>
            <a:ln w="1905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/>
              <a:r>
                <a:rPr lang="en-US" sz="3000">
                  <a:solidFill>
                    <a:schemeClr val="dk1"/>
                  </a:solidFill>
                  <a:latin typeface="Franklin Gothic Medium" panose="020B0603020102020204" pitchFamily="34" charset="0"/>
                  <a:ea typeface="Comic Sans MS"/>
                  <a:cs typeface="Comic Sans MS"/>
                  <a:sym typeface="Comic Sans MS"/>
                </a:rPr>
                <a:t>O</a:t>
              </a:r>
              <a:endParaRPr sz="1050">
                <a:latin typeface="Franklin Gothic Medium" panose="020B0603020102020204" pitchFamily="34" charset="0"/>
              </a:endParaRPr>
            </a:p>
          </p:txBody>
        </p:sp>
        <p:sp>
          <p:nvSpPr>
            <p:cNvPr id="330" name="Google Shape;330;p2"/>
            <p:cNvSpPr/>
            <p:nvPr/>
          </p:nvSpPr>
          <p:spPr>
            <a:xfrm>
              <a:off x="13147102" y="4211394"/>
              <a:ext cx="734096" cy="682581"/>
            </a:xfrm>
            <a:prstGeom prst="rect">
              <a:avLst/>
            </a:prstGeom>
            <a:solidFill>
              <a:srgbClr val="FFFF00"/>
            </a:solidFill>
            <a:ln w="1905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/>
              <a:r>
                <a:rPr lang="en-US" sz="3000">
                  <a:solidFill>
                    <a:schemeClr val="dk1"/>
                  </a:solidFill>
                  <a:latin typeface="Franklin Gothic Medium" panose="020B0603020102020204" pitchFamily="34" charset="0"/>
                  <a:ea typeface="Comic Sans MS"/>
                  <a:cs typeface="Comic Sans MS"/>
                  <a:sym typeface="Comic Sans MS"/>
                </a:rPr>
                <a:t>M</a:t>
              </a:r>
              <a:endParaRPr sz="1050">
                <a:latin typeface="Franklin Gothic Medium" panose="020B0603020102020204" pitchFamily="34" charset="0"/>
              </a:endParaRPr>
            </a:p>
          </p:txBody>
        </p:sp>
      </p:grpSp>
      <p:grpSp>
        <p:nvGrpSpPr>
          <p:cNvPr id="331" name="Google Shape;331;p2"/>
          <p:cNvGrpSpPr/>
          <p:nvPr/>
        </p:nvGrpSpPr>
        <p:grpSpPr>
          <a:xfrm>
            <a:off x="2144333" y="3877889"/>
            <a:ext cx="3303432" cy="511936"/>
            <a:chOff x="9476622" y="4893975"/>
            <a:chExt cx="4404576" cy="682581"/>
          </a:xfrm>
        </p:grpSpPr>
        <p:sp>
          <p:nvSpPr>
            <p:cNvPr id="332" name="Google Shape;332;p2"/>
            <p:cNvSpPr/>
            <p:nvPr/>
          </p:nvSpPr>
          <p:spPr>
            <a:xfrm>
              <a:off x="9476622" y="4893975"/>
              <a:ext cx="734096" cy="682581"/>
            </a:xfrm>
            <a:prstGeom prst="rect">
              <a:avLst/>
            </a:prstGeom>
            <a:solidFill>
              <a:srgbClr val="F7CAAC"/>
            </a:solidFill>
            <a:ln w="1905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/>
              <a:r>
                <a:rPr lang="en-US" sz="3000">
                  <a:solidFill>
                    <a:schemeClr val="dk1"/>
                  </a:solidFill>
                  <a:latin typeface="Franklin Gothic Medium" panose="020B0603020102020204" pitchFamily="34" charset="0"/>
                  <a:ea typeface="Comic Sans MS"/>
                  <a:cs typeface="Comic Sans MS"/>
                  <a:sym typeface="Comic Sans MS"/>
                </a:rPr>
                <a:t>F</a:t>
              </a:r>
              <a:endParaRPr sz="1050">
                <a:latin typeface="Franklin Gothic Medium" panose="020B0603020102020204" pitchFamily="34" charset="0"/>
              </a:endParaRPr>
            </a:p>
          </p:txBody>
        </p:sp>
        <p:sp>
          <p:nvSpPr>
            <p:cNvPr id="333" name="Google Shape;333;p2"/>
            <p:cNvSpPr/>
            <p:nvPr/>
          </p:nvSpPr>
          <p:spPr>
            <a:xfrm>
              <a:off x="10210718" y="4893975"/>
              <a:ext cx="734096" cy="682581"/>
            </a:xfrm>
            <a:prstGeom prst="rect">
              <a:avLst/>
            </a:prstGeom>
            <a:solidFill>
              <a:srgbClr val="F7CAAC"/>
            </a:solidFill>
            <a:ln w="1905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/>
              <a:r>
                <a:rPr lang="en-US" sz="3000">
                  <a:solidFill>
                    <a:schemeClr val="dk1"/>
                  </a:solidFill>
                  <a:latin typeface="Franklin Gothic Medium" panose="020B0603020102020204" pitchFamily="34" charset="0"/>
                  <a:ea typeface="Comic Sans MS"/>
                  <a:cs typeface="Comic Sans MS"/>
                  <a:sym typeface="Comic Sans MS"/>
                </a:rPr>
                <a:t>R</a:t>
              </a:r>
              <a:endParaRPr sz="1050">
                <a:latin typeface="Franklin Gothic Medium" panose="020B0603020102020204" pitchFamily="34" charset="0"/>
              </a:endParaRPr>
            </a:p>
          </p:txBody>
        </p:sp>
        <p:sp>
          <p:nvSpPr>
            <p:cNvPr id="334" name="Google Shape;334;p2"/>
            <p:cNvSpPr/>
            <p:nvPr/>
          </p:nvSpPr>
          <p:spPr>
            <a:xfrm>
              <a:off x="10944814" y="4893975"/>
              <a:ext cx="734096" cy="682581"/>
            </a:xfrm>
            <a:prstGeom prst="rect">
              <a:avLst/>
            </a:prstGeom>
            <a:solidFill>
              <a:srgbClr val="F7CAAC"/>
            </a:solidFill>
            <a:ln w="1905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/>
              <a:r>
                <a:rPr lang="en-US" sz="3000">
                  <a:solidFill>
                    <a:schemeClr val="dk1"/>
                  </a:solidFill>
                  <a:latin typeface="Franklin Gothic Medium" panose="020B0603020102020204" pitchFamily="34" charset="0"/>
                  <a:ea typeface="Comic Sans MS"/>
                  <a:cs typeface="Comic Sans MS"/>
                  <a:sym typeface="Comic Sans MS"/>
                </a:rPr>
                <a:t>I</a:t>
              </a:r>
              <a:endParaRPr sz="1050">
                <a:latin typeface="Franklin Gothic Medium" panose="020B0603020102020204" pitchFamily="34" charset="0"/>
              </a:endParaRPr>
            </a:p>
          </p:txBody>
        </p:sp>
        <p:sp>
          <p:nvSpPr>
            <p:cNvPr id="335" name="Google Shape;335;p2"/>
            <p:cNvSpPr/>
            <p:nvPr/>
          </p:nvSpPr>
          <p:spPr>
            <a:xfrm>
              <a:off x="11678910" y="4893975"/>
              <a:ext cx="734096" cy="682581"/>
            </a:xfrm>
            <a:prstGeom prst="rect">
              <a:avLst/>
            </a:prstGeom>
            <a:solidFill>
              <a:srgbClr val="F7CAAC"/>
            </a:solidFill>
            <a:ln w="1905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/>
              <a:r>
                <a:rPr lang="en-US" sz="3000">
                  <a:solidFill>
                    <a:schemeClr val="dk1"/>
                  </a:solidFill>
                  <a:latin typeface="Franklin Gothic Medium" panose="020B0603020102020204" pitchFamily="34" charset="0"/>
                  <a:ea typeface="Comic Sans MS"/>
                  <a:cs typeface="Comic Sans MS"/>
                  <a:sym typeface="Comic Sans MS"/>
                </a:rPr>
                <a:t>D</a:t>
              </a:r>
              <a:endParaRPr sz="1050">
                <a:latin typeface="Franklin Gothic Medium" panose="020B0603020102020204" pitchFamily="34" charset="0"/>
              </a:endParaRPr>
            </a:p>
          </p:txBody>
        </p:sp>
        <p:sp>
          <p:nvSpPr>
            <p:cNvPr id="336" name="Google Shape;336;p2"/>
            <p:cNvSpPr/>
            <p:nvPr/>
          </p:nvSpPr>
          <p:spPr>
            <a:xfrm>
              <a:off x="12413006" y="4893975"/>
              <a:ext cx="734096" cy="682581"/>
            </a:xfrm>
            <a:prstGeom prst="rect">
              <a:avLst/>
            </a:prstGeom>
            <a:solidFill>
              <a:srgbClr val="F7CAAC"/>
            </a:solidFill>
            <a:ln w="1905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/>
              <a:r>
                <a:rPr lang="en-US" sz="3000">
                  <a:solidFill>
                    <a:schemeClr val="dk1"/>
                  </a:solidFill>
                  <a:latin typeface="Franklin Gothic Medium" panose="020B0603020102020204" pitchFamily="34" charset="0"/>
                  <a:ea typeface="Comic Sans MS"/>
                  <a:cs typeface="Comic Sans MS"/>
                  <a:sym typeface="Comic Sans MS"/>
                </a:rPr>
                <a:t>G</a:t>
              </a:r>
              <a:endParaRPr sz="1050">
                <a:latin typeface="Franklin Gothic Medium" panose="020B0603020102020204" pitchFamily="34" charset="0"/>
              </a:endParaRPr>
            </a:p>
          </p:txBody>
        </p:sp>
        <p:sp>
          <p:nvSpPr>
            <p:cNvPr id="337" name="Google Shape;337;p2"/>
            <p:cNvSpPr/>
            <p:nvPr/>
          </p:nvSpPr>
          <p:spPr>
            <a:xfrm>
              <a:off x="13147102" y="4893975"/>
              <a:ext cx="734096" cy="682581"/>
            </a:xfrm>
            <a:prstGeom prst="rect">
              <a:avLst/>
            </a:prstGeom>
            <a:solidFill>
              <a:srgbClr val="FFFF00"/>
            </a:solidFill>
            <a:ln w="1905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/>
              <a:r>
                <a:rPr lang="en-US" sz="3000">
                  <a:solidFill>
                    <a:schemeClr val="dk1"/>
                  </a:solidFill>
                  <a:latin typeface="Franklin Gothic Medium" panose="020B0603020102020204" pitchFamily="34" charset="0"/>
                  <a:ea typeface="Comic Sans MS"/>
                  <a:cs typeface="Comic Sans MS"/>
                  <a:sym typeface="Comic Sans MS"/>
                </a:rPr>
                <a:t>E</a:t>
              </a:r>
              <a:endParaRPr sz="1050">
                <a:latin typeface="Franklin Gothic Medium" panose="020B0603020102020204" pitchFamily="34" charset="0"/>
              </a:endParaRPr>
            </a:p>
          </p:txBody>
        </p:sp>
      </p:grpSp>
      <p:grpSp>
        <p:nvGrpSpPr>
          <p:cNvPr id="338" name="Google Shape;338;p2"/>
          <p:cNvGrpSpPr/>
          <p:nvPr/>
        </p:nvGrpSpPr>
        <p:grpSpPr>
          <a:xfrm>
            <a:off x="4897193" y="1317948"/>
            <a:ext cx="550572" cy="3071615"/>
            <a:chOff x="8833373" y="2504941"/>
            <a:chExt cx="734096" cy="4095486"/>
          </a:xfrm>
          <a:solidFill>
            <a:srgbClr val="FFC000"/>
          </a:solidFill>
        </p:grpSpPr>
        <p:sp>
          <p:nvSpPr>
            <p:cNvPr id="339" name="Google Shape;339;p2"/>
            <p:cNvSpPr/>
            <p:nvPr/>
          </p:nvSpPr>
          <p:spPr>
            <a:xfrm>
              <a:off x="8833373" y="2504941"/>
              <a:ext cx="734096" cy="682581"/>
            </a:xfrm>
            <a:prstGeom prst="rect">
              <a:avLst/>
            </a:prstGeom>
            <a:grpFill/>
            <a:ln w="12700" cap="flat" cmpd="sng">
              <a:solidFill>
                <a:schemeClr val="bg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/>
              <a:r>
                <a:rPr lang="en-US" sz="3000" dirty="0">
                  <a:solidFill>
                    <a:schemeClr val="tx2">
                      <a:lumMod val="50000"/>
                    </a:schemeClr>
                  </a:solidFill>
                  <a:latin typeface="Franklin Gothic Medium" panose="020B0603020102020204" pitchFamily="34" charset="0"/>
                  <a:ea typeface="Comic Sans MS"/>
                  <a:cs typeface="Comic Sans MS"/>
                  <a:sym typeface="Comic Sans MS"/>
                </a:rPr>
                <a:t>M</a:t>
              </a:r>
              <a:endParaRPr sz="1050" dirty="0">
                <a:solidFill>
                  <a:schemeClr val="tx2">
                    <a:lumMod val="50000"/>
                  </a:schemeClr>
                </a:solidFill>
                <a:latin typeface="Franklin Gothic Medium" panose="020B0603020102020204" pitchFamily="34" charset="0"/>
              </a:endParaRPr>
            </a:p>
          </p:txBody>
        </p:sp>
        <p:sp>
          <p:nvSpPr>
            <p:cNvPr id="340" name="Google Shape;340;p2"/>
            <p:cNvSpPr/>
            <p:nvPr/>
          </p:nvSpPr>
          <p:spPr>
            <a:xfrm>
              <a:off x="8833373" y="3187522"/>
              <a:ext cx="734096" cy="682581"/>
            </a:xfrm>
            <a:prstGeom prst="rect">
              <a:avLst/>
            </a:prstGeom>
            <a:grpFill/>
            <a:ln w="12700" cap="flat" cmpd="sng">
              <a:solidFill>
                <a:schemeClr val="bg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/>
              <a:r>
                <a:rPr lang="en-US" sz="3000">
                  <a:solidFill>
                    <a:schemeClr val="tx2">
                      <a:lumMod val="50000"/>
                    </a:schemeClr>
                  </a:solidFill>
                  <a:latin typeface="Franklin Gothic Medium" panose="020B0603020102020204" pitchFamily="34" charset="0"/>
                  <a:ea typeface="Comic Sans MS"/>
                  <a:cs typeface="Comic Sans MS"/>
                  <a:sym typeface="Comic Sans MS"/>
                </a:rPr>
                <a:t>Y</a:t>
              </a:r>
              <a:endParaRPr sz="1050">
                <a:solidFill>
                  <a:schemeClr val="tx2">
                    <a:lumMod val="50000"/>
                  </a:schemeClr>
                </a:solidFill>
                <a:latin typeface="Franklin Gothic Medium" panose="020B0603020102020204" pitchFamily="34" charset="0"/>
              </a:endParaRPr>
            </a:p>
          </p:txBody>
        </p:sp>
        <p:sp>
          <p:nvSpPr>
            <p:cNvPr id="341" name="Google Shape;341;p2"/>
            <p:cNvSpPr/>
            <p:nvPr/>
          </p:nvSpPr>
          <p:spPr>
            <a:xfrm>
              <a:off x="8833373" y="3870103"/>
              <a:ext cx="734096" cy="682581"/>
            </a:xfrm>
            <a:prstGeom prst="rect">
              <a:avLst/>
            </a:prstGeom>
            <a:grpFill/>
            <a:ln w="12700" cap="flat" cmpd="sng">
              <a:solidFill>
                <a:schemeClr val="bg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/>
              <a:r>
                <a:rPr lang="en-US" sz="3000">
                  <a:solidFill>
                    <a:schemeClr val="tx2">
                      <a:lumMod val="50000"/>
                    </a:schemeClr>
                  </a:solidFill>
                  <a:latin typeface="Franklin Gothic Medium" panose="020B0603020102020204" pitchFamily="34" charset="0"/>
                  <a:ea typeface="Comic Sans MS"/>
                  <a:cs typeface="Comic Sans MS"/>
                  <a:sym typeface="Comic Sans MS"/>
                </a:rPr>
                <a:t>H</a:t>
              </a:r>
              <a:endParaRPr sz="1050">
                <a:solidFill>
                  <a:schemeClr val="tx2">
                    <a:lumMod val="50000"/>
                  </a:schemeClr>
                </a:solidFill>
                <a:latin typeface="Franklin Gothic Medium" panose="020B0603020102020204" pitchFamily="34" charset="0"/>
              </a:endParaRPr>
            </a:p>
          </p:txBody>
        </p:sp>
        <p:sp>
          <p:nvSpPr>
            <p:cNvPr id="342" name="Google Shape;342;p2"/>
            <p:cNvSpPr/>
            <p:nvPr/>
          </p:nvSpPr>
          <p:spPr>
            <a:xfrm>
              <a:off x="8833373" y="4552684"/>
              <a:ext cx="734096" cy="682581"/>
            </a:xfrm>
            <a:prstGeom prst="rect">
              <a:avLst/>
            </a:prstGeom>
            <a:grpFill/>
            <a:ln w="12700" cap="flat" cmpd="sng">
              <a:solidFill>
                <a:schemeClr val="bg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/>
              <a:r>
                <a:rPr lang="en-US" sz="3000" dirty="0">
                  <a:solidFill>
                    <a:schemeClr val="tx2">
                      <a:lumMod val="50000"/>
                    </a:schemeClr>
                  </a:solidFill>
                  <a:latin typeface="Franklin Gothic Medium" panose="020B0603020102020204" pitchFamily="34" charset="0"/>
                  <a:ea typeface="Comic Sans MS"/>
                  <a:cs typeface="Comic Sans MS"/>
                  <a:sym typeface="Comic Sans MS"/>
                </a:rPr>
                <a:t>O</a:t>
              </a:r>
              <a:endParaRPr sz="1050" dirty="0">
                <a:solidFill>
                  <a:schemeClr val="tx2">
                    <a:lumMod val="50000"/>
                  </a:schemeClr>
                </a:solidFill>
                <a:latin typeface="Franklin Gothic Medium" panose="020B0603020102020204" pitchFamily="34" charset="0"/>
              </a:endParaRPr>
            </a:p>
          </p:txBody>
        </p:sp>
        <p:sp>
          <p:nvSpPr>
            <p:cNvPr id="343" name="Google Shape;343;p2"/>
            <p:cNvSpPr/>
            <p:nvPr/>
          </p:nvSpPr>
          <p:spPr>
            <a:xfrm>
              <a:off x="8833373" y="5235265"/>
              <a:ext cx="734096" cy="682581"/>
            </a:xfrm>
            <a:prstGeom prst="rect">
              <a:avLst/>
            </a:prstGeom>
            <a:grpFill/>
            <a:ln w="12700" cap="flat" cmpd="sng">
              <a:solidFill>
                <a:schemeClr val="bg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/>
              <a:r>
                <a:rPr lang="en-US" sz="3000" dirty="0">
                  <a:solidFill>
                    <a:schemeClr val="tx2">
                      <a:lumMod val="50000"/>
                    </a:schemeClr>
                  </a:solidFill>
                  <a:latin typeface="Franklin Gothic Medium" panose="020B0603020102020204" pitchFamily="34" charset="0"/>
                  <a:ea typeface="Comic Sans MS"/>
                  <a:cs typeface="Comic Sans MS"/>
                  <a:sym typeface="Comic Sans MS"/>
                </a:rPr>
                <a:t>M</a:t>
              </a:r>
              <a:endParaRPr sz="1050" dirty="0">
                <a:solidFill>
                  <a:schemeClr val="tx2">
                    <a:lumMod val="50000"/>
                  </a:schemeClr>
                </a:solidFill>
                <a:latin typeface="Franklin Gothic Medium" panose="020B0603020102020204" pitchFamily="34" charset="0"/>
              </a:endParaRPr>
            </a:p>
          </p:txBody>
        </p:sp>
        <p:sp>
          <p:nvSpPr>
            <p:cNvPr id="344" name="Google Shape;344;p2"/>
            <p:cNvSpPr/>
            <p:nvPr/>
          </p:nvSpPr>
          <p:spPr>
            <a:xfrm>
              <a:off x="8833373" y="5917846"/>
              <a:ext cx="734096" cy="682581"/>
            </a:xfrm>
            <a:prstGeom prst="rect">
              <a:avLst/>
            </a:prstGeom>
            <a:grpFill/>
            <a:ln w="12700" cap="flat" cmpd="sng">
              <a:solidFill>
                <a:schemeClr val="bg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/>
              <a:r>
                <a:rPr lang="en-US" sz="3000">
                  <a:solidFill>
                    <a:schemeClr val="tx2">
                      <a:lumMod val="50000"/>
                    </a:schemeClr>
                  </a:solidFill>
                  <a:latin typeface="Franklin Gothic Medium" panose="020B0603020102020204" pitchFamily="34" charset="0"/>
                  <a:ea typeface="Comic Sans MS"/>
                  <a:cs typeface="Comic Sans MS"/>
                  <a:sym typeface="Comic Sans MS"/>
                </a:rPr>
                <a:t>E</a:t>
              </a:r>
              <a:endParaRPr sz="1050">
                <a:solidFill>
                  <a:schemeClr val="tx2">
                    <a:lumMod val="50000"/>
                  </a:schemeClr>
                </a:solidFill>
                <a:latin typeface="Franklin Gothic Medium" panose="020B0603020102020204" pitchFamily="34" charset="0"/>
              </a:endParaRPr>
            </a:p>
          </p:txBody>
        </p:sp>
      </p:grpSp>
      <p:sp>
        <p:nvSpPr>
          <p:cNvPr id="345" name="Google Shape;345;p2">
            <a:hlinkClick r:id="rId3" action="ppaction://hlinksldjump"/>
          </p:cNvPr>
          <p:cNvSpPr/>
          <p:nvPr/>
        </p:nvSpPr>
        <p:spPr>
          <a:xfrm>
            <a:off x="283742" y="1284669"/>
            <a:ext cx="441905" cy="482958"/>
          </a:xfrm>
          <a:prstGeom prst="star6">
            <a:avLst>
              <a:gd name="adj" fmla="val 28868"/>
              <a:gd name="hf" fmla="val 115470"/>
            </a:avLst>
          </a:prstGeom>
          <a:ln>
            <a:headEnd type="none" w="sm" len="sm"/>
            <a:tailEnd type="none" w="sm" len="sm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r>
              <a:rPr lang="en-US" sz="1800" dirty="0">
                <a:solidFill>
                  <a:schemeClr val="dk1"/>
                </a:solidFill>
                <a:latin typeface="Franklin Gothic Medium" panose="020B0603020102020204" pitchFamily="34" charset="0"/>
                <a:ea typeface="Comic Sans MS"/>
                <a:cs typeface="Comic Sans MS"/>
                <a:sym typeface="Comic Sans MS"/>
              </a:rPr>
              <a:t>1</a:t>
            </a:r>
            <a:endParaRPr sz="1050" dirty="0">
              <a:latin typeface="Franklin Gothic Medium" panose="020B0603020102020204" pitchFamily="34" charset="0"/>
            </a:endParaRPr>
          </a:p>
        </p:txBody>
      </p:sp>
      <p:sp>
        <p:nvSpPr>
          <p:cNvPr id="346" name="Google Shape;346;p2">
            <a:hlinkClick r:id="rId4" action="ppaction://hlinksldjump"/>
          </p:cNvPr>
          <p:cNvSpPr/>
          <p:nvPr/>
        </p:nvSpPr>
        <p:spPr>
          <a:xfrm>
            <a:off x="283742" y="1825583"/>
            <a:ext cx="441905" cy="482958"/>
          </a:xfrm>
          <a:prstGeom prst="star6">
            <a:avLst>
              <a:gd name="adj" fmla="val 28868"/>
              <a:gd name="hf" fmla="val 115470"/>
            </a:avLst>
          </a:prstGeom>
          <a:ln>
            <a:headEnd type="none" w="sm" len="sm"/>
            <a:tailEnd type="none" w="sm" len="sm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r>
              <a:rPr lang="en-US" sz="1800">
                <a:solidFill>
                  <a:schemeClr val="dk1"/>
                </a:solidFill>
                <a:latin typeface="Franklin Gothic Medium" panose="020B0603020102020204" pitchFamily="34" charset="0"/>
                <a:ea typeface="Comic Sans MS"/>
                <a:cs typeface="Comic Sans MS"/>
                <a:sym typeface="Comic Sans MS"/>
              </a:rPr>
              <a:t>2</a:t>
            </a:r>
            <a:endParaRPr sz="1050">
              <a:latin typeface="Franklin Gothic Medium" panose="020B0603020102020204" pitchFamily="34" charset="0"/>
            </a:endParaRPr>
          </a:p>
        </p:txBody>
      </p:sp>
      <p:sp>
        <p:nvSpPr>
          <p:cNvPr id="347" name="Google Shape;347;p2">
            <a:hlinkClick r:id="rId5" action="ppaction://hlinksldjump"/>
          </p:cNvPr>
          <p:cNvSpPr/>
          <p:nvPr/>
        </p:nvSpPr>
        <p:spPr>
          <a:xfrm>
            <a:off x="283742" y="2366496"/>
            <a:ext cx="441905" cy="482958"/>
          </a:xfrm>
          <a:prstGeom prst="star6">
            <a:avLst>
              <a:gd name="adj" fmla="val 28868"/>
              <a:gd name="hf" fmla="val 115470"/>
            </a:avLst>
          </a:prstGeom>
          <a:ln>
            <a:headEnd type="none" w="sm" len="sm"/>
            <a:tailEnd type="none" w="sm" len="sm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r>
              <a:rPr lang="en-US" sz="1800">
                <a:solidFill>
                  <a:schemeClr val="dk1"/>
                </a:solidFill>
                <a:latin typeface="Franklin Gothic Medium" panose="020B0603020102020204" pitchFamily="34" charset="0"/>
                <a:ea typeface="Comic Sans MS"/>
                <a:cs typeface="Comic Sans MS"/>
                <a:sym typeface="Comic Sans MS"/>
              </a:rPr>
              <a:t>3</a:t>
            </a:r>
            <a:endParaRPr sz="1050">
              <a:latin typeface="Franklin Gothic Medium" panose="020B0603020102020204" pitchFamily="34" charset="0"/>
            </a:endParaRPr>
          </a:p>
        </p:txBody>
      </p:sp>
      <p:sp>
        <p:nvSpPr>
          <p:cNvPr id="348" name="Google Shape;348;p2">
            <a:hlinkClick r:id="rId6" action="ppaction://hlinksldjump"/>
          </p:cNvPr>
          <p:cNvSpPr/>
          <p:nvPr/>
        </p:nvSpPr>
        <p:spPr>
          <a:xfrm>
            <a:off x="283742" y="2907410"/>
            <a:ext cx="441905" cy="482958"/>
          </a:xfrm>
          <a:prstGeom prst="star6">
            <a:avLst>
              <a:gd name="adj" fmla="val 28868"/>
              <a:gd name="hf" fmla="val 115470"/>
            </a:avLst>
          </a:prstGeom>
          <a:ln>
            <a:headEnd type="none" w="sm" len="sm"/>
            <a:tailEnd type="none" w="sm" len="sm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r>
              <a:rPr lang="en-US" sz="1800">
                <a:solidFill>
                  <a:schemeClr val="dk1"/>
                </a:solidFill>
                <a:latin typeface="Franklin Gothic Medium" panose="020B0603020102020204" pitchFamily="34" charset="0"/>
                <a:ea typeface="Comic Sans MS"/>
                <a:cs typeface="Comic Sans MS"/>
                <a:sym typeface="Comic Sans MS"/>
              </a:rPr>
              <a:t>4</a:t>
            </a:r>
            <a:endParaRPr sz="1050">
              <a:latin typeface="Franklin Gothic Medium" panose="020B0603020102020204" pitchFamily="34" charset="0"/>
            </a:endParaRPr>
          </a:p>
        </p:txBody>
      </p:sp>
      <p:sp>
        <p:nvSpPr>
          <p:cNvPr id="349" name="Google Shape;349;p2">
            <a:hlinkClick r:id="rId7" action="ppaction://hlinksldjump"/>
          </p:cNvPr>
          <p:cNvSpPr/>
          <p:nvPr/>
        </p:nvSpPr>
        <p:spPr>
          <a:xfrm>
            <a:off x="283742" y="3429009"/>
            <a:ext cx="441905" cy="482958"/>
          </a:xfrm>
          <a:prstGeom prst="star6">
            <a:avLst>
              <a:gd name="adj" fmla="val 28868"/>
              <a:gd name="hf" fmla="val 115470"/>
            </a:avLst>
          </a:prstGeom>
          <a:ln>
            <a:headEnd type="none" w="sm" len="sm"/>
            <a:tailEnd type="none" w="sm" len="sm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r>
              <a:rPr lang="en-US" sz="1800">
                <a:solidFill>
                  <a:schemeClr val="dk1"/>
                </a:solidFill>
                <a:latin typeface="Franklin Gothic Medium" panose="020B0603020102020204" pitchFamily="34" charset="0"/>
                <a:ea typeface="Comic Sans MS"/>
                <a:cs typeface="Comic Sans MS"/>
                <a:sym typeface="Comic Sans MS"/>
              </a:rPr>
              <a:t>5</a:t>
            </a:r>
            <a:endParaRPr sz="1050">
              <a:latin typeface="Franklin Gothic Medium" panose="020B0603020102020204" pitchFamily="34" charset="0"/>
            </a:endParaRPr>
          </a:p>
        </p:txBody>
      </p:sp>
      <p:sp>
        <p:nvSpPr>
          <p:cNvPr id="350" name="Google Shape;350;p2">
            <a:hlinkClick r:id="rId8" action="ppaction://hlinksldjump"/>
          </p:cNvPr>
          <p:cNvSpPr/>
          <p:nvPr/>
        </p:nvSpPr>
        <p:spPr>
          <a:xfrm>
            <a:off x="283742" y="3950609"/>
            <a:ext cx="441905" cy="482958"/>
          </a:xfrm>
          <a:prstGeom prst="star6">
            <a:avLst>
              <a:gd name="adj" fmla="val 28868"/>
              <a:gd name="hf" fmla="val 115470"/>
            </a:avLst>
          </a:prstGeom>
          <a:ln>
            <a:headEnd type="none" w="sm" len="sm"/>
            <a:tailEnd type="none" w="sm" len="sm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r>
              <a:rPr lang="en-US" sz="1800">
                <a:solidFill>
                  <a:schemeClr val="dk1"/>
                </a:solidFill>
                <a:latin typeface="Franklin Gothic Medium" panose="020B0603020102020204" pitchFamily="34" charset="0"/>
                <a:ea typeface="Comic Sans MS"/>
                <a:cs typeface="Comic Sans MS"/>
                <a:sym typeface="Comic Sans MS"/>
              </a:rPr>
              <a:t>6</a:t>
            </a:r>
            <a:endParaRPr sz="1050">
              <a:latin typeface="Franklin Gothic Medium" panose="020B0603020102020204" pitchFamily="34" charset="0"/>
            </a:endParaRPr>
          </a:p>
        </p:txBody>
      </p:sp>
      <p:sp>
        <p:nvSpPr>
          <p:cNvPr id="351" name="Google Shape;351;p2"/>
          <p:cNvSpPr/>
          <p:nvPr/>
        </p:nvSpPr>
        <p:spPr>
          <a:xfrm>
            <a:off x="4892716" y="734096"/>
            <a:ext cx="550571" cy="539637"/>
          </a:xfrm>
          <a:prstGeom prst="star6">
            <a:avLst>
              <a:gd name="adj" fmla="val 28868"/>
              <a:gd name="hf" fmla="val 115470"/>
            </a:avLst>
          </a:prstGeom>
          <a:solidFill>
            <a:srgbClr val="FFC000"/>
          </a:solidFill>
          <a:ln w="28575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r>
              <a:rPr lang="en-US" sz="1800" dirty="0">
                <a:solidFill>
                  <a:schemeClr val="tx2">
                    <a:lumMod val="50000"/>
                  </a:schemeClr>
                </a:solidFill>
                <a:latin typeface="Franklin Gothic Medium" panose="020B0603020102020204" pitchFamily="34" charset="0"/>
                <a:ea typeface="Comic Sans MS"/>
                <a:cs typeface="Comic Sans MS"/>
                <a:sym typeface="Comic Sans MS"/>
              </a:rPr>
              <a:t>S</a:t>
            </a:r>
            <a:endParaRPr sz="1050" dirty="0">
              <a:solidFill>
                <a:schemeClr val="tx2">
                  <a:lumMod val="50000"/>
                </a:schemeClr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352" name="Google Shape;352;p2" descr="HÃ¬nh áº£nh cÃ³ liÃªn quan">
            <a:hlinkClick r:id="rId9" action="ppaction://hlinksldjump"/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540123" y="2527021"/>
            <a:ext cx="2605170" cy="2701734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2"/>
          <p:cNvSpPr/>
          <p:nvPr/>
        </p:nvSpPr>
        <p:spPr>
          <a:xfrm>
            <a:off x="1687228" y="1369187"/>
            <a:ext cx="368519" cy="313924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ln w="12700">
            <a:headEnd type="none" w="sm" len="sm"/>
            <a:tailEnd type="none" w="sm" len="sm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2"/>
          <p:cNvSpPr/>
          <p:nvPr/>
        </p:nvSpPr>
        <p:spPr>
          <a:xfrm>
            <a:off x="1061340" y="1860367"/>
            <a:ext cx="370631" cy="393542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ln w="12700">
            <a:headEnd type="none" w="sm" len="sm"/>
            <a:tailEnd type="none" w="sm" len="sm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2"/>
          <p:cNvSpPr/>
          <p:nvPr/>
        </p:nvSpPr>
        <p:spPr>
          <a:xfrm>
            <a:off x="2180595" y="2382226"/>
            <a:ext cx="370631" cy="393542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ln w="12700">
            <a:headEnd type="none" w="sm" len="sm"/>
            <a:tailEnd type="none" w="sm" len="sm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2"/>
          <p:cNvSpPr/>
          <p:nvPr/>
        </p:nvSpPr>
        <p:spPr>
          <a:xfrm>
            <a:off x="3850939" y="2910735"/>
            <a:ext cx="370631" cy="393542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ln w="12700">
            <a:headEnd type="none" w="sm" len="sm"/>
            <a:tailEnd type="none" w="sm" len="sm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2"/>
          <p:cNvSpPr/>
          <p:nvPr/>
        </p:nvSpPr>
        <p:spPr>
          <a:xfrm>
            <a:off x="2735392" y="3365953"/>
            <a:ext cx="370631" cy="393542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ln w="12700">
            <a:headEnd type="none" w="sm" len="sm"/>
            <a:tailEnd type="none" w="sm" len="sm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2"/>
          <p:cNvSpPr/>
          <p:nvPr/>
        </p:nvSpPr>
        <p:spPr>
          <a:xfrm>
            <a:off x="1682803" y="3911968"/>
            <a:ext cx="370631" cy="393542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ln w="12700">
            <a:headEnd type="none" w="sm" len="sm"/>
            <a:tailEnd type="none" w="sm" len="sm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8A9E28-3C9F-7DD2-6BDD-34BF67D1D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694" y="381852"/>
            <a:ext cx="7713000" cy="467700"/>
          </a:xfrm>
        </p:spPr>
        <p:txBody>
          <a:bodyPr/>
          <a:lstStyle/>
          <a:p>
            <a:r>
              <a:rPr lang="en-VN" dirty="0"/>
              <a:t>CROSSWORDS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C1EC7E-C7C7-C3DB-158D-99C60C2291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2115014-A759-F683-BE5F-2277BDB55CA4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V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3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6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8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1"/>
                  </p:tgtEl>
                </p:cond>
              </p:nextCondLst>
            </p:seq>
          </p:childTnLst>
        </p:cTn>
      </p:par>
    </p:tnLst>
    <p:bldLst>
      <p:bldP spid="345" grpId="0" animBg="1"/>
      <p:bldP spid="346" grpId="0" animBg="1"/>
      <p:bldP spid="347" grpId="0" animBg="1"/>
      <p:bldP spid="348" grpId="0" animBg="1"/>
      <p:bldP spid="349" grpId="0" animBg="1"/>
      <p:bldP spid="35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7552A-8B37-538C-7A73-2327451538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0103" y="537211"/>
            <a:ext cx="4389397" cy="723555"/>
          </a:xfrm>
        </p:spPr>
        <p:txBody>
          <a:bodyPr/>
          <a:lstStyle/>
          <a:p>
            <a:pPr marL="152400" indent="0" algn="ctr">
              <a:buNone/>
            </a:pPr>
            <a:r>
              <a:rPr lang="en-VN" sz="3000" b="1" dirty="0">
                <a:latin typeface="Arial" panose="020B0604020202020204" pitchFamily="34" charset="0"/>
                <a:cs typeface="Arial" panose="020B0604020202020204" pitchFamily="34" charset="0"/>
              </a:rPr>
              <a:t>Which is not belong to topic “My house?”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4A79DF9-A42B-A1D0-9330-2F4FAFBECABB}"/>
              </a:ext>
            </a:extLst>
          </p:cNvPr>
          <p:cNvSpPr/>
          <p:nvPr/>
        </p:nvSpPr>
        <p:spPr>
          <a:xfrm>
            <a:off x="651510" y="2038618"/>
            <a:ext cx="1885950" cy="1003193"/>
          </a:xfrm>
          <a:prstGeom prst="roundRect">
            <a:avLst>
              <a:gd name="adj" fmla="val 26812"/>
            </a:avLst>
          </a:prstGeom>
          <a:solidFill>
            <a:srgbClr val="F5E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VN" sz="2600" u="none" strike="noStrike" kern="0" cap="none" spc="0" normalizeH="0" baseline="0" noProof="0" dirty="0">
                <a:ln>
                  <a:noFill/>
                </a:ln>
                <a:solidFill>
                  <a:srgbClr val="00385D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  <a:sym typeface="Arial"/>
              </a:rPr>
              <a:t>bedroom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713A7D4E-32D9-931F-38C0-EB4693E7E672}"/>
              </a:ext>
            </a:extLst>
          </p:cNvPr>
          <p:cNvSpPr/>
          <p:nvPr/>
        </p:nvSpPr>
        <p:spPr>
          <a:xfrm>
            <a:off x="3600450" y="2050048"/>
            <a:ext cx="1885950" cy="1003193"/>
          </a:xfrm>
          <a:prstGeom prst="roundRect">
            <a:avLst>
              <a:gd name="adj" fmla="val 26812"/>
            </a:avLst>
          </a:prstGeom>
          <a:solidFill>
            <a:srgbClr val="F5E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600" u="none" strike="noStrike" kern="0" cap="none" spc="0" normalizeH="0" baseline="0" noProof="0" dirty="0">
                <a:ln>
                  <a:noFill/>
                </a:ln>
                <a:solidFill>
                  <a:srgbClr val="00385D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  <a:sym typeface="Arial"/>
              </a:rPr>
              <a:t>kitchen</a:t>
            </a:r>
            <a:endParaRPr kumimoji="0" lang="en-VN" sz="2600" u="none" strike="noStrike" kern="0" cap="none" spc="0" normalizeH="0" baseline="0" noProof="0" dirty="0">
              <a:ln>
                <a:noFill/>
              </a:ln>
              <a:solidFill>
                <a:srgbClr val="00385D"/>
              </a:solidFill>
              <a:effectLst/>
              <a:uLnTx/>
              <a:uFillTx/>
              <a:latin typeface="Century Gothic" panose="020B050202020202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2729486C-FEB7-58B2-46C6-D593CFF0ED56}"/>
              </a:ext>
            </a:extLst>
          </p:cNvPr>
          <p:cNvSpPr/>
          <p:nvPr/>
        </p:nvSpPr>
        <p:spPr>
          <a:xfrm>
            <a:off x="6595110" y="2061478"/>
            <a:ext cx="1885950" cy="1003193"/>
          </a:xfrm>
          <a:prstGeom prst="roundRect">
            <a:avLst>
              <a:gd name="adj" fmla="val 26812"/>
            </a:avLst>
          </a:prstGeom>
          <a:solidFill>
            <a:srgbClr val="F5E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600" dirty="0">
                <a:solidFill>
                  <a:srgbClr val="00385D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l</a:t>
            </a:r>
            <a:r>
              <a:rPr kumimoji="0" lang="en-VN" sz="2600" u="none" strike="noStrike" kern="0" cap="none" spc="0" normalizeH="0" baseline="0" noProof="0" dirty="0">
                <a:ln>
                  <a:noFill/>
                </a:ln>
                <a:solidFill>
                  <a:srgbClr val="00385D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  <a:sym typeface="Arial"/>
              </a:rPr>
              <a:t>iving room</a:t>
            </a: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B10A0A7B-0011-A356-F14E-22AE371A03B3}"/>
              </a:ext>
            </a:extLst>
          </p:cNvPr>
          <p:cNvSpPr/>
          <p:nvPr/>
        </p:nvSpPr>
        <p:spPr>
          <a:xfrm>
            <a:off x="651510" y="3591666"/>
            <a:ext cx="1885950" cy="1003193"/>
          </a:xfrm>
          <a:prstGeom prst="roundRect">
            <a:avLst>
              <a:gd name="adj" fmla="val 26812"/>
            </a:avLst>
          </a:prstGeom>
          <a:solidFill>
            <a:srgbClr val="F5E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500" u="none" strike="noStrike" kern="0" cap="none" spc="0" normalizeH="0" baseline="0" noProof="0" dirty="0">
                <a:ln>
                  <a:noFill/>
                </a:ln>
                <a:solidFill>
                  <a:srgbClr val="00385D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  <a:sym typeface="Arial"/>
              </a:rPr>
              <a:t>bathroom</a:t>
            </a:r>
            <a:endParaRPr kumimoji="0" lang="en-VN" sz="2500" u="none" strike="noStrike" kern="0" cap="none" spc="0" normalizeH="0" baseline="0" noProof="0" dirty="0">
              <a:ln>
                <a:noFill/>
              </a:ln>
              <a:solidFill>
                <a:srgbClr val="00385D"/>
              </a:solidFill>
              <a:effectLst/>
              <a:uLnTx/>
              <a:uFillTx/>
              <a:latin typeface="Century Gothic" panose="020B050202020202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103D61AD-6861-6A3C-D5B1-6409E9624A9A}"/>
              </a:ext>
            </a:extLst>
          </p:cNvPr>
          <p:cNvSpPr/>
          <p:nvPr/>
        </p:nvSpPr>
        <p:spPr>
          <a:xfrm>
            <a:off x="3600450" y="3603096"/>
            <a:ext cx="1885950" cy="1003193"/>
          </a:xfrm>
          <a:prstGeom prst="roundRect">
            <a:avLst>
              <a:gd name="adj" fmla="val 26812"/>
            </a:avLst>
          </a:prstGeom>
          <a:solidFill>
            <a:srgbClr val="F5E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600" dirty="0">
                <a:solidFill>
                  <a:srgbClr val="00385D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t</a:t>
            </a:r>
            <a:r>
              <a:rPr kumimoji="0" lang="en-US" sz="2600" u="none" strike="noStrike" kern="0" cap="none" spc="0" normalizeH="0" baseline="0" noProof="0" dirty="0">
                <a:ln>
                  <a:noFill/>
                </a:ln>
                <a:solidFill>
                  <a:srgbClr val="00385D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  <a:sym typeface="Arial"/>
              </a:rPr>
              <a:t>own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600" u="none" strike="noStrike" kern="0" cap="none" spc="0" normalizeH="0" baseline="0" noProof="0" dirty="0">
                <a:ln>
                  <a:noFill/>
                </a:ln>
                <a:solidFill>
                  <a:srgbClr val="00385D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  <a:sym typeface="Arial"/>
              </a:rPr>
              <a:t>house</a:t>
            </a:r>
            <a:endParaRPr kumimoji="0" lang="en-VN" sz="2600" u="none" strike="noStrike" kern="0" cap="none" spc="0" normalizeH="0" baseline="0" noProof="0" dirty="0">
              <a:ln>
                <a:noFill/>
              </a:ln>
              <a:solidFill>
                <a:srgbClr val="00385D"/>
              </a:solidFill>
              <a:effectLst/>
              <a:uLnTx/>
              <a:uFillTx/>
              <a:latin typeface="Century Gothic" panose="020B050202020202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3919BCB1-252B-FE8E-B31A-99A02E4724E9}"/>
              </a:ext>
            </a:extLst>
          </p:cNvPr>
          <p:cNvSpPr/>
          <p:nvPr/>
        </p:nvSpPr>
        <p:spPr>
          <a:xfrm>
            <a:off x="6595110" y="3614526"/>
            <a:ext cx="1885950" cy="1003193"/>
          </a:xfrm>
          <a:prstGeom prst="roundRect">
            <a:avLst>
              <a:gd name="adj" fmla="val 26812"/>
            </a:avLst>
          </a:prstGeom>
          <a:solidFill>
            <a:srgbClr val="F5E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VN" sz="2600" u="none" strike="noStrike" kern="0" cap="none" spc="0" normalizeH="0" baseline="0" noProof="0" dirty="0">
                <a:ln>
                  <a:noFill/>
                </a:ln>
                <a:solidFill>
                  <a:srgbClr val="00385D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  <a:sym typeface="Arial"/>
              </a:rPr>
              <a:t>uniform</a:t>
            </a: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1E84BC59-4CC0-5A46-8CAC-3D3BC7EF3774}"/>
              </a:ext>
            </a:extLst>
          </p:cNvPr>
          <p:cNvSpPr/>
          <p:nvPr/>
        </p:nvSpPr>
        <p:spPr>
          <a:xfrm>
            <a:off x="6606540" y="3614526"/>
            <a:ext cx="1885950" cy="1003193"/>
          </a:xfrm>
          <a:prstGeom prst="roundRect">
            <a:avLst>
              <a:gd name="adj" fmla="val 2681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0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  <a:sym typeface="Arial"/>
              </a:rPr>
              <a:t>uniform</a:t>
            </a:r>
            <a:endParaRPr kumimoji="0" lang="en-VN" sz="300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Picture 8">
            <a:extLst>
              <a:ext uri="{FF2B5EF4-FFF2-40B4-BE49-F238E27FC236}">
                <a16:creationId xmlns:a16="http://schemas.microsoft.com/office/drawing/2014/main" id="{7420E87E-7D92-9DC0-0188-34563E5C70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35003" y="362026"/>
            <a:ext cx="2484120" cy="112673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6A54857-19AD-7DFB-EBEE-F42B06BA6155}"/>
              </a:ext>
            </a:extLst>
          </p:cNvPr>
          <p:cNvSpPr txBox="1"/>
          <p:nvPr/>
        </p:nvSpPr>
        <p:spPr>
          <a:xfrm>
            <a:off x="555983" y="479758"/>
            <a:ext cx="2042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3600" b="1" spc="300" dirty="0">
                <a:latin typeface="Franklin Gothic Medium" panose="020B0603020102020204" pitchFamily="34" charset="0"/>
              </a:rPr>
              <a:t>RECAP</a:t>
            </a:r>
          </a:p>
        </p:txBody>
      </p:sp>
    </p:spTree>
    <p:extLst>
      <p:ext uri="{BB962C8B-B14F-4D97-AF65-F5344CB8AC3E}">
        <p14:creationId xmlns:p14="http://schemas.microsoft.com/office/powerpoint/2010/main" val="218703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20" grpId="0" animBg="1"/>
      <p:bldP spid="20" grpId="1" animBg="1"/>
      <p:bldP spid="21" grpId="0" animBg="1"/>
      <p:bldP spid="21" grpId="1" animBg="1"/>
      <p:bldP spid="27" grpId="0" animBg="1"/>
      <p:bldP spid="27" grpId="1" animBg="1"/>
      <p:bldP spid="33" grpId="0" animBg="1"/>
      <p:bldP spid="33" grpId="1" animBg="1"/>
      <p:bldP spid="34" grpId="0" animBg="1"/>
      <p:bldP spid="34" grpId="1" animBg="1"/>
      <p:bldP spid="3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6" name="Google Shape;1716;p68"/>
          <p:cNvSpPr txBox="1">
            <a:spLocks noGrp="1"/>
          </p:cNvSpPr>
          <p:nvPr>
            <p:ph type="title"/>
          </p:nvPr>
        </p:nvSpPr>
        <p:spPr>
          <a:xfrm>
            <a:off x="720000" y="1052864"/>
            <a:ext cx="7704000" cy="1107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entury Gothic" panose="020B0502020202020204" pitchFamily="34" charset="0"/>
              </a:rPr>
              <a:t>Thank you!</a:t>
            </a:r>
            <a:endParaRPr dirty="0">
              <a:latin typeface="Century Gothic" panose="020B0502020202020204" pitchFamily="34" charset="0"/>
            </a:endParaRPr>
          </a:p>
        </p:txBody>
      </p:sp>
      <p:sp>
        <p:nvSpPr>
          <p:cNvPr id="1718" name="Google Shape;1718;p68"/>
          <p:cNvSpPr/>
          <p:nvPr/>
        </p:nvSpPr>
        <p:spPr>
          <a:xfrm>
            <a:off x="-44275" y="4362450"/>
            <a:ext cx="9254011" cy="1112999"/>
          </a:xfrm>
          <a:custGeom>
            <a:avLst/>
            <a:gdLst/>
            <a:ahLst/>
            <a:cxnLst/>
            <a:rect l="l" t="t" r="r" b="b"/>
            <a:pathLst>
              <a:path w="67438" h="16459" extrusionOk="0">
                <a:moveTo>
                  <a:pt x="40198" y="1"/>
                </a:moveTo>
                <a:cubicBezTo>
                  <a:pt x="17183" y="1"/>
                  <a:pt x="0" y="1909"/>
                  <a:pt x="0" y="1909"/>
                </a:cubicBezTo>
                <a:lnTo>
                  <a:pt x="0" y="16458"/>
                </a:lnTo>
                <a:lnTo>
                  <a:pt x="67437" y="16458"/>
                </a:lnTo>
                <a:lnTo>
                  <a:pt x="67437" y="968"/>
                </a:lnTo>
                <a:cubicBezTo>
                  <a:pt x="57944" y="260"/>
                  <a:pt x="48676" y="1"/>
                  <a:pt x="4019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CD4093E9-05E0-17AE-DA47-15FD369961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481438" y="2159867"/>
            <a:ext cx="2202583" cy="2202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902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4" name="Google Shape;364;p3" descr="Image result for apartmen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31457" y="1456440"/>
            <a:ext cx="5684893" cy="32878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65" name="Google Shape;365;p3"/>
          <p:cNvSpPr txBox="1"/>
          <p:nvPr/>
        </p:nvSpPr>
        <p:spPr>
          <a:xfrm>
            <a:off x="470079" y="756660"/>
            <a:ext cx="8203842" cy="484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en-US" sz="2700" b="1" dirty="0">
                <a:solidFill>
                  <a:schemeClr val="dk1"/>
                </a:solidFill>
                <a:latin typeface="Franklin Gothic Medium" panose="020B0603020102020204" pitchFamily="34" charset="0"/>
                <a:ea typeface="Comic Sans MS"/>
                <a:cs typeface="Comic Sans MS"/>
                <a:sym typeface="Comic Sans MS"/>
              </a:rPr>
              <a:t>Where does Mi live? </a:t>
            </a:r>
            <a:r>
              <a:rPr lang="en-US" sz="1050" dirty="0">
                <a:latin typeface="Franklin Gothic Medium" panose="020B0603020102020204" pitchFamily="34" charset="0"/>
                <a:ea typeface="Comic Sans MS"/>
              </a:rPr>
              <a:t> </a:t>
            </a:r>
            <a:r>
              <a:rPr lang="en-US" sz="2700" b="1" dirty="0">
                <a:solidFill>
                  <a:schemeClr val="dk1"/>
                </a:solidFill>
                <a:latin typeface="Franklin Gothic Medium" panose="020B0603020102020204" pitchFamily="34" charset="0"/>
                <a:ea typeface="Comic Sans MS"/>
                <a:cs typeface="Comic Sans MS"/>
                <a:sym typeface="Wingdings" panose="05000000000000000000" pitchFamily="2" charset="2"/>
              </a:rPr>
              <a:t></a:t>
            </a:r>
            <a:r>
              <a:rPr lang="en-US" sz="2700" b="1" dirty="0">
                <a:solidFill>
                  <a:schemeClr val="dk1"/>
                </a:solidFill>
                <a:latin typeface="Franklin Gothic Medium" panose="020B0603020102020204" pitchFamily="34" charset="0"/>
                <a:ea typeface="Comic Sans MS"/>
                <a:cs typeface="Comic Sans MS"/>
                <a:sym typeface="Comic Sans MS"/>
              </a:rPr>
              <a:t> She lives in a(n) ____________.</a:t>
            </a:r>
            <a:endParaRPr sz="2700" b="1" dirty="0">
              <a:solidFill>
                <a:schemeClr val="dk1"/>
              </a:solidFill>
              <a:latin typeface="Franklin Gothic Medium" panose="020B0603020102020204" pitchFamily="34" charset="0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66" name="Google Shape;366;p3">
            <a:hlinkClick r:id="rId4" action="ppaction://hlinksldjump"/>
          </p:cNvPr>
          <p:cNvSpPr/>
          <p:nvPr/>
        </p:nvSpPr>
        <p:spPr>
          <a:xfrm>
            <a:off x="370923" y="4252828"/>
            <a:ext cx="1071172" cy="546074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632423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r>
              <a:rPr lang="en-US" sz="2100" b="1" dirty="0">
                <a:solidFill>
                  <a:schemeClr val="lt1"/>
                </a:solidFill>
                <a:latin typeface="+mj-lt"/>
                <a:ea typeface="Comic Sans MS"/>
                <a:cs typeface="Comic Sans MS"/>
                <a:sym typeface="Comic Sans MS"/>
              </a:rPr>
              <a:t>back</a:t>
            </a:r>
            <a:endParaRPr sz="1350" b="1" dirty="0">
              <a:solidFill>
                <a:schemeClr val="lt1"/>
              </a:solidFill>
              <a:latin typeface="+mj-lt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4"/>
          <p:cNvSpPr txBox="1"/>
          <p:nvPr/>
        </p:nvSpPr>
        <p:spPr>
          <a:xfrm>
            <a:off x="906509" y="486269"/>
            <a:ext cx="7722466" cy="530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en-US" sz="3000" b="1" dirty="0">
                <a:solidFill>
                  <a:schemeClr val="dk1"/>
                </a:solidFill>
                <a:latin typeface="Franklin Gothic Medium" panose="020B0603020102020204" pitchFamily="34" charset="0"/>
                <a:ea typeface="Comic Sans MS"/>
                <a:cs typeface="Comic Sans MS"/>
                <a:sym typeface="Comic Sans MS"/>
              </a:rPr>
              <a:t>They have a small house in the ________.</a:t>
            </a:r>
            <a:endParaRPr sz="1050" dirty="0">
              <a:latin typeface="Franklin Gothic Medium" panose="020B0603020102020204" pitchFamily="34" charset="0"/>
            </a:endParaRPr>
          </a:p>
        </p:txBody>
      </p:sp>
      <p:pic>
        <p:nvPicPr>
          <p:cNvPr id="376" name="Google Shape;376;p4" descr="HÃ¬nh áº£nh cÃ³ liÃªn qua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31723" y="1351484"/>
            <a:ext cx="5480554" cy="31358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7C4D6424-7050-3098-AE2B-62DD7C073D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CBEDFF9-3035-00E4-9E67-933351406D58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7" name="Google Shape;366;p3">
            <a:hlinkClick r:id="rId4" action="ppaction://hlinksldjump"/>
            <a:extLst>
              <a:ext uri="{FF2B5EF4-FFF2-40B4-BE49-F238E27FC236}">
                <a16:creationId xmlns:a16="http://schemas.microsoft.com/office/drawing/2014/main" id="{76022EF0-9E0A-A915-73B6-64B797B516A4}"/>
              </a:ext>
            </a:extLst>
          </p:cNvPr>
          <p:cNvSpPr/>
          <p:nvPr/>
        </p:nvSpPr>
        <p:spPr>
          <a:xfrm>
            <a:off x="370923" y="4252828"/>
            <a:ext cx="1071172" cy="546074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632423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r>
              <a:rPr lang="en-US" sz="2100" b="1" dirty="0">
                <a:solidFill>
                  <a:schemeClr val="lt1"/>
                </a:solidFill>
                <a:latin typeface="+mj-lt"/>
                <a:ea typeface="Comic Sans MS"/>
                <a:cs typeface="Comic Sans MS"/>
                <a:sym typeface="Comic Sans MS"/>
              </a:rPr>
              <a:t>back</a:t>
            </a:r>
            <a:endParaRPr sz="1350" b="1" dirty="0">
              <a:solidFill>
                <a:schemeClr val="lt1"/>
              </a:solidFill>
              <a:latin typeface="+mj-lt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5"/>
          <p:cNvSpPr txBox="1"/>
          <p:nvPr/>
        </p:nvSpPr>
        <p:spPr>
          <a:xfrm>
            <a:off x="759854" y="331957"/>
            <a:ext cx="7978859" cy="530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en-US" sz="3000" b="1" dirty="0">
                <a:solidFill>
                  <a:schemeClr val="dk1"/>
                </a:solidFill>
                <a:latin typeface="Franklin Gothic Medium" panose="020B0603020102020204" pitchFamily="34" charset="0"/>
                <a:ea typeface="Comic Sans MS"/>
                <a:cs typeface="Comic Sans MS"/>
                <a:sym typeface="Comic Sans MS"/>
              </a:rPr>
              <a:t>Which room is it?</a:t>
            </a:r>
            <a:r>
              <a:rPr lang="en-US" sz="1050" dirty="0">
                <a:latin typeface="Franklin Gothic Medium" panose="020B0603020102020204" pitchFamily="34" charset="0"/>
                <a:ea typeface="Comic Sans MS"/>
              </a:rPr>
              <a:t>  </a:t>
            </a:r>
            <a:r>
              <a:rPr lang="en-US" sz="3000" b="1" dirty="0">
                <a:solidFill>
                  <a:schemeClr val="dk1"/>
                </a:solidFill>
                <a:latin typeface="Franklin Gothic Medium" panose="020B0603020102020204" pitchFamily="34" charset="0"/>
                <a:ea typeface="Comic Sans MS"/>
                <a:cs typeface="Comic Sans MS"/>
                <a:sym typeface="Wingdings" panose="05000000000000000000" pitchFamily="2" charset="2"/>
              </a:rPr>
              <a:t></a:t>
            </a:r>
            <a:r>
              <a:rPr lang="en-US" sz="3000" b="1" dirty="0">
                <a:solidFill>
                  <a:schemeClr val="dk1"/>
                </a:solidFill>
                <a:latin typeface="Franklin Gothic Medium" panose="020B0603020102020204" pitchFamily="34" charset="0"/>
                <a:ea typeface="Comic Sans MS"/>
                <a:cs typeface="Comic Sans MS"/>
                <a:sym typeface="Comic Sans MS"/>
              </a:rPr>
              <a:t> It is a ____________</a:t>
            </a:r>
            <a:endParaRPr sz="3000" b="1" dirty="0">
              <a:solidFill>
                <a:schemeClr val="dk1"/>
              </a:solidFill>
              <a:latin typeface="Franklin Gothic Medium" panose="020B0603020102020204" pitchFamily="34" charset="0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385" name="Google Shape;385;p5" descr="Káº¿t quáº£ hÃ¬nh áº£nh cho kitchen clipar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64048" y="1406965"/>
            <a:ext cx="4846072" cy="30555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9743A2F3-B167-2B83-5949-BC65B1D15088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Google Shape;366;p3">
            <a:hlinkClick r:id="rId4" action="ppaction://hlinksldjump"/>
            <a:extLst>
              <a:ext uri="{FF2B5EF4-FFF2-40B4-BE49-F238E27FC236}">
                <a16:creationId xmlns:a16="http://schemas.microsoft.com/office/drawing/2014/main" id="{7B8CB7EA-5C39-6260-8E2E-CF5C557CE2AE}"/>
              </a:ext>
            </a:extLst>
          </p:cNvPr>
          <p:cNvSpPr/>
          <p:nvPr/>
        </p:nvSpPr>
        <p:spPr>
          <a:xfrm>
            <a:off x="370923" y="4252828"/>
            <a:ext cx="1071172" cy="546074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632423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r>
              <a:rPr lang="en-US" sz="2100" b="1" dirty="0">
                <a:solidFill>
                  <a:schemeClr val="lt1"/>
                </a:solidFill>
                <a:latin typeface="+mj-lt"/>
                <a:ea typeface="Comic Sans MS"/>
                <a:cs typeface="Comic Sans MS"/>
                <a:sym typeface="Comic Sans MS"/>
              </a:rPr>
              <a:t>back</a:t>
            </a:r>
            <a:endParaRPr sz="1350" b="1" dirty="0">
              <a:solidFill>
                <a:schemeClr val="lt1"/>
              </a:solidFill>
              <a:latin typeface="+mj-lt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6"/>
          <p:cNvSpPr txBox="1"/>
          <p:nvPr/>
        </p:nvSpPr>
        <p:spPr>
          <a:xfrm>
            <a:off x="2128618" y="372626"/>
            <a:ext cx="5943600" cy="577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en-US" sz="3300" b="1" dirty="0">
                <a:solidFill>
                  <a:schemeClr val="dk1"/>
                </a:solidFill>
                <a:latin typeface="Franklin Gothic Medium" panose="020B0603020102020204" pitchFamily="34" charset="0"/>
                <a:ea typeface="Comic Sans MS"/>
                <a:cs typeface="Calibri" panose="020F0502020204030204" pitchFamily="34" charset="0"/>
                <a:sym typeface="Comic Sans MS"/>
              </a:rPr>
              <a:t>What word is it? 	</a:t>
            </a:r>
            <a:r>
              <a:rPr lang="en-US" sz="3300" b="1" dirty="0">
                <a:solidFill>
                  <a:schemeClr val="accent2"/>
                </a:solidFill>
                <a:latin typeface="Franklin Gothic Medium" panose="020B0603020102020204" pitchFamily="34" charset="0"/>
                <a:ea typeface="Comic Sans MS"/>
                <a:cs typeface="Calibri" panose="020F0502020204030204" pitchFamily="34" charset="0"/>
                <a:sym typeface="Comic Sans MS"/>
              </a:rPr>
              <a:t>NOTW</a:t>
            </a:r>
            <a:endParaRPr sz="1050" dirty="0">
              <a:solidFill>
                <a:schemeClr val="accent2"/>
              </a:solidFill>
              <a:latin typeface="Franklin Gothic Medium" panose="020B0603020102020204" pitchFamily="34" charset="0"/>
              <a:cs typeface="Calibri" panose="020F0502020204030204" pitchFamily="34" charset="0"/>
            </a:endParaRPr>
          </a:p>
        </p:txBody>
      </p:sp>
      <p:pic>
        <p:nvPicPr>
          <p:cNvPr id="394" name="Google Shape;394;p6" descr="HÃ¬nh áº£nh cÃ³ liÃªn qua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90463" y="1022776"/>
            <a:ext cx="5879947" cy="38122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12DFABF4-08E9-79B6-DFAB-780D625C38E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CE3CDA5-92B2-B890-53DB-C8E0BD0AA3D0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7" name="Google Shape;366;p3">
            <a:hlinkClick r:id="rId4" action="ppaction://hlinksldjump"/>
            <a:extLst>
              <a:ext uri="{FF2B5EF4-FFF2-40B4-BE49-F238E27FC236}">
                <a16:creationId xmlns:a16="http://schemas.microsoft.com/office/drawing/2014/main" id="{0021C521-FABD-0640-E550-549FC59CC368}"/>
              </a:ext>
            </a:extLst>
          </p:cNvPr>
          <p:cNvSpPr/>
          <p:nvPr/>
        </p:nvSpPr>
        <p:spPr>
          <a:xfrm>
            <a:off x="370923" y="4252828"/>
            <a:ext cx="1071172" cy="546074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632423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r>
              <a:rPr lang="en-US" sz="2100" b="1" dirty="0">
                <a:solidFill>
                  <a:schemeClr val="lt1"/>
                </a:solidFill>
                <a:latin typeface="+mj-lt"/>
                <a:ea typeface="Comic Sans MS"/>
                <a:cs typeface="Comic Sans MS"/>
                <a:sym typeface="Comic Sans MS"/>
              </a:rPr>
              <a:t>back</a:t>
            </a:r>
            <a:endParaRPr sz="1350" b="1" dirty="0">
              <a:solidFill>
                <a:schemeClr val="lt1"/>
              </a:solidFill>
              <a:latin typeface="+mj-lt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7"/>
          <p:cNvSpPr txBox="1"/>
          <p:nvPr/>
        </p:nvSpPr>
        <p:spPr>
          <a:xfrm>
            <a:off x="1133341" y="378330"/>
            <a:ext cx="7625568" cy="530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en-US" sz="3000" b="1" dirty="0">
                <a:solidFill>
                  <a:schemeClr val="dk1"/>
                </a:solidFill>
                <a:latin typeface="Franklin Gothic Medium" panose="020B0603020102020204" pitchFamily="34" charset="0"/>
                <a:ea typeface="Comic Sans MS"/>
                <a:cs typeface="Comic Sans MS"/>
                <a:sym typeface="Comic Sans MS"/>
              </a:rPr>
              <a:t>What is this ?</a:t>
            </a:r>
            <a:r>
              <a:rPr lang="en-US" sz="1050" dirty="0">
                <a:latin typeface="Franklin Gothic Medium" panose="020B0603020102020204" pitchFamily="34" charset="0"/>
                <a:ea typeface="Comic Sans MS"/>
              </a:rPr>
              <a:t>  </a:t>
            </a:r>
            <a:r>
              <a:rPr lang="en-US" sz="3000" b="1" dirty="0">
                <a:solidFill>
                  <a:schemeClr val="dk1"/>
                </a:solidFill>
                <a:latin typeface="Franklin Gothic Medium" panose="020B0603020102020204" pitchFamily="34" charset="0"/>
                <a:ea typeface="Comic Sans MS"/>
                <a:cs typeface="Comic Sans MS"/>
                <a:sym typeface="Wingdings" panose="05000000000000000000" pitchFamily="2" charset="2"/>
              </a:rPr>
              <a:t> </a:t>
            </a:r>
            <a:r>
              <a:rPr lang="en-US" sz="3000" b="1" dirty="0">
                <a:solidFill>
                  <a:schemeClr val="dk1"/>
                </a:solidFill>
                <a:latin typeface="Franklin Gothic Medium" panose="020B0603020102020204" pitchFamily="34" charset="0"/>
                <a:ea typeface="Comic Sans MS"/>
                <a:cs typeface="Comic Sans MS"/>
                <a:sym typeface="Comic Sans MS"/>
              </a:rPr>
              <a:t>This is __________</a:t>
            </a:r>
            <a:endParaRPr sz="1050" dirty="0">
              <a:latin typeface="Franklin Gothic Medium" panose="020B0603020102020204" pitchFamily="34" charset="0"/>
            </a:endParaRPr>
          </a:p>
        </p:txBody>
      </p:sp>
      <p:pic>
        <p:nvPicPr>
          <p:cNvPr id="403" name="Google Shape;403;p7" descr="Káº¿t quáº£ hÃ¬nh áº£nh cho room clipar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23566" y="1240241"/>
            <a:ext cx="5242659" cy="36556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01BF87EC-5E39-1447-B91A-C07131830A3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26E04B7-E99B-D8F9-3995-2C2D06B26A4A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7" name="Google Shape;366;p3">
            <a:hlinkClick r:id="rId4" action="ppaction://hlinksldjump"/>
            <a:extLst>
              <a:ext uri="{FF2B5EF4-FFF2-40B4-BE49-F238E27FC236}">
                <a16:creationId xmlns:a16="http://schemas.microsoft.com/office/drawing/2014/main" id="{D547F04B-9537-F0EC-FF69-71525F56B896}"/>
              </a:ext>
            </a:extLst>
          </p:cNvPr>
          <p:cNvSpPr/>
          <p:nvPr/>
        </p:nvSpPr>
        <p:spPr>
          <a:xfrm>
            <a:off x="370923" y="4252828"/>
            <a:ext cx="1071172" cy="546074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632423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r>
              <a:rPr lang="en-US" sz="2100" b="1" dirty="0">
                <a:solidFill>
                  <a:schemeClr val="lt1"/>
                </a:solidFill>
                <a:latin typeface="+mj-lt"/>
                <a:ea typeface="Comic Sans MS"/>
                <a:cs typeface="Comic Sans MS"/>
                <a:sym typeface="Comic Sans MS"/>
              </a:rPr>
              <a:t>back</a:t>
            </a:r>
            <a:endParaRPr sz="1350" b="1" dirty="0">
              <a:solidFill>
                <a:schemeClr val="lt1"/>
              </a:solidFill>
              <a:latin typeface="+mj-lt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" name="Google Shape;411;p8" descr="Image result for fridge clipar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37456" y="1185837"/>
            <a:ext cx="4780582" cy="32531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12" name="Google Shape;412;p8"/>
          <p:cNvSpPr txBox="1"/>
          <p:nvPr/>
        </p:nvSpPr>
        <p:spPr>
          <a:xfrm>
            <a:off x="1442095" y="291984"/>
            <a:ext cx="7167211" cy="530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en-US" sz="3000" b="1" dirty="0">
                <a:solidFill>
                  <a:schemeClr val="dk1"/>
                </a:solidFill>
                <a:latin typeface="Franklin Gothic Medium" panose="020B0603020102020204" pitchFamily="34" charset="0"/>
                <a:ea typeface="Comic Sans MS"/>
                <a:cs typeface="Comic Sans MS"/>
                <a:sym typeface="Comic Sans MS"/>
              </a:rPr>
              <a:t>The tomatoes are in the __________. </a:t>
            </a:r>
            <a:endParaRPr sz="1050" dirty="0">
              <a:latin typeface="Franklin Gothic Medium" panose="020B06030201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55F3F6-3ABA-4A29-AB0A-9A141EE58D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A30D19E-EF04-E84E-0402-3EA0A40F66A5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7" name="Google Shape;366;p3">
            <a:hlinkClick r:id="rId4" action="ppaction://hlinksldjump"/>
            <a:extLst>
              <a:ext uri="{FF2B5EF4-FFF2-40B4-BE49-F238E27FC236}">
                <a16:creationId xmlns:a16="http://schemas.microsoft.com/office/drawing/2014/main" id="{EB77874B-BF7E-E822-A8CB-760C1E43BE5E}"/>
              </a:ext>
            </a:extLst>
          </p:cNvPr>
          <p:cNvSpPr/>
          <p:nvPr/>
        </p:nvSpPr>
        <p:spPr>
          <a:xfrm>
            <a:off x="370923" y="4252828"/>
            <a:ext cx="1071172" cy="546074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632423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r>
              <a:rPr lang="en-US" sz="2100" b="1" dirty="0">
                <a:solidFill>
                  <a:schemeClr val="lt1"/>
                </a:solidFill>
                <a:latin typeface="+mj-lt"/>
                <a:ea typeface="Comic Sans MS"/>
                <a:cs typeface="Comic Sans MS"/>
                <a:sym typeface="Comic Sans MS"/>
              </a:rPr>
              <a:t>back</a:t>
            </a:r>
            <a:endParaRPr sz="1350" b="1" dirty="0">
              <a:solidFill>
                <a:schemeClr val="lt1"/>
              </a:solidFill>
              <a:latin typeface="+mj-lt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33"/>
          <p:cNvSpPr/>
          <p:nvPr/>
        </p:nvSpPr>
        <p:spPr>
          <a:xfrm>
            <a:off x="720600" y="2588325"/>
            <a:ext cx="3723300" cy="744000"/>
          </a:xfrm>
          <a:prstGeom prst="roundRect">
            <a:avLst>
              <a:gd name="adj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220000" algn="bl" rotWithShape="0">
              <a:srgbClr val="000000">
                <a:alpha val="7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86" name="Google Shape;386;p33"/>
          <p:cNvPicPr preferRelativeResize="0"/>
          <p:nvPr/>
        </p:nvPicPr>
        <p:blipFill>
          <a:blip r:embed="rId3"/>
          <a:srcRect l="21927" r="21927"/>
          <a:stretch/>
        </p:blipFill>
        <p:spPr>
          <a:xfrm>
            <a:off x="4966506" y="976722"/>
            <a:ext cx="3514500" cy="35193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87" name="Google Shape;387;p33"/>
          <p:cNvSpPr txBox="1">
            <a:spLocks noGrp="1"/>
          </p:cNvSpPr>
          <p:nvPr>
            <p:ph type="ctrTitle" idx="2"/>
          </p:nvPr>
        </p:nvSpPr>
        <p:spPr>
          <a:xfrm>
            <a:off x="715550" y="1106525"/>
            <a:ext cx="3723300" cy="14847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00"/>
              </a:spcAft>
              <a:buNone/>
            </a:pPr>
            <a:r>
              <a:rPr lang="en" dirty="0"/>
              <a:t>Unit 2</a:t>
            </a:r>
            <a:br>
              <a:rPr lang="en" dirty="0"/>
            </a:br>
            <a:r>
              <a:rPr lang="en" dirty="0"/>
              <a:t>My house</a:t>
            </a:r>
            <a:endParaRPr dirty="0"/>
          </a:p>
        </p:txBody>
      </p:sp>
      <p:sp>
        <p:nvSpPr>
          <p:cNvPr id="388" name="Google Shape;388;p33"/>
          <p:cNvSpPr txBox="1">
            <a:spLocks noGrp="1"/>
          </p:cNvSpPr>
          <p:nvPr>
            <p:ph type="subTitle" idx="1"/>
          </p:nvPr>
        </p:nvSpPr>
        <p:spPr>
          <a:xfrm>
            <a:off x="565200" y="3466279"/>
            <a:ext cx="4034100" cy="36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 dirty="0"/>
              <a:t>Lesson 1</a:t>
            </a:r>
            <a:endParaRPr sz="2400" dirty="0"/>
          </a:p>
        </p:txBody>
      </p:sp>
      <p:grpSp>
        <p:nvGrpSpPr>
          <p:cNvPr id="389" name="Google Shape;389;p33"/>
          <p:cNvGrpSpPr/>
          <p:nvPr/>
        </p:nvGrpSpPr>
        <p:grpSpPr>
          <a:xfrm>
            <a:off x="1767744" y="4123465"/>
            <a:ext cx="1629012" cy="557721"/>
            <a:chOff x="1495750" y="4075540"/>
            <a:chExt cx="1804200" cy="617700"/>
          </a:xfrm>
        </p:grpSpPr>
        <p:sp>
          <p:nvSpPr>
            <p:cNvPr id="390" name="Google Shape;390;p33"/>
            <p:cNvSpPr/>
            <p:nvPr/>
          </p:nvSpPr>
          <p:spPr>
            <a:xfrm>
              <a:off x="1495750" y="4075540"/>
              <a:ext cx="1804200" cy="6177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33"/>
            <p:cNvSpPr/>
            <p:nvPr/>
          </p:nvSpPr>
          <p:spPr>
            <a:xfrm>
              <a:off x="1664050" y="4243425"/>
              <a:ext cx="1518000" cy="3627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33"/>
            <p:cNvSpPr/>
            <p:nvPr/>
          </p:nvSpPr>
          <p:spPr>
            <a:xfrm>
              <a:off x="1600475" y="4193175"/>
              <a:ext cx="1518000" cy="3627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solidFill>
                    <a:schemeClr val="dk1"/>
                  </a:solidFill>
                  <a:latin typeface="Outfit"/>
                  <a:ea typeface="Outfit"/>
                  <a:cs typeface="Outfit"/>
                  <a:sym typeface="Outfit"/>
                </a:rPr>
                <a:t>2022</a:t>
              </a:r>
              <a:endParaRPr sz="1200" b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</p:grpSp>
      <p:sp>
        <p:nvSpPr>
          <p:cNvPr id="393" name="Google Shape;393;p33"/>
          <p:cNvSpPr/>
          <p:nvPr/>
        </p:nvSpPr>
        <p:spPr>
          <a:xfrm>
            <a:off x="4859500" y="875375"/>
            <a:ext cx="3519300" cy="35193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4" name="Google Shape;394;p33"/>
          <p:cNvGrpSpPr/>
          <p:nvPr/>
        </p:nvGrpSpPr>
        <p:grpSpPr>
          <a:xfrm rot="5400000">
            <a:off x="3857421" y="3104305"/>
            <a:ext cx="1887821" cy="1543826"/>
            <a:chOff x="3337500" y="1640525"/>
            <a:chExt cx="3773378" cy="3085800"/>
          </a:xfrm>
        </p:grpSpPr>
        <p:sp>
          <p:nvSpPr>
            <p:cNvPr id="395" name="Google Shape;395;p33"/>
            <p:cNvSpPr/>
            <p:nvPr/>
          </p:nvSpPr>
          <p:spPr>
            <a:xfrm>
              <a:off x="3337500" y="1640525"/>
              <a:ext cx="3085800" cy="3085800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7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33"/>
            <p:cNvSpPr/>
            <p:nvPr/>
          </p:nvSpPr>
          <p:spPr>
            <a:xfrm>
              <a:off x="5733900" y="2838725"/>
              <a:ext cx="689400" cy="689400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7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33"/>
            <p:cNvSpPr/>
            <p:nvPr/>
          </p:nvSpPr>
          <p:spPr>
            <a:xfrm flipH="1">
              <a:off x="6421478" y="2838725"/>
              <a:ext cx="689400" cy="689400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7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8" name="Google Shape;398;p33"/>
          <p:cNvGrpSpPr/>
          <p:nvPr/>
        </p:nvGrpSpPr>
        <p:grpSpPr>
          <a:xfrm>
            <a:off x="2971671" y="792518"/>
            <a:ext cx="1887821" cy="1543826"/>
            <a:chOff x="3337500" y="1640525"/>
            <a:chExt cx="3773378" cy="3085800"/>
          </a:xfrm>
        </p:grpSpPr>
        <p:sp>
          <p:nvSpPr>
            <p:cNvPr id="399" name="Google Shape;399;p33"/>
            <p:cNvSpPr/>
            <p:nvPr/>
          </p:nvSpPr>
          <p:spPr>
            <a:xfrm>
              <a:off x="3337500" y="1640525"/>
              <a:ext cx="3085800" cy="3085800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7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33"/>
            <p:cNvSpPr/>
            <p:nvPr/>
          </p:nvSpPr>
          <p:spPr>
            <a:xfrm>
              <a:off x="5733900" y="2838725"/>
              <a:ext cx="689400" cy="689400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7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33"/>
            <p:cNvSpPr/>
            <p:nvPr/>
          </p:nvSpPr>
          <p:spPr>
            <a:xfrm flipH="1">
              <a:off x="6421478" y="2838725"/>
              <a:ext cx="689400" cy="689400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7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2" name="Google Shape;402;p33"/>
          <p:cNvSpPr txBox="1">
            <a:spLocks noGrp="1"/>
          </p:cNvSpPr>
          <p:nvPr>
            <p:ph type="ctrTitle" idx="3"/>
          </p:nvPr>
        </p:nvSpPr>
        <p:spPr>
          <a:xfrm>
            <a:off x="691968" y="2749902"/>
            <a:ext cx="3723300" cy="5577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00"/>
              </a:spcAft>
              <a:buNone/>
            </a:pPr>
            <a:r>
              <a:rPr lang="en" sz="3500" dirty="0"/>
              <a:t>Getting Started</a:t>
            </a:r>
            <a:endParaRPr sz="3500" dirty="0"/>
          </a:p>
        </p:txBody>
      </p:sp>
      <p:grpSp>
        <p:nvGrpSpPr>
          <p:cNvPr id="403" name="Google Shape;403;p33"/>
          <p:cNvGrpSpPr/>
          <p:nvPr/>
        </p:nvGrpSpPr>
        <p:grpSpPr>
          <a:xfrm>
            <a:off x="7243875" y="3780983"/>
            <a:ext cx="1299300" cy="526200"/>
            <a:chOff x="7243875" y="3780983"/>
            <a:chExt cx="1299300" cy="526200"/>
          </a:xfrm>
        </p:grpSpPr>
        <p:grpSp>
          <p:nvGrpSpPr>
            <p:cNvPr id="404" name="Google Shape;404;p33"/>
            <p:cNvGrpSpPr/>
            <p:nvPr/>
          </p:nvGrpSpPr>
          <p:grpSpPr>
            <a:xfrm>
              <a:off x="7243875" y="3780983"/>
              <a:ext cx="1299300" cy="526200"/>
              <a:chOff x="3130375" y="-210650"/>
              <a:chExt cx="1299300" cy="526200"/>
            </a:xfrm>
          </p:grpSpPr>
          <p:sp>
            <p:nvSpPr>
              <p:cNvPr id="405" name="Google Shape;405;p33"/>
              <p:cNvSpPr/>
              <p:nvPr/>
            </p:nvSpPr>
            <p:spPr>
              <a:xfrm>
                <a:off x="3130375" y="-210650"/>
                <a:ext cx="1299300" cy="526200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9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406;p33"/>
              <p:cNvSpPr/>
              <p:nvPr/>
            </p:nvSpPr>
            <p:spPr>
              <a:xfrm>
                <a:off x="3263060" y="-47084"/>
                <a:ext cx="1077000" cy="268200"/>
              </a:xfrm>
              <a:prstGeom prst="roundRect">
                <a:avLst>
                  <a:gd name="adj" fmla="val 50000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407;p33"/>
              <p:cNvSpPr/>
              <p:nvPr/>
            </p:nvSpPr>
            <p:spPr>
              <a:xfrm>
                <a:off x="3217449" y="-110650"/>
                <a:ext cx="1077000" cy="268200"/>
              </a:xfrm>
              <a:prstGeom prst="roundRect">
                <a:avLst>
                  <a:gd name="adj" fmla="val 50000"/>
                </a:avLst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8" name="Google Shape;408;p33"/>
            <p:cNvGrpSpPr/>
            <p:nvPr/>
          </p:nvGrpSpPr>
          <p:grpSpPr>
            <a:xfrm>
              <a:off x="7728150" y="4016475"/>
              <a:ext cx="330750" cy="55200"/>
              <a:chOff x="7632750" y="4032725"/>
              <a:chExt cx="330750" cy="55200"/>
            </a:xfrm>
          </p:grpSpPr>
          <p:sp>
            <p:nvSpPr>
              <p:cNvPr id="409" name="Google Shape;409;p33"/>
              <p:cNvSpPr/>
              <p:nvPr/>
            </p:nvSpPr>
            <p:spPr>
              <a:xfrm>
                <a:off x="7632750" y="4032725"/>
                <a:ext cx="55200" cy="552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410;p33"/>
              <p:cNvSpPr/>
              <p:nvPr/>
            </p:nvSpPr>
            <p:spPr>
              <a:xfrm>
                <a:off x="7770525" y="4032725"/>
                <a:ext cx="55200" cy="552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411;p33"/>
              <p:cNvSpPr/>
              <p:nvPr/>
            </p:nvSpPr>
            <p:spPr>
              <a:xfrm>
                <a:off x="7908300" y="4032725"/>
                <a:ext cx="55200" cy="552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19" name="Google Shape;419;p33"/>
          <p:cNvGrpSpPr/>
          <p:nvPr/>
        </p:nvGrpSpPr>
        <p:grpSpPr>
          <a:xfrm>
            <a:off x="7980107" y="1544384"/>
            <a:ext cx="896702" cy="896702"/>
            <a:chOff x="611807" y="3895284"/>
            <a:chExt cx="896702" cy="896702"/>
          </a:xfrm>
        </p:grpSpPr>
        <p:grpSp>
          <p:nvGrpSpPr>
            <p:cNvPr id="420" name="Google Shape;420;p33"/>
            <p:cNvGrpSpPr/>
            <p:nvPr/>
          </p:nvGrpSpPr>
          <p:grpSpPr>
            <a:xfrm>
              <a:off x="611807" y="3895284"/>
              <a:ext cx="896702" cy="896702"/>
              <a:chOff x="2589036" y="988300"/>
              <a:chExt cx="1101600" cy="1101600"/>
            </a:xfrm>
          </p:grpSpPr>
          <p:sp>
            <p:nvSpPr>
              <p:cNvPr id="421" name="Google Shape;421;p33"/>
              <p:cNvSpPr/>
              <p:nvPr/>
            </p:nvSpPr>
            <p:spPr>
              <a:xfrm>
                <a:off x="2589036" y="988300"/>
                <a:ext cx="1101600" cy="11016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  <a:effectLst>
                <a:outerShdw blurRad="57150" dist="19050" dir="5400000" algn="bl" rotWithShape="0">
                  <a:schemeClr val="dk1">
                    <a:alpha val="2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" name="Google Shape;422;p33"/>
              <p:cNvSpPr/>
              <p:nvPr/>
            </p:nvSpPr>
            <p:spPr>
              <a:xfrm>
                <a:off x="2793800" y="1195675"/>
                <a:ext cx="798000" cy="798000"/>
              </a:xfrm>
              <a:prstGeom prst="rect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" name="Google Shape;423;p33"/>
              <p:cNvSpPr/>
              <p:nvPr/>
            </p:nvSpPr>
            <p:spPr>
              <a:xfrm>
                <a:off x="2694950" y="1103875"/>
                <a:ext cx="798000" cy="798000"/>
              </a:xfrm>
              <a:prstGeom prst="rect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24" name="Google Shape;424;p33"/>
            <p:cNvSpPr/>
            <p:nvPr/>
          </p:nvSpPr>
          <p:spPr>
            <a:xfrm rot="-2700000">
              <a:off x="881188" y="4169033"/>
              <a:ext cx="288924" cy="288924"/>
            </a:xfrm>
            <a:prstGeom prst="plus">
              <a:avLst>
                <a:gd name="adj" fmla="val 4405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5" name="Google Shape;425;p33"/>
          <p:cNvSpPr txBox="1">
            <a:spLocks noGrp="1"/>
          </p:cNvSpPr>
          <p:nvPr>
            <p:ph type="subTitle" idx="4"/>
          </p:nvPr>
        </p:nvSpPr>
        <p:spPr>
          <a:xfrm>
            <a:off x="611675" y="400000"/>
            <a:ext cx="1531500" cy="1482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6</a:t>
            </a:r>
            <a:r>
              <a:rPr lang="en" baseline="30000" dirty="0"/>
              <a:t>th</a:t>
            </a:r>
            <a:r>
              <a:rPr lang="en" dirty="0"/>
              <a:t> GRADE</a:t>
            </a:r>
            <a:endParaRPr dirty="0"/>
          </a:p>
        </p:txBody>
      </p:sp>
      <p:sp>
        <p:nvSpPr>
          <p:cNvPr id="426" name="Google Shape;426;p33"/>
          <p:cNvSpPr txBox="1">
            <a:spLocks noGrp="1"/>
          </p:cNvSpPr>
          <p:nvPr>
            <p:ph type="title"/>
          </p:nvPr>
        </p:nvSpPr>
        <p:spPr>
          <a:xfrm>
            <a:off x="8016350" y="399225"/>
            <a:ext cx="498900" cy="1482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2022</a:t>
            </a:r>
            <a:endParaRPr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4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4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3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40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 tmFilter="0, 0; .2, .5; .8, .5; 1, 0"/>
                                        <p:tgtEl>
                                          <p:spTgt spid="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250" autoRev="1" fill="hold"/>
                                        <p:tgtEl>
                                          <p:spTgt spid="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5" grpId="0" animBg="1"/>
      <p:bldP spid="387" grpId="0"/>
      <p:bldP spid="387" grpId="1"/>
      <p:bldP spid="388" grpId="0" build="p"/>
      <p:bldP spid="388" grpId="1" build="p"/>
      <p:bldP spid="402" grpId="0"/>
      <p:bldP spid="402" grpId="1"/>
    </p:bldLst>
  </p:timing>
</p:sld>
</file>

<file path=ppt/theme/theme1.xml><?xml version="1.0" encoding="utf-8"?>
<a:theme xmlns:a="http://schemas.openxmlformats.org/drawingml/2006/main" name="Business Negotiation Workshop by Slidesgo">
  <a:themeElements>
    <a:clrScheme name="Simple Light">
      <a:dk1>
        <a:srgbClr val="000000"/>
      </a:dk1>
      <a:lt1>
        <a:srgbClr val="F9F3DC"/>
      </a:lt1>
      <a:dk2>
        <a:srgbClr val="E5DB29"/>
      </a:dk2>
      <a:lt2>
        <a:srgbClr val="BDC5FF"/>
      </a:lt2>
      <a:accent1>
        <a:srgbClr val="ED8EBC"/>
      </a:accent1>
      <a:accent2>
        <a:srgbClr val="00CE7A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esta Junina Presentation by Slidesgo">
  <a:themeElements>
    <a:clrScheme name="Simple Light">
      <a:dk1>
        <a:srgbClr val="00385D"/>
      </a:dk1>
      <a:lt1>
        <a:srgbClr val="FFFFFF"/>
      </a:lt1>
      <a:dk2>
        <a:srgbClr val="428ED3"/>
      </a:dk2>
      <a:lt2>
        <a:srgbClr val="FEA42E"/>
      </a:lt2>
      <a:accent1>
        <a:srgbClr val="00AFAB"/>
      </a:accent1>
      <a:accent2>
        <a:srgbClr val="02A39B"/>
      </a:accent2>
      <a:accent3>
        <a:srgbClr val="EF5407"/>
      </a:accent3>
      <a:accent4>
        <a:srgbClr val="FEA42E"/>
      </a:accent4>
      <a:accent5>
        <a:srgbClr val="EA881C"/>
      </a:accent5>
      <a:accent6>
        <a:srgbClr val="FF6308"/>
      </a:accent6>
      <a:hlink>
        <a:srgbClr val="00385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1007</TotalTime>
  <Words>938</Words>
  <Application>Microsoft Macintosh PowerPoint</Application>
  <PresentationFormat>On-screen Show (16:9)</PresentationFormat>
  <Paragraphs>186</Paragraphs>
  <Slides>21</Slides>
  <Notes>19</Notes>
  <HiddenSlides>0</HiddenSlides>
  <MMClips>5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6" baseType="lpstr">
      <vt:lpstr>Franklin Gothic Medium Cond</vt:lpstr>
      <vt:lpstr>Calibri</vt:lpstr>
      <vt:lpstr>Lexend</vt:lpstr>
      <vt:lpstr>Franklin Gothic Medium</vt:lpstr>
      <vt:lpstr>Palanquin Dark</vt:lpstr>
      <vt:lpstr>Ramabhadra</vt:lpstr>
      <vt:lpstr>Arial</vt:lpstr>
      <vt:lpstr>Baloo 2</vt:lpstr>
      <vt:lpstr>Century Gothic</vt:lpstr>
      <vt:lpstr>Pangolin</vt:lpstr>
      <vt:lpstr>Outfit</vt:lpstr>
      <vt:lpstr>Lexend Light</vt:lpstr>
      <vt:lpstr>Molengo</vt:lpstr>
      <vt:lpstr>Business Negotiation Workshop by Slidesgo</vt:lpstr>
      <vt:lpstr>Festa Junina Presentation by Slidesgo</vt:lpstr>
      <vt:lpstr>PowerPoint Presentation</vt:lpstr>
      <vt:lpstr>CROSSWORDS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Unit 2 My house</vt:lpstr>
      <vt:lpstr>Objectives</vt:lpstr>
      <vt:lpstr>2022</vt:lpstr>
      <vt:lpstr>2022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2 My house</dc:title>
  <cp:lastModifiedBy>Hanh Nguyen</cp:lastModifiedBy>
  <cp:revision>24</cp:revision>
  <dcterms:modified xsi:type="dcterms:W3CDTF">2022-09-23T14:45:30Z</dcterms:modified>
</cp:coreProperties>
</file>