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9" r:id="rId1"/>
  </p:sldMasterIdLst>
  <p:notesMasterIdLst>
    <p:notesMasterId r:id="rId16"/>
  </p:notesMasterIdLst>
  <p:sldIdLst>
    <p:sldId id="327" r:id="rId2"/>
    <p:sldId id="328" r:id="rId3"/>
    <p:sldId id="256" r:id="rId4"/>
    <p:sldId id="326" r:id="rId5"/>
    <p:sldId id="329" r:id="rId6"/>
    <p:sldId id="330" r:id="rId7"/>
    <p:sldId id="332" r:id="rId8"/>
    <p:sldId id="333" r:id="rId9"/>
    <p:sldId id="334" r:id="rId10"/>
    <p:sldId id="335" r:id="rId11"/>
    <p:sldId id="336" r:id="rId12"/>
    <p:sldId id="337" r:id="rId13"/>
    <p:sldId id="297" r:id="rId14"/>
    <p:sldId id="325" r:id="rId1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Hammersmith One" panose="020B0604020202020204" charset="0"/>
      <p:regular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277EB0F-E01E-4200-8D7E-087007BF331D}">
  <a:tblStyle styleId="{E277EB0F-E01E-4200-8D7E-087007BF331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4BF23C2-E0E6-4355-98A9-B5832A5EBBC0}" styleName="Table_1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4E7E7"/>
          </a:solidFill>
        </a:fill>
      </a:tcStyle>
    </a:wholeTbl>
    <a:band1H>
      <a:tcTxStyle/>
      <a:tcStyle>
        <a:tcBdr/>
        <a:fill>
          <a:solidFill>
            <a:srgbClr val="E8CCC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8CCC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FCBD2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FCBD2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CBD24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CBD2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F1653D3-1413-4968-B88C-FA4BAD019D3B}" styleName="Table_2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CF3"/>
          </a:solidFill>
        </a:fill>
      </a:tcStyle>
    </a:wholeTbl>
    <a:band1H>
      <a:tcTxStyle/>
      <a:tcStyle>
        <a:tcBdr/>
        <a:fill>
          <a:solidFill>
            <a:srgbClr val="CBD7E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D7E6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5EB2FC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5EB2FC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5EB2FC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5EB2FC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B5B79F0-7A72-4888-AB05-A59C55C6F63C}" styleName="Table_3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7E8"/>
          </a:solidFill>
        </a:fill>
      </a:tcStyle>
    </a:wholeTbl>
    <a:band1H>
      <a:tcTxStyle/>
      <a:tcStyle>
        <a:tcBdr/>
        <a:fill>
          <a:solidFill>
            <a:srgbClr val="CECBC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ECBC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EC3A3B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EC3A3B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EC3A3B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EC3A3B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55B2DF7-0235-4E93-A94A-ADBD29B792A4}" styleName="Table_4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0ED"/>
          </a:solidFill>
        </a:fill>
      </a:tcStyle>
    </a:wholeTbl>
    <a:band1H>
      <a:tcTxStyle/>
      <a:tcStyle>
        <a:tcBdr/>
        <a:fill>
          <a:solidFill>
            <a:srgbClr val="CADF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F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69E78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69E78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69E78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69E78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8B404D4-76E8-4718-82E8-77279DF36A25}" styleName="Table_5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DEFE6"/>
          </a:solidFill>
        </a:fill>
      </a:tcStyle>
    </a:wholeTbl>
    <a:band1H>
      <a:tcTxStyle/>
      <a:tcStyle>
        <a:tcBdr/>
        <a:fill>
          <a:solidFill>
            <a:srgbClr val="FADE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ADE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949E7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949E7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949E7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949E7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801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8" name="Google Shape;13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Where is it? </a:t>
            </a:r>
          </a:p>
          <a:p>
            <a:pPr marL="158750" indent="0">
              <a:buNone/>
            </a:pPr>
            <a:r>
              <a:rPr lang="en-US" dirty="0"/>
              <a:t>What do you know about Hoi An? Any famous places…. </a:t>
            </a:r>
          </a:p>
          <a:p>
            <a:pPr marL="158750" indent="0">
              <a:buNone/>
            </a:pPr>
            <a:r>
              <a:rPr lang="en-US" dirty="0"/>
              <a:t>Wow, fantastic, </a:t>
            </a:r>
          </a:p>
          <a:p>
            <a:pPr marL="158750" indent="0">
              <a:buNone/>
            </a:pPr>
            <a:r>
              <a:rPr lang="en-US" sz="1800" b="0" i="0" u="none" strike="noStrike" dirty="0">
                <a:solidFill>
                  <a:srgbClr val="231F20"/>
                </a:solidFill>
                <a:effectLst/>
                <a:latin typeface="Calibri" panose="020F0502020204030204" pitchFamily="34" charset="0"/>
              </a:rPr>
              <a:t>So, Today we are going to travel around Hoi An. Let’s meet our friends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056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might happen to the three boys? Let’s guess the order. Now. Work in pairs.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497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919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Activity: Way back home </a:t>
            </a:r>
          </a:p>
          <a:p>
            <a:pPr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- Group work. One volunteer, the others give instruction. </a:t>
            </a:r>
          </a:p>
          <a:p>
            <a:pPr marL="171450" indent="-171450">
              <a:buFontTx/>
              <a:buChar char="-"/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Close your eyes </a:t>
            </a:r>
          </a:p>
          <a:p>
            <a:pPr marL="171450" indent="-171450">
              <a:buFontTx/>
              <a:buChar char="-"/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Listen to instructions </a:t>
            </a:r>
          </a:p>
          <a:p>
            <a:pPr marL="171450" indent="-171450">
              <a:buFontTx/>
              <a:buChar char="-"/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Find the way back home</a:t>
            </a:r>
          </a:p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6FAE87-FDA5-4DD6-BA57-5C72CE3ACF9B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733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5" name="Google Shape;2555;gc6a01074ef_0_213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6" name="Google Shape;2556;gc6a01074ef_0_213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10800000" flipH="1">
            <a:off x="-1411582" y="-1157400"/>
            <a:ext cx="4436782" cy="3714342"/>
          </a:xfrm>
          <a:custGeom>
            <a:avLst/>
            <a:gdLst/>
            <a:ahLst/>
            <a:cxnLst/>
            <a:rect l="l" t="t" r="r" b="b"/>
            <a:pathLst>
              <a:path w="61178" h="52038" extrusionOk="0">
                <a:moveTo>
                  <a:pt x="4170" y="12043"/>
                </a:moveTo>
                <a:cubicBezTo>
                  <a:pt x="7339" y="7239"/>
                  <a:pt x="14177" y="1"/>
                  <a:pt x="24184" y="5571"/>
                </a:cubicBezTo>
                <a:cubicBezTo>
                  <a:pt x="34191" y="11142"/>
                  <a:pt x="29988" y="17146"/>
                  <a:pt x="34024" y="21249"/>
                </a:cubicBezTo>
                <a:cubicBezTo>
                  <a:pt x="38061" y="25319"/>
                  <a:pt x="43198" y="25586"/>
                  <a:pt x="51103" y="27253"/>
                </a:cubicBezTo>
                <a:cubicBezTo>
                  <a:pt x="58976" y="28921"/>
                  <a:pt x="61177" y="36093"/>
                  <a:pt x="54472" y="41664"/>
                </a:cubicBezTo>
                <a:cubicBezTo>
                  <a:pt x="47801" y="47268"/>
                  <a:pt x="33758" y="52038"/>
                  <a:pt x="26819" y="46467"/>
                </a:cubicBezTo>
                <a:cubicBezTo>
                  <a:pt x="19848" y="40930"/>
                  <a:pt x="11108" y="34826"/>
                  <a:pt x="5537" y="31590"/>
                </a:cubicBezTo>
                <a:cubicBezTo>
                  <a:pt x="0" y="28388"/>
                  <a:pt x="967" y="16879"/>
                  <a:pt x="4170" y="1204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1062825" y="3370500"/>
            <a:ext cx="775608" cy="1012954"/>
          </a:xfrm>
          <a:custGeom>
            <a:avLst/>
            <a:gdLst/>
            <a:ahLst/>
            <a:cxnLst/>
            <a:rect l="l" t="t" r="r" b="b"/>
            <a:pathLst>
              <a:path w="17277" h="22564" extrusionOk="0">
                <a:moveTo>
                  <a:pt x="9074" y="0"/>
                </a:moveTo>
                <a:cubicBezTo>
                  <a:pt x="8555" y="0"/>
                  <a:pt x="8010" y="60"/>
                  <a:pt x="7441" y="188"/>
                </a:cubicBezTo>
                <a:cubicBezTo>
                  <a:pt x="2543" y="1285"/>
                  <a:pt x="1" y="6692"/>
                  <a:pt x="54" y="12607"/>
                </a:cubicBezTo>
                <a:cubicBezTo>
                  <a:pt x="134" y="18683"/>
                  <a:pt x="3989" y="22189"/>
                  <a:pt x="8592" y="22564"/>
                </a:cubicBezTo>
                <a:cubicBezTo>
                  <a:pt x="14641" y="22082"/>
                  <a:pt x="16354" y="18388"/>
                  <a:pt x="16836" y="12312"/>
                </a:cubicBezTo>
                <a:cubicBezTo>
                  <a:pt x="17276" y="6737"/>
                  <a:pt x="14567" y="0"/>
                  <a:pt x="9074" y="0"/>
                </a:cubicBezTo>
                <a:close/>
              </a:path>
            </a:pathLst>
          </a:custGeom>
          <a:solidFill>
            <a:srgbClr val="A0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605425" y="342175"/>
            <a:ext cx="2052600" cy="2052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6412578" y="-640069"/>
            <a:ext cx="1962482" cy="1953284"/>
            <a:chOff x="386328" y="2672681"/>
            <a:chExt cx="1962482" cy="1953284"/>
          </a:xfrm>
        </p:grpSpPr>
        <p:sp>
          <p:nvSpPr>
            <p:cNvPr id="13" name="Google Shape;13;p2"/>
            <p:cNvSpPr/>
            <p:nvPr/>
          </p:nvSpPr>
          <p:spPr>
            <a:xfrm>
              <a:off x="602590" y="3031586"/>
              <a:ext cx="2321" cy="2364"/>
            </a:xfrm>
            <a:custGeom>
              <a:avLst/>
              <a:gdLst/>
              <a:ahLst/>
              <a:cxnLst/>
              <a:rect l="l" t="t" r="r" b="b"/>
              <a:pathLst>
                <a:path w="54" h="55" extrusionOk="0">
                  <a:moveTo>
                    <a:pt x="54" y="1"/>
                  </a:moveTo>
                  <a:cubicBezTo>
                    <a:pt x="27" y="27"/>
                    <a:pt x="27" y="27"/>
                    <a:pt x="0" y="54"/>
                  </a:cubicBezTo>
                  <a:lnTo>
                    <a:pt x="54" y="27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86328" y="2672681"/>
              <a:ext cx="1962482" cy="1953284"/>
            </a:xfrm>
            <a:custGeom>
              <a:avLst/>
              <a:gdLst/>
              <a:ahLst/>
              <a:cxnLst/>
              <a:rect l="l" t="t" r="r" b="b"/>
              <a:pathLst>
                <a:path w="45663" h="45449" extrusionOk="0">
                  <a:moveTo>
                    <a:pt x="10947" y="4979"/>
                  </a:moveTo>
                  <a:lnTo>
                    <a:pt x="15605" y="7656"/>
                  </a:lnTo>
                  <a:lnTo>
                    <a:pt x="15605" y="13062"/>
                  </a:lnTo>
                  <a:lnTo>
                    <a:pt x="10947" y="15766"/>
                  </a:lnTo>
                  <a:lnTo>
                    <a:pt x="6263" y="13062"/>
                  </a:lnTo>
                  <a:lnTo>
                    <a:pt x="6263" y="7656"/>
                  </a:lnTo>
                  <a:lnTo>
                    <a:pt x="10947" y="4979"/>
                  </a:lnTo>
                  <a:close/>
                  <a:moveTo>
                    <a:pt x="20449" y="4979"/>
                  </a:moveTo>
                  <a:lnTo>
                    <a:pt x="25133" y="7656"/>
                  </a:lnTo>
                  <a:lnTo>
                    <a:pt x="25133" y="13062"/>
                  </a:lnTo>
                  <a:lnTo>
                    <a:pt x="20449" y="15766"/>
                  </a:lnTo>
                  <a:lnTo>
                    <a:pt x="15792" y="13062"/>
                  </a:lnTo>
                  <a:lnTo>
                    <a:pt x="15792" y="7656"/>
                  </a:lnTo>
                  <a:lnTo>
                    <a:pt x="20449" y="4979"/>
                  </a:lnTo>
                  <a:close/>
                  <a:moveTo>
                    <a:pt x="29978" y="4979"/>
                  </a:moveTo>
                  <a:lnTo>
                    <a:pt x="34635" y="7656"/>
                  </a:lnTo>
                  <a:lnTo>
                    <a:pt x="34635" y="13062"/>
                  </a:lnTo>
                  <a:lnTo>
                    <a:pt x="29978" y="15766"/>
                  </a:lnTo>
                  <a:lnTo>
                    <a:pt x="25294" y="13062"/>
                  </a:lnTo>
                  <a:lnTo>
                    <a:pt x="25294" y="7656"/>
                  </a:lnTo>
                  <a:lnTo>
                    <a:pt x="29978" y="4979"/>
                  </a:lnTo>
                  <a:close/>
                  <a:moveTo>
                    <a:pt x="6183" y="13196"/>
                  </a:moveTo>
                  <a:lnTo>
                    <a:pt x="10867" y="15899"/>
                  </a:lnTo>
                  <a:lnTo>
                    <a:pt x="10867" y="21306"/>
                  </a:lnTo>
                  <a:lnTo>
                    <a:pt x="6183" y="23983"/>
                  </a:lnTo>
                  <a:lnTo>
                    <a:pt x="1526" y="21306"/>
                  </a:lnTo>
                  <a:lnTo>
                    <a:pt x="1526" y="15899"/>
                  </a:lnTo>
                  <a:lnTo>
                    <a:pt x="6183" y="13196"/>
                  </a:lnTo>
                  <a:close/>
                  <a:moveTo>
                    <a:pt x="15712" y="13196"/>
                  </a:moveTo>
                  <a:lnTo>
                    <a:pt x="20369" y="15899"/>
                  </a:lnTo>
                  <a:lnTo>
                    <a:pt x="20369" y="21306"/>
                  </a:lnTo>
                  <a:lnTo>
                    <a:pt x="15712" y="23983"/>
                  </a:lnTo>
                  <a:lnTo>
                    <a:pt x="11028" y="21306"/>
                  </a:lnTo>
                  <a:lnTo>
                    <a:pt x="11028" y="15899"/>
                  </a:lnTo>
                  <a:lnTo>
                    <a:pt x="15712" y="13196"/>
                  </a:lnTo>
                  <a:close/>
                  <a:moveTo>
                    <a:pt x="25213" y="13196"/>
                  </a:moveTo>
                  <a:lnTo>
                    <a:pt x="29871" y="15899"/>
                  </a:lnTo>
                  <a:lnTo>
                    <a:pt x="29871" y="21306"/>
                  </a:lnTo>
                  <a:lnTo>
                    <a:pt x="25213" y="23983"/>
                  </a:lnTo>
                  <a:lnTo>
                    <a:pt x="20529" y="21306"/>
                  </a:lnTo>
                  <a:lnTo>
                    <a:pt x="20529" y="15899"/>
                  </a:lnTo>
                  <a:lnTo>
                    <a:pt x="25213" y="13196"/>
                  </a:lnTo>
                  <a:close/>
                  <a:moveTo>
                    <a:pt x="34715" y="13196"/>
                  </a:moveTo>
                  <a:lnTo>
                    <a:pt x="39399" y="15899"/>
                  </a:lnTo>
                  <a:lnTo>
                    <a:pt x="39399" y="21306"/>
                  </a:lnTo>
                  <a:lnTo>
                    <a:pt x="34715" y="23983"/>
                  </a:lnTo>
                  <a:lnTo>
                    <a:pt x="30058" y="21306"/>
                  </a:lnTo>
                  <a:lnTo>
                    <a:pt x="30058" y="15899"/>
                  </a:lnTo>
                  <a:lnTo>
                    <a:pt x="34715" y="13196"/>
                  </a:lnTo>
                  <a:close/>
                  <a:moveTo>
                    <a:pt x="10947" y="21440"/>
                  </a:moveTo>
                  <a:lnTo>
                    <a:pt x="15605" y="24143"/>
                  </a:lnTo>
                  <a:lnTo>
                    <a:pt x="15605" y="29523"/>
                  </a:lnTo>
                  <a:lnTo>
                    <a:pt x="10947" y="32226"/>
                  </a:lnTo>
                  <a:lnTo>
                    <a:pt x="6263" y="29523"/>
                  </a:lnTo>
                  <a:lnTo>
                    <a:pt x="6263" y="24143"/>
                  </a:lnTo>
                  <a:lnTo>
                    <a:pt x="10947" y="21440"/>
                  </a:lnTo>
                  <a:close/>
                  <a:moveTo>
                    <a:pt x="20449" y="21440"/>
                  </a:moveTo>
                  <a:lnTo>
                    <a:pt x="25133" y="24143"/>
                  </a:lnTo>
                  <a:lnTo>
                    <a:pt x="25133" y="29523"/>
                  </a:lnTo>
                  <a:lnTo>
                    <a:pt x="20449" y="32226"/>
                  </a:lnTo>
                  <a:lnTo>
                    <a:pt x="15792" y="29523"/>
                  </a:lnTo>
                  <a:lnTo>
                    <a:pt x="15792" y="24143"/>
                  </a:lnTo>
                  <a:lnTo>
                    <a:pt x="20449" y="21440"/>
                  </a:lnTo>
                  <a:close/>
                  <a:moveTo>
                    <a:pt x="29978" y="21440"/>
                  </a:moveTo>
                  <a:lnTo>
                    <a:pt x="34635" y="24143"/>
                  </a:lnTo>
                  <a:lnTo>
                    <a:pt x="34635" y="29523"/>
                  </a:lnTo>
                  <a:lnTo>
                    <a:pt x="29978" y="32226"/>
                  </a:lnTo>
                  <a:lnTo>
                    <a:pt x="25294" y="29523"/>
                  </a:lnTo>
                  <a:lnTo>
                    <a:pt x="25294" y="24143"/>
                  </a:lnTo>
                  <a:lnTo>
                    <a:pt x="29978" y="21440"/>
                  </a:lnTo>
                  <a:close/>
                  <a:moveTo>
                    <a:pt x="39480" y="21440"/>
                  </a:moveTo>
                  <a:lnTo>
                    <a:pt x="44137" y="24143"/>
                  </a:lnTo>
                  <a:lnTo>
                    <a:pt x="44137" y="29523"/>
                  </a:lnTo>
                  <a:lnTo>
                    <a:pt x="39480" y="32226"/>
                  </a:lnTo>
                  <a:lnTo>
                    <a:pt x="34796" y="29523"/>
                  </a:lnTo>
                  <a:lnTo>
                    <a:pt x="34796" y="24143"/>
                  </a:lnTo>
                  <a:lnTo>
                    <a:pt x="39480" y="21440"/>
                  </a:lnTo>
                  <a:close/>
                  <a:moveTo>
                    <a:pt x="15712" y="29684"/>
                  </a:moveTo>
                  <a:lnTo>
                    <a:pt x="20369" y="32387"/>
                  </a:lnTo>
                  <a:lnTo>
                    <a:pt x="20369" y="37767"/>
                  </a:lnTo>
                  <a:lnTo>
                    <a:pt x="15712" y="40470"/>
                  </a:lnTo>
                  <a:lnTo>
                    <a:pt x="11028" y="37767"/>
                  </a:lnTo>
                  <a:lnTo>
                    <a:pt x="11028" y="32387"/>
                  </a:lnTo>
                  <a:lnTo>
                    <a:pt x="15712" y="29684"/>
                  </a:lnTo>
                  <a:close/>
                  <a:moveTo>
                    <a:pt x="25213" y="29684"/>
                  </a:moveTo>
                  <a:lnTo>
                    <a:pt x="29871" y="32387"/>
                  </a:lnTo>
                  <a:lnTo>
                    <a:pt x="29871" y="37767"/>
                  </a:lnTo>
                  <a:lnTo>
                    <a:pt x="25213" y="40470"/>
                  </a:lnTo>
                  <a:lnTo>
                    <a:pt x="20529" y="37767"/>
                  </a:lnTo>
                  <a:lnTo>
                    <a:pt x="20529" y="32387"/>
                  </a:lnTo>
                  <a:lnTo>
                    <a:pt x="25213" y="29684"/>
                  </a:lnTo>
                  <a:close/>
                  <a:moveTo>
                    <a:pt x="34715" y="29684"/>
                  </a:moveTo>
                  <a:lnTo>
                    <a:pt x="39399" y="32387"/>
                  </a:lnTo>
                  <a:lnTo>
                    <a:pt x="39399" y="37767"/>
                  </a:lnTo>
                  <a:lnTo>
                    <a:pt x="34715" y="40470"/>
                  </a:lnTo>
                  <a:lnTo>
                    <a:pt x="30058" y="37767"/>
                  </a:lnTo>
                  <a:lnTo>
                    <a:pt x="30058" y="32387"/>
                  </a:lnTo>
                  <a:lnTo>
                    <a:pt x="34715" y="29684"/>
                  </a:lnTo>
                  <a:close/>
                  <a:moveTo>
                    <a:pt x="20369" y="1"/>
                  </a:moveTo>
                  <a:lnTo>
                    <a:pt x="20369" y="4818"/>
                  </a:lnTo>
                  <a:lnTo>
                    <a:pt x="15712" y="7522"/>
                  </a:lnTo>
                  <a:lnTo>
                    <a:pt x="11028" y="4818"/>
                  </a:lnTo>
                  <a:lnTo>
                    <a:pt x="11028" y="3159"/>
                  </a:lnTo>
                  <a:cubicBezTo>
                    <a:pt x="10974" y="3186"/>
                    <a:pt x="10921" y="3239"/>
                    <a:pt x="10867" y="3266"/>
                  </a:cubicBezTo>
                  <a:lnTo>
                    <a:pt x="10867" y="4818"/>
                  </a:lnTo>
                  <a:lnTo>
                    <a:pt x="6183" y="7522"/>
                  </a:lnTo>
                  <a:lnTo>
                    <a:pt x="5915" y="7361"/>
                  </a:lnTo>
                  <a:cubicBezTo>
                    <a:pt x="5889" y="7415"/>
                    <a:pt x="5835" y="7442"/>
                    <a:pt x="5808" y="7495"/>
                  </a:cubicBezTo>
                  <a:lnTo>
                    <a:pt x="6103" y="7656"/>
                  </a:lnTo>
                  <a:lnTo>
                    <a:pt x="6103" y="13062"/>
                  </a:lnTo>
                  <a:lnTo>
                    <a:pt x="1419" y="15766"/>
                  </a:lnTo>
                  <a:lnTo>
                    <a:pt x="1124" y="15578"/>
                  </a:lnTo>
                  <a:cubicBezTo>
                    <a:pt x="1124" y="15632"/>
                    <a:pt x="1098" y="15685"/>
                    <a:pt x="1071" y="15739"/>
                  </a:cubicBezTo>
                  <a:lnTo>
                    <a:pt x="1338" y="15899"/>
                  </a:lnTo>
                  <a:lnTo>
                    <a:pt x="1338" y="21306"/>
                  </a:lnTo>
                  <a:lnTo>
                    <a:pt x="0" y="22082"/>
                  </a:lnTo>
                  <a:cubicBezTo>
                    <a:pt x="0" y="22136"/>
                    <a:pt x="0" y="22216"/>
                    <a:pt x="0" y="22270"/>
                  </a:cubicBezTo>
                  <a:lnTo>
                    <a:pt x="1419" y="21440"/>
                  </a:lnTo>
                  <a:lnTo>
                    <a:pt x="6103" y="24143"/>
                  </a:lnTo>
                  <a:lnTo>
                    <a:pt x="6103" y="29523"/>
                  </a:lnTo>
                  <a:lnTo>
                    <a:pt x="1927" y="31932"/>
                  </a:lnTo>
                  <a:cubicBezTo>
                    <a:pt x="1954" y="31986"/>
                    <a:pt x="1981" y="32039"/>
                    <a:pt x="2008" y="32093"/>
                  </a:cubicBezTo>
                  <a:lnTo>
                    <a:pt x="6183" y="29684"/>
                  </a:lnTo>
                  <a:lnTo>
                    <a:pt x="10867" y="32387"/>
                  </a:lnTo>
                  <a:lnTo>
                    <a:pt x="10867" y="37767"/>
                  </a:lnTo>
                  <a:lnTo>
                    <a:pt x="7548" y="39694"/>
                  </a:lnTo>
                  <a:cubicBezTo>
                    <a:pt x="7575" y="39721"/>
                    <a:pt x="7628" y="39774"/>
                    <a:pt x="7682" y="39801"/>
                  </a:cubicBezTo>
                  <a:lnTo>
                    <a:pt x="10947" y="37928"/>
                  </a:lnTo>
                  <a:lnTo>
                    <a:pt x="15605" y="40631"/>
                  </a:lnTo>
                  <a:lnTo>
                    <a:pt x="15605" y="44405"/>
                  </a:lnTo>
                  <a:cubicBezTo>
                    <a:pt x="15658" y="44405"/>
                    <a:pt x="15738" y="44432"/>
                    <a:pt x="15792" y="44458"/>
                  </a:cubicBezTo>
                  <a:lnTo>
                    <a:pt x="15792" y="40631"/>
                  </a:lnTo>
                  <a:lnTo>
                    <a:pt x="20449" y="37928"/>
                  </a:lnTo>
                  <a:lnTo>
                    <a:pt x="25133" y="40631"/>
                  </a:lnTo>
                  <a:lnTo>
                    <a:pt x="25133" y="45449"/>
                  </a:lnTo>
                  <a:cubicBezTo>
                    <a:pt x="25187" y="45449"/>
                    <a:pt x="25240" y="45449"/>
                    <a:pt x="25294" y="45422"/>
                  </a:cubicBezTo>
                  <a:lnTo>
                    <a:pt x="25294" y="40631"/>
                  </a:lnTo>
                  <a:lnTo>
                    <a:pt x="29978" y="37928"/>
                  </a:lnTo>
                  <a:lnTo>
                    <a:pt x="34635" y="40631"/>
                  </a:lnTo>
                  <a:lnTo>
                    <a:pt x="34635" y="42290"/>
                  </a:lnTo>
                  <a:cubicBezTo>
                    <a:pt x="34688" y="42237"/>
                    <a:pt x="34742" y="42210"/>
                    <a:pt x="34796" y="42183"/>
                  </a:cubicBezTo>
                  <a:lnTo>
                    <a:pt x="34796" y="40631"/>
                  </a:lnTo>
                  <a:lnTo>
                    <a:pt x="39480" y="37928"/>
                  </a:lnTo>
                  <a:lnTo>
                    <a:pt x="39747" y="38088"/>
                  </a:lnTo>
                  <a:cubicBezTo>
                    <a:pt x="39774" y="38035"/>
                    <a:pt x="39827" y="37981"/>
                    <a:pt x="39854" y="37954"/>
                  </a:cubicBezTo>
                  <a:lnTo>
                    <a:pt x="39560" y="37767"/>
                  </a:lnTo>
                  <a:lnTo>
                    <a:pt x="39560" y="32387"/>
                  </a:lnTo>
                  <a:lnTo>
                    <a:pt x="44244" y="29684"/>
                  </a:lnTo>
                  <a:lnTo>
                    <a:pt x="44538" y="29871"/>
                  </a:lnTo>
                  <a:cubicBezTo>
                    <a:pt x="44565" y="29791"/>
                    <a:pt x="44565" y="29737"/>
                    <a:pt x="44592" y="29684"/>
                  </a:cubicBezTo>
                  <a:lnTo>
                    <a:pt x="44324" y="29523"/>
                  </a:lnTo>
                  <a:lnTo>
                    <a:pt x="44324" y="24143"/>
                  </a:lnTo>
                  <a:lnTo>
                    <a:pt x="45662" y="23367"/>
                  </a:lnTo>
                  <a:cubicBezTo>
                    <a:pt x="45662" y="23314"/>
                    <a:pt x="45662" y="23233"/>
                    <a:pt x="45662" y="23153"/>
                  </a:cubicBezTo>
                  <a:lnTo>
                    <a:pt x="44244" y="23983"/>
                  </a:lnTo>
                  <a:lnTo>
                    <a:pt x="39560" y="21306"/>
                  </a:lnTo>
                  <a:lnTo>
                    <a:pt x="39560" y="15899"/>
                  </a:lnTo>
                  <a:lnTo>
                    <a:pt x="43735" y="13491"/>
                  </a:lnTo>
                  <a:cubicBezTo>
                    <a:pt x="43709" y="13437"/>
                    <a:pt x="43682" y="13383"/>
                    <a:pt x="43655" y="13330"/>
                  </a:cubicBezTo>
                  <a:lnTo>
                    <a:pt x="39480" y="15766"/>
                  </a:lnTo>
                  <a:lnTo>
                    <a:pt x="34796" y="13062"/>
                  </a:lnTo>
                  <a:lnTo>
                    <a:pt x="34796" y="7656"/>
                  </a:lnTo>
                  <a:lnTo>
                    <a:pt x="38114" y="5755"/>
                  </a:lnTo>
                  <a:cubicBezTo>
                    <a:pt x="38088" y="5702"/>
                    <a:pt x="38034" y="5675"/>
                    <a:pt x="37981" y="5621"/>
                  </a:cubicBezTo>
                  <a:lnTo>
                    <a:pt x="34715" y="7522"/>
                  </a:lnTo>
                  <a:lnTo>
                    <a:pt x="30058" y="4818"/>
                  </a:lnTo>
                  <a:lnTo>
                    <a:pt x="30058" y="1045"/>
                  </a:lnTo>
                  <a:cubicBezTo>
                    <a:pt x="30004" y="1018"/>
                    <a:pt x="29951" y="1018"/>
                    <a:pt x="29871" y="991"/>
                  </a:cubicBezTo>
                  <a:lnTo>
                    <a:pt x="29871" y="4818"/>
                  </a:lnTo>
                  <a:lnTo>
                    <a:pt x="25213" y="7522"/>
                  </a:lnTo>
                  <a:lnTo>
                    <a:pt x="20529" y="4818"/>
                  </a:lnTo>
                  <a:lnTo>
                    <a:pt x="205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795817" y="2846396"/>
              <a:ext cx="10401" cy="8080"/>
            </a:xfrm>
            <a:custGeom>
              <a:avLst/>
              <a:gdLst/>
              <a:ahLst/>
              <a:cxnLst/>
              <a:rect l="l" t="t" r="r" b="b"/>
              <a:pathLst>
                <a:path w="242" h="188" extrusionOk="0">
                  <a:moveTo>
                    <a:pt x="161" y="0"/>
                  </a:moveTo>
                  <a:cubicBezTo>
                    <a:pt x="108" y="27"/>
                    <a:pt x="54" y="81"/>
                    <a:pt x="1" y="107"/>
                  </a:cubicBezTo>
                  <a:lnTo>
                    <a:pt x="161" y="188"/>
                  </a:lnTo>
                  <a:lnTo>
                    <a:pt x="242" y="54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06269" y="2679600"/>
              <a:ext cx="308321" cy="260014"/>
            </a:xfrm>
            <a:custGeom>
              <a:avLst/>
              <a:gdLst/>
              <a:ahLst/>
              <a:cxnLst/>
              <a:rect l="l" t="t" r="r" b="b"/>
              <a:pathLst>
                <a:path w="7174" h="6050" extrusionOk="0">
                  <a:moveTo>
                    <a:pt x="7173" y="0"/>
                  </a:moveTo>
                  <a:lnTo>
                    <a:pt x="7173" y="0"/>
                  </a:lnTo>
                  <a:cubicBezTo>
                    <a:pt x="7013" y="27"/>
                    <a:pt x="6852" y="54"/>
                    <a:pt x="6692" y="81"/>
                  </a:cubicBezTo>
                  <a:lnTo>
                    <a:pt x="3667" y="1794"/>
                  </a:lnTo>
                  <a:lnTo>
                    <a:pt x="3667" y="830"/>
                  </a:lnTo>
                  <a:cubicBezTo>
                    <a:pt x="3614" y="857"/>
                    <a:pt x="3560" y="857"/>
                    <a:pt x="3507" y="884"/>
                  </a:cubicBezTo>
                  <a:lnTo>
                    <a:pt x="3507" y="1794"/>
                  </a:lnTo>
                  <a:lnTo>
                    <a:pt x="2516" y="1231"/>
                  </a:lnTo>
                  <a:cubicBezTo>
                    <a:pt x="2463" y="1258"/>
                    <a:pt x="2382" y="1285"/>
                    <a:pt x="2329" y="1312"/>
                  </a:cubicBezTo>
                  <a:lnTo>
                    <a:pt x="3426" y="1954"/>
                  </a:lnTo>
                  <a:lnTo>
                    <a:pt x="0" y="3935"/>
                  </a:lnTo>
                  <a:lnTo>
                    <a:pt x="81" y="4069"/>
                  </a:lnTo>
                  <a:lnTo>
                    <a:pt x="3507" y="2115"/>
                  </a:lnTo>
                  <a:lnTo>
                    <a:pt x="3507" y="6049"/>
                  </a:lnTo>
                  <a:lnTo>
                    <a:pt x="3667" y="6049"/>
                  </a:lnTo>
                  <a:lnTo>
                    <a:pt x="3667" y="2115"/>
                  </a:lnTo>
                  <a:lnTo>
                    <a:pt x="7093" y="4069"/>
                  </a:lnTo>
                  <a:lnTo>
                    <a:pt x="7173" y="3935"/>
                  </a:lnTo>
                  <a:lnTo>
                    <a:pt x="3774" y="1954"/>
                  </a:lnTo>
                  <a:lnTo>
                    <a:pt x="71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314642" y="2672681"/>
              <a:ext cx="309481" cy="266933"/>
            </a:xfrm>
            <a:custGeom>
              <a:avLst/>
              <a:gdLst/>
              <a:ahLst/>
              <a:cxnLst/>
              <a:rect l="l" t="t" r="r" b="b"/>
              <a:pathLst>
                <a:path w="7201" h="6211" extrusionOk="0">
                  <a:moveTo>
                    <a:pt x="107" y="1"/>
                  </a:moveTo>
                  <a:lnTo>
                    <a:pt x="0" y="134"/>
                  </a:lnTo>
                  <a:lnTo>
                    <a:pt x="3426" y="2115"/>
                  </a:lnTo>
                  <a:lnTo>
                    <a:pt x="0" y="4096"/>
                  </a:lnTo>
                  <a:lnTo>
                    <a:pt x="107" y="4230"/>
                  </a:lnTo>
                  <a:lnTo>
                    <a:pt x="3506" y="2276"/>
                  </a:lnTo>
                  <a:lnTo>
                    <a:pt x="3506" y="6210"/>
                  </a:lnTo>
                  <a:lnTo>
                    <a:pt x="3694" y="6210"/>
                  </a:lnTo>
                  <a:lnTo>
                    <a:pt x="3694" y="2276"/>
                  </a:lnTo>
                  <a:lnTo>
                    <a:pt x="7093" y="4230"/>
                  </a:lnTo>
                  <a:lnTo>
                    <a:pt x="7200" y="4096"/>
                  </a:lnTo>
                  <a:lnTo>
                    <a:pt x="3774" y="2115"/>
                  </a:lnTo>
                  <a:lnTo>
                    <a:pt x="6558" y="509"/>
                  </a:lnTo>
                  <a:cubicBezTo>
                    <a:pt x="6477" y="482"/>
                    <a:pt x="6397" y="456"/>
                    <a:pt x="6317" y="456"/>
                  </a:cubicBezTo>
                  <a:lnTo>
                    <a:pt x="3694" y="1955"/>
                  </a:lnTo>
                  <a:lnTo>
                    <a:pt x="3694" y="1"/>
                  </a:lnTo>
                  <a:lnTo>
                    <a:pt x="3506" y="1"/>
                  </a:lnTo>
                  <a:lnTo>
                    <a:pt x="3506" y="1955"/>
                  </a:lnTo>
                  <a:lnTo>
                    <a:pt x="1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724131" y="2785411"/>
              <a:ext cx="117372" cy="69065"/>
            </a:xfrm>
            <a:custGeom>
              <a:avLst/>
              <a:gdLst/>
              <a:ahLst/>
              <a:cxnLst/>
              <a:rect l="l" t="t" r="r" b="b"/>
              <a:pathLst>
                <a:path w="2731" h="1607" extrusionOk="0">
                  <a:moveTo>
                    <a:pt x="2543" y="1"/>
                  </a:moveTo>
                  <a:lnTo>
                    <a:pt x="1" y="1473"/>
                  </a:lnTo>
                  <a:lnTo>
                    <a:pt x="81" y="1607"/>
                  </a:lnTo>
                  <a:lnTo>
                    <a:pt x="2731" y="81"/>
                  </a:lnTo>
                  <a:cubicBezTo>
                    <a:pt x="2677" y="54"/>
                    <a:pt x="2597" y="27"/>
                    <a:pt x="2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874810" y="2808447"/>
              <a:ext cx="6962" cy="131167"/>
            </a:xfrm>
            <a:custGeom>
              <a:avLst/>
              <a:gdLst/>
              <a:ahLst/>
              <a:cxnLst/>
              <a:rect l="l" t="t" r="r" b="b"/>
              <a:pathLst>
                <a:path w="162" h="3052" extrusionOk="0">
                  <a:moveTo>
                    <a:pt x="1" y="0"/>
                  </a:moveTo>
                  <a:lnTo>
                    <a:pt x="1" y="3051"/>
                  </a:lnTo>
                  <a:lnTo>
                    <a:pt x="162" y="3051"/>
                  </a:lnTo>
                  <a:lnTo>
                    <a:pt x="162" y="107"/>
                  </a:lnTo>
                  <a:cubicBezTo>
                    <a:pt x="108" y="54"/>
                    <a:pt x="54" y="27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51868" y="3289279"/>
              <a:ext cx="2364" cy="4642"/>
            </a:xfrm>
            <a:custGeom>
              <a:avLst/>
              <a:gdLst/>
              <a:ahLst/>
              <a:cxnLst/>
              <a:rect l="l" t="t" r="r" b="b"/>
              <a:pathLst>
                <a:path w="55" h="108" extrusionOk="0">
                  <a:moveTo>
                    <a:pt x="54" y="0"/>
                  </a:moveTo>
                  <a:cubicBezTo>
                    <a:pt x="28" y="27"/>
                    <a:pt x="28" y="54"/>
                    <a:pt x="1" y="107"/>
                  </a:cubicBezTo>
                  <a:lnTo>
                    <a:pt x="54" y="107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6292" y="3153513"/>
              <a:ext cx="88620" cy="55269"/>
            </a:xfrm>
            <a:custGeom>
              <a:avLst/>
              <a:gdLst/>
              <a:ahLst/>
              <a:cxnLst/>
              <a:rect l="l" t="t" r="r" b="b"/>
              <a:pathLst>
                <a:path w="2062" h="1286" extrusionOk="0">
                  <a:moveTo>
                    <a:pt x="81" y="1"/>
                  </a:moveTo>
                  <a:cubicBezTo>
                    <a:pt x="54" y="54"/>
                    <a:pt x="27" y="108"/>
                    <a:pt x="1" y="135"/>
                  </a:cubicBezTo>
                  <a:lnTo>
                    <a:pt x="1981" y="1285"/>
                  </a:lnTo>
                  <a:lnTo>
                    <a:pt x="2062" y="1125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04963" y="2940732"/>
              <a:ext cx="308321" cy="353189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217"/>
                  </a:lnTo>
                  <a:lnTo>
                    <a:pt x="3667" y="8217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113335" y="2940732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80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0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41"/>
                  </a:lnTo>
                  <a:lnTo>
                    <a:pt x="7093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522825" y="2940732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480" y="3961"/>
                  </a:lnTo>
                  <a:lnTo>
                    <a:pt x="81" y="1981"/>
                  </a:lnTo>
                  <a:lnTo>
                    <a:pt x="1" y="2141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36"/>
                  </a:lnTo>
                  <a:lnTo>
                    <a:pt x="3480" y="4256"/>
                  </a:lnTo>
                  <a:lnTo>
                    <a:pt x="3480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931197" y="2975243"/>
              <a:ext cx="308321" cy="317518"/>
            </a:xfrm>
            <a:custGeom>
              <a:avLst/>
              <a:gdLst/>
              <a:ahLst/>
              <a:cxnLst/>
              <a:rect l="l" t="t" r="r" b="b"/>
              <a:pathLst>
                <a:path w="7174" h="7388" extrusionOk="0">
                  <a:moveTo>
                    <a:pt x="3507" y="0"/>
                  </a:moveTo>
                  <a:lnTo>
                    <a:pt x="3507" y="3158"/>
                  </a:lnTo>
                  <a:lnTo>
                    <a:pt x="81" y="1178"/>
                  </a:lnTo>
                  <a:lnTo>
                    <a:pt x="0" y="1312"/>
                  </a:lnTo>
                  <a:lnTo>
                    <a:pt x="3426" y="3292"/>
                  </a:lnTo>
                  <a:lnTo>
                    <a:pt x="0" y="5273"/>
                  </a:lnTo>
                  <a:lnTo>
                    <a:pt x="81" y="5433"/>
                  </a:lnTo>
                  <a:lnTo>
                    <a:pt x="3507" y="3453"/>
                  </a:lnTo>
                  <a:lnTo>
                    <a:pt x="3507" y="7387"/>
                  </a:lnTo>
                  <a:lnTo>
                    <a:pt x="3667" y="7387"/>
                  </a:lnTo>
                  <a:lnTo>
                    <a:pt x="3667" y="3453"/>
                  </a:lnTo>
                  <a:lnTo>
                    <a:pt x="7093" y="5407"/>
                  </a:lnTo>
                  <a:lnTo>
                    <a:pt x="7174" y="5273"/>
                  </a:lnTo>
                  <a:lnTo>
                    <a:pt x="3748" y="3292"/>
                  </a:lnTo>
                  <a:lnTo>
                    <a:pt x="5434" y="2329"/>
                  </a:lnTo>
                  <a:cubicBezTo>
                    <a:pt x="5380" y="2302"/>
                    <a:pt x="5354" y="2248"/>
                    <a:pt x="5327" y="2195"/>
                  </a:cubicBezTo>
                  <a:lnTo>
                    <a:pt x="3667" y="3158"/>
                  </a:lnTo>
                  <a:lnTo>
                    <a:pt x="3667" y="187"/>
                  </a:lnTo>
                  <a:cubicBezTo>
                    <a:pt x="3614" y="134"/>
                    <a:pt x="3560" y="80"/>
                    <a:pt x="3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89766" y="3559565"/>
              <a:ext cx="8080" cy="10401"/>
            </a:xfrm>
            <a:custGeom>
              <a:avLst/>
              <a:gdLst/>
              <a:ahLst/>
              <a:cxnLst/>
              <a:rect l="l" t="t" r="r" b="b"/>
              <a:pathLst>
                <a:path w="188" h="242" extrusionOk="0">
                  <a:moveTo>
                    <a:pt x="1" y="1"/>
                  </a:moveTo>
                  <a:cubicBezTo>
                    <a:pt x="1" y="54"/>
                    <a:pt x="1" y="135"/>
                    <a:pt x="1" y="188"/>
                  </a:cubicBezTo>
                  <a:lnTo>
                    <a:pt x="108" y="242"/>
                  </a:lnTo>
                  <a:lnTo>
                    <a:pt x="188" y="10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97897" y="3303075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906269" y="3303075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3" y="6049"/>
                  </a:lnTo>
                  <a:lnTo>
                    <a:pt x="3774" y="4095"/>
                  </a:lnTo>
                  <a:lnTo>
                    <a:pt x="7173" y="2115"/>
                  </a:lnTo>
                  <a:lnTo>
                    <a:pt x="7093" y="1954"/>
                  </a:lnTo>
                  <a:lnTo>
                    <a:pt x="3667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314642" y="3303075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35"/>
                  </a:lnTo>
                  <a:lnTo>
                    <a:pt x="107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107" y="6210"/>
                  </a:lnTo>
                  <a:lnTo>
                    <a:pt x="3506" y="4229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29"/>
                  </a:lnTo>
                  <a:lnTo>
                    <a:pt x="7093" y="6210"/>
                  </a:lnTo>
                  <a:lnTo>
                    <a:pt x="7200" y="6049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54"/>
                  </a:lnTo>
                  <a:lnTo>
                    <a:pt x="3694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724131" y="3301915"/>
              <a:ext cx="308321" cy="353189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122"/>
                  </a:lnTo>
                  <a:lnTo>
                    <a:pt x="1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8" y="8218"/>
                  </a:lnTo>
                  <a:lnTo>
                    <a:pt x="3668" y="4256"/>
                  </a:lnTo>
                  <a:lnTo>
                    <a:pt x="7094" y="6237"/>
                  </a:lnTo>
                  <a:lnTo>
                    <a:pt x="7174" y="6076"/>
                  </a:lnTo>
                  <a:lnTo>
                    <a:pt x="3748" y="4122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132503" y="3301915"/>
              <a:ext cx="207109" cy="353189"/>
            </a:xfrm>
            <a:custGeom>
              <a:avLst/>
              <a:gdLst/>
              <a:ahLst/>
              <a:cxnLst/>
              <a:rect l="l" t="t" r="r" b="b"/>
              <a:pathLst>
                <a:path w="4819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7" y="8218"/>
                  </a:lnTo>
                  <a:lnTo>
                    <a:pt x="3667" y="4256"/>
                  </a:lnTo>
                  <a:lnTo>
                    <a:pt x="4818" y="4925"/>
                  </a:lnTo>
                  <a:cubicBezTo>
                    <a:pt x="4818" y="4845"/>
                    <a:pt x="4818" y="4765"/>
                    <a:pt x="4792" y="4711"/>
                  </a:cubicBezTo>
                  <a:lnTo>
                    <a:pt x="3774" y="4096"/>
                  </a:lnTo>
                  <a:lnTo>
                    <a:pt x="4604" y="3614"/>
                  </a:lnTo>
                  <a:cubicBezTo>
                    <a:pt x="4604" y="3560"/>
                    <a:pt x="4577" y="3507"/>
                    <a:pt x="4577" y="3453"/>
                  </a:cubicBezTo>
                  <a:lnTo>
                    <a:pt x="3667" y="3962"/>
                  </a:lnTo>
                  <a:lnTo>
                    <a:pt x="3667" y="295"/>
                  </a:lnTo>
                  <a:cubicBezTo>
                    <a:pt x="3641" y="188"/>
                    <a:pt x="3614" y="108"/>
                    <a:pt x="35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95525" y="3644703"/>
              <a:ext cx="209386" cy="352029"/>
            </a:xfrm>
            <a:custGeom>
              <a:avLst/>
              <a:gdLst/>
              <a:ahLst/>
              <a:cxnLst/>
              <a:rect l="l" t="t" r="r" b="b"/>
              <a:pathLst>
                <a:path w="4872" h="8191" extrusionOk="0">
                  <a:moveTo>
                    <a:pt x="1205" y="1"/>
                  </a:moveTo>
                  <a:lnTo>
                    <a:pt x="1205" y="3935"/>
                  </a:lnTo>
                  <a:lnTo>
                    <a:pt x="0" y="3266"/>
                  </a:lnTo>
                  <a:lnTo>
                    <a:pt x="0" y="3266"/>
                  </a:lnTo>
                  <a:cubicBezTo>
                    <a:pt x="0" y="3320"/>
                    <a:pt x="27" y="3400"/>
                    <a:pt x="27" y="3480"/>
                  </a:cubicBezTo>
                  <a:lnTo>
                    <a:pt x="1098" y="4096"/>
                  </a:lnTo>
                  <a:lnTo>
                    <a:pt x="214" y="4604"/>
                  </a:lnTo>
                  <a:cubicBezTo>
                    <a:pt x="241" y="4658"/>
                    <a:pt x="241" y="4738"/>
                    <a:pt x="268" y="4792"/>
                  </a:cubicBezTo>
                  <a:lnTo>
                    <a:pt x="1205" y="4256"/>
                  </a:lnTo>
                  <a:lnTo>
                    <a:pt x="1205" y="8030"/>
                  </a:lnTo>
                  <a:cubicBezTo>
                    <a:pt x="1205" y="8084"/>
                    <a:pt x="1232" y="8137"/>
                    <a:pt x="1258" y="8191"/>
                  </a:cubicBezTo>
                  <a:lnTo>
                    <a:pt x="1365" y="8191"/>
                  </a:lnTo>
                  <a:lnTo>
                    <a:pt x="1365" y="4256"/>
                  </a:lnTo>
                  <a:lnTo>
                    <a:pt x="4791" y="6210"/>
                  </a:lnTo>
                  <a:lnTo>
                    <a:pt x="4872" y="6076"/>
                  </a:lnTo>
                  <a:lnTo>
                    <a:pt x="1446" y="4096"/>
                  </a:lnTo>
                  <a:lnTo>
                    <a:pt x="4872" y="2115"/>
                  </a:lnTo>
                  <a:lnTo>
                    <a:pt x="4791" y="1981"/>
                  </a:lnTo>
                  <a:lnTo>
                    <a:pt x="1365" y="3935"/>
                  </a:lnTo>
                  <a:lnTo>
                    <a:pt x="13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04963" y="3644703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56"/>
                  </a:lnTo>
                  <a:lnTo>
                    <a:pt x="7093" y="6210"/>
                  </a:lnTo>
                  <a:lnTo>
                    <a:pt x="7173" y="6076"/>
                  </a:lnTo>
                  <a:lnTo>
                    <a:pt x="3774" y="4096"/>
                  </a:lnTo>
                  <a:lnTo>
                    <a:pt x="7173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113335" y="3644703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1"/>
                  </a:moveTo>
                  <a:lnTo>
                    <a:pt x="3506" y="3935"/>
                  </a:lnTo>
                  <a:lnTo>
                    <a:pt x="80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0" y="6210"/>
                  </a:lnTo>
                  <a:lnTo>
                    <a:pt x="3506" y="4230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30"/>
                  </a:lnTo>
                  <a:lnTo>
                    <a:pt x="7093" y="6210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15"/>
                  </a:lnTo>
                  <a:lnTo>
                    <a:pt x="7093" y="1981"/>
                  </a:lnTo>
                  <a:lnTo>
                    <a:pt x="3694" y="3935"/>
                  </a:lnTo>
                  <a:lnTo>
                    <a:pt x="36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522825" y="3644703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1" y="2115"/>
                  </a:lnTo>
                  <a:lnTo>
                    <a:pt x="3400" y="4096"/>
                  </a:lnTo>
                  <a:lnTo>
                    <a:pt x="1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480" y="8191"/>
                  </a:lnTo>
                  <a:lnTo>
                    <a:pt x="3668" y="8191"/>
                  </a:lnTo>
                  <a:lnTo>
                    <a:pt x="3668" y="4230"/>
                  </a:lnTo>
                  <a:lnTo>
                    <a:pt x="7094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4" y="1955"/>
                  </a:lnTo>
                  <a:lnTo>
                    <a:pt x="3668" y="3935"/>
                  </a:lnTo>
                  <a:lnTo>
                    <a:pt x="36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931197" y="3644703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30"/>
                  </a:lnTo>
                  <a:lnTo>
                    <a:pt x="7093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3" y="1955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339569" y="3728681"/>
              <a:ext cx="6919" cy="10401"/>
            </a:xfrm>
            <a:custGeom>
              <a:avLst/>
              <a:gdLst/>
              <a:ahLst/>
              <a:cxnLst/>
              <a:rect l="l" t="t" r="r" b="b"/>
              <a:pathLst>
                <a:path w="161" h="242" extrusionOk="0">
                  <a:moveTo>
                    <a:pt x="81" y="1"/>
                  </a:moveTo>
                  <a:lnTo>
                    <a:pt x="0" y="161"/>
                  </a:lnTo>
                  <a:lnTo>
                    <a:pt x="134" y="241"/>
                  </a:lnTo>
                  <a:cubicBezTo>
                    <a:pt x="134" y="161"/>
                    <a:pt x="134" y="108"/>
                    <a:pt x="161" y="27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97897" y="4010528"/>
              <a:ext cx="308321" cy="314080"/>
            </a:xfrm>
            <a:custGeom>
              <a:avLst/>
              <a:gdLst/>
              <a:ahLst/>
              <a:cxnLst/>
              <a:rect l="l" t="t" r="r" b="b"/>
              <a:pathLst>
                <a:path w="7174" h="730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1767" y="5059"/>
                  </a:lnTo>
                  <a:cubicBezTo>
                    <a:pt x="1821" y="5086"/>
                    <a:pt x="1847" y="5139"/>
                    <a:pt x="1874" y="5193"/>
                  </a:cubicBezTo>
                  <a:lnTo>
                    <a:pt x="3507" y="4256"/>
                  </a:lnTo>
                  <a:lnTo>
                    <a:pt x="3507" y="7120"/>
                  </a:lnTo>
                  <a:cubicBezTo>
                    <a:pt x="3560" y="7200"/>
                    <a:pt x="3614" y="7254"/>
                    <a:pt x="3667" y="7307"/>
                  </a:cubicBezTo>
                  <a:lnTo>
                    <a:pt x="3667" y="4256"/>
                  </a:lnTo>
                  <a:lnTo>
                    <a:pt x="7093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906269" y="4010528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7" y="8190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314642" y="4010528"/>
              <a:ext cx="309481" cy="35202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107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107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724131" y="4010528"/>
              <a:ext cx="308321" cy="35202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1" y="2115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132503" y="4095623"/>
              <a:ext cx="84021" cy="52948"/>
            </a:xfrm>
            <a:custGeom>
              <a:avLst/>
              <a:gdLst/>
              <a:ahLst/>
              <a:cxnLst/>
              <a:rect l="l" t="t" r="r" b="b"/>
              <a:pathLst>
                <a:path w="1955" h="1232" extrusionOk="0">
                  <a:moveTo>
                    <a:pt x="81" y="1"/>
                  </a:moveTo>
                  <a:lnTo>
                    <a:pt x="0" y="135"/>
                  </a:lnTo>
                  <a:lnTo>
                    <a:pt x="1874" y="1232"/>
                  </a:lnTo>
                  <a:cubicBezTo>
                    <a:pt x="1901" y="1178"/>
                    <a:pt x="1928" y="1125"/>
                    <a:pt x="1954" y="1071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890153" y="4437294"/>
              <a:ext cx="123131" cy="73663"/>
            </a:xfrm>
            <a:custGeom>
              <a:avLst/>
              <a:gdLst/>
              <a:ahLst/>
              <a:cxnLst/>
              <a:rect l="l" t="t" r="r" b="b"/>
              <a:pathLst>
                <a:path w="2865" h="1714" extrusionOk="0">
                  <a:moveTo>
                    <a:pt x="2784" y="0"/>
                  </a:moveTo>
                  <a:lnTo>
                    <a:pt x="1" y="1606"/>
                  </a:lnTo>
                  <a:cubicBezTo>
                    <a:pt x="54" y="1660"/>
                    <a:pt x="108" y="1686"/>
                    <a:pt x="161" y="1713"/>
                  </a:cubicBezTo>
                  <a:lnTo>
                    <a:pt x="2864" y="161"/>
                  </a:lnTo>
                  <a:lnTo>
                    <a:pt x="27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55642" y="4352156"/>
              <a:ext cx="6962" cy="139247"/>
            </a:xfrm>
            <a:custGeom>
              <a:avLst/>
              <a:gdLst/>
              <a:ahLst/>
              <a:cxnLst/>
              <a:rect l="l" t="t" r="r" b="b"/>
              <a:pathLst>
                <a:path w="162" h="3240" extrusionOk="0">
                  <a:moveTo>
                    <a:pt x="1" y="0"/>
                  </a:moveTo>
                  <a:lnTo>
                    <a:pt x="1" y="3132"/>
                  </a:lnTo>
                  <a:cubicBezTo>
                    <a:pt x="54" y="3159"/>
                    <a:pt x="108" y="3212"/>
                    <a:pt x="161" y="3239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113335" y="4352156"/>
              <a:ext cx="309481" cy="273810"/>
            </a:xfrm>
            <a:custGeom>
              <a:avLst/>
              <a:gdLst/>
              <a:ahLst/>
              <a:cxnLst/>
              <a:rect l="l" t="t" r="r" b="b"/>
              <a:pathLst>
                <a:path w="7201" h="6371" extrusionOk="0">
                  <a:moveTo>
                    <a:pt x="3506" y="0"/>
                  </a:moveTo>
                  <a:lnTo>
                    <a:pt x="3506" y="3962"/>
                  </a:lnTo>
                  <a:lnTo>
                    <a:pt x="80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455" y="5835"/>
                  </a:lnTo>
                  <a:cubicBezTo>
                    <a:pt x="535" y="5835"/>
                    <a:pt x="616" y="5862"/>
                    <a:pt x="696" y="5889"/>
                  </a:cubicBezTo>
                  <a:lnTo>
                    <a:pt x="3506" y="4256"/>
                  </a:lnTo>
                  <a:lnTo>
                    <a:pt x="3506" y="6371"/>
                  </a:lnTo>
                  <a:lnTo>
                    <a:pt x="3694" y="6371"/>
                  </a:lnTo>
                  <a:lnTo>
                    <a:pt x="3694" y="4256"/>
                  </a:lnTo>
                  <a:lnTo>
                    <a:pt x="7093" y="6237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42"/>
                  </a:lnTo>
                  <a:lnTo>
                    <a:pt x="7093" y="1981"/>
                  </a:lnTo>
                  <a:lnTo>
                    <a:pt x="3694" y="3962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522825" y="4352156"/>
              <a:ext cx="308321" cy="265773"/>
            </a:xfrm>
            <a:custGeom>
              <a:avLst/>
              <a:gdLst/>
              <a:ahLst/>
              <a:cxnLst/>
              <a:rect l="l" t="t" r="r" b="b"/>
              <a:pathLst>
                <a:path w="7174" h="6184" extrusionOk="0">
                  <a:moveTo>
                    <a:pt x="3507" y="0"/>
                  </a:moveTo>
                  <a:lnTo>
                    <a:pt x="3480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096"/>
                  </a:lnTo>
                  <a:lnTo>
                    <a:pt x="1" y="6076"/>
                  </a:lnTo>
                  <a:lnTo>
                    <a:pt x="54" y="6183"/>
                  </a:lnTo>
                  <a:lnTo>
                    <a:pt x="161" y="6183"/>
                  </a:lnTo>
                  <a:lnTo>
                    <a:pt x="3480" y="4256"/>
                  </a:lnTo>
                  <a:lnTo>
                    <a:pt x="3480" y="5354"/>
                  </a:lnTo>
                  <a:cubicBezTo>
                    <a:pt x="3560" y="5327"/>
                    <a:pt x="3614" y="5327"/>
                    <a:pt x="3668" y="5300"/>
                  </a:cubicBezTo>
                  <a:lnTo>
                    <a:pt x="3668" y="4256"/>
                  </a:lnTo>
                  <a:lnTo>
                    <a:pt x="4765" y="4899"/>
                  </a:lnTo>
                  <a:cubicBezTo>
                    <a:pt x="4845" y="4872"/>
                    <a:pt x="4899" y="4845"/>
                    <a:pt x="4979" y="4818"/>
                  </a:cubicBezTo>
                  <a:lnTo>
                    <a:pt x="3748" y="4096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931197" y="4437294"/>
              <a:ext cx="13839" cy="10401"/>
            </a:xfrm>
            <a:custGeom>
              <a:avLst/>
              <a:gdLst/>
              <a:ahLst/>
              <a:cxnLst/>
              <a:rect l="l" t="t" r="r" b="b"/>
              <a:pathLst>
                <a:path w="322" h="242" extrusionOk="0">
                  <a:moveTo>
                    <a:pt x="81" y="0"/>
                  </a:moveTo>
                  <a:lnTo>
                    <a:pt x="0" y="134"/>
                  </a:lnTo>
                  <a:lnTo>
                    <a:pt x="161" y="241"/>
                  </a:lnTo>
                  <a:cubicBezTo>
                    <a:pt x="215" y="214"/>
                    <a:pt x="268" y="161"/>
                    <a:pt x="322" y="134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Google Shape;48;p2"/>
          <p:cNvSpPr/>
          <p:nvPr/>
        </p:nvSpPr>
        <p:spPr>
          <a:xfrm>
            <a:off x="-125" y="4599425"/>
            <a:ext cx="9144321" cy="595550"/>
          </a:xfrm>
          <a:custGeom>
            <a:avLst/>
            <a:gdLst/>
            <a:ahLst/>
            <a:cxnLst/>
            <a:rect l="l" t="t" r="r" b="b"/>
            <a:pathLst>
              <a:path w="287196" h="23822" extrusionOk="0">
                <a:moveTo>
                  <a:pt x="1" y="0"/>
                </a:moveTo>
                <a:lnTo>
                  <a:pt x="1" y="23822"/>
                </a:lnTo>
                <a:lnTo>
                  <a:pt x="287196" y="23822"/>
                </a:lnTo>
                <a:lnTo>
                  <a:pt x="287196" y="0"/>
                </a:lnTo>
                <a:close/>
              </a:path>
            </a:pathLst>
          </a:custGeom>
          <a:solidFill>
            <a:srgbClr val="C8A5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 txBox="1">
            <a:spLocks noGrp="1"/>
          </p:cNvSpPr>
          <p:nvPr>
            <p:ph type="ctrTitle"/>
          </p:nvPr>
        </p:nvSpPr>
        <p:spPr>
          <a:xfrm>
            <a:off x="1283094" y="1290750"/>
            <a:ext cx="65778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500" b="1">
                <a:solidFill>
                  <a:srgbClr val="80686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0" name="Google Shape;50;p2"/>
          <p:cNvSpPr txBox="1">
            <a:spLocks noGrp="1"/>
          </p:cNvSpPr>
          <p:nvPr>
            <p:ph type="subTitle" idx="1"/>
          </p:nvPr>
        </p:nvSpPr>
        <p:spPr>
          <a:xfrm>
            <a:off x="1283100" y="3394625"/>
            <a:ext cx="6577800" cy="45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>
                <a:latin typeface="Manjari"/>
                <a:ea typeface="Manjari"/>
                <a:cs typeface="Manjari"/>
                <a:sym typeface="Manja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1"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47"/>
          <p:cNvSpPr/>
          <p:nvPr/>
        </p:nvSpPr>
        <p:spPr>
          <a:xfrm rot="5716307" flipH="1">
            <a:off x="3128709" y="-17350"/>
            <a:ext cx="3009510" cy="5911593"/>
          </a:xfrm>
          <a:custGeom>
            <a:avLst/>
            <a:gdLst/>
            <a:ahLst/>
            <a:cxnLst/>
            <a:rect l="l" t="t" r="r" b="b"/>
            <a:pathLst>
              <a:path w="72386" h="83294" extrusionOk="0">
                <a:moveTo>
                  <a:pt x="50403" y="3137"/>
                </a:moveTo>
                <a:cubicBezTo>
                  <a:pt x="56941" y="6272"/>
                  <a:pt x="64246" y="10108"/>
                  <a:pt x="60711" y="17614"/>
                </a:cubicBezTo>
                <a:cubicBezTo>
                  <a:pt x="57175" y="25119"/>
                  <a:pt x="44632" y="42031"/>
                  <a:pt x="52938" y="45433"/>
                </a:cubicBezTo>
                <a:cubicBezTo>
                  <a:pt x="61211" y="48803"/>
                  <a:pt x="72386" y="48302"/>
                  <a:pt x="71885" y="57942"/>
                </a:cubicBezTo>
                <a:cubicBezTo>
                  <a:pt x="71351" y="67583"/>
                  <a:pt x="54640" y="83294"/>
                  <a:pt x="40096" y="76189"/>
                </a:cubicBezTo>
                <a:cubicBezTo>
                  <a:pt x="25552" y="69084"/>
                  <a:pt x="35359" y="53839"/>
                  <a:pt x="20982" y="50137"/>
                </a:cubicBezTo>
                <a:cubicBezTo>
                  <a:pt x="6605" y="46434"/>
                  <a:pt x="1" y="20916"/>
                  <a:pt x="6939" y="13477"/>
                </a:cubicBezTo>
                <a:cubicBezTo>
                  <a:pt x="13877" y="6039"/>
                  <a:pt x="43865" y="1"/>
                  <a:pt x="50403" y="31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47"/>
          <p:cNvSpPr/>
          <p:nvPr/>
        </p:nvSpPr>
        <p:spPr>
          <a:xfrm rot="-1408952">
            <a:off x="7059833" y="-1532053"/>
            <a:ext cx="3561578" cy="4437854"/>
          </a:xfrm>
          <a:custGeom>
            <a:avLst/>
            <a:gdLst/>
            <a:ahLst/>
            <a:cxnLst/>
            <a:rect l="l" t="t" r="r" b="b"/>
            <a:pathLst>
              <a:path w="15146" h="21250" extrusionOk="0">
                <a:moveTo>
                  <a:pt x="2903" y="12143"/>
                </a:moveTo>
                <a:cubicBezTo>
                  <a:pt x="1936" y="10308"/>
                  <a:pt x="234" y="9174"/>
                  <a:pt x="201" y="6972"/>
                </a:cubicBezTo>
                <a:cubicBezTo>
                  <a:pt x="1" y="1"/>
                  <a:pt x="7773" y="1769"/>
                  <a:pt x="11209" y="4637"/>
                </a:cubicBezTo>
                <a:cubicBezTo>
                  <a:pt x="13877" y="6839"/>
                  <a:pt x="15145" y="10208"/>
                  <a:pt x="14178" y="13544"/>
                </a:cubicBezTo>
                <a:cubicBezTo>
                  <a:pt x="13310" y="16379"/>
                  <a:pt x="10141" y="21249"/>
                  <a:pt x="6472" y="20349"/>
                </a:cubicBezTo>
                <a:cubicBezTo>
                  <a:pt x="3203" y="19581"/>
                  <a:pt x="4070" y="14811"/>
                  <a:pt x="3070" y="12476"/>
                </a:cubicBezTo>
                <a:cubicBezTo>
                  <a:pt x="3036" y="12343"/>
                  <a:pt x="2970" y="12243"/>
                  <a:pt x="2903" y="1214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8" name="Google Shape;1148;p47"/>
          <p:cNvSpPr/>
          <p:nvPr/>
        </p:nvSpPr>
        <p:spPr>
          <a:xfrm rot="10800000">
            <a:off x="797253" y="2885987"/>
            <a:ext cx="1774800" cy="17748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9" name="Google Shape;1149;p47"/>
          <p:cNvGrpSpPr/>
          <p:nvPr/>
        </p:nvGrpSpPr>
        <p:grpSpPr>
          <a:xfrm rot="10800000">
            <a:off x="162225" y="2264370"/>
            <a:ext cx="1696762" cy="1688828"/>
            <a:chOff x="2414491" y="671177"/>
            <a:chExt cx="1830972" cy="1822411"/>
          </a:xfrm>
        </p:grpSpPr>
        <p:sp>
          <p:nvSpPr>
            <p:cNvPr id="1150" name="Google Shape;1150;p47"/>
            <p:cNvSpPr/>
            <p:nvPr/>
          </p:nvSpPr>
          <p:spPr>
            <a:xfrm>
              <a:off x="2414491" y="671177"/>
              <a:ext cx="1830972" cy="1822391"/>
            </a:xfrm>
            <a:custGeom>
              <a:avLst/>
              <a:gdLst/>
              <a:ahLst/>
              <a:cxnLst/>
              <a:rect l="l" t="t" r="r" b="b"/>
              <a:pathLst>
                <a:path w="45663" h="45449" extrusionOk="0">
                  <a:moveTo>
                    <a:pt x="10947" y="4979"/>
                  </a:moveTo>
                  <a:lnTo>
                    <a:pt x="15605" y="7656"/>
                  </a:lnTo>
                  <a:lnTo>
                    <a:pt x="15605" y="13062"/>
                  </a:lnTo>
                  <a:lnTo>
                    <a:pt x="10947" y="15766"/>
                  </a:lnTo>
                  <a:lnTo>
                    <a:pt x="6263" y="13062"/>
                  </a:lnTo>
                  <a:lnTo>
                    <a:pt x="6263" y="7656"/>
                  </a:lnTo>
                  <a:lnTo>
                    <a:pt x="10947" y="4979"/>
                  </a:lnTo>
                  <a:close/>
                  <a:moveTo>
                    <a:pt x="20449" y="4979"/>
                  </a:moveTo>
                  <a:lnTo>
                    <a:pt x="25133" y="7656"/>
                  </a:lnTo>
                  <a:lnTo>
                    <a:pt x="25133" y="13062"/>
                  </a:lnTo>
                  <a:lnTo>
                    <a:pt x="20449" y="15766"/>
                  </a:lnTo>
                  <a:lnTo>
                    <a:pt x="15792" y="13062"/>
                  </a:lnTo>
                  <a:lnTo>
                    <a:pt x="15792" y="7656"/>
                  </a:lnTo>
                  <a:lnTo>
                    <a:pt x="20449" y="4979"/>
                  </a:lnTo>
                  <a:close/>
                  <a:moveTo>
                    <a:pt x="29978" y="4979"/>
                  </a:moveTo>
                  <a:lnTo>
                    <a:pt x="34635" y="7656"/>
                  </a:lnTo>
                  <a:lnTo>
                    <a:pt x="34635" y="13062"/>
                  </a:lnTo>
                  <a:lnTo>
                    <a:pt x="29978" y="15766"/>
                  </a:lnTo>
                  <a:lnTo>
                    <a:pt x="25294" y="13062"/>
                  </a:lnTo>
                  <a:lnTo>
                    <a:pt x="25294" y="7656"/>
                  </a:lnTo>
                  <a:lnTo>
                    <a:pt x="29978" y="4979"/>
                  </a:lnTo>
                  <a:close/>
                  <a:moveTo>
                    <a:pt x="6183" y="13196"/>
                  </a:moveTo>
                  <a:lnTo>
                    <a:pt x="10867" y="15899"/>
                  </a:lnTo>
                  <a:lnTo>
                    <a:pt x="10867" y="21306"/>
                  </a:lnTo>
                  <a:lnTo>
                    <a:pt x="6183" y="23983"/>
                  </a:lnTo>
                  <a:lnTo>
                    <a:pt x="1526" y="21306"/>
                  </a:lnTo>
                  <a:lnTo>
                    <a:pt x="1526" y="15899"/>
                  </a:lnTo>
                  <a:lnTo>
                    <a:pt x="6183" y="13196"/>
                  </a:lnTo>
                  <a:close/>
                  <a:moveTo>
                    <a:pt x="15712" y="13196"/>
                  </a:moveTo>
                  <a:lnTo>
                    <a:pt x="20369" y="15899"/>
                  </a:lnTo>
                  <a:lnTo>
                    <a:pt x="20369" y="21306"/>
                  </a:lnTo>
                  <a:lnTo>
                    <a:pt x="15712" y="23983"/>
                  </a:lnTo>
                  <a:lnTo>
                    <a:pt x="11028" y="21306"/>
                  </a:lnTo>
                  <a:lnTo>
                    <a:pt x="11028" y="15899"/>
                  </a:lnTo>
                  <a:lnTo>
                    <a:pt x="15712" y="13196"/>
                  </a:lnTo>
                  <a:close/>
                  <a:moveTo>
                    <a:pt x="25213" y="13196"/>
                  </a:moveTo>
                  <a:lnTo>
                    <a:pt x="29871" y="15899"/>
                  </a:lnTo>
                  <a:lnTo>
                    <a:pt x="29871" y="21306"/>
                  </a:lnTo>
                  <a:lnTo>
                    <a:pt x="25213" y="23983"/>
                  </a:lnTo>
                  <a:lnTo>
                    <a:pt x="20529" y="21306"/>
                  </a:lnTo>
                  <a:lnTo>
                    <a:pt x="20529" y="15899"/>
                  </a:lnTo>
                  <a:lnTo>
                    <a:pt x="25213" y="13196"/>
                  </a:lnTo>
                  <a:close/>
                  <a:moveTo>
                    <a:pt x="34715" y="13196"/>
                  </a:moveTo>
                  <a:lnTo>
                    <a:pt x="39399" y="15899"/>
                  </a:lnTo>
                  <a:lnTo>
                    <a:pt x="39399" y="21306"/>
                  </a:lnTo>
                  <a:lnTo>
                    <a:pt x="34715" y="23983"/>
                  </a:lnTo>
                  <a:lnTo>
                    <a:pt x="30058" y="21306"/>
                  </a:lnTo>
                  <a:lnTo>
                    <a:pt x="30058" y="15899"/>
                  </a:lnTo>
                  <a:lnTo>
                    <a:pt x="34715" y="13196"/>
                  </a:lnTo>
                  <a:close/>
                  <a:moveTo>
                    <a:pt x="10947" y="21440"/>
                  </a:moveTo>
                  <a:lnTo>
                    <a:pt x="15605" y="24143"/>
                  </a:lnTo>
                  <a:lnTo>
                    <a:pt x="15605" y="29523"/>
                  </a:lnTo>
                  <a:lnTo>
                    <a:pt x="10947" y="32226"/>
                  </a:lnTo>
                  <a:lnTo>
                    <a:pt x="6263" y="29523"/>
                  </a:lnTo>
                  <a:lnTo>
                    <a:pt x="6263" y="24143"/>
                  </a:lnTo>
                  <a:lnTo>
                    <a:pt x="10947" y="21440"/>
                  </a:lnTo>
                  <a:close/>
                  <a:moveTo>
                    <a:pt x="20449" y="21440"/>
                  </a:moveTo>
                  <a:lnTo>
                    <a:pt x="25133" y="24143"/>
                  </a:lnTo>
                  <a:lnTo>
                    <a:pt x="25133" y="29523"/>
                  </a:lnTo>
                  <a:lnTo>
                    <a:pt x="20449" y="32226"/>
                  </a:lnTo>
                  <a:lnTo>
                    <a:pt x="15792" y="29523"/>
                  </a:lnTo>
                  <a:lnTo>
                    <a:pt x="15792" y="24143"/>
                  </a:lnTo>
                  <a:lnTo>
                    <a:pt x="20449" y="21440"/>
                  </a:lnTo>
                  <a:close/>
                  <a:moveTo>
                    <a:pt x="29978" y="21440"/>
                  </a:moveTo>
                  <a:lnTo>
                    <a:pt x="34635" y="24143"/>
                  </a:lnTo>
                  <a:lnTo>
                    <a:pt x="34635" y="29523"/>
                  </a:lnTo>
                  <a:lnTo>
                    <a:pt x="29978" y="32226"/>
                  </a:lnTo>
                  <a:lnTo>
                    <a:pt x="25294" y="29523"/>
                  </a:lnTo>
                  <a:lnTo>
                    <a:pt x="25294" y="24143"/>
                  </a:lnTo>
                  <a:lnTo>
                    <a:pt x="29978" y="21440"/>
                  </a:lnTo>
                  <a:close/>
                  <a:moveTo>
                    <a:pt x="39480" y="21440"/>
                  </a:moveTo>
                  <a:lnTo>
                    <a:pt x="44137" y="24143"/>
                  </a:lnTo>
                  <a:lnTo>
                    <a:pt x="44137" y="29523"/>
                  </a:lnTo>
                  <a:lnTo>
                    <a:pt x="39480" y="32226"/>
                  </a:lnTo>
                  <a:lnTo>
                    <a:pt x="34796" y="29523"/>
                  </a:lnTo>
                  <a:lnTo>
                    <a:pt x="34796" y="24143"/>
                  </a:lnTo>
                  <a:lnTo>
                    <a:pt x="39480" y="21440"/>
                  </a:lnTo>
                  <a:close/>
                  <a:moveTo>
                    <a:pt x="15712" y="29684"/>
                  </a:moveTo>
                  <a:lnTo>
                    <a:pt x="20369" y="32387"/>
                  </a:lnTo>
                  <a:lnTo>
                    <a:pt x="20369" y="37767"/>
                  </a:lnTo>
                  <a:lnTo>
                    <a:pt x="15712" y="40470"/>
                  </a:lnTo>
                  <a:lnTo>
                    <a:pt x="11028" y="37767"/>
                  </a:lnTo>
                  <a:lnTo>
                    <a:pt x="11028" y="32387"/>
                  </a:lnTo>
                  <a:lnTo>
                    <a:pt x="15712" y="29684"/>
                  </a:lnTo>
                  <a:close/>
                  <a:moveTo>
                    <a:pt x="25213" y="29684"/>
                  </a:moveTo>
                  <a:lnTo>
                    <a:pt x="29871" y="32387"/>
                  </a:lnTo>
                  <a:lnTo>
                    <a:pt x="29871" y="37767"/>
                  </a:lnTo>
                  <a:lnTo>
                    <a:pt x="25213" y="40470"/>
                  </a:lnTo>
                  <a:lnTo>
                    <a:pt x="20529" y="37767"/>
                  </a:lnTo>
                  <a:lnTo>
                    <a:pt x="20529" y="32387"/>
                  </a:lnTo>
                  <a:lnTo>
                    <a:pt x="25213" y="29684"/>
                  </a:lnTo>
                  <a:close/>
                  <a:moveTo>
                    <a:pt x="34715" y="29684"/>
                  </a:moveTo>
                  <a:lnTo>
                    <a:pt x="39399" y="32387"/>
                  </a:lnTo>
                  <a:lnTo>
                    <a:pt x="39399" y="37767"/>
                  </a:lnTo>
                  <a:lnTo>
                    <a:pt x="34715" y="40470"/>
                  </a:lnTo>
                  <a:lnTo>
                    <a:pt x="30058" y="37767"/>
                  </a:lnTo>
                  <a:lnTo>
                    <a:pt x="30058" y="32387"/>
                  </a:lnTo>
                  <a:lnTo>
                    <a:pt x="34715" y="29684"/>
                  </a:lnTo>
                  <a:close/>
                  <a:moveTo>
                    <a:pt x="20369" y="1"/>
                  </a:moveTo>
                  <a:lnTo>
                    <a:pt x="20369" y="4818"/>
                  </a:lnTo>
                  <a:lnTo>
                    <a:pt x="15712" y="7522"/>
                  </a:lnTo>
                  <a:lnTo>
                    <a:pt x="11028" y="4818"/>
                  </a:lnTo>
                  <a:lnTo>
                    <a:pt x="11028" y="3159"/>
                  </a:lnTo>
                  <a:cubicBezTo>
                    <a:pt x="10974" y="3186"/>
                    <a:pt x="10921" y="3239"/>
                    <a:pt x="10867" y="3266"/>
                  </a:cubicBezTo>
                  <a:lnTo>
                    <a:pt x="10867" y="4818"/>
                  </a:lnTo>
                  <a:lnTo>
                    <a:pt x="6183" y="7522"/>
                  </a:lnTo>
                  <a:lnTo>
                    <a:pt x="5915" y="7361"/>
                  </a:lnTo>
                  <a:cubicBezTo>
                    <a:pt x="5889" y="7415"/>
                    <a:pt x="5835" y="7442"/>
                    <a:pt x="5808" y="7495"/>
                  </a:cubicBezTo>
                  <a:lnTo>
                    <a:pt x="6103" y="7656"/>
                  </a:lnTo>
                  <a:lnTo>
                    <a:pt x="6103" y="13062"/>
                  </a:lnTo>
                  <a:lnTo>
                    <a:pt x="1419" y="15766"/>
                  </a:lnTo>
                  <a:lnTo>
                    <a:pt x="1124" y="15578"/>
                  </a:lnTo>
                  <a:cubicBezTo>
                    <a:pt x="1124" y="15632"/>
                    <a:pt x="1098" y="15685"/>
                    <a:pt x="1071" y="15739"/>
                  </a:cubicBezTo>
                  <a:lnTo>
                    <a:pt x="1338" y="15899"/>
                  </a:lnTo>
                  <a:lnTo>
                    <a:pt x="1338" y="21306"/>
                  </a:lnTo>
                  <a:lnTo>
                    <a:pt x="0" y="22082"/>
                  </a:lnTo>
                  <a:cubicBezTo>
                    <a:pt x="0" y="22136"/>
                    <a:pt x="0" y="22216"/>
                    <a:pt x="0" y="22270"/>
                  </a:cubicBezTo>
                  <a:lnTo>
                    <a:pt x="1419" y="21440"/>
                  </a:lnTo>
                  <a:lnTo>
                    <a:pt x="6103" y="24143"/>
                  </a:lnTo>
                  <a:lnTo>
                    <a:pt x="6103" y="29523"/>
                  </a:lnTo>
                  <a:lnTo>
                    <a:pt x="1927" y="31932"/>
                  </a:lnTo>
                  <a:cubicBezTo>
                    <a:pt x="1954" y="31986"/>
                    <a:pt x="1981" y="32039"/>
                    <a:pt x="2008" y="32093"/>
                  </a:cubicBezTo>
                  <a:lnTo>
                    <a:pt x="6183" y="29684"/>
                  </a:lnTo>
                  <a:lnTo>
                    <a:pt x="10867" y="32387"/>
                  </a:lnTo>
                  <a:lnTo>
                    <a:pt x="10867" y="37767"/>
                  </a:lnTo>
                  <a:lnTo>
                    <a:pt x="7548" y="39694"/>
                  </a:lnTo>
                  <a:cubicBezTo>
                    <a:pt x="7575" y="39721"/>
                    <a:pt x="7628" y="39774"/>
                    <a:pt x="7682" y="39801"/>
                  </a:cubicBezTo>
                  <a:lnTo>
                    <a:pt x="10947" y="37928"/>
                  </a:lnTo>
                  <a:lnTo>
                    <a:pt x="15605" y="40631"/>
                  </a:lnTo>
                  <a:lnTo>
                    <a:pt x="15605" y="44405"/>
                  </a:lnTo>
                  <a:cubicBezTo>
                    <a:pt x="15658" y="44405"/>
                    <a:pt x="15738" y="44432"/>
                    <a:pt x="15792" y="44458"/>
                  </a:cubicBezTo>
                  <a:lnTo>
                    <a:pt x="15792" y="40631"/>
                  </a:lnTo>
                  <a:lnTo>
                    <a:pt x="20449" y="37928"/>
                  </a:lnTo>
                  <a:lnTo>
                    <a:pt x="25133" y="40631"/>
                  </a:lnTo>
                  <a:lnTo>
                    <a:pt x="25133" y="45449"/>
                  </a:lnTo>
                  <a:cubicBezTo>
                    <a:pt x="25187" y="45449"/>
                    <a:pt x="25240" y="45449"/>
                    <a:pt x="25294" y="45422"/>
                  </a:cubicBezTo>
                  <a:lnTo>
                    <a:pt x="25294" y="40631"/>
                  </a:lnTo>
                  <a:lnTo>
                    <a:pt x="29978" y="37928"/>
                  </a:lnTo>
                  <a:lnTo>
                    <a:pt x="34635" y="40631"/>
                  </a:lnTo>
                  <a:lnTo>
                    <a:pt x="34635" y="42290"/>
                  </a:lnTo>
                  <a:cubicBezTo>
                    <a:pt x="34688" y="42237"/>
                    <a:pt x="34742" y="42210"/>
                    <a:pt x="34796" y="42183"/>
                  </a:cubicBezTo>
                  <a:lnTo>
                    <a:pt x="34796" y="40631"/>
                  </a:lnTo>
                  <a:lnTo>
                    <a:pt x="39480" y="37928"/>
                  </a:lnTo>
                  <a:lnTo>
                    <a:pt x="39747" y="38088"/>
                  </a:lnTo>
                  <a:cubicBezTo>
                    <a:pt x="39774" y="38035"/>
                    <a:pt x="39827" y="37981"/>
                    <a:pt x="39854" y="37954"/>
                  </a:cubicBezTo>
                  <a:lnTo>
                    <a:pt x="39560" y="37767"/>
                  </a:lnTo>
                  <a:lnTo>
                    <a:pt x="39560" y="32387"/>
                  </a:lnTo>
                  <a:lnTo>
                    <a:pt x="44244" y="29684"/>
                  </a:lnTo>
                  <a:lnTo>
                    <a:pt x="44538" y="29871"/>
                  </a:lnTo>
                  <a:cubicBezTo>
                    <a:pt x="44565" y="29791"/>
                    <a:pt x="44565" y="29737"/>
                    <a:pt x="44592" y="29684"/>
                  </a:cubicBezTo>
                  <a:lnTo>
                    <a:pt x="44324" y="29523"/>
                  </a:lnTo>
                  <a:lnTo>
                    <a:pt x="44324" y="24143"/>
                  </a:lnTo>
                  <a:lnTo>
                    <a:pt x="45662" y="23367"/>
                  </a:lnTo>
                  <a:cubicBezTo>
                    <a:pt x="45662" y="23314"/>
                    <a:pt x="45662" y="23233"/>
                    <a:pt x="45662" y="23153"/>
                  </a:cubicBezTo>
                  <a:lnTo>
                    <a:pt x="44244" y="23983"/>
                  </a:lnTo>
                  <a:lnTo>
                    <a:pt x="39560" y="21306"/>
                  </a:lnTo>
                  <a:lnTo>
                    <a:pt x="39560" y="15899"/>
                  </a:lnTo>
                  <a:lnTo>
                    <a:pt x="43735" y="13491"/>
                  </a:lnTo>
                  <a:cubicBezTo>
                    <a:pt x="43709" y="13437"/>
                    <a:pt x="43682" y="13383"/>
                    <a:pt x="43655" y="13330"/>
                  </a:cubicBezTo>
                  <a:lnTo>
                    <a:pt x="39480" y="15766"/>
                  </a:lnTo>
                  <a:lnTo>
                    <a:pt x="34796" y="13062"/>
                  </a:lnTo>
                  <a:lnTo>
                    <a:pt x="34796" y="7656"/>
                  </a:lnTo>
                  <a:lnTo>
                    <a:pt x="38114" y="5755"/>
                  </a:lnTo>
                  <a:cubicBezTo>
                    <a:pt x="38088" y="5702"/>
                    <a:pt x="38034" y="5675"/>
                    <a:pt x="37981" y="5621"/>
                  </a:cubicBezTo>
                  <a:lnTo>
                    <a:pt x="34715" y="7522"/>
                  </a:lnTo>
                  <a:lnTo>
                    <a:pt x="30058" y="4818"/>
                  </a:lnTo>
                  <a:lnTo>
                    <a:pt x="30058" y="1045"/>
                  </a:lnTo>
                  <a:cubicBezTo>
                    <a:pt x="30004" y="1018"/>
                    <a:pt x="29951" y="1018"/>
                    <a:pt x="29871" y="991"/>
                  </a:cubicBezTo>
                  <a:lnTo>
                    <a:pt x="29871" y="4818"/>
                  </a:lnTo>
                  <a:lnTo>
                    <a:pt x="25213" y="7522"/>
                  </a:lnTo>
                  <a:lnTo>
                    <a:pt x="20529" y="4818"/>
                  </a:lnTo>
                  <a:lnTo>
                    <a:pt x="205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7"/>
            <p:cNvSpPr/>
            <p:nvPr/>
          </p:nvSpPr>
          <p:spPr>
            <a:xfrm>
              <a:off x="2796545" y="833253"/>
              <a:ext cx="9704" cy="7538"/>
            </a:xfrm>
            <a:custGeom>
              <a:avLst/>
              <a:gdLst/>
              <a:ahLst/>
              <a:cxnLst/>
              <a:rect l="l" t="t" r="r" b="b"/>
              <a:pathLst>
                <a:path w="242" h="188" extrusionOk="0">
                  <a:moveTo>
                    <a:pt x="161" y="0"/>
                  </a:moveTo>
                  <a:cubicBezTo>
                    <a:pt x="108" y="27"/>
                    <a:pt x="54" y="81"/>
                    <a:pt x="1" y="107"/>
                  </a:cubicBezTo>
                  <a:lnTo>
                    <a:pt x="161" y="188"/>
                  </a:lnTo>
                  <a:lnTo>
                    <a:pt x="242" y="54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7"/>
            <p:cNvSpPr/>
            <p:nvPr/>
          </p:nvSpPr>
          <p:spPr>
            <a:xfrm>
              <a:off x="2899597" y="677633"/>
              <a:ext cx="287659" cy="242590"/>
            </a:xfrm>
            <a:custGeom>
              <a:avLst/>
              <a:gdLst/>
              <a:ahLst/>
              <a:cxnLst/>
              <a:rect l="l" t="t" r="r" b="b"/>
              <a:pathLst>
                <a:path w="7174" h="6050" extrusionOk="0">
                  <a:moveTo>
                    <a:pt x="7173" y="0"/>
                  </a:moveTo>
                  <a:lnTo>
                    <a:pt x="7173" y="0"/>
                  </a:lnTo>
                  <a:cubicBezTo>
                    <a:pt x="7013" y="27"/>
                    <a:pt x="6852" y="54"/>
                    <a:pt x="6692" y="81"/>
                  </a:cubicBezTo>
                  <a:lnTo>
                    <a:pt x="3667" y="1794"/>
                  </a:lnTo>
                  <a:lnTo>
                    <a:pt x="3667" y="830"/>
                  </a:lnTo>
                  <a:cubicBezTo>
                    <a:pt x="3614" y="857"/>
                    <a:pt x="3560" y="857"/>
                    <a:pt x="3507" y="884"/>
                  </a:cubicBezTo>
                  <a:lnTo>
                    <a:pt x="3507" y="1794"/>
                  </a:lnTo>
                  <a:lnTo>
                    <a:pt x="2516" y="1231"/>
                  </a:lnTo>
                  <a:cubicBezTo>
                    <a:pt x="2463" y="1258"/>
                    <a:pt x="2382" y="1285"/>
                    <a:pt x="2329" y="1312"/>
                  </a:cubicBezTo>
                  <a:lnTo>
                    <a:pt x="3426" y="1954"/>
                  </a:lnTo>
                  <a:lnTo>
                    <a:pt x="0" y="3935"/>
                  </a:lnTo>
                  <a:lnTo>
                    <a:pt x="81" y="4069"/>
                  </a:lnTo>
                  <a:lnTo>
                    <a:pt x="3507" y="2115"/>
                  </a:lnTo>
                  <a:lnTo>
                    <a:pt x="3507" y="6049"/>
                  </a:lnTo>
                  <a:lnTo>
                    <a:pt x="3667" y="6049"/>
                  </a:lnTo>
                  <a:lnTo>
                    <a:pt x="3667" y="2115"/>
                  </a:lnTo>
                  <a:lnTo>
                    <a:pt x="7093" y="4069"/>
                  </a:lnTo>
                  <a:lnTo>
                    <a:pt x="7173" y="3935"/>
                  </a:lnTo>
                  <a:lnTo>
                    <a:pt x="3774" y="1954"/>
                  </a:lnTo>
                  <a:lnTo>
                    <a:pt x="71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7"/>
            <p:cNvSpPr/>
            <p:nvPr/>
          </p:nvSpPr>
          <p:spPr>
            <a:xfrm>
              <a:off x="3280608" y="671177"/>
              <a:ext cx="288742" cy="249046"/>
            </a:xfrm>
            <a:custGeom>
              <a:avLst/>
              <a:gdLst/>
              <a:ahLst/>
              <a:cxnLst/>
              <a:rect l="l" t="t" r="r" b="b"/>
              <a:pathLst>
                <a:path w="7201" h="6211" extrusionOk="0">
                  <a:moveTo>
                    <a:pt x="107" y="1"/>
                  </a:moveTo>
                  <a:lnTo>
                    <a:pt x="0" y="134"/>
                  </a:lnTo>
                  <a:lnTo>
                    <a:pt x="3426" y="2115"/>
                  </a:lnTo>
                  <a:lnTo>
                    <a:pt x="0" y="4096"/>
                  </a:lnTo>
                  <a:lnTo>
                    <a:pt x="107" y="4230"/>
                  </a:lnTo>
                  <a:lnTo>
                    <a:pt x="3506" y="2276"/>
                  </a:lnTo>
                  <a:lnTo>
                    <a:pt x="3506" y="6210"/>
                  </a:lnTo>
                  <a:lnTo>
                    <a:pt x="3694" y="6210"/>
                  </a:lnTo>
                  <a:lnTo>
                    <a:pt x="3694" y="2276"/>
                  </a:lnTo>
                  <a:lnTo>
                    <a:pt x="7093" y="4230"/>
                  </a:lnTo>
                  <a:lnTo>
                    <a:pt x="7200" y="4096"/>
                  </a:lnTo>
                  <a:lnTo>
                    <a:pt x="3774" y="2115"/>
                  </a:lnTo>
                  <a:lnTo>
                    <a:pt x="6558" y="509"/>
                  </a:lnTo>
                  <a:cubicBezTo>
                    <a:pt x="6477" y="482"/>
                    <a:pt x="6397" y="456"/>
                    <a:pt x="6317" y="456"/>
                  </a:cubicBezTo>
                  <a:lnTo>
                    <a:pt x="3694" y="1955"/>
                  </a:lnTo>
                  <a:lnTo>
                    <a:pt x="3694" y="1"/>
                  </a:lnTo>
                  <a:lnTo>
                    <a:pt x="3506" y="1"/>
                  </a:lnTo>
                  <a:lnTo>
                    <a:pt x="3506" y="1955"/>
                  </a:lnTo>
                  <a:lnTo>
                    <a:pt x="1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7"/>
            <p:cNvSpPr/>
            <p:nvPr/>
          </p:nvSpPr>
          <p:spPr>
            <a:xfrm>
              <a:off x="3662662" y="776354"/>
              <a:ext cx="109506" cy="64437"/>
            </a:xfrm>
            <a:custGeom>
              <a:avLst/>
              <a:gdLst/>
              <a:ahLst/>
              <a:cxnLst/>
              <a:rect l="l" t="t" r="r" b="b"/>
              <a:pathLst>
                <a:path w="2731" h="1607" extrusionOk="0">
                  <a:moveTo>
                    <a:pt x="2543" y="1"/>
                  </a:moveTo>
                  <a:lnTo>
                    <a:pt x="1" y="1473"/>
                  </a:lnTo>
                  <a:lnTo>
                    <a:pt x="81" y="1607"/>
                  </a:lnTo>
                  <a:lnTo>
                    <a:pt x="2731" y="81"/>
                  </a:lnTo>
                  <a:cubicBezTo>
                    <a:pt x="2677" y="54"/>
                    <a:pt x="2597" y="27"/>
                    <a:pt x="2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7"/>
            <p:cNvSpPr/>
            <p:nvPr/>
          </p:nvSpPr>
          <p:spPr>
            <a:xfrm>
              <a:off x="3803246" y="797847"/>
              <a:ext cx="6496" cy="122378"/>
            </a:xfrm>
            <a:custGeom>
              <a:avLst/>
              <a:gdLst/>
              <a:ahLst/>
              <a:cxnLst/>
              <a:rect l="l" t="t" r="r" b="b"/>
              <a:pathLst>
                <a:path w="162" h="3052" extrusionOk="0">
                  <a:moveTo>
                    <a:pt x="1" y="0"/>
                  </a:moveTo>
                  <a:lnTo>
                    <a:pt x="1" y="3051"/>
                  </a:lnTo>
                  <a:lnTo>
                    <a:pt x="162" y="3051"/>
                  </a:lnTo>
                  <a:lnTo>
                    <a:pt x="162" y="107"/>
                  </a:lnTo>
                  <a:cubicBezTo>
                    <a:pt x="108" y="54"/>
                    <a:pt x="54" y="27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7"/>
            <p:cNvSpPr/>
            <p:nvPr/>
          </p:nvSpPr>
          <p:spPr>
            <a:xfrm>
              <a:off x="2475641" y="1246463"/>
              <a:ext cx="2205" cy="4331"/>
            </a:xfrm>
            <a:custGeom>
              <a:avLst/>
              <a:gdLst/>
              <a:ahLst/>
              <a:cxnLst/>
              <a:rect l="l" t="t" r="r" b="b"/>
              <a:pathLst>
                <a:path w="55" h="108" extrusionOk="0">
                  <a:moveTo>
                    <a:pt x="54" y="0"/>
                  </a:moveTo>
                  <a:cubicBezTo>
                    <a:pt x="28" y="27"/>
                    <a:pt x="28" y="54"/>
                    <a:pt x="1" y="107"/>
                  </a:cubicBezTo>
                  <a:lnTo>
                    <a:pt x="54" y="107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7"/>
            <p:cNvSpPr/>
            <p:nvPr/>
          </p:nvSpPr>
          <p:spPr>
            <a:xfrm>
              <a:off x="2616265" y="1006036"/>
              <a:ext cx="2165" cy="2205"/>
            </a:xfrm>
            <a:custGeom>
              <a:avLst/>
              <a:gdLst/>
              <a:ahLst/>
              <a:cxnLst/>
              <a:rect l="l" t="t" r="r" b="b"/>
              <a:pathLst>
                <a:path w="54" h="55" extrusionOk="0">
                  <a:moveTo>
                    <a:pt x="54" y="1"/>
                  </a:moveTo>
                  <a:cubicBezTo>
                    <a:pt x="27" y="27"/>
                    <a:pt x="27" y="27"/>
                    <a:pt x="0" y="54"/>
                  </a:cubicBezTo>
                  <a:lnTo>
                    <a:pt x="54" y="27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7"/>
            <p:cNvSpPr/>
            <p:nvPr/>
          </p:nvSpPr>
          <p:spPr>
            <a:xfrm>
              <a:off x="2535748" y="1119794"/>
              <a:ext cx="82681" cy="51565"/>
            </a:xfrm>
            <a:custGeom>
              <a:avLst/>
              <a:gdLst/>
              <a:ahLst/>
              <a:cxnLst/>
              <a:rect l="l" t="t" r="r" b="b"/>
              <a:pathLst>
                <a:path w="2062" h="1286" extrusionOk="0">
                  <a:moveTo>
                    <a:pt x="81" y="1"/>
                  </a:moveTo>
                  <a:cubicBezTo>
                    <a:pt x="54" y="54"/>
                    <a:pt x="27" y="108"/>
                    <a:pt x="1" y="135"/>
                  </a:cubicBezTo>
                  <a:lnTo>
                    <a:pt x="1981" y="1285"/>
                  </a:lnTo>
                  <a:lnTo>
                    <a:pt x="2062" y="1125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7"/>
            <p:cNvSpPr/>
            <p:nvPr/>
          </p:nvSpPr>
          <p:spPr>
            <a:xfrm>
              <a:off x="2711778" y="921268"/>
              <a:ext cx="287659" cy="329521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217"/>
                  </a:lnTo>
                  <a:lnTo>
                    <a:pt x="3667" y="8217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7"/>
            <p:cNvSpPr/>
            <p:nvPr/>
          </p:nvSpPr>
          <p:spPr>
            <a:xfrm>
              <a:off x="3092789" y="921268"/>
              <a:ext cx="288742" cy="32843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80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0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41"/>
                  </a:lnTo>
                  <a:lnTo>
                    <a:pt x="7093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7"/>
            <p:cNvSpPr/>
            <p:nvPr/>
          </p:nvSpPr>
          <p:spPr>
            <a:xfrm>
              <a:off x="3474843" y="921268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480" y="3961"/>
                  </a:lnTo>
                  <a:lnTo>
                    <a:pt x="81" y="1981"/>
                  </a:lnTo>
                  <a:lnTo>
                    <a:pt x="1" y="2141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36"/>
                  </a:lnTo>
                  <a:lnTo>
                    <a:pt x="3480" y="4256"/>
                  </a:lnTo>
                  <a:lnTo>
                    <a:pt x="3480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7"/>
            <p:cNvSpPr/>
            <p:nvPr/>
          </p:nvSpPr>
          <p:spPr>
            <a:xfrm>
              <a:off x="3855854" y="953467"/>
              <a:ext cx="287659" cy="296240"/>
            </a:xfrm>
            <a:custGeom>
              <a:avLst/>
              <a:gdLst/>
              <a:ahLst/>
              <a:cxnLst/>
              <a:rect l="l" t="t" r="r" b="b"/>
              <a:pathLst>
                <a:path w="7174" h="7388" extrusionOk="0">
                  <a:moveTo>
                    <a:pt x="3507" y="0"/>
                  </a:moveTo>
                  <a:lnTo>
                    <a:pt x="3507" y="3158"/>
                  </a:lnTo>
                  <a:lnTo>
                    <a:pt x="81" y="1178"/>
                  </a:lnTo>
                  <a:lnTo>
                    <a:pt x="0" y="1312"/>
                  </a:lnTo>
                  <a:lnTo>
                    <a:pt x="3426" y="3292"/>
                  </a:lnTo>
                  <a:lnTo>
                    <a:pt x="0" y="5273"/>
                  </a:lnTo>
                  <a:lnTo>
                    <a:pt x="81" y="5433"/>
                  </a:lnTo>
                  <a:lnTo>
                    <a:pt x="3507" y="3453"/>
                  </a:lnTo>
                  <a:lnTo>
                    <a:pt x="3507" y="7387"/>
                  </a:lnTo>
                  <a:lnTo>
                    <a:pt x="3667" y="7387"/>
                  </a:lnTo>
                  <a:lnTo>
                    <a:pt x="3667" y="3453"/>
                  </a:lnTo>
                  <a:lnTo>
                    <a:pt x="7093" y="5407"/>
                  </a:lnTo>
                  <a:lnTo>
                    <a:pt x="7174" y="5273"/>
                  </a:lnTo>
                  <a:lnTo>
                    <a:pt x="3748" y="3292"/>
                  </a:lnTo>
                  <a:lnTo>
                    <a:pt x="5434" y="2329"/>
                  </a:lnTo>
                  <a:cubicBezTo>
                    <a:pt x="5380" y="2302"/>
                    <a:pt x="5354" y="2248"/>
                    <a:pt x="5327" y="2195"/>
                  </a:cubicBezTo>
                  <a:lnTo>
                    <a:pt x="3667" y="3158"/>
                  </a:lnTo>
                  <a:lnTo>
                    <a:pt x="3667" y="187"/>
                  </a:lnTo>
                  <a:cubicBezTo>
                    <a:pt x="3614" y="134"/>
                    <a:pt x="3560" y="80"/>
                    <a:pt x="3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7"/>
            <p:cNvSpPr/>
            <p:nvPr/>
          </p:nvSpPr>
          <p:spPr>
            <a:xfrm>
              <a:off x="2417699" y="1498640"/>
              <a:ext cx="7538" cy="9704"/>
            </a:xfrm>
            <a:custGeom>
              <a:avLst/>
              <a:gdLst/>
              <a:ahLst/>
              <a:cxnLst/>
              <a:rect l="l" t="t" r="r" b="b"/>
              <a:pathLst>
                <a:path w="188" h="242" extrusionOk="0">
                  <a:moveTo>
                    <a:pt x="1" y="1"/>
                  </a:moveTo>
                  <a:cubicBezTo>
                    <a:pt x="1" y="54"/>
                    <a:pt x="1" y="135"/>
                    <a:pt x="1" y="188"/>
                  </a:cubicBezTo>
                  <a:lnTo>
                    <a:pt x="108" y="242"/>
                  </a:lnTo>
                  <a:lnTo>
                    <a:pt x="188" y="10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7"/>
            <p:cNvSpPr/>
            <p:nvPr/>
          </p:nvSpPr>
          <p:spPr>
            <a:xfrm>
              <a:off x="2518586" y="1259335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7"/>
            <p:cNvSpPr/>
            <p:nvPr/>
          </p:nvSpPr>
          <p:spPr>
            <a:xfrm>
              <a:off x="2899597" y="1259335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35"/>
                  </a:lnTo>
                  <a:lnTo>
                    <a:pt x="81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81" y="6210"/>
                  </a:lnTo>
                  <a:lnTo>
                    <a:pt x="3507" y="4229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29"/>
                  </a:lnTo>
                  <a:lnTo>
                    <a:pt x="7093" y="6210"/>
                  </a:lnTo>
                  <a:lnTo>
                    <a:pt x="7173" y="6049"/>
                  </a:lnTo>
                  <a:lnTo>
                    <a:pt x="3774" y="4095"/>
                  </a:lnTo>
                  <a:lnTo>
                    <a:pt x="7173" y="2115"/>
                  </a:lnTo>
                  <a:lnTo>
                    <a:pt x="7093" y="1954"/>
                  </a:lnTo>
                  <a:lnTo>
                    <a:pt x="3667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7"/>
            <p:cNvSpPr/>
            <p:nvPr/>
          </p:nvSpPr>
          <p:spPr>
            <a:xfrm>
              <a:off x="3280608" y="1259335"/>
              <a:ext cx="288742" cy="32843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35"/>
                  </a:lnTo>
                  <a:lnTo>
                    <a:pt x="107" y="1954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49"/>
                  </a:lnTo>
                  <a:lnTo>
                    <a:pt x="107" y="6210"/>
                  </a:lnTo>
                  <a:lnTo>
                    <a:pt x="3506" y="4229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29"/>
                  </a:lnTo>
                  <a:lnTo>
                    <a:pt x="7093" y="6210"/>
                  </a:lnTo>
                  <a:lnTo>
                    <a:pt x="7200" y="6049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54"/>
                  </a:lnTo>
                  <a:lnTo>
                    <a:pt x="3694" y="3935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7"/>
            <p:cNvSpPr/>
            <p:nvPr/>
          </p:nvSpPr>
          <p:spPr>
            <a:xfrm>
              <a:off x="3662662" y="1258252"/>
              <a:ext cx="287659" cy="329521"/>
            </a:xfrm>
            <a:custGeom>
              <a:avLst/>
              <a:gdLst/>
              <a:ahLst/>
              <a:cxnLst/>
              <a:rect l="l" t="t" r="r" b="b"/>
              <a:pathLst>
                <a:path w="7174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122"/>
                  </a:lnTo>
                  <a:lnTo>
                    <a:pt x="1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8" y="8218"/>
                  </a:lnTo>
                  <a:lnTo>
                    <a:pt x="3668" y="4256"/>
                  </a:lnTo>
                  <a:lnTo>
                    <a:pt x="7094" y="6237"/>
                  </a:lnTo>
                  <a:lnTo>
                    <a:pt x="7174" y="6076"/>
                  </a:lnTo>
                  <a:lnTo>
                    <a:pt x="3748" y="4122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7"/>
            <p:cNvSpPr/>
            <p:nvPr/>
          </p:nvSpPr>
          <p:spPr>
            <a:xfrm>
              <a:off x="4043673" y="1258252"/>
              <a:ext cx="193230" cy="329521"/>
            </a:xfrm>
            <a:custGeom>
              <a:avLst/>
              <a:gdLst/>
              <a:ahLst/>
              <a:cxnLst/>
              <a:rect l="l" t="t" r="r" b="b"/>
              <a:pathLst>
                <a:path w="4819" h="8218" extrusionOk="0">
                  <a:moveTo>
                    <a:pt x="3507" y="0"/>
                  </a:moveTo>
                  <a:lnTo>
                    <a:pt x="3507" y="3962"/>
                  </a:lnTo>
                  <a:lnTo>
                    <a:pt x="81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37"/>
                  </a:lnTo>
                  <a:lnTo>
                    <a:pt x="3507" y="4256"/>
                  </a:lnTo>
                  <a:lnTo>
                    <a:pt x="3507" y="8218"/>
                  </a:lnTo>
                  <a:lnTo>
                    <a:pt x="3667" y="8218"/>
                  </a:lnTo>
                  <a:lnTo>
                    <a:pt x="3667" y="4256"/>
                  </a:lnTo>
                  <a:lnTo>
                    <a:pt x="4818" y="4925"/>
                  </a:lnTo>
                  <a:cubicBezTo>
                    <a:pt x="4818" y="4845"/>
                    <a:pt x="4818" y="4765"/>
                    <a:pt x="4792" y="4711"/>
                  </a:cubicBezTo>
                  <a:lnTo>
                    <a:pt x="3774" y="4096"/>
                  </a:lnTo>
                  <a:lnTo>
                    <a:pt x="4604" y="3614"/>
                  </a:lnTo>
                  <a:cubicBezTo>
                    <a:pt x="4604" y="3560"/>
                    <a:pt x="4577" y="3507"/>
                    <a:pt x="4577" y="3453"/>
                  </a:cubicBezTo>
                  <a:lnTo>
                    <a:pt x="3667" y="3962"/>
                  </a:lnTo>
                  <a:lnTo>
                    <a:pt x="3667" y="295"/>
                  </a:lnTo>
                  <a:cubicBezTo>
                    <a:pt x="3641" y="188"/>
                    <a:pt x="3614" y="108"/>
                    <a:pt x="35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7"/>
            <p:cNvSpPr/>
            <p:nvPr/>
          </p:nvSpPr>
          <p:spPr>
            <a:xfrm>
              <a:off x="2423072" y="1578074"/>
              <a:ext cx="195355" cy="328439"/>
            </a:xfrm>
            <a:custGeom>
              <a:avLst/>
              <a:gdLst/>
              <a:ahLst/>
              <a:cxnLst/>
              <a:rect l="l" t="t" r="r" b="b"/>
              <a:pathLst>
                <a:path w="4872" h="8191" extrusionOk="0">
                  <a:moveTo>
                    <a:pt x="1205" y="1"/>
                  </a:moveTo>
                  <a:lnTo>
                    <a:pt x="1205" y="3935"/>
                  </a:lnTo>
                  <a:lnTo>
                    <a:pt x="0" y="3266"/>
                  </a:lnTo>
                  <a:lnTo>
                    <a:pt x="0" y="3266"/>
                  </a:lnTo>
                  <a:cubicBezTo>
                    <a:pt x="0" y="3320"/>
                    <a:pt x="27" y="3400"/>
                    <a:pt x="27" y="3480"/>
                  </a:cubicBezTo>
                  <a:lnTo>
                    <a:pt x="1098" y="4096"/>
                  </a:lnTo>
                  <a:lnTo>
                    <a:pt x="214" y="4604"/>
                  </a:lnTo>
                  <a:cubicBezTo>
                    <a:pt x="241" y="4658"/>
                    <a:pt x="241" y="4738"/>
                    <a:pt x="268" y="4792"/>
                  </a:cubicBezTo>
                  <a:lnTo>
                    <a:pt x="1205" y="4256"/>
                  </a:lnTo>
                  <a:lnTo>
                    <a:pt x="1205" y="8030"/>
                  </a:lnTo>
                  <a:cubicBezTo>
                    <a:pt x="1205" y="8084"/>
                    <a:pt x="1232" y="8137"/>
                    <a:pt x="1258" y="8191"/>
                  </a:cubicBezTo>
                  <a:lnTo>
                    <a:pt x="1365" y="8191"/>
                  </a:lnTo>
                  <a:lnTo>
                    <a:pt x="1365" y="4256"/>
                  </a:lnTo>
                  <a:lnTo>
                    <a:pt x="4791" y="6210"/>
                  </a:lnTo>
                  <a:lnTo>
                    <a:pt x="4872" y="6076"/>
                  </a:lnTo>
                  <a:lnTo>
                    <a:pt x="1446" y="4096"/>
                  </a:lnTo>
                  <a:lnTo>
                    <a:pt x="4872" y="2115"/>
                  </a:lnTo>
                  <a:lnTo>
                    <a:pt x="4791" y="1981"/>
                  </a:lnTo>
                  <a:lnTo>
                    <a:pt x="1365" y="3935"/>
                  </a:lnTo>
                  <a:lnTo>
                    <a:pt x="13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7"/>
            <p:cNvSpPr/>
            <p:nvPr/>
          </p:nvSpPr>
          <p:spPr>
            <a:xfrm>
              <a:off x="2711778" y="1578074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56"/>
                  </a:lnTo>
                  <a:lnTo>
                    <a:pt x="7093" y="6210"/>
                  </a:lnTo>
                  <a:lnTo>
                    <a:pt x="7173" y="6076"/>
                  </a:lnTo>
                  <a:lnTo>
                    <a:pt x="3774" y="4096"/>
                  </a:lnTo>
                  <a:lnTo>
                    <a:pt x="7173" y="2115"/>
                  </a:lnTo>
                  <a:lnTo>
                    <a:pt x="7093" y="1981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7"/>
            <p:cNvSpPr/>
            <p:nvPr/>
          </p:nvSpPr>
          <p:spPr>
            <a:xfrm>
              <a:off x="3092789" y="1578074"/>
              <a:ext cx="288742" cy="32843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1"/>
                  </a:moveTo>
                  <a:lnTo>
                    <a:pt x="3506" y="3935"/>
                  </a:lnTo>
                  <a:lnTo>
                    <a:pt x="80" y="1981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76"/>
                  </a:lnTo>
                  <a:lnTo>
                    <a:pt x="80" y="6210"/>
                  </a:lnTo>
                  <a:lnTo>
                    <a:pt x="3506" y="4230"/>
                  </a:lnTo>
                  <a:lnTo>
                    <a:pt x="3506" y="8191"/>
                  </a:lnTo>
                  <a:lnTo>
                    <a:pt x="3694" y="8191"/>
                  </a:lnTo>
                  <a:lnTo>
                    <a:pt x="3694" y="4230"/>
                  </a:lnTo>
                  <a:lnTo>
                    <a:pt x="7093" y="6210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15"/>
                  </a:lnTo>
                  <a:lnTo>
                    <a:pt x="7093" y="1981"/>
                  </a:lnTo>
                  <a:lnTo>
                    <a:pt x="3694" y="3935"/>
                  </a:lnTo>
                  <a:lnTo>
                    <a:pt x="36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7"/>
            <p:cNvSpPr/>
            <p:nvPr/>
          </p:nvSpPr>
          <p:spPr>
            <a:xfrm>
              <a:off x="3474843" y="1578074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1" y="2115"/>
                  </a:lnTo>
                  <a:lnTo>
                    <a:pt x="3400" y="4096"/>
                  </a:lnTo>
                  <a:lnTo>
                    <a:pt x="1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480" y="8191"/>
                  </a:lnTo>
                  <a:lnTo>
                    <a:pt x="3668" y="8191"/>
                  </a:lnTo>
                  <a:lnTo>
                    <a:pt x="3668" y="4230"/>
                  </a:lnTo>
                  <a:lnTo>
                    <a:pt x="7094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4" y="1955"/>
                  </a:lnTo>
                  <a:lnTo>
                    <a:pt x="3668" y="3935"/>
                  </a:lnTo>
                  <a:lnTo>
                    <a:pt x="36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7"/>
            <p:cNvSpPr/>
            <p:nvPr/>
          </p:nvSpPr>
          <p:spPr>
            <a:xfrm>
              <a:off x="3855854" y="1578074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1"/>
                  </a:moveTo>
                  <a:lnTo>
                    <a:pt x="3507" y="3935"/>
                  </a:lnTo>
                  <a:lnTo>
                    <a:pt x="81" y="1955"/>
                  </a:lnTo>
                  <a:lnTo>
                    <a:pt x="0" y="2115"/>
                  </a:lnTo>
                  <a:lnTo>
                    <a:pt x="3426" y="4096"/>
                  </a:lnTo>
                  <a:lnTo>
                    <a:pt x="0" y="6050"/>
                  </a:lnTo>
                  <a:lnTo>
                    <a:pt x="81" y="6210"/>
                  </a:lnTo>
                  <a:lnTo>
                    <a:pt x="3507" y="4230"/>
                  </a:lnTo>
                  <a:lnTo>
                    <a:pt x="3507" y="8191"/>
                  </a:lnTo>
                  <a:lnTo>
                    <a:pt x="3667" y="8191"/>
                  </a:lnTo>
                  <a:lnTo>
                    <a:pt x="3667" y="4230"/>
                  </a:lnTo>
                  <a:lnTo>
                    <a:pt x="7093" y="6210"/>
                  </a:lnTo>
                  <a:lnTo>
                    <a:pt x="7174" y="6050"/>
                  </a:lnTo>
                  <a:lnTo>
                    <a:pt x="3748" y="4096"/>
                  </a:lnTo>
                  <a:lnTo>
                    <a:pt x="7174" y="2115"/>
                  </a:lnTo>
                  <a:lnTo>
                    <a:pt x="7093" y="1955"/>
                  </a:lnTo>
                  <a:lnTo>
                    <a:pt x="3667" y="3935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7"/>
            <p:cNvSpPr/>
            <p:nvPr/>
          </p:nvSpPr>
          <p:spPr>
            <a:xfrm>
              <a:off x="2518586" y="1919388"/>
              <a:ext cx="287659" cy="293033"/>
            </a:xfrm>
            <a:custGeom>
              <a:avLst/>
              <a:gdLst/>
              <a:ahLst/>
              <a:cxnLst/>
              <a:rect l="l" t="t" r="r" b="b"/>
              <a:pathLst>
                <a:path w="7174" h="7308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1767" y="5059"/>
                  </a:lnTo>
                  <a:cubicBezTo>
                    <a:pt x="1821" y="5086"/>
                    <a:pt x="1847" y="5139"/>
                    <a:pt x="1874" y="5193"/>
                  </a:cubicBezTo>
                  <a:lnTo>
                    <a:pt x="3507" y="4256"/>
                  </a:lnTo>
                  <a:lnTo>
                    <a:pt x="3507" y="7120"/>
                  </a:lnTo>
                  <a:cubicBezTo>
                    <a:pt x="3560" y="7200"/>
                    <a:pt x="3614" y="7254"/>
                    <a:pt x="3667" y="7307"/>
                  </a:cubicBezTo>
                  <a:lnTo>
                    <a:pt x="3667" y="4256"/>
                  </a:lnTo>
                  <a:lnTo>
                    <a:pt x="7093" y="6236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7"/>
            <p:cNvSpPr/>
            <p:nvPr/>
          </p:nvSpPr>
          <p:spPr>
            <a:xfrm>
              <a:off x="2899597" y="1919388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0" y="2141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81" y="6236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7" y="8190"/>
                  </a:lnTo>
                  <a:lnTo>
                    <a:pt x="3667" y="4256"/>
                  </a:lnTo>
                  <a:lnTo>
                    <a:pt x="7093" y="6236"/>
                  </a:lnTo>
                  <a:lnTo>
                    <a:pt x="7173" y="6076"/>
                  </a:lnTo>
                  <a:lnTo>
                    <a:pt x="3774" y="4095"/>
                  </a:lnTo>
                  <a:lnTo>
                    <a:pt x="7173" y="2141"/>
                  </a:lnTo>
                  <a:lnTo>
                    <a:pt x="7093" y="1981"/>
                  </a:lnTo>
                  <a:lnTo>
                    <a:pt x="3667" y="3961"/>
                  </a:lnTo>
                  <a:lnTo>
                    <a:pt x="3667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7"/>
            <p:cNvSpPr/>
            <p:nvPr/>
          </p:nvSpPr>
          <p:spPr>
            <a:xfrm>
              <a:off x="3280608" y="1919388"/>
              <a:ext cx="288742" cy="328439"/>
            </a:xfrm>
            <a:custGeom>
              <a:avLst/>
              <a:gdLst/>
              <a:ahLst/>
              <a:cxnLst/>
              <a:rect l="l" t="t" r="r" b="b"/>
              <a:pathLst>
                <a:path w="7201" h="8191" extrusionOk="0">
                  <a:moveTo>
                    <a:pt x="3506" y="0"/>
                  </a:moveTo>
                  <a:lnTo>
                    <a:pt x="3506" y="3961"/>
                  </a:lnTo>
                  <a:lnTo>
                    <a:pt x="107" y="1981"/>
                  </a:lnTo>
                  <a:lnTo>
                    <a:pt x="0" y="2115"/>
                  </a:lnTo>
                  <a:lnTo>
                    <a:pt x="3426" y="4095"/>
                  </a:lnTo>
                  <a:lnTo>
                    <a:pt x="0" y="6076"/>
                  </a:lnTo>
                  <a:lnTo>
                    <a:pt x="107" y="6236"/>
                  </a:lnTo>
                  <a:lnTo>
                    <a:pt x="3506" y="4256"/>
                  </a:lnTo>
                  <a:lnTo>
                    <a:pt x="3506" y="8190"/>
                  </a:lnTo>
                  <a:lnTo>
                    <a:pt x="3694" y="8190"/>
                  </a:lnTo>
                  <a:lnTo>
                    <a:pt x="3694" y="4256"/>
                  </a:lnTo>
                  <a:lnTo>
                    <a:pt x="7093" y="6236"/>
                  </a:lnTo>
                  <a:lnTo>
                    <a:pt x="7200" y="6076"/>
                  </a:lnTo>
                  <a:lnTo>
                    <a:pt x="3774" y="4095"/>
                  </a:lnTo>
                  <a:lnTo>
                    <a:pt x="7200" y="2115"/>
                  </a:lnTo>
                  <a:lnTo>
                    <a:pt x="7120" y="1981"/>
                  </a:lnTo>
                  <a:lnTo>
                    <a:pt x="3694" y="3961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7"/>
            <p:cNvSpPr/>
            <p:nvPr/>
          </p:nvSpPr>
          <p:spPr>
            <a:xfrm>
              <a:off x="3662662" y="1919388"/>
              <a:ext cx="287659" cy="328439"/>
            </a:xfrm>
            <a:custGeom>
              <a:avLst/>
              <a:gdLst/>
              <a:ahLst/>
              <a:cxnLst/>
              <a:rect l="l" t="t" r="r" b="b"/>
              <a:pathLst>
                <a:path w="7174" h="8191" extrusionOk="0">
                  <a:moveTo>
                    <a:pt x="3507" y="0"/>
                  </a:moveTo>
                  <a:lnTo>
                    <a:pt x="3507" y="3961"/>
                  </a:lnTo>
                  <a:lnTo>
                    <a:pt x="81" y="1981"/>
                  </a:lnTo>
                  <a:lnTo>
                    <a:pt x="1" y="2115"/>
                  </a:lnTo>
                  <a:lnTo>
                    <a:pt x="3400" y="4095"/>
                  </a:lnTo>
                  <a:lnTo>
                    <a:pt x="1" y="6076"/>
                  </a:lnTo>
                  <a:lnTo>
                    <a:pt x="81" y="6210"/>
                  </a:lnTo>
                  <a:lnTo>
                    <a:pt x="3507" y="4256"/>
                  </a:lnTo>
                  <a:lnTo>
                    <a:pt x="3507" y="8190"/>
                  </a:lnTo>
                  <a:lnTo>
                    <a:pt x="3668" y="8190"/>
                  </a:lnTo>
                  <a:lnTo>
                    <a:pt x="3668" y="4256"/>
                  </a:lnTo>
                  <a:lnTo>
                    <a:pt x="7094" y="6210"/>
                  </a:lnTo>
                  <a:lnTo>
                    <a:pt x="7174" y="6076"/>
                  </a:lnTo>
                  <a:lnTo>
                    <a:pt x="3748" y="4095"/>
                  </a:lnTo>
                  <a:lnTo>
                    <a:pt x="7174" y="2115"/>
                  </a:lnTo>
                  <a:lnTo>
                    <a:pt x="7094" y="1981"/>
                  </a:lnTo>
                  <a:lnTo>
                    <a:pt x="3668" y="3961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7"/>
            <p:cNvSpPr/>
            <p:nvPr/>
          </p:nvSpPr>
          <p:spPr>
            <a:xfrm>
              <a:off x="4043673" y="1998782"/>
              <a:ext cx="78391" cy="49400"/>
            </a:xfrm>
            <a:custGeom>
              <a:avLst/>
              <a:gdLst/>
              <a:ahLst/>
              <a:cxnLst/>
              <a:rect l="l" t="t" r="r" b="b"/>
              <a:pathLst>
                <a:path w="1955" h="1232" extrusionOk="0">
                  <a:moveTo>
                    <a:pt x="81" y="1"/>
                  </a:moveTo>
                  <a:lnTo>
                    <a:pt x="0" y="135"/>
                  </a:lnTo>
                  <a:lnTo>
                    <a:pt x="1874" y="1232"/>
                  </a:lnTo>
                  <a:cubicBezTo>
                    <a:pt x="1901" y="1178"/>
                    <a:pt x="1928" y="1125"/>
                    <a:pt x="1954" y="1071"/>
                  </a:cubicBezTo>
                  <a:lnTo>
                    <a:pt x="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7"/>
            <p:cNvSpPr/>
            <p:nvPr/>
          </p:nvSpPr>
          <p:spPr>
            <a:xfrm>
              <a:off x="2884560" y="2317561"/>
              <a:ext cx="114879" cy="68727"/>
            </a:xfrm>
            <a:custGeom>
              <a:avLst/>
              <a:gdLst/>
              <a:ahLst/>
              <a:cxnLst/>
              <a:rect l="l" t="t" r="r" b="b"/>
              <a:pathLst>
                <a:path w="2865" h="1714" extrusionOk="0">
                  <a:moveTo>
                    <a:pt x="2784" y="0"/>
                  </a:moveTo>
                  <a:lnTo>
                    <a:pt x="1" y="1606"/>
                  </a:lnTo>
                  <a:cubicBezTo>
                    <a:pt x="54" y="1660"/>
                    <a:pt x="108" y="1686"/>
                    <a:pt x="161" y="1713"/>
                  </a:cubicBezTo>
                  <a:lnTo>
                    <a:pt x="2864" y="161"/>
                  </a:lnTo>
                  <a:lnTo>
                    <a:pt x="278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7"/>
            <p:cNvSpPr/>
            <p:nvPr/>
          </p:nvSpPr>
          <p:spPr>
            <a:xfrm>
              <a:off x="2852362" y="2238127"/>
              <a:ext cx="6496" cy="129916"/>
            </a:xfrm>
            <a:custGeom>
              <a:avLst/>
              <a:gdLst/>
              <a:ahLst/>
              <a:cxnLst/>
              <a:rect l="l" t="t" r="r" b="b"/>
              <a:pathLst>
                <a:path w="162" h="3240" extrusionOk="0">
                  <a:moveTo>
                    <a:pt x="1" y="0"/>
                  </a:moveTo>
                  <a:lnTo>
                    <a:pt x="1" y="3132"/>
                  </a:lnTo>
                  <a:cubicBezTo>
                    <a:pt x="54" y="3159"/>
                    <a:pt x="108" y="3212"/>
                    <a:pt x="161" y="3239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7"/>
            <p:cNvSpPr/>
            <p:nvPr/>
          </p:nvSpPr>
          <p:spPr>
            <a:xfrm>
              <a:off x="3092789" y="2238127"/>
              <a:ext cx="288742" cy="255461"/>
            </a:xfrm>
            <a:custGeom>
              <a:avLst/>
              <a:gdLst/>
              <a:ahLst/>
              <a:cxnLst/>
              <a:rect l="l" t="t" r="r" b="b"/>
              <a:pathLst>
                <a:path w="7201" h="6371" extrusionOk="0">
                  <a:moveTo>
                    <a:pt x="3506" y="0"/>
                  </a:moveTo>
                  <a:lnTo>
                    <a:pt x="3506" y="3962"/>
                  </a:lnTo>
                  <a:lnTo>
                    <a:pt x="80" y="1981"/>
                  </a:lnTo>
                  <a:lnTo>
                    <a:pt x="0" y="2142"/>
                  </a:lnTo>
                  <a:lnTo>
                    <a:pt x="3426" y="4096"/>
                  </a:lnTo>
                  <a:lnTo>
                    <a:pt x="455" y="5835"/>
                  </a:lnTo>
                  <a:cubicBezTo>
                    <a:pt x="535" y="5835"/>
                    <a:pt x="616" y="5862"/>
                    <a:pt x="696" y="5889"/>
                  </a:cubicBezTo>
                  <a:lnTo>
                    <a:pt x="3506" y="4256"/>
                  </a:lnTo>
                  <a:lnTo>
                    <a:pt x="3506" y="6371"/>
                  </a:lnTo>
                  <a:lnTo>
                    <a:pt x="3694" y="6371"/>
                  </a:lnTo>
                  <a:lnTo>
                    <a:pt x="3694" y="4256"/>
                  </a:lnTo>
                  <a:lnTo>
                    <a:pt x="7093" y="6237"/>
                  </a:lnTo>
                  <a:lnTo>
                    <a:pt x="7200" y="6076"/>
                  </a:lnTo>
                  <a:lnTo>
                    <a:pt x="3774" y="4096"/>
                  </a:lnTo>
                  <a:lnTo>
                    <a:pt x="7200" y="2142"/>
                  </a:lnTo>
                  <a:lnTo>
                    <a:pt x="7093" y="1981"/>
                  </a:lnTo>
                  <a:lnTo>
                    <a:pt x="3694" y="3962"/>
                  </a:lnTo>
                  <a:lnTo>
                    <a:pt x="36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7"/>
            <p:cNvSpPr/>
            <p:nvPr/>
          </p:nvSpPr>
          <p:spPr>
            <a:xfrm>
              <a:off x="3474843" y="2238127"/>
              <a:ext cx="287659" cy="247963"/>
            </a:xfrm>
            <a:custGeom>
              <a:avLst/>
              <a:gdLst/>
              <a:ahLst/>
              <a:cxnLst/>
              <a:rect l="l" t="t" r="r" b="b"/>
              <a:pathLst>
                <a:path w="7174" h="6184" extrusionOk="0">
                  <a:moveTo>
                    <a:pt x="3507" y="0"/>
                  </a:moveTo>
                  <a:lnTo>
                    <a:pt x="3480" y="3962"/>
                  </a:lnTo>
                  <a:lnTo>
                    <a:pt x="81" y="1981"/>
                  </a:lnTo>
                  <a:lnTo>
                    <a:pt x="1" y="2142"/>
                  </a:lnTo>
                  <a:lnTo>
                    <a:pt x="3400" y="4096"/>
                  </a:lnTo>
                  <a:lnTo>
                    <a:pt x="1" y="6076"/>
                  </a:lnTo>
                  <a:lnTo>
                    <a:pt x="54" y="6183"/>
                  </a:lnTo>
                  <a:lnTo>
                    <a:pt x="161" y="6183"/>
                  </a:lnTo>
                  <a:lnTo>
                    <a:pt x="3480" y="4256"/>
                  </a:lnTo>
                  <a:lnTo>
                    <a:pt x="3480" y="5354"/>
                  </a:lnTo>
                  <a:cubicBezTo>
                    <a:pt x="3560" y="5327"/>
                    <a:pt x="3614" y="5327"/>
                    <a:pt x="3668" y="5300"/>
                  </a:cubicBezTo>
                  <a:lnTo>
                    <a:pt x="3668" y="4256"/>
                  </a:lnTo>
                  <a:lnTo>
                    <a:pt x="4765" y="4899"/>
                  </a:lnTo>
                  <a:cubicBezTo>
                    <a:pt x="4845" y="4872"/>
                    <a:pt x="4899" y="4845"/>
                    <a:pt x="4979" y="4818"/>
                  </a:cubicBezTo>
                  <a:lnTo>
                    <a:pt x="3748" y="4096"/>
                  </a:lnTo>
                  <a:lnTo>
                    <a:pt x="7174" y="2142"/>
                  </a:lnTo>
                  <a:lnTo>
                    <a:pt x="7094" y="1981"/>
                  </a:lnTo>
                  <a:lnTo>
                    <a:pt x="3668" y="3962"/>
                  </a:lnTo>
                  <a:lnTo>
                    <a:pt x="36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7"/>
            <p:cNvSpPr/>
            <p:nvPr/>
          </p:nvSpPr>
          <p:spPr>
            <a:xfrm>
              <a:off x="3855854" y="2317561"/>
              <a:ext cx="12911" cy="9704"/>
            </a:xfrm>
            <a:custGeom>
              <a:avLst/>
              <a:gdLst/>
              <a:ahLst/>
              <a:cxnLst/>
              <a:rect l="l" t="t" r="r" b="b"/>
              <a:pathLst>
                <a:path w="322" h="242" extrusionOk="0">
                  <a:moveTo>
                    <a:pt x="81" y="0"/>
                  </a:moveTo>
                  <a:lnTo>
                    <a:pt x="0" y="134"/>
                  </a:lnTo>
                  <a:lnTo>
                    <a:pt x="161" y="241"/>
                  </a:lnTo>
                  <a:cubicBezTo>
                    <a:pt x="215" y="214"/>
                    <a:pt x="268" y="161"/>
                    <a:pt x="322" y="134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4" name="Google Shape;1184;p47"/>
          <p:cNvSpPr/>
          <p:nvPr/>
        </p:nvSpPr>
        <p:spPr>
          <a:xfrm rot="8100000">
            <a:off x="371399" y="-1150417"/>
            <a:ext cx="1938844" cy="3305623"/>
          </a:xfrm>
          <a:custGeom>
            <a:avLst/>
            <a:gdLst/>
            <a:ahLst/>
            <a:cxnLst/>
            <a:rect l="l" t="t" r="r" b="b"/>
            <a:pathLst>
              <a:path w="19210" h="32752" extrusionOk="0">
                <a:moveTo>
                  <a:pt x="14053" y="490"/>
                </a:moveTo>
                <a:lnTo>
                  <a:pt x="14053" y="490"/>
                </a:lnTo>
                <a:cubicBezTo>
                  <a:pt x="14026" y="597"/>
                  <a:pt x="13999" y="758"/>
                  <a:pt x="13972" y="918"/>
                </a:cubicBezTo>
                <a:cubicBezTo>
                  <a:pt x="13972" y="865"/>
                  <a:pt x="13972" y="838"/>
                  <a:pt x="13946" y="838"/>
                </a:cubicBezTo>
                <a:cubicBezTo>
                  <a:pt x="13972" y="731"/>
                  <a:pt x="14026" y="597"/>
                  <a:pt x="14053" y="490"/>
                </a:cubicBezTo>
                <a:close/>
                <a:moveTo>
                  <a:pt x="13651" y="1560"/>
                </a:moveTo>
                <a:lnTo>
                  <a:pt x="13651" y="1560"/>
                </a:lnTo>
                <a:cubicBezTo>
                  <a:pt x="13276" y="3862"/>
                  <a:pt x="12045" y="5923"/>
                  <a:pt x="11189" y="8038"/>
                </a:cubicBezTo>
                <a:cubicBezTo>
                  <a:pt x="10522" y="9665"/>
                  <a:pt x="10466" y="11531"/>
                  <a:pt x="10493" y="13318"/>
                </a:cubicBezTo>
                <a:lnTo>
                  <a:pt x="10493" y="13318"/>
                </a:lnTo>
                <a:cubicBezTo>
                  <a:pt x="10490" y="13217"/>
                  <a:pt x="10464" y="13118"/>
                  <a:pt x="10439" y="13043"/>
                </a:cubicBezTo>
                <a:cubicBezTo>
                  <a:pt x="10091" y="10634"/>
                  <a:pt x="9904" y="8412"/>
                  <a:pt x="11001" y="6191"/>
                </a:cubicBezTo>
                <a:cubicBezTo>
                  <a:pt x="11724" y="4772"/>
                  <a:pt x="12714" y="3541"/>
                  <a:pt x="13410" y="2123"/>
                </a:cubicBezTo>
                <a:cubicBezTo>
                  <a:pt x="13491" y="1935"/>
                  <a:pt x="13571" y="1748"/>
                  <a:pt x="13651" y="1560"/>
                </a:cubicBezTo>
                <a:close/>
                <a:moveTo>
                  <a:pt x="13972" y="945"/>
                </a:moveTo>
                <a:lnTo>
                  <a:pt x="13972" y="945"/>
                </a:lnTo>
                <a:cubicBezTo>
                  <a:pt x="13972" y="1079"/>
                  <a:pt x="13946" y="1212"/>
                  <a:pt x="13946" y="1346"/>
                </a:cubicBezTo>
                <a:cubicBezTo>
                  <a:pt x="13946" y="2524"/>
                  <a:pt x="13758" y="3702"/>
                  <a:pt x="13517" y="4853"/>
                </a:cubicBezTo>
                <a:cubicBezTo>
                  <a:pt x="12821" y="7877"/>
                  <a:pt x="11376" y="10580"/>
                  <a:pt x="10760" y="13605"/>
                </a:cubicBezTo>
                <a:cubicBezTo>
                  <a:pt x="10787" y="11357"/>
                  <a:pt x="10921" y="9189"/>
                  <a:pt x="11858" y="7074"/>
                </a:cubicBezTo>
                <a:cubicBezTo>
                  <a:pt x="12741" y="5094"/>
                  <a:pt x="13785" y="3140"/>
                  <a:pt x="13972" y="945"/>
                </a:cubicBezTo>
                <a:close/>
                <a:moveTo>
                  <a:pt x="5002" y="14350"/>
                </a:moveTo>
                <a:cubicBezTo>
                  <a:pt x="5585" y="14350"/>
                  <a:pt x="6085" y="14646"/>
                  <a:pt x="6746" y="15104"/>
                </a:cubicBezTo>
                <a:cubicBezTo>
                  <a:pt x="6879" y="15184"/>
                  <a:pt x="7013" y="15264"/>
                  <a:pt x="7147" y="15372"/>
                </a:cubicBezTo>
                <a:cubicBezTo>
                  <a:pt x="6694" y="15252"/>
                  <a:pt x="6232" y="15200"/>
                  <a:pt x="5767" y="15200"/>
                </a:cubicBezTo>
                <a:cubicBezTo>
                  <a:pt x="4364" y="15200"/>
                  <a:pt x="2927" y="15672"/>
                  <a:pt x="1580" y="16174"/>
                </a:cubicBezTo>
                <a:cubicBezTo>
                  <a:pt x="2329" y="15666"/>
                  <a:pt x="3025" y="15077"/>
                  <a:pt x="3855" y="14676"/>
                </a:cubicBezTo>
                <a:cubicBezTo>
                  <a:pt x="4297" y="14450"/>
                  <a:pt x="4663" y="14350"/>
                  <a:pt x="5002" y="14350"/>
                </a:cubicBezTo>
                <a:close/>
                <a:moveTo>
                  <a:pt x="5753" y="15432"/>
                </a:moveTo>
                <a:cubicBezTo>
                  <a:pt x="6514" y="15432"/>
                  <a:pt x="7262" y="15581"/>
                  <a:pt x="7977" y="15960"/>
                </a:cubicBezTo>
                <a:cubicBezTo>
                  <a:pt x="8619" y="16389"/>
                  <a:pt x="9208" y="16870"/>
                  <a:pt x="9743" y="17406"/>
                </a:cubicBezTo>
                <a:cubicBezTo>
                  <a:pt x="8352" y="16737"/>
                  <a:pt x="6906" y="16389"/>
                  <a:pt x="5381" y="16335"/>
                </a:cubicBezTo>
                <a:lnTo>
                  <a:pt x="4765" y="16335"/>
                </a:lnTo>
                <a:cubicBezTo>
                  <a:pt x="3828" y="16335"/>
                  <a:pt x="2918" y="16469"/>
                  <a:pt x="1981" y="16576"/>
                </a:cubicBezTo>
                <a:cubicBezTo>
                  <a:pt x="1633" y="16603"/>
                  <a:pt x="1312" y="16629"/>
                  <a:pt x="964" y="16656"/>
                </a:cubicBezTo>
                <a:cubicBezTo>
                  <a:pt x="2489" y="16094"/>
                  <a:pt x="4149" y="15432"/>
                  <a:pt x="5753" y="15432"/>
                </a:cubicBezTo>
                <a:close/>
                <a:moveTo>
                  <a:pt x="18748" y="11060"/>
                </a:moveTo>
                <a:cubicBezTo>
                  <a:pt x="18737" y="11089"/>
                  <a:pt x="18737" y="11129"/>
                  <a:pt x="18737" y="11169"/>
                </a:cubicBezTo>
                <a:cubicBezTo>
                  <a:pt x="18603" y="11892"/>
                  <a:pt x="18442" y="12588"/>
                  <a:pt x="18282" y="13284"/>
                </a:cubicBezTo>
                <a:cubicBezTo>
                  <a:pt x="17907" y="14729"/>
                  <a:pt x="17291" y="16255"/>
                  <a:pt x="16087" y="17165"/>
                </a:cubicBezTo>
                <a:cubicBezTo>
                  <a:pt x="14963" y="17995"/>
                  <a:pt x="13223" y="18289"/>
                  <a:pt x="12045" y="19119"/>
                </a:cubicBezTo>
                <a:cubicBezTo>
                  <a:pt x="12473" y="18342"/>
                  <a:pt x="12955" y="17700"/>
                  <a:pt x="13785" y="17218"/>
                </a:cubicBezTo>
                <a:cubicBezTo>
                  <a:pt x="14508" y="16790"/>
                  <a:pt x="15257" y="16469"/>
                  <a:pt x="15873" y="15907"/>
                </a:cubicBezTo>
                <a:cubicBezTo>
                  <a:pt x="16542" y="15291"/>
                  <a:pt x="17077" y="14408"/>
                  <a:pt x="17532" y="13659"/>
                </a:cubicBezTo>
                <a:cubicBezTo>
                  <a:pt x="18036" y="12864"/>
                  <a:pt x="18250" y="11859"/>
                  <a:pt x="18748" y="11060"/>
                </a:cubicBezTo>
                <a:close/>
                <a:moveTo>
                  <a:pt x="18549" y="10928"/>
                </a:moveTo>
                <a:lnTo>
                  <a:pt x="18549" y="10928"/>
                </a:lnTo>
                <a:cubicBezTo>
                  <a:pt x="18201" y="11517"/>
                  <a:pt x="18014" y="12213"/>
                  <a:pt x="17693" y="12856"/>
                </a:cubicBezTo>
                <a:cubicBezTo>
                  <a:pt x="17184" y="13899"/>
                  <a:pt x="16488" y="14863"/>
                  <a:pt x="15712" y="15719"/>
                </a:cubicBezTo>
                <a:cubicBezTo>
                  <a:pt x="15016" y="16469"/>
                  <a:pt x="13919" y="16844"/>
                  <a:pt x="13062" y="17379"/>
                </a:cubicBezTo>
                <a:cubicBezTo>
                  <a:pt x="12313" y="17861"/>
                  <a:pt x="11911" y="18798"/>
                  <a:pt x="11510" y="19547"/>
                </a:cubicBezTo>
                <a:cubicBezTo>
                  <a:pt x="11485" y="19571"/>
                  <a:pt x="11461" y="19573"/>
                  <a:pt x="11457" y="19594"/>
                </a:cubicBezTo>
                <a:lnTo>
                  <a:pt x="11457" y="19594"/>
                </a:lnTo>
                <a:cubicBezTo>
                  <a:pt x="11836" y="15557"/>
                  <a:pt x="16249" y="13818"/>
                  <a:pt x="18549" y="10928"/>
                </a:cubicBezTo>
                <a:close/>
                <a:moveTo>
                  <a:pt x="6505" y="16683"/>
                </a:moveTo>
                <a:lnTo>
                  <a:pt x="6505" y="16683"/>
                </a:lnTo>
                <a:cubicBezTo>
                  <a:pt x="7763" y="16844"/>
                  <a:pt x="8994" y="17245"/>
                  <a:pt x="10145" y="17914"/>
                </a:cubicBezTo>
                <a:cubicBezTo>
                  <a:pt x="10573" y="18450"/>
                  <a:pt x="10921" y="19065"/>
                  <a:pt x="11135" y="19788"/>
                </a:cubicBezTo>
                <a:cubicBezTo>
                  <a:pt x="9315" y="19172"/>
                  <a:pt x="8191" y="17432"/>
                  <a:pt x="6505" y="16683"/>
                </a:cubicBezTo>
                <a:close/>
                <a:moveTo>
                  <a:pt x="6772" y="20270"/>
                </a:moveTo>
                <a:cubicBezTo>
                  <a:pt x="7736" y="21581"/>
                  <a:pt x="9342" y="22384"/>
                  <a:pt x="10466" y="23535"/>
                </a:cubicBezTo>
                <a:cubicBezTo>
                  <a:pt x="9074" y="22598"/>
                  <a:pt x="7120" y="22331"/>
                  <a:pt x="6826" y="20350"/>
                </a:cubicBezTo>
                <a:cubicBezTo>
                  <a:pt x="6799" y="20323"/>
                  <a:pt x="6772" y="20296"/>
                  <a:pt x="6746" y="20270"/>
                </a:cubicBezTo>
                <a:close/>
                <a:moveTo>
                  <a:pt x="16221" y="20698"/>
                </a:moveTo>
                <a:cubicBezTo>
                  <a:pt x="15685" y="21635"/>
                  <a:pt x="14267" y="22304"/>
                  <a:pt x="13464" y="22812"/>
                </a:cubicBezTo>
                <a:cubicBezTo>
                  <a:pt x="12955" y="23187"/>
                  <a:pt x="12233" y="23615"/>
                  <a:pt x="11831" y="24177"/>
                </a:cubicBezTo>
                <a:cubicBezTo>
                  <a:pt x="12286" y="22357"/>
                  <a:pt x="14722" y="21768"/>
                  <a:pt x="16221" y="20698"/>
                </a:cubicBezTo>
                <a:close/>
                <a:moveTo>
                  <a:pt x="6692" y="20939"/>
                </a:moveTo>
                <a:cubicBezTo>
                  <a:pt x="7388" y="22893"/>
                  <a:pt x="9957" y="22866"/>
                  <a:pt x="11135" y="24445"/>
                </a:cubicBezTo>
                <a:cubicBezTo>
                  <a:pt x="9395" y="23481"/>
                  <a:pt x="6772" y="23080"/>
                  <a:pt x="6692" y="20939"/>
                </a:cubicBezTo>
                <a:close/>
                <a:moveTo>
                  <a:pt x="16194" y="21126"/>
                </a:moveTo>
                <a:cubicBezTo>
                  <a:pt x="15766" y="22304"/>
                  <a:pt x="14749" y="22919"/>
                  <a:pt x="13571" y="23455"/>
                </a:cubicBezTo>
                <a:cubicBezTo>
                  <a:pt x="12982" y="23722"/>
                  <a:pt x="12393" y="24017"/>
                  <a:pt x="11938" y="24445"/>
                </a:cubicBezTo>
                <a:cubicBezTo>
                  <a:pt x="12447" y="23562"/>
                  <a:pt x="13785" y="22919"/>
                  <a:pt x="14534" y="22411"/>
                </a:cubicBezTo>
                <a:cubicBezTo>
                  <a:pt x="15070" y="22063"/>
                  <a:pt x="15739" y="21661"/>
                  <a:pt x="16194" y="21126"/>
                </a:cubicBezTo>
                <a:close/>
                <a:moveTo>
                  <a:pt x="14048" y="0"/>
                </a:moveTo>
                <a:cubicBezTo>
                  <a:pt x="14002" y="0"/>
                  <a:pt x="13958" y="28"/>
                  <a:pt x="13946" y="88"/>
                </a:cubicBezTo>
                <a:cubicBezTo>
                  <a:pt x="13196" y="2390"/>
                  <a:pt x="11751" y="4183"/>
                  <a:pt x="10680" y="6298"/>
                </a:cubicBezTo>
                <a:cubicBezTo>
                  <a:pt x="9610" y="8466"/>
                  <a:pt x="9877" y="10795"/>
                  <a:pt x="10225" y="13096"/>
                </a:cubicBezTo>
                <a:cubicBezTo>
                  <a:pt x="10305" y="13766"/>
                  <a:pt x="10413" y="14435"/>
                  <a:pt x="10520" y="15104"/>
                </a:cubicBezTo>
                <a:cubicBezTo>
                  <a:pt x="10520" y="15131"/>
                  <a:pt x="10520" y="15157"/>
                  <a:pt x="10520" y="15157"/>
                </a:cubicBezTo>
                <a:cubicBezTo>
                  <a:pt x="10520" y="15184"/>
                  <a:pt x="10520" y="15211"/>
                  <a:pt x="10546" y="15211"/>
                </a:cubicBezTo>
                <a:cubicBezTo>
                  <a:pt x="10734" y="16469"/>
                  <a:pt x="10921" y="17727"/>
                  <a:pt x="11082" y="18985"/>
                </a:cubicBezTo>
                <a:cubicBezTo>
                  <a:pt x="10520" y="17700"/>
                  <a:pt x="9502" y="16737"/>
                  <a:pt x="8352" y="15907"/>
                </a:cubicBezTo>
                <a:cubicBezTo>
                  <a:pt x="8352" y="15880"/>
                  <a:pt x="8352" y="15853"/>
                  <a:pt x="8325" y="15853"/>
                </a:cubicBezTo>
                <a:cubicBezTo>
                  <a:pt x="8298" y="15853"/>
                  <a:pt x="8271" y="15827"/>
                  <a:pt x="8271" y="15827"/>
                </a:cubicBezTo>
                <a:cubicBezTo>
                  <a:pt x="7602" y="15345"/>
                  <a:pt x="6906" y="14890"/>
                  <a:pt x="6237" y="14461"/>
                </a:cubicBezTo>
                <a:cubicBezTo>
                  <a:pt x="5829" y="14193"/>
                  <a:pt x="5417" y="14081"/>
                  <a:pt x="5004" y="14081"/>
                </a:cubicBezTo>
                <a:cubicBezTo>
                  <a:pt x="3280" y="14081"/>
                  <a:pt x="1550" y="16040"/>
                  <a:pt x="81" y="16710"/>
                </a:cubicBezTo>
                <a:cubicBezTo>
                  <a:pt x="27" y="16737"/>
                  <a:pt x="1" y="16790"/>
                  <a:pt x="27" y="16844"/>
                </a:cubicBezTo>
                <a:cubicBezTo>
                  <a:pt x="27" y="16870"/>
                  <a:pt x="54" y="16870"/>
                  <a:pt x="54" y="16870"/>
                </a:cubicBezTo>
                <a:cubicBezTo>
                  <a:pt x="54" y="16870"/>
                  <a:pt x="54" y="16897"/>
                  <a:pt x="81" y="16897"/>
                </a:cubicBezTo>
                <a:cubicBezTo>
                  <a:pt x="81" y="16924"/>
                  <a:pt x="108" y="16924"/>
                  <a:pt x="108" y="16924"/>
                </a:cubicBezTo>
                <a:lnTo>
                  <a:pt x="135" y="16924"/>
                </a:lnTo>
                <a:cubicBezTo>
                  <a:pt x="1580" y="16924"/>
                  <a:pt x="2972" y="16656"/>
                  <a:pt x="4390" y="16576"/>
                </a:cubicBezTo>
                <a:lnTo>
                  <a:pt x="5354" y="16576"/>
                </a:lnTo>
                <a:cubicBezTo>
                  <a:pt x="7736" y="16870"/>
                  <a:pt x="8967" y="19413"/>
                  <a:pt x="11242" y="20082"/>
                </a:cubicBezTo>
                <a:cubicBezTo>
                  <a:pt x="11376" y="21367"/>
                  <a:pt x="11483" y="22679"/>
                  <a:pt x="11483" y="23990"/>
                </a:cubicBezTo>
                <a:cubicBezTo>
                  <a:pt x="11483" y="24124"/>
                  <a:pt x="11483" y="24284"/>
                  <a:pt x="11483" y="24445"/>
                </a:cubicBezTo>
                <a:cubicBezTo>
                  <a:pt x="10413" y="22545"/>
                  <a:pt x="7977" y="21715"/>
                  <a:pt x="6799" y="19895"/>
                </a:cubicBezTo>
                <a:cubicBezTo>
                  <a:pt x="6778" y="19863"/>
                  <a:pt x="6740" y="19848"/>
                  <a:pt x="6701" y="19848"/>
                </a:cubicBezTo>
                <a:cubicBezTo>
                  <a:pt x="6640" y="19848"/>
                  <a:pt x="6574" y="19884"/>
                  <a:pt x="6558" y="19948"/>
                </a:cubicBezTo>
                <a:cubicBezTo>
                  <a:pt x="6237" y="21340"/>
                  <a:pt x="6719" y="22411"/>
                  <a:pt x="7897" y="23241"/>
                </a:cubicBezTo>
                <a:cubicBezTo>
                  <a:pt x="8967" y="23990"/>
                  <a:pt x="10386" y="24177"/>
                  <a:pt x="11456" y="24954"/>
                </a:cubicBezTo>
                <a:cubicBezTo>
                  <a:pt x="11349" y="27523"/>
                  <a:pt x="10734" y="30093"/>
                  <a:pt x="10145" y="32609"/>
                </a:cubicBezTo>
                <a:cubicBezTo>
                  <a:pt x="10112" y="32690"/>
                  <a:pt x="10188" y="32751"/>
                  <a:pt x="10265" y="32751"/>
                </a:cubicBezTo>
                <a:cubicBezTo>
                  <a:pt x="10315" y="32751"/>
                  <a:pt x="10365" y="32725"/>
                  <a:pt x="10386" y="32662"/>
                </a:cubicBezTo>
                <a:cubicBezTo>
                  <a:pt x="10760" y="31003"/>
                  <a:pt x="11108" y="29343"/>
                  <a:pt x="11430" y="27684"/>
                </a:cubicBezTo>
                <a:cubicBezTo>
                  <a:pt x="11563" y="26854"/>
                  <a:pt x="11670" y="26024"/>
                  <a:pt x="11697" y="25194"/>
                </a:cubicBezTo>
                <a:cubicBezTo>
                  <a:pt x="12179" y="24017"/>
                  <a:pt x="13839" y="23669"/>
                  <a:pt x="14829" y="23080"/>
                </a:cubicBezTo>
                <a:cubicBezTo>
                  <a:pt x="15899" y="22491"/>
                  <a:pt x="16488" y="21581"/>
                  <a:pt x="16595" y="20377"/>
                </a:cubicBezTo>
                <a:cubicBezTo>
                  <a:pt x="16595" y="20350"/>
                  <a:pt x="16595" y="20350"/>
                  <a:pt x="16595" y="20323"/>
                </a:cubicBezTo>
                <a:cubicBezTo>
                  <a:pt x="16622" y="20270"/>
                  <a:pt x="16569" y="20243"/>
                  <a:pt x="16515" y="20216"/>
                </a:cubicBezTo>
                <a:lnTo>
                  <a:pt x="16462" y="20216"/>
                </a:lnTo>
                <a:cubicBezTo>
                  <a:pt x="16435" y="20216"/>
                  <a:pt x="16435" y="20243"/>
                  <a:pt x="16408" y="20243"/>
                </a:cubicBezTo>
                <a:cubicBezTo>
                  <a:pt x="15043" y="21474"/>
                  <a:pt x="12473" y="21983"/>
                  <a:pt x="11724" y="23722"/>
                </a:cubicBezTo>
                <a:cubicBezTo>
                  <a:pt x="11724" y="22571"/>
                  <a:pt x="11644" y="21447"/>
                  <a:pt x="11510" y="20323"/>
                </a:cubicBezTo>
                <a:cubicBezTo>
                  <a:pt x="11510" y="20189"/>
                  <a:pt x="11483" y="20082"/>
                  <a:pt x="11483" y="19948"/>
                </a:cubicBezTo>
                <a:cubicBezTo>
                  <a:pt x="12072" y="19172"/>
                  <a:pt x="13250" y="18824"/>
                  <a:pt x="14106" y="18450"/>
                </a:cubicBezTo>
                <a:cubicBezTo>
                  <a:pt x="15070" y="18021"/>
                  <a:pt x="16060" y="17593"/>
                  <a:pt x="16809" y="16844"/>
                </a:cubicBezTo>
                <a:cubicBezTo>
                  <a:pt x="18522" y="15157"/>
                  <a:pt x="18790" y="12160"/>
                  <a:pt x="19192" y="9938"/>
                </a:cubicBezTo>
                <a:cubicBezTo>
                  <a:pt x="19210" y="9848"/>
                  <a:pt x="19130" y="9770"/>
                  <a:pt x="19060" y="9770"/>
                </a:cubicBezTo>
                <a:cubicBezTo>
                  <a:pt x="19026" y="9770"/>
                  <a:pt x="18995" y="9788"/>
                  <a:pt x="18978" y="9831"/>
                </a:cubicBezTo>
                <a:cubicBezTo>
                  <a:pt x="18014" y="11758"/>
                  <a:pt x="15846" y="13070"/>
                  <a:pt x="14294" y="14488"/>
                </a:cubicBezTo>
                <a:cubicBezTo>
                  <a:pt x="12982" y="15693"/>
                  <a:pt x="11751" y="17138"/>
                  <a:pt x="11349" y="18851"/>
                </a:cubicBezTo>
                <a:cubicBezTo>
                  <a:pt x="11162" y="17593"/>
                  <a:pt x="10975" y="16335"/>
                  <a:pt x="10760" y="15104"/>
                </a:cubicBezTo>
                <a:cubicBezTo>
                  <a:pt x="11028" y="12534"/>
                  <a:pt x="11911" y="10233"/>
                  <a:pt x="12821" y="7877"/>
                </a:cubicBezTo>
                <a:cubicBezTo>
                  <a:pt x="13758" y="5334"/>
                  <a:pt x="14267" y="2818"/>
                  <a:pt x="14160" y="115"/>
                </a:cubicBezTo>
                <a:cubicBezTo>
                  <a:pt x="14160" y="42"/>
                  <a:pt x="14103" y="0"/>
                  <a:pt x="140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47"/>
          <p:cNvSpPr txBox="1">
            <a:spLocks noGrp="1"/>
          </p:cNvSpPr>
          <p:nvPr>
            <p:ph type="title"/>
          </p:nvPr>
        </p:nvSpPr>
        <p:spPr>
          <a:xfrm>
            <a:off x="2572050" y="539888"/>
            <a:ext cx="3999900" cy="10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77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86" name="Google Shape;1186;p47"/>
          <p:cNvSpPr txBox="1">
            <a:spLocks noGrp="1"/>
          </p:cNvSpPr>
          <p:nvPr>
            <p:ph type="subTitle" idx="1"/>
          </p:nvPr>
        </p:nvSpPr>
        <p:spPr>
          <a:xfrm>
            <a:off x="2572050" y="1652263"/>
            <a:ext cx="3999900" cy="8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Char char="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naheim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naheim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naheim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naheim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naheim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naheim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naheim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1187" name="Google Shape;1187;p47"/>
          <p:cNvSpPr txBox="1"/>
          <p:nvPr/>
        </p:nvSpPr>
        <p:spPr>
          <a:xfrm>
            <a:off x="2720550" y="3431613"/>
            <a:ext cx="37029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rPr>
              <a:t>CREDITS: This presentation template was created by </a:t>
            </a:r>
            <a:r>
              <a:rPr lang="en" sz="1200" b="1">
                <a:solidFill>
                  <a:schemeClr val="accent2"/>
                </a:solidFill>
                <a:uFill>
                  <a:noFill/>
                </a:uFill>
                <a:latin typeface="Manjari"/>
                <a:ea typeface="Manjari"/>
                <a:cs typeface="Manjari"/>
                <a:sym typeface="Manja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rPr>
              <a:t>, including icons by </a:t>
            </a:r>
            <a:r>
              <a:rPr lang="en" sz="1200" b="1">
                <a:solidFill>
                  <a:schemeClr val="accent2"/>
                </a:solidFill>
                <a:uFill>
                  <a:noFill/>
                </a:uFill>
                <a:latin typeface="Manjari"/>
                <a:ea typeface="Manjari"/>
                <a:cs typeface="Manjari"/>
                <a:sym typeface="Manja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rPr>
              <a:t>, infographics &amp; images by </a:t>
            </a:r>
            <a:r>
              <a:rPr lang="en" sz="1200" b="1">
                <a:solidFill>
                  <a:schemeClr val="accent2"/>
                </a:solidFill>
                <a:uFill>
                  <a:noFill/>
                </a:uFill>
                <a:latin typeface="Manjari"/>
                <a:ea typeface="Manjari"/>
                <a:cs typeface="Manjari"/>
                <a:sym typeface="Manja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rPr>
              <a:t> </a:t>
            </a:r>
            <a:endParaRPr sz="1200">
              <a:solidFill>
                <a:schemeClr val="accent2"/>
              </a:solidFill>
              <a:latin typeface="Manjari"/>
              <a:ea typeface="Manjari"/>
              <a:cs typeface="Manjari"/>
              <a:sym typeface="Manja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1BBEE4-648C-4EFF-A865-8ED9F6EC5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6DB1B-02F1-4A11-A5C5-D446B6FAE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0802A-478B-4BBD-B520-0130F679F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CDD16-C9C0-4609-95FB-244741A548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3259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Hammersmith One"/>
              <a:buNone/>
              <a:defRPr sz="3000" b="1">
                <a:solidFill>
                  <a:schemeClr val="accent2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anjari"/>
              <a:buChar char="●"/>
              <a:defRPr sz="1800"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○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■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●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○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■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●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○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anjari"/>
              <a:buChar char="■"/>
              <a:defRPr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93" r:id="rId3"/>
    <p:sldLayoutId id="2147483700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44BE5-8043-4E10-831E-3D4F02E4A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3100" y="2043486"/>
            <a:ext cx="6577800" cy="1283962"/>
          </a:xfrm>
        </p:spPr>
        <p:txBody>
          <a:bodyPr/>
          <a:lstStyle/>
          <a:p>
            <a:br>
              <a:rPr lang="en-US" sz="6600" dirty="0"/>
            </a:br>
            <a:r>
              <a:rPr lang="en-US" sz="6600" dirty="0"/>
              <a:t>Game:</a:t>
            </a:r>
            <a:br>
              <a:rPr lang="en-US" sz="6600" dirty="0"/>
            </a:br>
            <a:r>
              <a:rPr lang="en-US" sz="6600" dirty="0"/>
              <a:t>Guess the word </a:t>
            </a:r>
          </a:p>
        </p:txBody>
      </p:sp>
    </p:spTree>
    <p:extLst>
      <p:ext uri="{BB962C8B-B14F-4D97-AF65-F5344CB8AC3E}">
        <p14:creationId xmlns:p14="http://schemas.microsoft.com/office/powerpoint/2010/main" val="4156050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0DE5064-FFD5-40D3-8D4F-8712A767C59C}"/>
              </a:ext>
            </a:extLst>
          </p:cNvPr>
          <p:cNvSpPr/>
          <p:nvPr/>
        </p:nvSpPr>
        <p:spPr>
          <a:xfrm>
            <a:off x="233414" y="106680"/>
            <a:ext cx="3508006" cy="44196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 4. Find and underline </a:t>
            </a:r>
            <a:endParaRPr lang="en-US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D3337E-7090-4CEE-9F09-BD3A557D652A}"/>
              </a:ext>
            </a:extLst>
          </p:cNvPr>
          <p:cNvSpPr txBox="1"/>
          <p:nvPr/>
        </p:nvSpPr>
        <p:spPr>
          <a:xfrm>
            <a:off x="1036320" y="601980"/>
            <a:ext cx="7571303" cy="11249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turn right 				</a:t>
            </a:r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cross the road </a:t>
            </a:r>
          </a:p>
          <a:p>
            <a:pPr>
              <a:lnSpc>
                <a:spcPct val="114000"/>
              </a:lnSpc>
            </a:pPr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turn left 				</a:t>
            </a:r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 straight 		</a:t>
            </a:r>
          </a:p>
          <a:p>
            <a:pPr>
              <a:lnSpc>
                <a:spcPct val="114000"/>
              </a:lnSpc>
            </a:pPr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 </a:t>
            </a: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take the second turning on the left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4BCC38-2A9A-4A41-BC2D-67DE8F0E7D37}"/>
              </a:ext>
            </a:extLst>
          </p:cNvPr>
          <p:cNvSpPr txBox="1"/>
          <p:nvPr/>
        </p:nvSpPr>
        <p:spPr>
          <a:xfrm>
            <a:off x="173771" y="1886792"/>
            <a:ext cx="4648200" cy="3221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Wow! We’re in Hoi An. I’m so excited.</a:t>
            </a:r>
          </a:p>
          <a:p>
            <a:pPr>
              <a:lnSpc>
                <a:spcPct val="130000"/>
              </a:lnSpc>
            </a:pP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Nick: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Me too. It’s so beautiful. Where shall we go first?</a:t>
            </a:r>
          </a:p>
          <a:p>
            <a:pPr>
              <a:lnSpc>
                <a:spcPct val="130000"/>
              </a:lnSpc>
            </a:pPr>
            <a:r>
              <a:rPr lang="en-US" sz="1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Let’s go to Chua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Cau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sz="1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Well, but Tan Ky house is nearer. Shall we go there first?</a:t>
            </a:r>
          </a:p>
          <a:p>
            <a:pPr>
              <a:lnSpc>
                <a:spcPct val="130000"/>
              </a:lnSpc>
            </a:pP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Nick &amp; </a:t>
            </a:r>
            <a:r>
              <a:rPr lang="en-US" sz="1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OK, sure.</a:t>
            </a:r>
          </a:p>
          <a:p>
            <a:pPr>
              <a:lnSpc>
                <a:spcPct val="130000"/>
              </a:lnSpc>
            </a:pPr>
            <a:r>
              <a:rPr lang="en-US" sz="1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First, cross the road, and then turn left.</a:t>
            </a:r>
          </a:p>
          <a:p>
            <a:pPr>
              <a:lnSpc>
                <a:spcPct val="130000"/>
              </a:lnSpc>
            </a:pP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Nick: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Fine, let’s go.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84B211-B250-4CA5-B6D4-D443BE5ABA7A}"/>
              </a:ext>
            </a:extLst>
          </p:cNvPr>
          <p:cNvSpPr txBox="1"/>
          <p:nvPr/>
        </p:nvSpPr>
        <p:spPr>
          <a:xfrm>
            <a:off x="4936271" y="1764543"/>
            <a:ext cx="4207729" cy="3304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Wait.</a:t>
            </a:r>
            <a:endParaRPr lang="en-US" sz="1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1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What’s up,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sz="1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 think we’re lost.</a:t>
            </a:r>
          </a:p>
          <a:p>
            <a:pPr>
              <a:lnSpc>
                <a:spcPct val="130000"/>
              </a:lnSpc>
            </a:pP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Nick: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Look, there’s a girl. Let’s ask her.</a:t>
            </a:r>
          </a:p>
          <a:p>
            <a:pPr>
              <a:lnSpc>
                <a:spcPct val="130000"/>
              </a:lnSpc>
            </a:pPr>
            <a:r>
              <a:rPr lang="en-US" sz="1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Excuse me? Can you tell us the way to Tan Ky House?</a:t>
            </a:r>
          </a:p>
          <a:p>
            <a:pPr>
              <a:lnSpc>
                <a:spcPct val="130000"/>
              </a:lnSpc>
            </a:pP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Girl: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Sure. Go straight. Take the second turning on the left, and then turn right.</a:t>
            </a:r>
          </a:p>
          <a:p>
            <a:pPr>
              <a:lnSpc>
                <a:spcPct val="130000"/>
              </a:lnSpc>
            </a:pPr>
            <a:r>
              <a:rPr lang="en-US" sz="1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, Nick &amp; </a:t>
            </a:r>
            <a:r>
              <a:rPr lang="en-US" sz="1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Thank you.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AAB1746-29CE-46CF-8739-851EBCA3DC00}"/>
              </a:ext>
            </a:extLst>
          </p:cNvPr>
          <p:cNvCxnSpPr>
            <a:cxnSpLocks/>
          </p:cNvCxnSpPr>
          <p:nvPr/>
        </p:nvCxnSpPr>
        <p:spPr>
          <a:xfrm>
            <a:off x="1478280" y="4659630"/>
            <a:ext cx="13335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B9BBFD5-5473-44B6-B12A-47E7CC5441CF}"/>
              </a:ext>
            </a:extLst>
          </p:cNvPr>
          <p:cNvCxnSpPr>
            <a:cxnSpLocks/>
          </p:cNvCxnSpPr>
          <p:nvPr/>
        </p:nvCxnSpPr>
        <p:spPr>
          <a:xfrm>
            <a:off x="3810000" y="4655820"/>
            <a:ext cx="82296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BA760FA-1D08-45DC-83EA-75013BEB120B}"/>
              </a:ext>
            </a:extLst>
          </p:cNvPr>
          <p:cNvCxnSpPr>
            <a:cxnSpLocks/>
          </p:cNvCxnSpPr>
          <p:nvPr/>
        </p:nvCxnSpPr>
        <p:spPr>
          <a:xfrm>
            <a:off x="6027420" y="4259580"/>
            <a:ext cx="101346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2AE2A11-714D-48F5-8509-47E0C1A5D16A}"/>
              </a:ext>
            </a:extLst>
          </p:cNvPr>
          <p:cNvCxnSpPr>
            <a:cxnSpLocks/>
          </p:cNvCxnSpPr>
          <p:nvPr/>
        </p:nvCxnSpPr>
        <p:spPr>
          <a:xfrm>
            <a:off x="7193280" y="4259580"/>
            <a:ext cx="147066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05440FA-43B1-4AAF-B8F6-8F564233C3C6}"/>
              </a:ext>
            </a:extLst>
          </p:cNvPr>
          <p:cNvCxnSpPr>
            <a:cxnSpLocks/>
          </p:cNvCxnSpPr>
          <p:nvPr/>
        </p:nvCxnSpPr>
        <p:spPr>
          <a:xfrm>
            <a:off x="5036820" y="4610100"/>
            <a:ext cx="16916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37A8EE5-B082-4946-8F2C-48B94C4718E8}"/>
              </a:ext>
            </a:extLst>
          </p:cNvPr>
          <p:cNvCxnSpPr>
            <a:cxnSpLocks/>
          </p:cNvCxnSpPr>
          <p:nvPr/>
        </p:nvCxnSpPr>
        <p:spPr>
          <a:xfrm>
            <a:off x="7726680" y="4617720"/>
            <a:ext cx="93726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52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0DE5064-FFD5-40D3-8D4F-8712A767C59C}"/>
              </a:ext>
            </a:extLst>
          </p:cNvPr>
          <p:cNvSpPr/>
          <p:nvPr/>
        </p:nvSpPr>
        <p:spPr>
          <a:xfrm>
            <a:off x="233414" y="106680"/>
            <a:ext cx="5992126" cy="44196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 4. Match the directions with the diagrams. </a:t>
            </a:r>
            <a:endParaRPr lang="en-US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0927BD6-1250-47DE-B010-5A6451E4F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21" y="721001"/>
            <a:ext cx="1845945" cy="175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2471545D-A6C6-4CF1-813E-777AC2CFE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587" y="732769"/>
            <a:ext cx="1845945" cy="174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8E6490FA-64ED-4637-B27A-1EF3E1332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20" y="2960688"/>
            <a:ext cx="1845945" cy="174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4917020F-58F6-4F15-A332-8DF08B765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587" y="2910516"/>
            <a:ext cx="1845945" cy="177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5033C2F2-78BE-4D9B-8729-D76AB06AE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454" y="213360"/>
            <a:ext cx="1926825" cy="405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0AD07D-EE72-4804-A143-CD33ADF50C79}"/>
              </a:ext>
            </a:extLst>
          </p:cNvPr>
          <p:cNvSpPr txBox="1"/>
          <p:nvPr/>
        </p:nvSpPr>
        <p:spPr>
          <a:xfrm>
            <a:off x="388493" y="2476162"/>
            <a:ext cx="1962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cross the road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123472-376C-4BAB-8631-533158E90B44}"/>
              </a:ext>
            </a:extLst>
          </p:cNvPr>
          <p:cNvSpPr txBox="1"/>
          <p:nvPr/>
        </p:nvSpPr>
        <p:spPr>
          <a:xfrm>
            <a:off x="3803687" y="2460236"/>
            <a:ext cx="15392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turn right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6F8244-D2DC-4EAC-9AEA-ACD0DABA4BF1}"/>
              </a:ext>
            </a:extLst>
          </p:cNvPr>
          <p:cNvSpPr txBox="1"/>
          <p:nvPr/>
        </p:nvSpPr>
        <p:spPr>
          <a:xfrm>
            <a:off x="600090" y="4688155"/>
            <a:ext cx="13805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turn left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4A361A8-E968-4A3C-B7FB-8EF0A90C8486}"/>
              </a:ext>
            </a:extLst>
          </p:cNvPr>
          <p:cNvSpPr txBox="1"/>
          <p:nvPr/>
        </p:nvSpPr>
        <p:spPr>
          <a:xfrm>
            <a:off x="3738278" y="4688155"/>
            <a:ext cx="16674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go straight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0F1082E-579E-4398-8329-02A1EAE5A3B0}"/>
              </a:ext>
            </a:extLst>
          </p:cNvPr>
          <p:cNvSpPr txBox="1"/>
          <p:nvPr/>
        </p:nvSpPr>
        <p:spPr>
          <a:xfrm>
            <a:off x="6689162" y="4267200"/>
            <a:ext cx="2340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 take the second turning on the left </a:t>
            </a:r>
          </a:p>
        </p:txBody>
      </p:sp>
    </p:spTree>
    <p:extLst>
      <p:ext uri="{BB962C8B-B14F-4D97-AF65-F5344CB8AC3E}">
        <p14:creationId xmlns:p14="http://schemas.microsoft.com/office/powerpoint/2010/main" val="418641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02BB32D-B725-4CA8-9D6B-9CA17E4EB1AD}"/>
              </a:ext>
            </a:extLst>
          </p:cNvPr>
          <p:cNvSpPr/>
          <p:nvPr/>
        </p:nvSpPr>
        <p:spPr>
          <a:xfrm>
            <a:off x="233414" y="106680"/>
            <a:ext cx="2875546" cy="44196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 5. Find places </a:t>
            </a:r>
            <a:endParaRPr lang="en-US" sz="2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Hộp Văn bản 5">
            <a:extLst>
              <a:ext uri="{FF2B5EF4-FFF2-40B4-BE49-F238E27FC236}">
                <a16:creationId xmlns:a16="http://schemas.microsoft.com/office/drawing/2014/main" id="{A7AFD4C1-7E43-451F-9EF9-60CED53C1921}"/>
              </a:ext>
            </a:extLst>
          </p:cNvPr>
          <p:cNvSpPr txBox="1"/>
          <p:nvPr/>
        </p:nvSpPr>
        <p:spPr>
          <a:xfrm>
            <a:off x="233414" y="633067"/>
            <a:ext cx="4064266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3 teams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Look at the map.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Take turns to give directions.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Others guess the place in 5 seconds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89F61B2-AA96-4946-9934-DE43554DF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979" y="176610"/>
            <a:ext cx="4601258" cy="3183809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3">
            <a:extLst>
              <a:ext uri="{FF2B5EF4-FFF2-40B4-BE49-F238E27FC236}">
                <a16:creationId xmlns:a16="http://schemas.microsoft.com/office/drawing/2014/main" id="{32076EEA-BA39-4C7E-9291-F03E8EF44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586" y="3417498"/>
            <a:ext cx="4130094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A: Go straight. Take the second turning on the left. It’s on your right.       </a:t>
            </a:r>
          </a:p>
        </p:txBody>
      </p:sp>
      <p:sp>
        <p:nvSpPr>
          <p:cNvPr id="18" name="Text Box 3">
            <a:extLst>
              <a:ext uri="{FF2B5EF4-FFF2-40B4-BE49-F238E27FC236}">
                <a16:creationId xmlns:a16="http://schemas.microsoft.com/office/drawing/2014/main" id="{86041346-A506-4E39-88B5-F7962BB18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586" y="4073437"/>
            <a:ext cx="6019800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B: Is that the railway station ? </a:t>
            </a:r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id="{B96AA7A2-61B7-4825-9189-7D5157679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586" y="4473547"/>
            <a:ext cx="4214813" cy="4001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A: Yes, It is .</a:t>
            </a:r>
          </a:p>
        </p:txBody>
      </p:sp>
      <p:sp>
        <p:nvSpPr>
          <p:cNvPr id="20" name="Hộp Văn bản 6">
            <a:extLst>
              <a:ext uri="{FF2B5EF4-FFF2-40B4-BE49-F238E27FC236}">
                <a16:creationId xmlns:a16="http://schemas.microsoft.com/office/drawing/2014/main" id="{B68A108F-F188-474D-83F0-6A42E480EAAE}"/>
              </a:ext>
            </a:extLst>
          </p:cNvPr>
          <p:cNvSpPr txBox="1"/>
          <p:nvPr/>
        </p:nvSpPr>
        <p:spPr>
          <a:xfrm>
            <a:off x="189955" y="3020351"/>
            <a:ext cx="1089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sz="2000" b="1" i="1" kern="120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Example</a:t>
            </a:r>
            <a:endParaRPr lang="vi-VN" sz="2000" b="1" i="1" kern="1200" dirty="0">
              <a:solidFill>
                <a:srgbClr val="00206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1" name="Oval 24">
            <a:extLst>
              <a:ext uri="{FF2B5EF4-FFF2-40B4-BE49-F238E27FC236}">
                <a16:creationId xmlns:a16="http://schemas.microsoft.com/office/drawing/2014/main" id="{30DC12DE-012F-4388-81F7-6282D2D60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8002" y="2748122"/>
            <a:ext cx="652462" cy="457200"/>
          </a:xfrm>
          <a:prstGeom prst="ellipse">
            <a:avLst/>
          </a:prstGeom>
          <a:noFill/>
          <a:ln w="381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  <p:sp>
        <p:nvSpPr>
          <p:cNvPr id="22" name="Line 15">
            <a:extLst>
              <a:ext uri="{FF2B5EF4-FFF2-40B4-BE49-F238E27FC236}">
                <a16:creationId xmlns:a16="http://schemas.microsoft.com/office/drawing/2014/main" id="{3A6013C1-C221-4FDC-A805-72C8E493562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27569" y="922021"/>
            <a:ext cx="4452" cy="1781652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3" name="Line 16">
            <a:extLst>
              <a:ext uri="{FF2B5EF4-FFF2-40B4-BE49-F238E27FC236}">
                <a16:creationId xmlns:a16="http://schemas.microsoft.com/office/drawing/2014/main" id="{22BA2F13-3B5D-4C21-8162-DB32F9EBB8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37661" y="935990"/>
            <a:ext cx="566572" cy="1708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4" name="Line 17">
            <a:extLst>
              <a:ext uri="{FF2B5EF4-FFF2-40B4-BE49-F238E27FC236}">
                <a16:creationId xmlns:a16="http://schemas.microsoft.com/office/drawing/2014/main" id="{EF12AA27-CC20-4A44-B185-313091D0C80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43202" y="601980"/>
            <a:ext cx="0" cy="3048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CBC326B-79EC-4349-9659-EEB59D542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719" y="183465"/>
            <a:ext cx="552603" cy="460347"/>
          </a:xfrm>
          <a:prstGeom prst="ellipse">
            <a:avLst/>
          </a:prstGeom>
          <a:noFill/>
          <a:ln w="381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41521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  <p:bldP spid="19" grpId="0"/>
      <p:bldP spid="20" grpId="0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êu đề 3">
            <a:extLst>
              <a:ext uri="{FF2B5EF4-FFF2-40B4-BE49-F238E27FC236}">
                <a16:creationId xmlns:a16="http://schemas.microsoft.com/office/drawing/2014/main" id="{B6D31E17-E86A-417E-8B89-3E2FBB531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61" y="285750"/>
            <a:ext cx="7406879" cy="628651"/>
          </a:xfrm>
        </p:spPr>
        <p:txBody>
          <a:bodyPr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ACTIVITY: WAY BACK HOME</a:t>
            </a:r>
            <a:endParaRPr lang="vi-VN" sz="3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7381BB3-2B5C-4255-933A-016BC38F5B84}"/>
              </a:ext>
            </a:extLst>
          </p:cNvPr>
          <p:cNvSpPr txBox="1"/>
          <p:nvPr/>
        </p:nvSpPr>
        <p:spPr>
          <a:xfrm>
            <a:off x="868561" y="1196340"/>
            <a:ext cx="7486650" cy="3144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700" dirty="0">
                <a:latin typeface="Calibri" panose="020F0502020204030204" pitchFamily="34" charset="0"/>
                <a:cs typeface="Calibri" panose="020F0502020204030204" pitchFamily="34" charset="0"/>
              </a:rPr>
              <a:t>Group work. </a:t>
            </a:r>
          </a:p>
          <a:p>
            <a:pPr>
              <a:lnSpc>
                <a:spcPct val="150000"/>
              </a:lnSpc>
              <a:defRPr/>
            </a:pPr>
            <a:r>
              <a:rPr lang="en-US" altLang="en-US" sz="27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en-US" sz="2700" b="1" dirty="0"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en-US" altLang="en-US" sz="2700" dirty="0">
                <a:latin typeface="Calibri" panose="020F0502020204030204" pitchFamily="34" charset="0"/>
                <a:cs typeface="Calibri" panose="020F0502020204030204" pitchFamily="34" charset="0"/>
              </a:rPr>
              <a:t> volunteer, </a:t>
            </a:r>
            <a:r>
              <a:rPr lang="en-US" altLang="en-US" sz="2700" b="1" dirty="0">
                <a:latin typeface="Calibri" panose="020F0502020204030204" pitchFamily="34" charset="0"/>
                <a:cs typeface="Calibri" panose="020F0502020204030204" pitchFamily="34" charset="0"/>
              </a:rPr>
              <a:t>the others </a:t>
            </a:r>
            <a:r>
              <a:rPr lang="en-US" altLang="en-US" sz="2700" dirty="0">
                <a:latin typeface="Calibri" panose="020F0502020204030204" pitchFamily="34" charset="0"/>
                <a:cs typeface="Calibri" panose="020F0502020204030204" pitchFamily="34" charset="0"/>
              </a:rPr>
              <a:t>give instruction.) 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700" dirty="0">
                <a:latin typeface="Calibri" panose="020F0502020204030204" pitchFamily="34" charset="0"/>
                <a:cs typeface="Calibri" panose="020F0502020204030204" pitchFamily="34" charset="0"/>
              </a:rPr>
              <a:t>Close your eyes 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700" dirty="0">
                <a:latin typeface="Calibri" panose="020F0502020204030204" pitchFamily="34" charset="0"/>
                <a:cs typeface="Calibri" panose="020F0502020204030204" pitchFamily="34" charset="0"/>
              </a:rPr>
              <a:t>Listen to instructions 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sz="2700" dirty="0">
                <a:latin typeface="Calibri" panose="020F0502020204030204" pitchFamily="34" charset="0"/>
                <a:cs typeface="Calibri" panose="020F0502020204030204" pitchFamily="34" charset="0"/>
              </a:rPr>
              <a:t>Find the way back to your place.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AEC8DE-3C0B-499C-AA4B-19C6EF1722D3}"/>
              </a:ext>
            </a:extLst>
          </p:cNvPr>
          <p:cNvSpPr txBox="1"/>
          <p:nvPr/>
        </p:nvSpPr>
        <p:spPr>
          <a:xfrm>
            <a:off x="2621280" y="246132"/>
            <a:ext cx="390144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Way back home</a:t>
            </a:r>
          </a:p>
        </p:txBody>
      </p:sp>
    </p:spTree>
    <p:extLst>
      <p:ext uri="{BB962C8B-B14F-4D97-AF65-F5344CB8AC3E}">
        <p14:creationId xmlns:p14="http://schemas.microsoft.com/office/powerpoint/2010/main" val="276005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8" name="Google Shape;2558;p123"/>
          <p:cNvSpPr txBox="1">
            <a:spLocks noGrp="1"/>
          </p:cNvSpPr>
          <p:nvPr>
            <p:ph type="title"/>
          </p:nvPr>
        </p:nvSpPr>
        <p:spPr>
          <a:xfrm>
            <a:off x="1957471" y="1446977"/>
            <a:ext cx="5396106" cy="10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0" dirty="0"/>
              <a:t>Thanks</a:t>
            </a:r>
            <a:endParaRPr sz="11500" dirty="0"/>
          </a:p>
        </p:txBody>
      </p:sp>
      <p:sp>
        <p:nvSpPr>
          <p:cNvPr id="2560" name="Google Shape;2560;p123"/>
          <p:cNvSpPr/>
          <p:nvPr/>
        </p:nvSpPr>
        <p:spPr>
          <a:xfrm>
            <a:off x="3847726" y="2829790"/>
            <a:ext cx="407383" cy="407383"/>
          </a:xfrm>
          <a:custGeom>
            <a:avLst/>
            <a:gdLst/>
            <a:ahLst/>
            <a:cxnLst/>
            <a:rect l="l" t="t" r="r" b="b"/>
            <a:pathLst>
              <a:path w="19982" h="19982" extrusionOk="0">
                <a:moveTo>
                  <a:pt x="14602" y="3500"/>
                </a:moveTo>
                <a:cubicBezTo>
                  <a:pt x="15137" y="3500"/>
                  <a:pt x="15682" y="3563"/>
                  <a:pt x="16247" y="3689"/>
                </a:cubicBezTo>
                <a:cubicBezTo>
                  <a:pt x="16179" y="4154"/>
                  <a:pt x="16095" y="4705"/>
                  <a:pt x="16033" y="5120"/>
                </a:cubicBezTo>
                <a:cubicBezTo>
                  <a:pt x="15810" y="5075"/>
                  <a:pt x="15484" y="5035"/>
                  <a:pt x="15150" y="5035"/>
                </a:cubicBezTo>
                <a:cubicBezTo>
                  <a:pt x="14968" y="5035"/>
                  <a:pt x="14783" y="5047"/>
                  <a:pt x="14611" y="5076"/>
                </a:cubicBezTo>
                <a:cubicBezTo>
                  <a:pt x="13536" y="5258"/>
                  <a:pt x="12918" y="5925"/>
                  <a:pt x="12918" y="6907"/>
                </a:cubicBezTo>
                <a:lnTo>
                  <a:pt x="12918" y="8819"/>
                </a:lnTo>
                <a:cubicBezTo>
                  <a:pt x="12918" y="9143"/>
                  <a:pt x="13180" y="9405"/>
                  <a:pt x="13504" y="9405"/>
                </a:cubicBezTo>
                <a:lnTo>
                  <a:pt x="15681" y="9405"/>
                </a:lnTo>
                <a:lnTo>
                  <a:pt x="15388" y="10576"/>
                </a:lnTo>
                <a:lnTo>
                  <a:pt x="13504" y="10576"/>
                </a:lnTo>
                <a:cubicBezTo>
                  <a:pt x="13180" y="10576"/>
                  <a:pt x="12918" y="10838"/>
                  <a:pt x="12918" y="11161"/>
                </a:cubicBezTo>
                <a:lnTo>
                  <a:pt x="12918" y="18811"/>
                </a:lnTo>
                <a:lnTo>
                  <a:pt x="11162" y="18811"/>
                </a:lnTo>
                <a:lnTo>
                  <a:pt x="11162" y="11161"/>
                </a:lnTo>
                <a:cubicBezTo>
                  <a:pt x="11162" y="10838"/>
                  <a:pt x="10900" y="10576"/>
                  <a:pt x="10576" y="10576"/>
                </a:cubicBezTo>
                <a:lnTo>
                  <a:pt x="9407" y="10576"/>
                </a:lnTo>
                <a:lnTo>
                  <a:pt x="9407" y="9405"/>
                </a:lnTo>
                <a:lnTo>
                  <a:pt x="10576" y="9405"/>
                </a:lnTo>
                <a:cubicBezTo>
                  <a:pt x="10900" y="9405"/>
                  <a:pt x="11162" y="9143"/>
                  <a:pt x="11162" y="8821"/>
                </a:cubicBezTo>
                <a:cubicBezTo>
                  <a:pt x="11162" y="7215"/>
                  <a:pt x="11162" y="6481"/>
                  <a:pt x="11162" y="6143"/>
                </a:cubicBezTo>
                <a:cubicBezTo>
                  <a:pt x="11162" y="5520"/>
                  <a:pt x="11163" y="4843"/>
                  <a:pt x="11770" y="4324"/>
                </a:cubicBezTo>
                <a:cubicBezTo>
                  <a:pt x="12234" y="3928"/>
                  <a:pt x="12823" y="3687"/>
                  <a:pt x="13628" y="3571"/>
                </a:cubicBezTo>
                <a:cubicBezTo>
                  <a:pt x="13950" y="3524"/>
                  <a:pt x="14274" y="3500"/>
                  <a:pt x="14602" y="3500"/>
                </a:cubicBezTo>
                <a:close/>
                <a:moveTo>
                  <a:pt x="17017" y="1170"/>
                </a:moveTo>
                <a:cubicBezTo>
                  <a:pt x="17990" y="1170"/>
                  <a:pt x="18811" y="1975"/>
                  <a:pt x="18811" y="2927"/>
                </a:cubicBezTo>
                <a:lnTo>
                  <a:pt x="18811" y="17056"/>
                </a:lnTo>
                <a:cubicBezTo>
                  <a:pt x="18811" y="18023"/>
                  <a:pt x="18024" y="18811"/>
                  <a:pt x="17056" y="18811"/>
                </a:cubicBezTo>
                <a:lnTo>
                  <a:pt x="14089" y="18811"/>
                </a:lnTo>
                <a:lnTo>
                  <a:pt x="14089" y="11747"/>
                </a:lnTo>
                <a:lnTo>
                  <a:pt x="15846" y="11747"/>
                </a:lnTo>
                <a:cubicBezTo>
                  <a:pt x="16115" y="11747"/>
                  <a:pt x="16348" y="11565"/>
                  <a:pt x="16414" y="11305"/>
                </a:cubicBezTo>
                <a:lnTo>
                  <a:pt x="16999" y="8963"/>
                </a:lnTo>
                <a:cubicBezTo>
                  <a:pt x="17042" y="8787"/>
                  <a:pt x="17003" y="8602"/>
                  <a:pt x="16893" y="8460"/>
                </a:cubicBezTo>
                <a:cubicBezTo>
                  <a:pt x="16782" y="8317"/>
                  <a:pt x="16612" y="8235"/>
                  <a:pt x="16431" y="8235"/>
                </a:cubicBezTo>
                <a:lnTo>
                  <a:pt x="14089" y="8235"/>
                </a:lnTo>
                <a:lnTo>
                  <a:pt x="14089" y="6909"/>
                </a:lnTo>
                <a:cubicBezTo>
                  <a:pt x="14089" y="6638"/>
                  <a:pt x="14144" y="6343"/>
                  <a:pt x="14808" y="6229"/>
                </a:cubicBezTo>
                <a:cubicBezTo>
                  <a:pt x="14936" y="6208"/>
                  <a:pt x="15061" y="6199"/>
                  <a:pt x="15182" y="6199"/>
                </a:cubicBezTo>
                <a:cubicBezTo>
                  <a:pt x="15552" y="6199"/>
                  <a:pt x="15890" y="6283"/>
                  <a:pt x="16198" y="6360"/>
                </a:cubicBezTo>
                <a:cubicBezTo>
                  <a:pt x="16304" y="6387"/>
                  <a:pt x="16415" y="6421"/>
                  <a:pt x="16532" y="6421"/>
                </a:cubicBezTo>
                <a:cubicBezTo>
                  <a:pt x="16632" y="6421"/>
                  <a:pt x="16736" y="6396"/>
                  <a:pt x="16847" y="6321"/>
                </a:cubicBezTo>
                <a:cubicBezTo>
                  <a:pt x="16983" y="6229"/>
                  <a:pt x="17074" y="6084"/>
                  <a:pt x="17098" y="5923"/>
                </a:cubicBezTo>
                <a:cubicBezTo>
                  <a:pt x="17098" y="5923"/>
                  <a:pt x="17362" y="4156"/>
                  <a:pt x="17482" y="3339"/>
                </a:cubicBezTo>
                <a:cubicBezTo>
                  <a:pt x="17525" y="3049"/>
                  <a:pt x="17346" y="2769"/>
                  <a:pt x="17063" y="2690"/>
                </a:cubicBezTo>
                <a:cubicBezTo>
                  <a:pt x="16267" y="2463"/>
                  <a:pt x="15346" y="2343"/>
                  <a:pt x="14504" y="2343"/>
                </a:cubicBezTo>
                <a:cubicBezTo>
                  <a:pt x="14137" y="2343"/>
                  <a:pt x="13786" y="2365"/>
                  <a:pt x="13467" y="2412"/>
                </a:cubicBezTo>
                <a:cubicBezTo>
                  <a:pt x="12434" y="2562"/>
                  <a:pt x="11646" y="2888"/>
                  <a:pt x="11009" y="3434"/>
                </a:cubicBezTo>
                <a:cubicBezTo>
                  <a:pt x="10121" y="4193"/>
                  <a:pt x="10010" y="5168"/>
                  <a:pt x="9999" y="5833"/>
                </a:cubicBezTo>
                <a:cubicBezTo>
                  <a:pt x="9999" y="5847"/>
                  <a:pt x="9999" y="7029"/>
                  <a:pt x="9999" y="8235"/>
                </a:cubicBezTo>
                <a:lnTo>
                  <a:pt x="8821" y="8235"/>
                </a:lnTo>
                <a:cubicBezTo>
                  <a:pt x="8497" y="8235"/>
                  <a:pt x="8236" y="8497"/>
                  <a:pt x="8236" y="8819"/>
                </a:cubicBezTo>
                <a:lnTo>
                  <a:pt x="8236" y="11161"/>
                </a:lnTo>
                <a:cubicBezTo>
                  <a:pt x="8236" y="11485"/>
                  <a:pt x="8497" y="11747"/>
                  <a:pt x="8821" y="11747"/>
                </a:cubicBezTo>
                <a:lnTo>
                  <a:pt x="9991" y="11747"/>
                </a:lnTo>
                <a:lnTo>
                  <a:pt x="9991" y="18811"/>
                </a:lnTo>
                <a:lnTo>
                  <a:pt x="2927" y="18811"/>
                </a:lnTo>
                <a:cubicBezTo>
                  <a:pt x="1959" y="18811"/>
                  <a:pt x="1172" y="18023"/>
                  <a:pt x="1172" y="17054"/>
                </a:cubicBezTo>
                <a:lnTo>
                  <a:pt x="1172" y="2927"/>
                </a:lnTo>
                <a:cubicBezTo>
                  <a:pt x="1172" y="1959"/>
                  <a:pt x="1959" y="1170"/>
                  <a:pt x="2927" y="1170"/>
                </a:cubicBezTo>
                <a:close/>
                <a:moveTo>
                  <a:pt x="2927" y="1"/>
                </a:moveTo>
                <a:cubicBezTo>
                  <a:pt x="1314" y="1"/>
                  <a:pt x="1" y="1313"/>
                  <a:pt x="1" y="2927"/>
                </a:cubicBezTo>
                <a:lnTo>
                  <a:pt x="1" y="17056"/>
                </a:lnTo>
                <a:cubicBezTo>
                  <a:pt x="1" y="18669"/>
                  <a:pt x="1314" y="19982"/>
                  <a:pt x="2927" y="19982"/>
                </a:cubicBezTo>
                <a:lnTo>
                  <a:pt x="17054" y="19982"/>
                </a:lnTo>
                <a:cubicBezTo>
                  <a:pt x="18669" y="19982"/>
                  <a:pt x="19982" y="18669"/>
                  <a:pt x="19982" y="17056"/>
                </a:cubicBezTo>
                <a:lnTo>
                  <a:pt x="19982" y="2927"/>
                </a:lnTo>
                <a:cubicBezTo>
                  <a:pt x="19982" y="2145"/>
                  <a:pt x="19669" y="1409"/>
                  <a:pt x="19101" y="853"/>
                </a:cubicBezTo>
                <a:cubicBezTo>
                  <a:pt x="18538" y="303"/>
                  <a:pt x="17797" y="1"/>
                  <a:pt x="1701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61" name="Google Shape;2561;p123"/>
          <p:cNvGrpSpPr/>
          <p:nvPr/>
        </p:nvGrpSpPr>
        <p:grpSpPr>
          <a:xfrm>
            <a:off x="4368267" y="2829728"/>
            <a:ext cx="407432" cy="407391"/>
            <a:chOff x="812101" y="2571761"/>
            <a:chExt cx="417066" cy="417024"/>
          </a:xfrm>
        </p:grpSpPr>
        <p:sp>
          <p:nvSpPr>
            <p:cNvPr id="2562" name="Google Shape;2562;p123"/>
            <p:cNvSpPr/>
            <p:nvPr/>
          </p:nvSpPr>
          <p:spPr>
            <a:xfrm>
              <a:off x="935084" y="2694744"/>
              <a:ext cx="171071" cy="171071"/>
            </a:xfrm>
            <a:custGeom>
              <a:avLst/>
              <a:gdLst/>
              <a:ahLst/>
              <a:cxnLst/>
              <a:rect l="l" t="t" r="r" b="b"/>
              <a:pathLst>
                <a:path w="8197" h="8197" extrusionOk="0">
                  <a:moveTo>
                    <a:pt x="4099" y="1171"/>
                  </a:moveTo>
                  <a:cubicBezTo>
                    <a:pt x="5712" y="1171"/>
                    <a:pt x="7027" y="2484"/>
                    <a:pt x="7027" y="4097"/>
                  </a:cubicBezTo>
                  <a:cubicBezTo>
                    <a:pt x="7027" y="5712"/>
                    <a:pt x="5712" y="7025"/>
                    <a:pt x="4099" y="7025"/>
                  </a:cubicBezTo>
                  <a:cubicBezTo>
                    <a:pt x="2486" y="7025"/>
                    <a:pt x="1171" y="5712"/>
                    <a:pt x="1171" y="4097"/>
                  </a:cubicBezTo>
                  <a:cubicBezTo>
                    <a:pt x="1171" y="2484"/>
                    <a:pt x="2486" y="1171"/>
                    <a:pt x="4099" y="1171"/>
                  </a:cubicBezTo>
                  <a:close/>
                  <a:moveTo>
                    <a:pt x="4099" y="0"/>
                  </a:moveTo>
                  <a:cubicBezTo>
                    <a:pt x="1840" y="0"/>
                    <a:pt x="0" y="1838"/>
                    <a:pt x="0" y="4097"/>
                  </a:cubicBezTo>
                  <a:cubicBezTo>
                    <a:pt x="0" y="6358"/>
                    <a:pt x="1840" y="8196"/>
                    <a:pt x="4099" y="8196"/>
                  </a:cubicBezTo>
                  <a:cubicBezTo>
                    <a:pt x="6358" y="8196"/>
                    <a:pt x="8196" y="6358"/>
                    <a:pt x="8196" y="4097"/>
                  </a:cubicBezTo>
                  <a:cubicBezTo>
                    <a:pt x="8196" y="1838"/>
                    <a:pt x="6358" y="0"/>
                    <a:pt x="40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123"/>
            <p:cNvSpPr/>
            <p:nvPr/>
          </p:nvSpPr>
          <p:spPr>
            <a:xfrm>
              <a:off x="860977" y="2620616"/>
              <a:ext cx="319311" cy="319290"/>
            </a:xfrm>
            <a:custGeom>
              <a:avLst/>
              <a:gdLst/>
              <a:ahLst/>
              <a:cxnLst/>
              <a:rect l="l" t="t" r="r" b="b"/>
              <a:pathLst>
                <a:path w="15300" h="15299" extrusionOk="0">
                  <a:moveTo>
                    <a:pt x="12333" y="1171"/>
                  </a:moveTo>
                  <a:cubicBezTo>
                    <a:pt x="13306" y="1171"/>
                    <a:pt x="14128" y="1994"/>
                    <a:pt x="14128" y="2967"/>
                  </a:cubicBezTo>
                  <a:lnTo>
                    <a:pt x="14128" y="12334"/>
                  </a:lnTo>
                  <a:cubicBezTo>
                    <a:pt x="14128" y="13307"/>
                    <a:pt x="13306" y="14129"/>
                    <a:pt x="12333" y="14129"/>
                  </a:cubicBezTo>
                  <a:lnTo>
                    <a:pt x="2968" y="14129"/>
                  </a:lnTo>
                  <a:cubicBezTo>
                    <a:pt x="1993" y="14129"/>
                    <a:pt x="1172" y="13307"/>
                    <a:pt x="1172" y="12334"/>
                  </a:cubicBezTo>
                  <a:lnTo>
                    <a:pt x="1172" y="2967"/>
                  </a:lnTo>
                  <a:cubicBezTo>
                    <a:pt x="1172" y="1994"/>
                    <a:pt x="1993" y="1171"/>
                    <a:pt x="2968" y="1171"/>
                  </a:cubicBezTo>
                  <a:close/>
                  <a:moveTo>
                    <a:pt x="2968" y="0"/>
                  </a:moveTo>
                  <a:cubicBezTo>
                    <a:pt x="1351" y="0"/>
                    <a:pt x="1" y="1346"/>
                    <a:pt x="1" y="2967"/>
                  </a:cubicBezTo>
                  <a:lnTo>
                    <a:pt x="1" y="12334"/>
                  </a:lnTo>
                  <a:cubicBezTo>
                    <a:pt x="1" y="13952"/>
                    <a:pt x="1349" y="15299"/>
                    <a:pt x="2968" y="15299"/>
                  </a:cubicBezTo>
                  <a:lnTo>
                    <a:pt x="12333" y="15299"/>
                  </a:lnTo>
                  <a:cubicBezTo>
                    <a:pt x="13953" y="15299"/>
                    <a:pt x="15299" y="13951"/>
                    <a:pt x="15299" y="12334"/>
                  </a:cubicBezTo>
                  <a:lnTo>
                    <a:pt x="15299" y="2967"/>
                  </a:lnTo>
                  <a:cubicBezTo>
                    <a:pt x="15299" y="1345"/>
                    <a:pt x="13948" y="0"/>
                    <a:pt x="123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123"/>
            <p:cNvSpPr/>
            <p:nvPr/>
          </p:nvSpPr>
          <p:spPr>
            <a:xfrm>
              <a:off x="812101" y="2571761"/>
              <a:ext cx="417066" cy="417024"/>
            </a:xfrm>
            <a:custGeom>
              <a:avLst/>
              <a:gdLst/>
              <a:ahLst/>
              <a:cxnLst/>
              <a:rect l="l" t="t" r="r" b="b"/>
              <a:pathLst>
                <a:path w="19984" h="19982" extrusionOk="0">
                  <a:moveTo>
                    <a:pt x="17056" y="1172"/>
                  </a:moveTo>
                  <a:cubicBezTo>
                    <a:pt x="18025" y="1172"/>
                    <a:pt x="18812" y="1959"/>
                    <a:pt x="18812" y="2927"/>
                  </a:cubicBezTo>
                  <a:lnTo>
                    <a:pt x="18812" y="17056"/>
                  </a:lnTo>
                  <a:cubicBezTo>
                    <a:pt x="18812" y="18023"/>
                    <a:pt x="18025" y="18811"/>
                    <a:pt x="17056" y="18811"/>
                  </a:cubicBezTo>
                  <a:lnTo>
                    <a:pt x="2928" y="18811"/>
                  </a:lnTo>
                  <a:cubicBezTo>
                    <a:pt x="1961" y="18811"/>
                    <a:pt x="1172" y="18023"/>
                    <a:pt x="1172" y="17056"/>
                  </a:cubicBezTo>
                  <a:lnTo>
                    <a:pt x="1172" y="2927"/>
                  </a:lnTo>
                  <a:cubicBezTo>
                    <a:pt x="1172" y="1959"/>
                    <a:pt x="1961" y="1172"/>
                    <a:pt x="2928" y="1172"/>
                  </a:cubicBezTo>
                  <a:close/>
                  <a:moveTo>
                    <a:pt x="2928" y="1"/>
                  </a:moveTo>
                  <a:cubicBezTo>
                    <a:pt x="1313" y="1"/>
                    <a:pt x="1" y="1313"/>
                    <a:pt x="1" y="2927"/>
                  </a:cubicBezTo>
                  <a:lnTo>
                    <a:pt x="1" y="17056"/>
                  </a:lnTo>
                  <a:cubicBezTo>
                    <a:pt x="1" y="18669"/>
                    <a:pt x="1313" y="19982"/>
                    <a:pt x="2928" y="19982"/>
                  </a:cubicBezTo>
                  <a:lnTo>
                    <a:pt x="17056" y="19982"/>
                  </a:lnTo>
                  <a:cubicBezTo>
                    <a:pt x="18669" y="19982"/>
                    <a:pt x="19984" y="18669"/>
                    <a:pt x="19984" y="17056"/>
                  </a:cubicBezTo>
                  <a:lnTo>
                    <a:pt x="19984" y="2927"/>
                  </a:lnTo>
                  <a:cubicBezTo>
                    <a:pt x="19984" y="1313"/>
                    <a:pt x="18669" y="1"/>
                    <a:pt x="17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123"/>
            <p:cNvSpPr/>
            <p:nvPr/>
          </p:nvSpPr>
          <p:spPr>
            <a:xfrm>
              <a:off x="1081712" y="2670306"/>
              <a:ext cx="48878" cy="48898"/>
            </a:xfrm>
            <a:custGeom>
              <a:avLst/>
              <a:gdLst/>
              <a:ahLst/>
              <a:cxnLst/>
              <a:rect l="l" t="t" r="r" b="b"/>
              <a:pathLst>
                <a:path w="2342" h="2343" extrusionOk="0">
                  <a:moveTo>
                    <a:pt x="1170" y="0"/>
                  </a:moveTo>
                  <a:cubicBezTo>
                    <a:pt x="524" y="0"/>
                    <a:pt x="1" y="526"/>
                    <a:pt x="1" y="1171"/>
                  </a:cubicBezTo>
                  <a:cubicBezTo>
                    <a:pt x="1" y="1817"/>
                    <a:pt x="524" y="2342"/>
                    <a:pt x="1170" y="2342"/>
                  </a:cubicBezTo>
                  <a:cubicBezTo>
                    <a:pt x="1816" y="2342"/>
                    <a:pt x="2341" y="1817"/>
                    <a:pt x="2341" y="1171"/>
                  </a:cubicBezTo>
                  <a:cubicBezTo>
                    <a:pt x="2341" y="526"/>
                    <a:pt x="1816" y="0"/>
                    <a:pt x="11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66" name="Google Shape;2566;p123"/>
          <p:cNvGrpSpPr/>
          <p:nvPr/>
        </p:nvGrpSpPr>
        <p:grpSpPr>
          <a:xfrm>
            <a:off x="4888861" y="2829728"/>
            <a:ext cx="407391" cy="407391"/>
            <a:chOff x="1323129" y="2571761"/>
            <a:chExt cx="417024" cy="417024"/>
          </a:xfrm>
        </p:grpSpPr>
        <p:sp>
          <p:nvSpPr>
            <p:cNvPr id="2567" name="Google Shape;2567;p123"/>
            <p:cNvSpPr/>
            <p:nvPr/>
          </p:nvSpPr>
          <p:spPr>
            <a:xfrm>
              <a:off x="1385007" y="2719183"/>
              <a:ext cx="73337" cy="219907"/>
            </a:xfrm>
            <a:custGeom>
              <a:avLst/>
              <a:gdLst/>
              <a:ahLst/>
              <a:cxnLst/>
              <a:rect l="l" t="t" r="r" b="b"/>
              <a:pathLst>
                <a:path w="3514" h="10537" extrusionOk="0">
                  <a:moveTo>
                    <a:pt x="2342" y="1171"/>
                  </a:moveTo>
                  <a:lnTo>
                    <a:pt x="2342" y="9367"/>
                  </a:lnTo>
                  <a:lnTo>
                    <a:pt x="1171" y="9367"/>
                  </a:lnTo>
                  <a:lnTo>
                    <a:pt x="1171" y="1171"/>
                  </a:lnTo>
                  <a:close/>
                  <a:moveTo>
                    <a:pt x="586" y="0"/>
                  </a:moveTo>
                  <a:cubicBezTo>
                    <a:pt x="264" y="0"/>
                    <a:pt x="0" y="262"/>
                    <a:pt x="0" y="586"/>
                  </a:cubicBezTo>
                  <a:lnTo>
                    <a:pt x="0" y="9951"/>
                  </a:lnTo>
                  <a:cubicBezTo>
                    <a:pt x="0" y="10275"/>
                    <a:pt x="264" y="10537"/>
                    <a:pt x="586" y="10537"/>
                  </a:cubicBezTo>
                  <a:lnTo>
                    <a:pt x="2928" y="10537"/>
                  </a:lnTo>
                  <a:cubicBezTo>
                    <a:pt x="3252" y="10537"/>
                    <a:pt x="3514" y="10275"/>
                    <a:pt x="3514" y="9951"/>
                  </a:cubicBezTo>
                  <a:lnTo>
                    <a:pt x="3514" y="586"/>
                  </a:lnTo>
                  <a:cubicBezTo>
                    <a:pt x="3514" y="262"/>
                    <a:pt x="3252" y="0"/>
                    <a:pt x="29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123"/>
            <p:cNvSpPr/>
            <p:nvPr/>
          </p:nvSpPr>
          <p:spPr>
            <a:xfrm>
              <a:off x="1385007" y="2621430"/>
              <a:ext cx="73337" cy="73337"/>
            </a:xfrm>
            <a:custGeom>
              <a:avLst/>
              <a:gdLst/>
              <a:ahLst/>
              <a:cxnLst/>
              <a:rect l="l" t="t" r="r" b="b"/>
              <a:pathLst>
                <a:path w="3514" h="3514" extrusionOk="0">
                  <a:moveTo>
                    <a:pt x="1757" y="1171"/>
                  </a:moveTo>
                  <a:cubicBezTo>
                    <a:pt x="2081" y="1171"/>
                    <a:pt x="2342" y="1435"/>
                    <a:pt x="2342" y="1757"/>
                  </a:cubicBezTo>
                  <a:cubicBezTo>
                    <a:pt x="2342" y="2080"/>
                    <a:pt x="2081" y="2342"/>
                    <a:pt x="1757" y="2342"/>
                  </a:cubicBezTo>
                  <a:cubicBezTo>
                    <a:pt x="1435" y="2342"/>
                    <a:pt x="1171" y="2080"/>
                    <a:pt x="1171" y="1757"/>
                  </a:cubicBezTo>
                  <a:cubicBezTo>
                    <a:pt x="1171" y="1435"/>
                    <a:pt x="1435" y="1171"/>
                    <a:pt x="1757" y="1171"/>
                  </a:cubicBezTo>
                  <a:close/>
                  <a:moveTo>
                    <a:pt x="1757" y="0"/>
                  </a:moveTo>
                  <a:cubicBezTo>
                    <a:pt x="789" y="0"/>
                    <a:pt x="0" y="789"/>
                    <a:pt x="0" y="1757"/>
                  </a:cubicBezTo>
                  <a:cubicBezTo>
                    <a:pt x="0" y="2726"/>
                    <a:pt x="789" y="3513"/>
                    <a:pt x="1757" y="3513"/>
                  </a:cubicBezTo>
                  <a:cubicBezTo>
                    <a:pt x="2726" y="3513"/>
                    <a:pt x="3514" y="2726"/>
                    <a:pt x="3514" y="1757"/>
                  </a:cubicBezTo>
                  <a:cubicBezTo>
                    <a:pt x="3514" y="789"/>
                    <a:pt x="2726" y="0"/>
                    <a:pt x="17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123"/>
            <p:cNvSpPr/>
            <p:nvPr/>
          </p:nvSpPr>
          <p:spPr>
            <a:xfrm>
              <a:off x="1482759" y="2718786"/>
              <a:ext cx="195510" cy="220304"/>
            </a:xfrm>
            <a:custGeom>
              <a:avLst/>
              <a:gdLst/>
              <a:ahLst/>
              <a:cxnLst/>
              <a:rect l="l" t="t" r="r" b="b"/>
              <a:pathLst>
                <a:path w="9368" h="10556" extrusionOk="0">
                  <a:moveTo>
                    <a:pt x="5559" y="1173"/>
                  </a:moveTo>
                  <a:cubicBezTo>
                    <a:pt x="5720" y="1173"/>
                    <a:pt x="5883" y="1186"/>
                    <a:pt x="6044" y="1212"/>
                  </a:cubicBezTo>
                  <a:cubicBezTo>
                    <a:pt x="7422" y="1435"/>
                    <a:pt x="8196" y="2535"/>
                    <a:pt x="8196" y="3669"/>
                  </a:cubicBezTo>
                  <a:lnTo>
                    <a:pt x="8196" y="9386"/>
                  </a:lnTo>
                  <a:lnTo>
                    <a:pt x="7025" y="9386"/>
                  </a:lnTo>
                  <a:lnTo>
                    <a:pt x="7025" y="4702"/>
                  </a:lnTo>
                  <a:cubicBezTo>
                    <a:pt x="7025" y="3411"/>
                    <a:pt x="5975" y="2360"/>
                    <a:pt x="4683" y="2360"/>
                  </a:cubicBezTo>
                  <a:cubicBezTo>
                    <a:pt x="3392" y="2360"/>
                    <a:pt x="2341" y="3411"/>
                    <a:pt x="2341" y="4702"/>
                  </a:cubicBezTo>
                  <a:lnTo>
                    <a:pt x="2341" y="9386"/>
                  </a:lnTo>
                  <a:lnTo>
                    <a:pt x="1170" y="9386"/>
                  </a:lnTo>
                  <a:lnTo>
                    <a:pt x="1170" y="1190"/>
                  </a:lnTo>
                  <a:lnTo>
                    <a:pt x="2341" y="1190"/>
                  </a:lnTo>
                  <a:lnTo>
                    <a:pt x="2341" y="1776"/>
                  </a:lnTo>
                  <a:cubicBezTo>
                    <a:pt x="2341" y="2011"/>
                    <a:pt x="2484" y="2225"/>
                    <a:pt x="2704" y="2316"/>
                  </a:cubicBezTo>
                  <a:cubicBezTo>
                    <a:pt x="2776" y="2346"/>
                    <a:pt x="2852" y="2361"/>
                    <a:pt x="2928" y="2361"/>
                  </a:cubicBezTo>
                  <a:cubicBezTo>
                    <a:pt x="3080" y="2361"/>
                    <a:pt x="3229" y="2301"/>
                    <a:pt x="3341" y="2190"/>
                  </a:cubicBezTo>
                  <a:lnTo>
                    <a:pt x="3615" y="1916"/>
                  </a:lnTo>
                  <a:cubicBezTo>
                    <a:pt x="4086" y="1443"/>
                    <a:pt x="4813" y="1173"/>
                    <a:pt x="5559" y="1173"/>
                  </a:cubicBezTo>
                  <a:close/>
                  <a:moveTo>
                    <a:pt x="5553" y="0"/>
                  </a:moveTo>
                  <a:cubicBezTo>
                    <a:pt x="4823" y="0"/>
                    <a:pt x="4110" y="189"/>
                    <a:pt x="3509" y="536"/>
                  </a:cubicBezTo>
                  <a:cubicBezTo>
                    <a:pt x="3475" y="246"/>
                    <a:pt x="3227" y="19"/>
                    <a:pt x="2927" y="19"/>
                  </a:cubicBezTo>
                  <a:lnTo>
                    <a:pt x="586" y="19"/>
                  </a:lnTo>
                  <a:cubicBezTo>
                    <a:pt x="262" y="19"/>
                    <a:pt x="1" y="281"/>
                    <a:pt x="1" y="605"/>
                  </a:cubicBezTo>
                  <a:lnTo>
                    <a:pt x="1" y="9970"/>
                  </a:lnTo>
                  <a:cubicBezTo>
                    <a:pt x="1" y="10294"/>
                    <a:pt x="262" y="10556"/>
                    <a:pt x="586" y="10556"/>
                  </a:cubicBezTo>
                  <a:lnTo>
                    <a:pt x="2927" y="10556"/>
                  </a:lnTo>
                  <a:cubicBezTo>
                    <a:pt x="3250" y="10556"/>
                    <a:pt x="3512" y="10294"/>
                    <a:pt x="3512" y="9970"/>
                  </a:cubicBezTo>
                  <a:lnTo>
                    <a:pt x="3512" y="4702"/>
                  </a:lnTo>
                  <a:cubicBezTo>
                    <a:pt x="3512" y="4056"/>
                    <a:pt x="4038" y="3531"/>
                    <a:pt x="4683" y="3531"/>
                  </a:cubicBezTo>
                  <a:cubicBezTo>
                    <a:pt x="5329" y="3531"/>
                    <a:pt x="5854" y="4056"/>
                    <a:pt x="5854" y="4702"/>
                  </a:cubicBezTo>
                  <a:lnTo>
                    <a:pt x="5854" y="9970"/>
                  </a:lnTo>
                  <a:cubicBezTo>
                    <a:pt x="5854" y="10294"/>
                    <a:pt x="6116" y="10556"/>
                    <a:pt x="6440" y="10556"/>
                  </a:cubicBezTo>
                  <a:lnTo>
                    <a:pt x="8782" y="10556"/>
                  </a:lnTo>
                  <a:cubicBezTo>
                    <a:pt x="9104" y="10556"/>
                    <a:pt x="9368" y="10294"/>
                    <a:pt x="9368" y="9970"/>
                  </a:cubicBezTo>
                  <a:lnTo>
                    <a:pt x="9368" y="3669"/>
                  </a:lnTo>
                  <a:cubicBezTo>
                    <a:pt x="9368" y="1921"/>
                    <a:pt x="8131" y="364"/>
                    <a:pt x="6231" y="55"/>
                  </a:cubicBezTo>
                  <a:cubicBezTo>
                    <a:pt x="6005" y="18"/>
                    <a:pt x="5779" y="0"/>
                    <a:pt x="55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123"/>
            <p:cNvSpPr/>
            <p:nvPr/>
          </p:nvSpPr>
          <p:spPr>
            <a:xfrm>
              <a:off x="1323129" y="2571761"/>
              <a:ext cx="417024" cy="417024"/>
            </a:xfrm>
            <a:custGeom>
              <a:avLst/>
              <a:gdLst/>
              <a:ahLst/>
              <a:cxnLst/>
              <a:rect l="l" t="t" r="r" b="b"/>
              <a:pathLst>
                <a:path w="19982" h="19982" extrusionOk="0">
                  <a:moveTo>
                    <a:pt x="17015" y="1170"/>
                  </a:moveTo>
                  <a:cubicBezTo>
                    <a:pt x="17989" y="1170"/>
                    <a:pt x="18810" y="1993"/>
                    <a:pt x="18810" y="2966"/>
                  </a:cubicBezTo>
                  <a:lnTo>
                    <a:pt x="18810" y="17015"/>
                  </a:lnTo>
                  <a:cubicBezTo>
                    <a:pt x="18810" y="17990"/>
                    <a:pt x="17989" y="18811"/>
                    <a:pt x="17015" y="18811"/>
                  </a:cubicBezTo>
                  <a:lnTo>
                    <a:pt x="2965" y="18811"/>
                  </a:lnTo>
                  <a:cubicBezTo>
                    <a:pt x="1992" y="18811"/>
                    <a:pt x="1170" y="17990"/>
                    <a:pt x="1170" y="17015"/>
                  </a:cubicBezTo>
                  <a:lnTo>
                    <a:pt x="1170" y="2966"/>
                  </a:lnTo>
                  <a:cubicBezTo>
                    <a:pt x="1170" y="1993"/>
                    <a:pt x="1992" y="1170"/>
                    <a:pt x="2965" y="1170"/>
                  </a:cubicBezTo>
                  <a:close/>
                  <a:moveTo>
                    <a:pt x="2965" y="1"/>
                  </a:moveTo>
                  <a:cubicBezTo>
                    <a:pt x="1347" y="1"/>
                    <a:pt x="0" y="1349"/>
                    <a:pt x="0" y="2966"/>
                  </a:cubicBezTo>
                  <a:lnTo>
                    <a:pt x="0" y="17015"/>
                  </a:lnTo>
                  <a:cubicBezTo>
                    <a:pt x="0" y="18635"/>
                    <a:pt x="1348" y="19982"/>
                    <a:pt x="2965" y="19982"/>
                  </a:cubicBezTo>
                  <a:lnTo>
                    <a:pt x="17017" y="19982"/>
                  </a:lnTo>
                  <a:cubicBezTo>
                    <a:pt x="18635" y="19982"/>
                    <a:pt x="19981" y="18634"/>
                    <a:pt x="19981" y="17015"/>
                  </a:cubicBezTo>
                  <a:lnTo>
                    <a:pt x="19981" y="2966"/>
                  </a:lnTo>
                  <a:cubicBezTo>
                    <a:pt x="19981" y="1347"/>
                    <a:pt x="18633" y="1"/>
                    <a:pt x="170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71" name="Google Shape;2571;p123"/>
          <p:cNvSpPr txBox="1"/>
          <p:nvPr/>
        </p:nvSpPr>
        <p:spPr>
          <a:xfrm>
            <a:off x="2720550" y="3431613"/>
            <a:ext cx="37029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rPr>
              <a:t>CREDITS: This presentation template was created by </a:t>
            </a:r>
            <a:r>
              <a:rPr lang="en" sz="1200" b="1" dirty="0">
                <a:solidFill>
                  <a:schemeClr val="accent2"/>
                </a:solidFill>
                <a:uFill>
                  <a:noFill/>
                </a:uFill>
                <a:latin typeface="Manjari"/>
                <a:ea typeface="Manjari"/>
                <a:cs typeface="Manjari"/>
                <a:sym typeface="Manja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dirty="0"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rPr>
              <a:t>, including icons by </a:t>
            </a:r>
            <a:r>
              <a:rPr lang="en" sz="1200" b="1" dirty="0">
                <a:solidFill>
                  <a:schemeClr val="accent2"/>
                </a:solidFill>
                <a:uFill>
                  <a:noFill/>
                </a:uFill>
                <a:latin typeface="Manjari"/>
                <a:ea typeface="Manjari"/>
                <a:cs typeface="Manjari"/>
                <a:sym typeface="Manja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dirty="0"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rPr>
              <a:t>, infographics &amp; images by </a:t>
            </a:r>
            <a:r>
              <a:rPr lang="en" sz="1200" b="1" dirty="0">
                <a:solidFill>
                  <a:schemeClr val="accent2"/>
                </a:solidFill>
                <a:uFill>
                  <a:noFill/>
                </a:uFill>
                <a:latin typeface="Manjari"/>
                <a:ea typeface="Manjari"/>
                <a:cs typeface="Manjari"/>
                <a:sym typeface="Manja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dirty="0"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rPr>
              <a:t> </a:t>
            </a:r>
            <a:endParaRPr sz="1200" dirty="0">
              <a:solidFill>
                <a:schemeClr val="accent2"/>
              </a:solidFill>
              <a:latin typeface="Manjari"/>
              <a:ea typeface="Manjari"/>
              <a:cs typeface="Manjari"/>
              <a:sym typeface="Manjari"/>
            </a:endParaRPr>
          </a:p>
        </p:txBody>
      </p:sp>
      <p:sp>
        <p:nvSpPr>
          <p:cNvPr id="2572" name="Google Shape;2572;p123"/>
          <p:cNvSpPr txBox="1"/>
          <p:nvPr/>
        </p:nvSpPr>
        <p:spPr>
          <a:xfrm>
            <a:off x="2720549" y="4311413"/>
            <a:ext cx="3702900" cy="2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accent2"/>
                </a:solidFill>
                <a:latin typeface="Manjari"/>
                <a:ea typeface="Manjari"/>
                <a:cs typeface="Manjari"/>
                <a:sym typeface="Manjari"/>
              </a:rPr>
              <a:t>Please, keep this slide for the attribution</a:t>
            </a:r>
            <a:endParaRPr sz="1200">
              <a:solidFill>
                <a:schemeClr val="accent2"/>
              </a:solidFill>
              <a:latin typeface="Manjari"/>
              <a:ea typeface="Manjari"/>
              <a:cs typeface="Manjari"/>
              <a:sym typeface="Manja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2D4B55-21E2-44FC-9C88-C6E42CA96508}"/>
              </a:ext>
            </a:extLst>
          </p:cNvPr>
          <p:cNvSpPr txBox="1"/>
          <p:nvPr/>
        </p:nvSpPr>
        <p:spPr>
          <a:xfrm>
            <a:off x="489024" y="666888"/>
            <a:ext cx="2702984" cy="2126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3 teams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Choose a number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Guess one letter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1 correct answer/ 2 pts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1 wrong answer/ -1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4371DE-DBF1-46A4-A4C5-F359219DB10B}"/>
              </a:ext>
            </a:extLst>
          </p:cNvPr>
          <p:cNvSpPr/>
          <p:nvPr/>
        </p:nvSpPr>
        <p:spPr>
          <a:xfrm>
            <a:off x="489024" y="3657133"/>
            <a:ext cx="563880" cy="56638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98BFB5B-8C8B-4E94-8CD8-CFCB56F5990B}"/>
              </a:ext>
            </a:extLst>
          </p:cNvPr>
          <p:cNvSpPr/>
          <p:nvPr/>
        </p:nvSpPr>
        <p:spPr>
          <a:xfrm>
            <a:off x="1107588" y="3657133"/>
            <a:ext cx="563880" cy="56638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16FC298C-422E-4167-9AD5-6DB9D3A0B5EC}"/>
              </a:ext>
            </a:extLst>
          </p:cNvPr>
          <p:cNvSpPr/>
          <p:nvPr/>
        </p:nvSpPr>
        <p:spPr>
          <a:xfrm>
            <a:off x="1726152" y="3657133"/>
            <a:ext cx="563880" cy="56638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F1547AA-3FA7-4E01-AE5C-7E8E95A5CC1B}"/>
              </a:ext>
            </a:extLst>
          </p:cNvPr>
          <p:cNvSpPr/>
          <p:nvPr/>
        </p:nvSpPr>
        <p:spPr>
          <a:xfrm>
            <a:off x="2344716" y="3657133"/>
            <a:ext cx="563880" cy="56638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A2B03319-8B44-40C2-88A5-82295309CCF5}"/>
              </a:ext>
            </a:extLst>
          </p:cNvPr>
          <p:cNvSpPr/>
          <p:nvPr/>
        </p:nvSpPr>
        <p:spPr>
          <a:xfrm>
            <a:off x="2963280" y="3657133"/>
            <a:ext cx="563880" cy="56638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2E4A916-2EAB-4761-9D61-C2E6D2BCD560}"/>
              </a:ext>
            </a:extLst>
          </p:cNvPr>
          <p:cNvSpPr/>
          <p:nvPr/>
        </p:nvSpPr>
        <p:spPr>
          <a:xfrm>
            <a:off x="3581844" y="3657133"/>
            <a:ext cx="563880" cy="56638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4AC76E2-92ED-4E20-946D-53B3C2C539EC}"/>
              </a:ext>
            </a:extLst>
          </p:cNvPr>
          <p:cNvSpPr/>
          <p:nvPr/>
        </p:nvSpPr>
        <p:spPr>
          <a:xfrm>
            <a:off x="4200408" y="3657133"/>
            <a:ext cx="563880" cy="56638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42EF552-84AC-472B-B47D-8B46E35A987A}"/>
              </a:ext>
            </a:extLst>
          </p:cNvPr>
          <p:cNvSpPr/>
          <p:nvPr/>
        </p:nvSpPr>
        <p:spPr>
          <a:xfrm>
            <a:off x="4818972" y="3657133"/>
            <a:ext cx="563880" cy="56638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B66EA77-C94B-445A-AC9A-87864F242FB2}"/>
              </a:ext>
            </a:extLst>
          </p:cNvPr>
          <p:cNvSpPr/>
          <p:nvPr/>
        </p:nvSpPr>
        <p:spPr>
          <a:xfrm>
            <a:off x="5437536" y="3657133"/>
            <a:ext cx="563880" cy="56638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477C7CC2-BCC9-4BBE-A380-BDC295B77C5E}"/>
              </a:ext>
            </a:extLst>
          </p:cNvPr>
          <p:cNvSpPr/>
          <p:nvPr/>
        </p:nvSpPr>
        <p:spPr>
          <a:xfrm>
            <a:off x="6056100" y="3657133"/>
            <a:ext cx="563880" cy="56638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E5971760-DD38-4BCF-90A1-BBABED6F1576}"/>
              </a:ext>
            </a:extLst>
          </p:cNvPr>
          <p:cNvSpPr/>
          <p:nvPr/>
        </p:nvSpPr>
        <p:spPr>
          <a:xfrm>
            <a:off x="6674664" y="3657133"/>
            <a:ext cx="563880" cy="56638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8FB0920-5DBB-45E8-985C-3DC33BF407FB}"/>
              </a:ext>
            </a:extLst>
          </p:cNvPr>
          <p:cNvSpPr/>
          <p:nvPr/>
        </p:nvSpPr>
        <p:spPr>
          <a:xfrm>
            <a:off x="7293228" y="3657133"/>
            <a:ext cx="563880" cy="56638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25C133D3-144B-43FA-A7FC-60306538BE70}"/>
              </a:ext>
            </a:extLst>
          </p:cNvPr>
          <p:cNvSpPr/>
          <p:nvPr/>
        </p:nvSpPr>
        <p:spPr>
          <a:xfrm>
            <a:off x="7911792" y="3657133"/>
            <a:ext cx="563880" cy="56638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A534064-3A3B-4A97-A505-DF2A48E7496B}"/>
              </a:ext>
            </a:extLst>
          </p:cNvPr>
          <p:cNvSpPr txBox="1"/>
          <p:nvPr/>
        </p:nvSpPr>
        <p:spPr>
          <a:xfrm>
            <a:off x="489024" y="231160"/>
            <a:ext cx="29819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GUESS THE WORD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B704DE5-FFAF-4997-9141-0B64B8037D85}"/>
              </a:ext>
            </a:extLst>
          </p:cNvPr>
          <p:cNvSpPr txBox="1"/>
          <p:nvPr/>
        </p:nvSpPr>
        <p:spPr>
          <a:xfrm>
            <a:off x="2090507" y="2927657"/>
            <a:ext cx="4783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Hint: </a:t>
            </a:r>
            <a:r>
              <a:rPr lang="en-US" sz="2400" dirty="0"/>
              <a:t>The area of a town or a city 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2C8DB3A7-FA1B-47D9-A959-10F34F608C7D}"/>
              </a:ext>
            </a:extLst>
          </p:cNvPr>
          <p:cNvSpPr/>
          <p:nvPr/>
        </p:nvSpPr>
        <p:spPr>
          <a:xfrm>
            <a:off x="489024" y="3657133"/>
            <a:ext cx="563880" cy="566380"/>
          </a:xfrm>
          <a:prstGeom prst="round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9C539080-4274-45B6-85D7-042384D96749}"/>
              </a:ext>
            </a:extLst>
          </p:cNvPr>
          <p:cNvSpPr/>
          <p:nvPr/>
        </p:nvSpPr>
        <p:spPr>
          <a:xfrm>
            <a:off x="1107588" y="3657133"/>
            <a:ext cx="563880" cy="566380"/>
          </a:xfrm>
          <a:prstGeom prst="round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8C8E589E-16EF-4117-B804-4BE5B20E04C1}"/>
              </a:ext>
            </a:extLst>
          </p:cNvPr>
          <p:cNvSpPr/>
          <p:nvPr/>
        </p:nvSpPr>
        <p:spPr>
          <a:xfrm>
            <a:off x="1726152" y="3657133"/>
            <a:ext cx="563880" cy="566380"/>
          </a:xfrm>
          <a:prstGeom prst="round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C2A976F6-4DB9-4A8B-B037-FA91E8A2627F}"/>
              </a:ext>
            </a:extLst>
          </p:cNvPr>
          <p:cNvSpPr/>
          <p:nvPr/>
        </p:nvSpPr>
        <p:spPr>
          <a:xfrm>
            <a:off x="2344716" y="3657133"/>
            <a:ext cx="563880" cy="566380"/>
          </a:xfrm>
          <a:prstGeom prst="round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9835136-051D-42F8-BA7A-02DB0DF8AAA9}"/>
              </a:ext>
            </a:extLst>
          </p:cNvPr>
          <p:cNvSpPr/>
          <p:nvPr/>
        </p:nvSpPr>
        <p:spPr>
          <a:xfrm>
            <a:off x="2963280" y="3657133"/>
            <a:ext cx="563880" cy="566380"/>
          </a:xfrm>
          <a:prstGeom prst="round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A10B885E-F143-4369-B3D3-1482D0571096}"/>
              </a:ext>
            </a:extLst>
          </p:cNvPr>
          <p:cNvSpPr/>
          <p:nvPr/>
        </p:nvSpPr>
        <p:spPr>
          <a:xfrm>
            <a:off x="3581844" y="3657133"/>
            <a:ext cx="563880" cy="566380"/>
          </a:xfrm>
          <a:prstGeom prst="round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37BFEDC6-0B95-48F4-AC1A-D85E9D258F55}"/>
              </a:ext>
            </a:extLst>
          </p:cNvPr>
          <p:cNvSpPr/>
          <p:nvPr/>
        </p:nvSpPr>
        <p:spPr>
          <a:xfrm>
            <a:off x="4200408" y="3657133"/>
            <a:ext cx="563880" cy="566380"/>
          </a:xfrm>
          <a:prstGeom prst="round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8706CE4F-4D92-44E7-A8B5-B77233B9ED2E}"/>
              </a:ext>
            </a:extLst>
          </p:cNvPr>
          <p:cNvSpPr/>
          <p:nvPr/>
        </p:nvSpPr>
        <p:spPr>
          <a:xfrm>
            <a:off x="4818972" y="3657133"/>
            <a:ext cx="563880" cy="566380"/>
          </a:xfrm>
          <a:prstGeom prst="round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63460A02-5026-4793-B1F5-F80AD47C2E7E}"/>
              </a:ext>
            </a:extLst>
          </p:cNvPr>
          <p:cNvSpPr/>
          <p:nvPr/>
        </p:nvSpPr>
        <p:spPr>
          <a:xfrm>
            <a:off x="5437536" y="3657133"/>
            <a:ext cx="563880" cy="566380"/>
          </a:xfrm>
          <a:prstGeom prst="round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7B90EB7F-EDAB-4C18-AE3F-6356F7816100}"/>
              </a:ext>
            </a:extLst>
          </p:cNvPr>
          <p:cNvSpPr/>
          <p:nvPr/>
        </p:nvSpPr>
        <p:spPr>
          <a:xfrm>
            <a:off x="6056100" y="3657133"/>
            <a:ext cx="563880" cy="566380"/>
          </a:xfrm>
          <a:prstGeom prst="round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80AED0DA-DADF-450C-8032-493158B55191}"/>
              </a:ext>
            </a:extLst>
          </p:cNvPr>
          <p:cNvSpPr/>
          <p:nvPr/>
        </p:nvSpPr>
        <p:spPr>
          <a:xfrm>
            <a:off x="6674664" y="3657133"/>
            <a:ext cx="563880" cy="566380"/>
          </a:xfrm>
          <a:prstGeom prst="round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88FB361B-CECA-4443-B88E-44FC65287322}"/>
              </a:ext>
            </a:extLst>
          </p:cNvPr>
          <p:cNvSpPr/>
          <p:nvPr/>
        </p:nvSpPr>
        <p:spPr>
          <a:xfrm>
            <a:off x="7293228" y="3657133"/>
            <a:ext cx="563880" cy="566380"/>
          </a:xfrm>
          <a:prstGeom prst="round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2B97643F-DF58-4755-B883-4FCE08D1E903}"/>
              </a:ext>
            </a:extLst>
          </p:cNvPr>
          <p:cNvSpPr/>
          <p:nvPr/>
        </p:nvSpPr>
        <p:spPr>
          <a:xfrm>
            <a:off x="7911792" y="3657133"/>
            <a:ext cx="563880" cy="566380"/>
          </a:xfrm>
          <a:prstGeom prst="round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56930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  <p:bldLst>
      <p:bldP spid="47" grpId="0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54"/>
          <p:cNvSpPr txBox="1">
            <a:spLocks noGrp="1"/>
          </p:cNvSpPr>
          <p:nvPr>
            <p:ph type="ctrTitle"/>
          </p:nvPr>
        </p:nvSpPr>
        <p:spPr>
          <a:xfrm>
            <a:off x="1283100" y="871650"/>
            <a:ext cx="65778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accent2"/>
                </a:solidFill>
              </a:rPr>
              <a:t>Unit 4</a:t>
            </a:r>
            <a:br>
              <a:rPr lang="en-US" sz="4800" dirty="0">
                <a:solidFill>
                  <a:schemeClr val="accent2"/>
                </a:solidFill>
              </a:rPr>
            </a:br>
            <a:r>
              <a:rPr lang="en-US" sz="4800" dirty="0">
                <a:solidFill>
                  <a:schemeClr val="accent2"/>
                </a:solidFill>
              </a:rPr>
              <a:t>My </a:t>
            </a:r>
            <a:r>
              <a:rPr lang="en-US" sz="4800" dirty="0" err="1">
                <a:solidFill>
                  <a:schemeClr val="accent2"/>
                </a:solidFill>
              </a:rPr>
              <a:t>neighbourhood</a:t>
            </a:r>
            <a:r>
              <a:rPr lang="en-US" sz="4800" dirty="0">
                <a:solidFill>
                  <a:schemeClr val="accent2"/>
                </a:solidFill>
              </a:rPr>
              <a:t> </a:t>
            </a:r>
            <a:endParaRPr sz="4800" dirty="0">
              <a:solidFill>
                <a:schemeClr val="accent2"/>
              </a:solidFill>
            </a:endParaRPr>
          </a:p>
        </p:txBody>
      </p:sp>
      <p:sp>
        <p:nvSpPr>
          <p:cNvPr id="1321" name="Google Shape;1321;p54"/>
          <p:cNvSpPr txBox="1">
            <a:spLocks noGrp="1"/>
          </p:cNvSpPr>
          <p:nvPr>
            <p:ph type="subTitle" idx="1"/>
          </p:nvPr>
        </p:nvSpPr>
        <p:spPr>
          <a:xfrm>
            <a:off x="1283100" y="2810867"/>
            <a:ext cx="6577800" cy="45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dirty="0"/>
              <a:t>Unit 1 – Lesson 1: Getting started</a:t>
            </a:r>
            <a:endParaRPr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À NỘI - ĐÀ NẴNG - HỘI AN 4N3D">
            <a:extLst>
              <a:ext uri="{FF2B5EF4-FFF2-40B4-BE49-F238E27FC236}">
                <a16:creationId xmlns:a16="http://schemas.microsoft.com/office/drawing/2014/main" id="{55CCD9C3-1746-424E-B165-FA4612BF1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59" y="206960"/>
            <a:ext cx="5060485" cy="337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i An ancient town - Topic: Places">
            <a:extLst>
              <a:ext uri="{FF2B5EF4-FFF2-40B4-BE49-F238E27FC236}">
                <a16:creationId xmlns:a16="http://schemas.microsoft.com/office/drawing/2014/main" id="{7092FE1B-A37F-4F3D-8133-B8D26FDEF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434" y="2118703"/>
            <a:ext cx="3500687" cy="291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D7A3E64E-083E-4E51-A30D-A360E5845EB9}"/>
              </a:ext>
            </a:extLst>
          </p:cNvPr>
          <p:cNvSpPr/>
          <p:nvPr/>
        </p:nvSpPr>
        <p:spPr>
          <a:xfrm>
            <a:off x="711766" y="3870960"/>
            <a:ext cx="4142174" cy="708660"/>
          </a:xfrm>
          <a:prstGeom prst="wedgeRoundRectCallout">
            <a:avLst>
              <a:gd name="adj1" fmla="val -51187"/>
              <a:gd name="adj2" fmla="val 101675"/>
              <a:gd name="adj3" fmla="val 16667"/>
            </a:avLst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is it?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7C9F1AF-513D-4942-BAA6-41CEEA7FD242}"/>
              </a:ext>
            </a:extLst>
          </p:cNvPr>
          <p:cNvSpPr/>
          <p:nvPr/>
        </p:nvSpPr>
        <p:spPr>
          <a:xfrm>
            <a:off x="5554980" y="506902"/>
            <a:ext cx="3337562" cy="82296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Hoi An 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B290C81C-F5E1-4824-8B98-DA3E79597EE7}"/>
              </a:ext>
            </a:extLst>
          </p:cNvPr>
          <p:cNvSpPr/>
          <p:nvPr/>
        </p:nvSpPr>
        <p:spPr>
          <a:xfrm>
            <a:off x="405814" y="3726180"/>
            <a:ext cx="4448126" cy="998220"/>
          </a:xfrm>
          <a:prstGeom prst="wedgeRoundRectCallout">
            <a:avLst>
              <a:gd name="adj1" fmla="val -47932"/>
              <a:gd name="adj2" fmla="val 70377"/>
              <a:gd name="adj3" fmla="val 16667"/>
            </a:avLst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you know anything special in Hoi an ?</a:t>
            </a:r>
          </a:p>
        </p:txBody>
      </p:sp>
    </p:spTree>
    <p:extLst>
      <p:ext uri="{BB962C8B-B14F-4D97-AF65-F5344CB8AC3E}">
        <p14:creationId xmlns:p14="http://schemas.microsoft.com/office/powerpoint/2010/main" val="48546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D159C0B-BC5C-4187-B900-6B8EAECEA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59" y="786312"/>
            <a:ext cx="5177790" cy="386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DD88FF6-A774-4923-ADCF-C6124E23FBE8}"/>
              </a:ext>
            </a:extLst>
          </p:cNvPr>
          <p:cNvSpPr txBox="1"/>
          <p:nvPr/>
        </p:nvSpPr>
        <p:spPr>
          <a:xfrm>
            <a:off x="1211436" y="129540"/>
            <a:ext cx="2710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Look and answer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A0921F-2AAE-4DE0-B003-7695EF133ACB}"/>
              </a:ext>
            </a:extLst>
          </p:cNvPr>
          <p:cNvSpPr txBox="1"/>
          <p:nvPr/>
        </p:nvSpPr>
        <p:spPr>
          <a:xfrm>
            <a:off x="5221567" y="495300"/>
            <a:ext cx="258596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1. Who are they?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16CB84-A08B-4C8D-9F30-9F4150BA7059}"/>
              </a:ext>
            </a:extLst>
          </p:cNvPr>
          <p:cNvSpPr txBox="1"/>
          <p:nvPr/>
        </p:nvSpPr>
        <p:spPr>
          <a:xfrm>
            <a:off x="5218478" y="1453021"/>
            <a:ext cx="285687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2. Where are they?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E1F1D6-3851-424C-B424-94CFE31C6184}"/>
              </a:ext>
            </a:extLst>
          </p:cNvPr>
          <p:cNvSpPr txBox="1"/>
          <p:nvPr/>
        </p:nvSpPr>
        <p:spPr>
          <a:xfrm>
            <a:off x="5218478" y="2469871"/>
            <a:ext cx="373692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3. Do they live near here?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89D96B-23AE-4810-8142-614B6EB1AD93}"/>
              </a:ext>
            </a:extLst>
          </p:cNvPr>
          <p:cNvSpPr txBox="1"/>
          <p:nvPr/>
        </p:nvSpPr>
        <p:spPr>
          <a:xfrm>
            <a:off x="5377977" y="937781"/>
            <a:ext cx="3177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Nick and </a:t>
            </a:r>
            <a:r>
              <a:rPr lang="en-US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9BC8A6-1289-4505-9189-92C887012DC7}"/>
              </a:ext>
            </a:extLst>
          </p:cNvPr>
          <p:cNvSpPr txBox="1"/>
          <p:nvPr/>
        </p:nvSpPr>
        <p:spPr>
          <a:xfrm>
            <a:off x="5377977" y="1956386"/>
            <a:ext cx="1354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Hoi An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DA1694-6AF2-4089-941C-7E8F18DF830E}"/>
              </a:ext>
            </a:extLst>
          </p:cNvPr>
          <p:cNvSpPr txBox="1"/>
          <p:nvPr/>
        </p:nvSpPr>
        <p:spPr>
          <a:xfrm>
            <a:off x="5377977" y="2913590"/>
            <a:ext cx="3736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No, they don’t. </a:t>
            </a:r>
          </a:p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are looking at a map.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1CD2AF-F6BD-4F7D-83E9-EDB4250B4F7A}"/>
              </a:ext>
            </a:extLst>
          </p:cNvPr>
          <p:cNvSpPr txBox="1"/>
          <p:nvPr/>
        </p:nvSpPr>
        <p:spPr>
          <a:xfrm>
            <a:off x="5218478" y="3786517"/>
            <a:ext cx="353334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4. Are they </a:t>
            </a:r>
            <a:r>
              <a:rPr lang="en-US" sz="2600" dirty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getting lost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4959EBC-FD28-48DE-837B-B77814D0C7AE}"/>
              </a:ext>
            </a:extLst>
          </p:cNvPr>
          <p:cNvSpPr/>
          <p:nvPr/>
        </p:nvSpPr>
        <p:spPr>
          <a:xfrm>
            <a:off x="5298227" y="4401978"/>
            <a:ext cx="3577421" cy="492443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Listen and check</a:t>
            </a:r>
          </a:p>
        </p:txBody>
      </p:sp>
      <p:pic>
        <p:nvPicPr>
          <p:cNvPr id="22" name="Bản sao của B1_23">
            <a:hlinkClick r:id="" action="ppaction://media"/>
            <a:extLst>
              <a:ext uri="{FF2B5EF4-FFF2-40B4-BE49-F238E27FC236}">
                <a16:creationId xmlns:a16="http://schemas.microsoft.com/office/drawing/2014/main" id="{26945C27-10BC-41CC-B440-A5E08CBFA3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52713" y="165397"/>
            <a:ext cx="487363" cy="487363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40D1550-F3BC-48BC-B952-A1DC0EF1741B}"/>
              </a:ext>
            </a:extLst>
          </p:cNvPr>
          <p:cNvSpPr/>
          <p:nvPr/>
        </p:nvSpPr>
        <p:spPr>
          <a:xfrm>
            <a:off x="5298227" y="4401977"/>
            <a:ext cx="3577421" cy="49244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Yes, they are</a:t>
            </a:r>
          </a:p>
        </p:txBody>
      </p:sp>
    </p:spTree>
    <p:extLst>
      <p:ext uri="{BB962C8B-B14F-4D97-AF65-F5344CB8AC3E}">
        <p14:creationId xmlns:p14="http://schemas.microsoft.com/office/powerpoint/2010/main" val="41115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7747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/>
      <p:bldP spid="14" grpId="0"/>
      <p:bldP spid="15" grpId="0"/>
      <p:bldP spid="13" grpId="0"/>
      <p:bldP spid="17" grpId="0"/>
      <p:bldP spid="18" grpId="0"/>
      <p:bldP spid="20" grpId="0"/>
      <p:bldP spid="19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E8588D2-E0AB-495B-AB1F-B98A3BCAFA6D}"/>
              </a:ext>
            </a:extLst>
          </p:cNvPr>
          <p:cNvSpPr/>
          <p:nvPr/>
        </p:nvSpPr>
        <p:spPr>
          <a:xfrm>
            <a:off x="210554" y="252663"/>
            <a:ext cx="5083342" cy="62564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in pairs. Guess the order.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5FBC04-0D99-4769-ACC0-F0D6EAC3CDA7}"/>
              </a:ext>
            </a:extLst>
          </p:cNvPr>
          <p:cNvSpPr txBox="1"/>
          <p:nvPr/>
        </p:nvSpPr>
        <p:spPr>
          <a:xfrm>
            <a:off x="210554" y="821356"/>
            <a:ext cx="7164141" cy="36822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a. The girl shows them the way to Tan Ky House. 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b. Nick,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arrive in Hoi An. 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c. Nick,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decide to go to Tan Ky House. 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d. Nick,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get lost. 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askes a girl how to get to Tan Ky House.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9404E3-52F1-492E-81B5-8FCBF6039B60}"/>
              </a:ext>
            </a:extLst>
          </p:cNvPr>
          <p:cNvSpPr/>
          <p:nvPr/>
        </p:nvSpPr>
        <p:spPr>
          <a:xfrm>
            <a:off x="7764780" y="1005840"/>
            <a:ext cx="502920" cy="5181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D70CC3F-799F-4EFE-8F78-F553DD4D19CE}"/>
              </a:ext>
            </a:extLst>
          </p:cNvPr>
          <p:cNvSpPr/>
          <p:nvPr/>
        </p:nvSpPr>
        <p:spPr>
          <a:xfrm>
            <a:off x="7764780" y="1744980"/>
            <a:ext cx="502920" cy="5181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8DBFB5E-3868-4BBC-83AC-C7B55F7F63B6}"/>
              </a:ext>
            </a:extLst>
          </p:cNvPr>
          <p:cNvSpPr/>
          <p:nvPr/>
        </p:nvSpPr>
        <p:spPr>
          <a:xfrm>
            <a:off x="7787640" y="2484120"/>
            <a:ext cx="502920" cy="5181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3895F55-15EC-4B16-B303-F945BCDC5DBB}"/>
              </a:ext>
            </a:extLst>
          </p:cNvPr>
          <p:cNvSpPr/>
          <p:nvPr/>
        </p:nvSpPr>
        <p:spPr>
          <a:xfrm>
            <a:off x="7787640" y="3223260"/>
            <a:ext cx="502920" cy="5181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A910A02-2F95-4B2D-8045-4B8A071EC49F}"/>
              </a:ext>
            </a:extLst>
          </p:cNvPr>
          <p:cNvSpPr/>
          <p:nvPr/>
        </p:nvSpPr>
        <p:spPr>
          <a:xfrm>
            <a:off x="7787640" y="3962400"/>
            <a:ext cx="502920" cy="5181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DE05421-3155-4B50-9A5C-4EBF975EB0FC}"/>
              </a:ext>
            </a:extLst>
          </p:cNvPr>
          <p:cNvSpPr/>
          <p:nvPr/>
        </p:nvSpPr>
        <p:spPr>
          <a:xfrm>
            <a:off x="210554" y="252662"/>
            <a:ext cx="3568966" cy="62564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 3. Read and check</a:t>
            </a:r>
          </a:p>
        </p:txBody>
      </p:sp>
    </p:spTree>
    <p:extLst>
      <p:ext uri="{BB962C8B-B14F-4D97-AF65-F5344CB8AC3E}">
        <p14:creationId xmlns:p14="http://schemas.microsoft.com/office/powerpoint/2010/main" val="52855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94924B1-DCB3-4ECE-BCB9-3D0C76501763}"/>
              </a:ext>
            </a:extLst>
          </p:cNvPr>
          <p:cNvSpPr/>
          <p:nvPr/>
        </p:nvSpPr>
        <p:spPr>
          <a:xfrm>
            <a:off x="178305" y="4405805"/>
            <a:ext cx="1371600" cy="260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87F4D86-C993-4B28-94B0-EEF1CD7982C9}"/>
              </a:ext>
            </a:extLst>
          </p:cNvPr>
          <p:cNvSpPr/>
          <p:nvPr/>
        </p:nvSpPr>
        <p:spPr>
          <a:xfrm>
            <a:off x="585215" y="4078153"/>
            <a:ext cx="5683237" cy="260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5441E65-2086-488B-8239-098EBBAFE3D2}"/>
              </a:ext>
            </a:extLst>
          </p:cNvPr>
          <p:cNvSpPr/>
          <p:nvPr/>
        </p:nvSpPr>
        <p:spPr>
          <a:xfrm>
            <a:off x="609280" y="3448572"/>
            <a:ext cx="2759562" cy="260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243F19-2B81-42F6-8FF0-0FA426218634}"/>
              </a:ext>
            </a:extLst>
          </p:cNvPr>
          <p:cNvSpPr/>
          <p:nvPr/>
        </p:nvSpPr>
        <p:spPr>
          <a:xfrm>
            <a:off x="801780" y="3142444"/>
            <a:ext cx="1496251" cy="260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51B569A-62CB-495F-A313-5B8C0EE494EF}"/>
              </a:ext>
            </a:extLst>
          </p:cNvPr>
          <p:cNvSpPr/>
          <p:nvPr/>
        </p:nvSpPr>
        <p:spPr>
          <a:xfrm>
            <a:off x="1271016" y="1239251"/>
            <a:ext cx="4227416" cy="260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C2F6A9-7FA4-4A30-8250-D1B51888F09C}"/>
              </a:ext>
            </a:extLst>
          </p:cNvPr>
          <p:cNvSpPr/>
          <p:nvPr/>
        </p:nvSpPr>
        <p:spPr>
          <a:xfrm>
            <a:off x="1371601" y="329314"/>
            <a:ext cx="1371600" cy="260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03CA8B-5742-4A29-A697-B65EE7D7B179}"/>
              </a:ext>
            </a:extLst>
          </p:cNvPr>
          <p:cNvSpPr txBox="1"/>
          <p:nvPr/>
        </p:nvSpPr>
        <p:spPr>
          <a:xfrm>
            <a:off x="96255" y="282018"/>
            <a:ext cx="6448924" cy="5187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Wow! We’re in Hoi An. I’m so excited.</a:t>
            </a:r>
          </a:p>
          <a:p>
            <a:pPr>
              <a:lnSpc>
                <a:spcPct val="130000"/>
              </a:lnSpc>
            </a:pP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Nick: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Me too. It’s so beautiful. Where shall we go first?</a:t>
            </a:r>
          </a:p>
          <a:p>
            <a:pPr>
              <a:lnSpc>
                <a:spcPct val="130000"/>
              </a:lnSpc>
            </a:pP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Let’s go to Chua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Well, but Tan Ky house is nearer. Shall we go there first?</a:t>
            </a:r>
          </a:p>
          <a:p>
            <a:pPr>
              <a:lnSpc>
                <a:spcPct val="130000"/>
              </a:lnSpc>
            </a:pP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Nick &amp; </a:t>
            </a: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OK, sure.</a:t>
            </a:r>
          </a:p>
          <a:p>
            <a:pPr>
              <a:lnSpc>
                <a:spcPct val="130000"/>
              </a:lnSpc>
            </a:pP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First, cross the road, and then turn left.</a:t>
            </a:r>
          </a:p>
          <a:p>
            <a:pPr>
              <a:lnSpc>
                <a:spcPct val="130000"/>
              </a:lnSpc>
            </a:pP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Nick: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Fine, let’s go.</a:t>
            </a:r>
          </a:p>
          <a:p>
            <a:pPr>
              <a:lnSpc>
                <a:spcPct val="130000"/>
              </a:lnSpc>
            </a:pP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Wait.</a:t>
            </a:r>
          </a:p>
          <a:p>
            <a:pPr>
              <a:lnSpc>
                <a:spcPct val="130000"/>
              </a:lnSpc>
            </a:pP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What’s up,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 think we’re lost.</a:t>
            </a:r>
          </a:p>
          <a:p>
            <a:pPr>
              <a:lnSpc>
                <a:spcPct val="130000"/>
              </a:lnSpc>
            </a:pP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Nick: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Look, there’s a girl. Let’s ask her.</a:t>
            </a:r>
          </a:p>
          <a:p>
            <a:pPr>
              <a:lnSpc>
                <a:spcPct val="130000"/>
              </a:lnSpc>
            </a:pP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Excuse me? Can you tell us the way to Tan Ky House?</a:t>
            </a:r>
          </a:p>
          <a:p>
            <a:pPr>
              <a:lnSpc>
                <a:spcPct val="130000"/>
              </a:lnSpc>
            </a:pP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Girl: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Sure. Go straight. Take the second turning on the left, and then turn right.</a:t>
            </a:r>
          </a:p>
          <a:p>
            <a:pPr>
              <a:lnSpc>
                <a:spcPct val="130000"/>
              </a:lnSpc>
            </a:pP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, Nick &amp; </a:t>
            </a: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Thank you.</a:t>
            </a:r>
          </a:p>
          <a:p>
            <a:pPr>
              <a:lnSpc>
                <a:spcPct val="13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2AA56B-A920-4D24-8705-721AD1BAB4C9}"/>
              </a:ext>
            </a:extLst>
          </p:cNvPr>
          <p:cNvSpPr txBox="1"/>
          <p:nvPr/>
        </p:nvSpPr>
        <p:spPr>
          <a:xfrm>
            <a:off x="749327" y="-72192"/>
            <a:ext cx="3016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48DA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Lost in the old town!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AA6991-3437-4027-8622-F06503ECC58E}"/>
              </a:ext>
            </a:extLst>
          </p:cNvPr>
          <p:cNvSpPr txBox="1"/>
          <p:nvPr/>
        </p:nvSpPr>
        <p:spPr>
          <a:xfrm>
            <a:off x="5125451" y="130182"/>
            <a:ext cx="3922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Nick,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arrive in Hoi An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809D6DC-9944-460E-9BC9-5E624019236E}"/>
              </a:ext>
            </a:extLst>
          </p:cNvPr>
          <p:cNvCxnSpPr/>
          <p:nvPr/>
        </p:nvCxnSpPr>
        <p:spPr>
          <a:xfrm>
            <a:off x="4307304" y="420270"/>
            <a:ext cx="733926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6C382C28-DBB8-419D-AE76-E75843AA767E}"/>
              </a:ext>
            </a:extLst>
          </p:cNvPr>
          <p:cNvSpPr txBox="1"/>
          <p:nvPr/>
        </p:nvSpPr>
        <p:spPr>
          <a:xfrm>
            <a:off x="6232355" y="991652"/>
            <a:ext cx="29116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Nick,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decide to go to Tan Ky House  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F27D388-65B7-4AD6-A7FB-6571A8A6B0BD}"/>
              </a:ext>
            </a:extLst>
          </p:cNvPr>
          <p:cNvCxnSpPr>
            <a:cxnSpLocks/>
          </p:cNvCxnSpPr>
          <p:nvPr/>
        </p:nvCxnSpPr>
        <p:spPr>
          <a:xfrm>
            <a:off x="5581325" y="1393102"/>
            <a:ext cx="578843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85A1CD8-3FF8-41F8-8A5C-9909C75D6944}"/>
              </a:ext>
            </a:extLst>
          </p:cNvPr>
          <p:cNvSpPr txBox="1"/>
          <p:nvPr/>
        </p:nvSpPr>
        <p:spPr>
          <a:xfrm>
            <a:off x="3218443" y="3038940"/>
            <a:ext cx="6027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Nick,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get lost. 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A7A25C2-84A1-4032-BA1D-BB8B1DF3E832}"/>
              </a:ext>
            </a:extLst>
          </p:cNvPr>
          <p:cNvCxnSpPr>
            <a:cxnSpLocks/>
          </p:cNvCxnSpPr>
          <p:nvPr/>
        </p:nvCxnSpPr>
        <p:spPr>
          <a:xfrm>
            <a:off x="2465147" y="3290036"/>
            <a:ext cx="63900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03BB8487-EAB5-4A06-B2DB-2BC53D92D671}"/>
              </a:ext>
            </a:extLst>
          </p:cNvPr>
          <p:cNvSpPr txBox="1"/>
          <p:nvPr/>
        </p:nvSpPr>
        <p:spPr>
          <a:xfrm>
            <a:off x="3860805" y="3358235"/>
            <a:ext cx="5247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asks a girl how to get to Tan Ky House.  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4332C08-1FD7-4DBE-9912-D3EC9412ADF2}"/>
              </a:ext>
            </a:extLst>
          </p:cNvPr>
          <p:cNvCxnSpPr>
            <a:cxnSpLocks/>
          </p:cNvCxnSpPr>
          <p:nvPr/>
        </p:nvCxnSpPr>
        <p:spPr>
          <a:xfrm>
            <a:off x="3426833" y="3581389"/>
            <a:ext cx="412078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E9385467-7096-4D9B-809F-17A9DF5781B0}"/>
              </a:ext>
            </a:extLst>
          </p:cNvPr>
          <p:cNvSpPr txBox="1"/>
          <p:nvPr/>
        </p:nvSpPr>
        <p:spPr>
          <a:xfrm>
            <a:off x="3176334" y="4332566"/>
            <a:ext cx="5382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The girl shows them the way to Tan Ky House.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21CEFEA-0CE8-4962-A087-897971C764FB}"/>
              </a:ext>
            </a:extLst>
          </p:cNvPr>
          <p:cNvCxnSpPr>
            <a:cxnSpLocks/>
          </p:cNvCxnSpPr>
          <p:nvPr/>
        </p:nvCxnSpPr>
        <p:spPr>
          <a:xfrm>
            <a:off x="2742362" y="4555720"/>
            <a:ext cx="412078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15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0" grpId="0" animBg="1"/>
      <p:bldP spid="19" grpId="0" animBg="1"/>
      <p:bldP spid="18" grpId="0" animBg="1"/>
      <p:bldP spid="17" grpId="0" animBg="1"/>
      <p:bldP spid="23" grpId="0"/>
      <p:bldP spid="26" grpId="0"/>
      <p:bldP spid="30" grpId="0"/>
      <p:bldP spid="34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E8588D2-E0AB-495B-AB1F-B98A3BCAFA6D}"/>
              </a:ext>
            </a:extLst>
          </p:cNvPr>
          <p:cNvSpPr/>
          <p:nvPr/>
        </p:nvSpPr>
        <p:spPr>
          <a:xfrm>
            <a:off x="210554" y="252663"/>
            <a:ext cx="1816366" cy="62564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5FBC04-0D99-4769-ACC0-F0D6EAC3CDA7}"/>
              </a:ext>
            </a:extLst>
          </p:cNvPr>
          <p:cNvSpPr txBox="1"/>
          <p:nvPr/>
        </p:nvSpPr>
        <p:spPr>
          <a:xfrm>
            <a:off x="210554" y="821356"/>
            <a:ext cx="7164141" cy="36822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a. The girl shows them the way to Tan Ky House. 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b. Nick,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arrive in Hoi An. 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c. Nick,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decide to go to Tan Ky House. 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d. Nick,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get lost. 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askes a girl how to get to Tan Ky House.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9404E3-52F1-492E-81B5-8FCBF6039B60}"/>
              </a:ext>
            </a:extLst>
          </p:cNvPr>
          <p:cNvSpPr/>
          <p:nvPr/>
        </p:nvSpPr>
        <p:spPr>
          <a:xfrm>
            <a:off x="7764780" y="1005840"/>
            <a:ext cx="502920" cy="5181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D70CC3F-799F-4EFE-8F78-F553DD4D19CE}"/>
              </a:ext>
            </a:extLst>
          </p:cNvPr>
          <p:cNvSpPr/>
          <p:nvPr/>
        </p:nvSpPr>
        <p:spPr>
          <a:xfrm>
            <a:off x="7764780" y="1744980"/>
            <a:ext cx="502920" cy="5181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8DBFB5E-3868-4BBC-83AC-C7B55F7F63B6}"/>
              </a:ext>
            </a:extLst>
          </p:cNvPr>
          <p:cNvSpPr/>
          <p:nvPr/>
        </p:nvSpPr>
        <p:spPr>
          <a:xfrm>
            <a:off x="7787640" y="2484120"/>
            <a:ext cx="502920" cy="5181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3895F55-15EC-4B16-B303-F945BCDC5DBB}"/>
              </a:ext>
            </a:extLst>
          </p:cNvPr>
          <p:cNvSpPr/>
          <p:nvPr/>
        </p:nvSpPr>
        <p:spPr>
          <a:xfrm>
            <a:off x="7787640" y="3223260"/>
            <a:ext cx="502920" cy="5181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A910A02-2F95-4B2D-8045-4B8A071EC49F}"/>
              </a:ext>
            </a:extLst>
          </p:cNvPr>
          <p:cNvSpPr/>
          <p:nvPr/>
        </p:nvSpPr>
        <p:spPr>
          <a:xfrm>
            <a:off x="7787640" y="3962400"/>
            <a:ext cx="502920" cy="5181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398E13-C077-41F3-99F8-A19A605A0336}"/>
              </a:ext>
            </a:extLst>
          </p:cNvPr>
          <p:cNvSpPr txBox="1"/>
          <p:nvPr/>
        </p:nvSpPr>
        <p:spPr>
          <a:xfrm>
            <a:off x="7832536" y="100078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4AEA77-0CBF-499D-B37F-991A8B3B36A5}"/>
              </a:ext>
            </a:extLst>
          </p:cNvPr>
          <p:cNvSpPr txBox="1"/>
          <p:nvPr/>
        </p:nvSpPr>
        <p:spPr>
          <a:xfrm>
            <a:off x="7855396" y="174245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007CD3-3AB1-4A8D-BE72-DFC6628A6928}"/>
              </a:ext>
            </a:extLst>
          </p:cNvPr>
          <p:cNvSpPr txBox="1"/>
          <p:nvPr/>
        </p:nvSpPr>
        <p:spPr>
          <a:xfrm>
            <a:off x="7855396" y="248104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35742A-9B6D-488E-9D29-F9CBDA8926F8}"/>
              </a:ext>
            </a:extLst>
          </p:cNvPr>
          <p:cNvSpPr txBox="1"/>
          <p:nvPr/>
        </p:nvSpPr>
        <p:spPr>
          <a:xfrm>
            <a:off x="7852968" y="322073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DC67E0-BB52-4BB1-B5CA-818ECD36E75D}"/>
              </a:ext>
            </a:extLst>
          </p:cNvPr>
          <p:cNvSpPr txBox="1"/>
          <p:nvPr/>
        </p:nvSpPr>
        <p:spPr>
          <a:xfrm>
            <a:off x="7852968" y="395629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38197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38049-B180-4BD5-A91A-990DD00450D5}"/>
              </a:ext>
            </a:extLst>
          </p:cNvPr>
          <p:cNvSpPr txBox="1"/>
          <p:nvPr/>
        </p:nvSpPr>
        <p:spPr>
          <a:xfrm>
            <a:off x="141974" y="632012"/>
            <a:ext cx="7081786" cy="4793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Wow! We’re in Hoi An. I’m so excited.</a:t>
            </a:r>
          </a:p>
          <a:p>
            <a:pPr>
              <a:lnSpc>
                <a:spcPct val="130000"/>
              </a:lnSpc>
            </a:pP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Nick: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Me too. It’s so beautiful. Where shall we go first?</a:t>
            </a:r>
          </a:p>
          <a:p>
            <a:pPr>
              <a:lnSpc>
                <a:spcPct val="130000"/>
              </a:lnSpc>
            </a:pP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Let’s go to Chua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Well, but Tan Ky house is nearer. Shall we go there first?</a:t>
            </a:r>
          </a:p>
          <a:p>
            <a:pPr>
              <a:lnSpc>
                <a:spcPct val="130000"/>
              </a:lnSpc>
            </a:pP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Nick &amp; </a:t>
            </a: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OK, sure.</a:t>
            </a:r>
          </a:p>
          <a:p>
            <a:pPr>
              <a:lnSpc>
                <a:spcPct val="130000"/>
              </a:lnSpc>
            </a:pP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First, cross the road, and then turn left.</a:t>
            </a:r>
          </a:p>
          <a:p>
            <a:pPr>
              <a:lnSpc>
                <a:spcPct val="130000"/>
              </a:lnSpc>
            </a:pP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Nick: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Fine, let’s go.</a:t>
            </a:r>
          </a:p>
          <a:p>
            <a:pPr>
              <a:lnSpc>
                <a:spcPct val="130000"/>
              </a:lnSpc>
            </a:pP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Wait.</a:t>
            </a:r>
          </a:p>
          <a:p>
            <a:pPr>
              <a:lnSpc>
                <a:spcPct val="130000"/>
              </a:lnSpc>
            </a:pP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What’s up,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 think we’re lost.</a:t>
            </a:r>
          </a:p>
          <a:p>
            <a:pPr>
              <a:lnSpc>
                <a:spcPct val="130000"/>
              </a:lnSpc>
            </a:pP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Nick: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Look, there’s a girl. Let’s ask her.</a:t>
            </a:r>
          </a:p>
          <a:p>
            <a:pPr>
              <a:lnSpc>
                <a:spcPct val="130000"/>
              </a:lnSpc>
            </a:pP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Excuse me? Can you tell us the way to Tan Ky House?</a:t>
            </a:r>
          </a:p>
          <a:p>
            <a:pPr>
              <a:lnSpc>
                <a:spcPct val="130000"/>
              </a:lnSpc>
            </a:pP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Girl: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Sure. Go straight. Take the second turning on the left, and then turn right.</a:t>
            </a:r>
          </a:p>
          <a:p>
            <a:pPr>
              <a:lnSpc>
                <a:spcPct val="130000"/>
              </a:lnSpc>
            </a:pP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, Nick &amp; </a:t>
            </a:r>
            <a:r>
              <a:rPr lang="en-US" sz="16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Thank you.</a:t>
            </a:r>
          </a:p>
          <a:p>
            <a:pPr>
              <a:lnSpc>
                <a:spcPct val="130000"/>
              </a:lnSpc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98434B2-5690-4A08-AC88-84E819D39BEF}"/>
              </a:ext>
            </a:extLst>
          </p:cNvPr>
          <p:cNvSpPr/>
          <p:nvPr/>
        </p:nvSpPr>
        <p:spPr>
          <a:xfrm>
            <a:off x="233414" y="106680"/>
            <a:ext cx="6182626" cy="44196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 2. Find sentences used to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make suggestions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23D7A1-F647-4A2E-8701-D94EFC6079C1}"/>
              </a:ext>
            </a:extLst>
          </p:cNvPr>
          <p:cNvSpPr/>
          <p:nvPr/>
        </p:nvSpPr>
        <p:spPr>
          <a:xfrm>
            <a:off x="864870" y="1303020"/>
            <a:ext cx="1878330" cy="2514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Let’s go to Chua </a:t>
            </a:r>
            <a:r>
              <a:rPr lang="en-US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Cau</a:t>
            </a:r>
            <a:endPara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3CA24A-BA0F-438E-AFCE-0E3A12C45E1F}"/>
              </a:ext>
            </a:extLst>
          </p:cNvPr>
          <p:cNvSpPr/>
          <p:nvPr/>
        </p:nvSpPr>
        <p:spPr>
          <a:xfrm>
            <a:off x="3602354" y="1607820"/>
            <a:ext cx="2082166" cy="2514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Shall we go there first?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38EDAC-537D-45B9-8F71-23E16490DBFE}"/>
              </a:ext>
            </a:extLst>
          </p:cNvPr>
          <p:cNvSpPr/>
          <p:nvPr/>
        </p:nvSpPr>
        <p:spPr>
          <a:xfrm>
            <a:off x="1118234" y="2556510"/>
            <a:ext cx="878206" cy="2514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let’s go.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01057C-BA21-4459-AEE0-AFCEBFE19BFF}"/>
              </a:ext>
            </a:extLst>
          </p:cNvPr>
          <p:cNvSpPr/>
          <p:nvPr/>
        </p:nvSpPr>
        <p:spPr>
          <a:xfrm>
            <a:off x="2304096" y="3829050"/>
            <a:ext cx="1298258" cy="25146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Let’s ask her.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6BBFDA4-D069-4DEF-9609-FA3040A6D3A1}"/>
              </a:ext>
            </a:extLst>
          </p:cNvPr>
          <p:cNvGrpSpPr/>
          <p:nvPr/>
        </p:nvGrpSpPr>
        <p:grpSpPr>
          <a:xfrm>
            <a:off x="4944376" y="2211429"/>
            <a:ext cx="4126230" cy="1189219"/>
            <a:chOff x="4944376" y="2211429"/>
            <a:chExt cx="4126230" cy="1189219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1B7245E1-3840-4D8A-B5EC-31F609D2D7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376" y="2211429"/>
              <a:ext cx="4126230" cy="1189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AD3686B-9D12-4B64-B875-ABCEFF9D169F}"/>
                </a:ext>
              </a:extLst>
            </p:cNvPr>
            <p:cNvCxnSpPr>
              <a:cxnSpLocks/>
            </p:cNvCxnSpPr>
            <p:nvPr/>
          </p:nvCxnSpPr>
          <p:spPr>
            <a:xfrm>
              <a:off x="6576060" y="2998470"/>
              <a:ext cx="815340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520AB87-4468-44F2-9A48-A95A3A6C1951}"/>
                </a:ext>
              </a:extLst>
            </p:cNvPr>
            <p:cNvCxnSpPr>
              <a:cxnSpLocks/>
            </p:cNvCxnSpPr>
            <p:nvPr/>
          </p:nvCxnSpPr>
          <p:spPr>
            <a:xfrm>
              <a:off x="7863840" y="2998470"/>
              <a:ext cx="434340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20240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Elegant Education Pack for Students by Slidesgo">
  <a:themeElements>
    <a:clrScheme name="Simple Light">
      <a:dk1>
        <a:srgbClr val="FFFFFF"/>
      </a:dk1>
      <a:lt1>
        <a:srgbClr val="EDECDF"/>
      </a:lt1>
      <a:dk2>
        <a:srgbClr val="C8A591"/>
      </a:dk2>
      <a:lt2>
        <a:srgbClr val="FFFFFF"/>
      </a:lt2>
      <a:accent1>
        <a:srgbClr val="A0A299"/>
      </a:accent1>
      <a:accent2>
        <a:srgbClr val="40474B"/>
      </a:accent2>
      <a:accent3>
        <a:srgbClr val="C8A591"/>
      </a:accent3>
      <a:accent4>
        <a:srgbClr val="EDECDF"/>
      </a:accent4>
      <a:accent5>
        <a:srgbClr val="A0A299"/>
      </a:accent5>
      <a:accent6>
        <a:srgbClr val="FFFFFF"/>
      </a:accent6>
      <a:hlink>
        <a:srgbClr val="40474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1147</Words>
  <Application>Microsoft Office PowerPoint</Application>
  <PresentationFormat>On-screen Show (16:9)</PresentationFormat>
  <Paragraphs>161</Paragraphs>
  <Slides>14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Manjari</vt:lpstr>
      <vt:lpstr>Hammersmith One</vt:lpstr>
      <vt:lpstr>Anaheim</vt:lpstr>
      <vt:lpstr>Calibri</vt:lpstr>
      <vt:lpstr>Arial</vt:lpstr>
      <vt:lpstr>Elegant Education Pack for Students by Slidesgo</vt:lpstr>
      <vt:lpstr> Game: Guess the word </vt:lpstr>
      <vt:lpstr>PowerPoint Presentation</vt:lpstr>
      <vt:lpstr>Unit 4 My neighbourhood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ACTIVITY: WAY BACK HOME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4:  My neighbourhood </dc:title>
  <cp:lastModifiedBy>Dung Thuy</cp:lastModifiedBy>
  <cp:revision>31</cp:revision>
  <dcterms:modified xsi:type="dcterms:W3CDTF">2021-07-08T04:42:41Z</dcterms:modified>
</cp:coreProperties>
</file>