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21"/>
  </p:notesMasterIdLst>
  <p:sldIdLst>
    <p:sldId id="289" r:id="rId2"/>
    <p:sldId id="322" r:id="rId3"/>
    <p:sldId id="256" r:id="rId4"/>
    <p:sldId id="290" r:id="rId5"/>
    <p:sldId id="291" r:id="rId6"/>
    <p:sldId id="309" r:id="rId7"/>
    <p:sldId id="310" r:id="rId8"/>
    <p:sldId id="318" r:id="rId9"/>
    <p:sldId id="311" r:id="rId10"/>
    <p:sldId id="313" r:id="rId11"/>
    <p:sldId id="314" r:id="rId12"/>
    <p:sldId id="315" r:id="rId13"/>
    <p:sldId id="316" r:id="rId14"/>
    <p:sldId id="317" r:id="rId15"/>
    <p:sldId id="308" r:id="rId16"/>
    <p:sldId id="319" r:id="rId17"/>
    <p:sldId id="321" r:id="rId18"/>
    <p:sldId id="320" r:id="rId19"/>
    <p:sldId id="287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aven Pro" panose="020B0604020202020204" charset="0"/>
      <p:regular r:id="rId26"/>
      <p:bold r:id="rId27"/>
    </p:embeddedFont>
    <p:embeddedFont>
      <p:font typeface="Merriweather Sans" pitchFamily="2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ng Thuy" initials="DT" lastIdx="1" clrIdx="0">
    <p:extLst>
      <p:ext uri="{19B8F6BF-5375-455C-9EA6-DF929625EA0E}">
        <p15:presenceInfo xmlns:p15="http://schemas.microsoft.com/office/powerpoint/2012/main" userId="b74dc1d318652a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26C19E-EED9-4FDF-9E20-03F179CC000B}">
  <a:tblStyle styleId="{D026C19E-EED9-4FDF-9E20-03F179CC00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23" autoAdjust="0"/>
  </p:normalViewPr>
  <p:slideViewPr>
    <p:cSldViewPr snapToGrid="0">
      <p:cViewPr varScale="1">
        <p:scale>
          <a:sx n="80" d="100"/>
          <a:sy n="80" d="100"/>
        </p:scale>
        <p:origin x="1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dirty="0"/>
              <a:t>Now,</a:t>
            </a:r>
            <a:r>
              <a:rPr lang="en-US" baseline="0" dirty="0"/>
              <a:t> look at the picture. Do you remember them?</a:t>
            </a:r>
          </a:p>
          <a:p>
            <a:pPr marL="139700" indent="0">
              <a:buNone/>
            </a:pPr>
            <a:r>
              <a:rPr lang="en-US" baseline="0" dirty="0"/>
              <a:t>Guess Who is </a:t>
            </a:r>
            <a:r>
              <a:rPr lang="en-US" baseline="0" dirty="0" err="1"/>
              <a:t>Khang</a:t>
            </a:r>
            <a:r>
              <a:rPr lang="en-US" baseline="0" dirty="0"/>
              <a:t>? Where is he? Yeah, he is in Hoi An. </a:t>
            </a:r>
          </a:p>
          <a:p>
            <a:pPr marL="139700" indent="0">
              <a:buNone/>
            </a:pPr>
            <a:r>
              <a:rPr lang="en-US" baseline="0" dirty="0"/>
              <a:t>BUT NOW, He’s back home.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4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US" baseline="0" dirty="0"/>
              <a:t>Where? Yes, it’s Danang city. </a:t>
            </a:r>
          </a:p>
          <a:p>
            <a:pPr marL="139700" indent="0">
              <a:buNone/>
            </a:pPr>
            <a:r>
              <a:rPr lang="en-US" baseline="0" dirty="0"/>
              <a:t>Let’s see how his neighborhood is in Lesson 5- skills 1.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124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7" name="Google Shape;3677;ga458af778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8" name="Google Shape;3678;ga458af778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 seconds </a:t>
            </a:r>
          </a:p>
        </p:txBody>
      </p:sp>
    </p:spTree>
    <p:extLst>
      <p:ext uri="{BB962C8B-B14F-4D97-AF65-F5344CB8AC3E}">
        <p14:creationId xmlns:p14="http://schemas.microsoft.com/office/powerpoint/2010/main" val="1944549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 seconds </a:t>
            </a:r>
          </a:p>
        </p:txBody>
      </p:sp>
    </p:spTree>
    <p:extLst>
      <p:ext uri="{BB962C8B-B14F-4D97-AF65-F5344CB8AC3E}">
        <p14:creationId xmlns:p14="http://schemas.microsoft.com/office/powerpoint/2010/main" val="4169267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4" name="Google Shape;4374;ga5fa5c078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5" name="Google Shape;4375;ga5fa5c078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07725" y="1578588"/>
            <a:ext cx="6728400" cy="17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97800" y="3165613"/>
            <a:ext cx="5348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88500"/>
            <a:ext cx="1109400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38225" y="-38450"/>
            <a:ext cx="150000" cy="332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75" y="4601750"/>
            <a:ext cx="9144000" cy="54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049775" y="1853300"/>
            <a:ext cx="76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237875" y="0"/>
            <a:ext cx="9144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355775" y="2372300"/>
            <a:ext cx="150000" cy="2771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7872752" y="195850"/>
            <a:ext cx="688293" cy="522692"/>
            <a:chOff x="369077" y="3781125"/>
            <a:chExt cx="688293" cy="522692"/>
          </a:xfrm>
        </p:grpSpPr>
        <p:sp>
          <p:nvSpPr>
            <p:cNvPr id="18" name="Google Shape;18;p2"/>
            <p:cNvSpPr/>
            <p:nvPr/>
          </p:nvSpPr>
          <p:spPr>
            <a:xfrm>
              <a:off x="369077" y="3781125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96415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3754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1092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78431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05769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69077" y="387534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96415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23754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1092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78431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5769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69077" y="396956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6415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23754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51092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78431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05769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9077" y="406377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6415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23754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51092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78431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005769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69077" y="4157994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6415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23754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51092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78431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005769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69077" y="4252211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96415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23754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51092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78431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005769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2"/>
          <p:cNvSpPr/>
          <p:nvPr/>
        </p:nvSpPr>
        <p:spPr>
          <a:xfrm>
            <a:off x="0" y="3844250"/>
            <a:ext cx="585900" cy="129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906950" y="4683675"/>
            <a:ext cx="289800" cy="28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2"/>
          <p:cNvGrpSpPr/>
          <p:nvPr/>
        </p:nvGrpSpPr>
        <p:grpSpPr>
          <a:xfrm>
            <a:off x="369077" y="3781125"/>
            <a:ext cx="688293" cy="522692"/>
            <a:chOff x="369077" y="3781125"/>
            <a:chExt cx="688293" cy="522692"/>
          </a:xfrm>
        </p:grpSpPr>
        <p:sp>
          <p:nvSpPr>
            <p:cNvPr id="57" name="Google Shape;57;p2"/>
            <p:cNvSpPr/>
            <p:nvPr/>
          </p:nvSpPr>
          <p:spPr>
            <a:xfrm>
              <a:off x="369077" y="3781125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6415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23754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1092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78431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005769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69077" y="387534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6415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3754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51092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8431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05769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69077" y="396956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6415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23754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51092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78431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05769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69077" y="406377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96415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23754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1092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78431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05769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69077" y="4157994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96415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23754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51092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78431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005769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69077" y="4252211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96415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23754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51092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78431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005769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2"/>
          <p:cNvGrpSpPr/>
          <p:nvPr/>
        </p:nvGrpSpPr>
        <p:grpSpPr>
          <a:xfrm>
            <a:off x="1479100" y="271453"/>
            <a:ext cx="541860" cy="217043"/>
            <a:chOff x="1479100" y="271453"/>
            <a:chExt cx="541860" cy="217043"/>
          </a:xfrm>
        </p:grpSpPr>
        <p:cxnSp>
          <p:nvCxnSpPr>
            <p:cNvPr id="94" name="Google Shape;94;p2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2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2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2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2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9" name="Google Shape;99;p2"/>
          <p:cNvSpPr/>
          <p:nvPr/>
        </p:nvSpPr>
        <p:spPr>
          <a:xfrm>
            <a:off x="8663600" y="1117100"/>
            <a:ext cx="289800" cy="28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" name="Google Shape;100;p2"/>
          <p:cNvGrpSpPr/>
          <p:nvPr/>
        </p:nvGrpSpPr>
        <p:grpSpPr>
          <a:xfrm>
            <a:off x="8699983" y="2813820"/>
            <a:ext cx="217043" cy="541860"/>
            <a:chOff x="53558" y="2300820"/>
            <a:chExt cx="217043" cy="541860"/>
          </a:xfrm>
        </p:grpSpPr>
        <p:cxnSp>
          <p:nvCxnSpPr>
            <p:cNvPr id="101" name="Google Shape;101;p2"/>
            <p:cNvCxnSpPr/>
            <p:nvPr/>
          </p:nvCxnSpPr>
          <p:spPr>
            <a:xfrm rot="-8586999">
              <a:off x="27998" y="276603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2"/>
            <p:cNvCxnSpPr/>
            <p:nvPr/>
          </p:nvCxnSpPr>
          <p:spPr>
            <a:xfrm rot="-8586999">
              <a:off x="31184" y="266889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2"/>
            <p:cNvCxnSpPr/>
            <p:nvPr/>
          </p:nvCxnSpPr>
          <p:spPr>
            <a:xfrm rot="-8586999">
              <a:off x="34370" y="257175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2"/>
            <p:cNvCxnSpPr/>
            <p:nvPr/>
          </p:nvCxnSpPr>
          <p:spPr>
            <a:xfrm rot="-8586999">
              <a:off x="37556" y="247461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2"/>
            <p:cNvCxnSpPr/>
            <p:nvPr/>
          </p:nvCxnSpPr>
          <p:spPr>
            <a:xfrm rot="-8586999">
              <a:off x="40742" y="237747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ign 24">
  <p:cSld name="CUSTOM_1_1_1_1_1_1_1_1_1_1_1_1_1_1_1_1_1_1_1_1_1_1_1_1"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p36"/>
          <p:cNvSpPr txBox="1">
            <a:spLocks noGrp="1"/>
          </p:cNvSpPr>
          <p:nvPr>
            <p:ph type="title"/>
          </p:nvPr>
        </p:nvSpPr>
        <p:spPr>
          <a:xfrm>
            <a:off x="2345694" y="558400"/>
            <a:ext cx="4452600" cy="93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2674" name="Google Shape;2674;p36"/>
          <p:cNvSpPr txBox="1">
            <a:spLocks noGrp="1"/>
          </p:cNvSpPr>
          <p:nvPr>
            <p:ph type="title" idx="2"/>
          </p:nvPr>
        </p:nvSpPr>
        <p:spPr>
          <a:xfrm>
            <a:off x="2075175" y="2027425"/>
            <a:ext cx="4826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2675" name="Google Shape;2675;p36"/>
          <p:cNvSpPr txBox="1">
            <a:spLocks noGrp="1"/>
          </p:cNvSpPr>
          <p:nvPr>
            <p:ph type="subTitle" idx="1"/>
          </p:nvPr>
        </p:nvSpPr>
        <p:spPr>
          <a:xfrm>
            <a:off x="1601875" y="3060425"/>
            <a:ext cx="5940300" cy="50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6" name="Google Shape;2676;p36"/>
          <p:cNvSpPr txBox="1">
            <a:spLocks noGrp="1"/>
          </p:cNvSpPr>
          <p:nvPr>
            <p:ph type="subTitle" idx="3"/>
          </p:nvPr>
        </p:nvSpPr>
        <p:spPr>
          <a:xfrm>
            <a:off x="2345694" y="1587775"/>
            <a:ext cx="44526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7" name="Google Shape;2677;p36"/>
          <p:cNvSpPr txBox="1">
            <a:spLocks noGrp="1"/>
          </p:cNvSpPr>
          <p:nvPr>
            <p:ph type="subTitle" idx="4"/>
          </p:nvPr>
        </p:nvSpPr>
        <p:spPr>
          <a:xfrm>
            <a:off x="2075182" y="2600125"/>
            <a:ext cx="32358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8" name="Google Shape;2678;p36"/>
          <p:cNvSpPr txBox="1">
            <a:spLocks noGrp="1"/>
          </p:cNvSpPr>
          <p:nvPr>
            <p:ph type="subTitle" idx="5"/>
          </p:nvPr>
        </p:nvSpPr>
        <p:spPr>
          <a:xfrm>
            <a:off x="5311036" y="2600125"/>
            <a:ext cx="15903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679" name="Google Shape;2679;p36"/>
          <p:cNvGrpSpPr/>
          <p:nvPr/>
        </p:nvGrpSpPr>
        <p:grpSpPr>
          <a:xfrm>
            <a:off x="-528377" y="-355898"/>
            <a:ext cx="9683352" cy="6182048"/>
            <a:chOff x="-528377" y="-355898"/>
            <a:chExt cx="9683352" cy="6182048"/>
          </a:xfrm>
        </p:grpSpPr>
        <p:sp>
          <p:nvSpPr>
            <p:cNvPr id="2680" name="Google Shape;2680;p36"/>
            <p:cNvSpPr/>
            <p:nvPr/>
          </p:nvSpPr>
          <p:spPr>
            <a:xfrm>
              <a:off x="6421825" y="4574475"/>
              <a:ext cx="2733150" cy="569750"/>
            </a:xfrm>
            <a:custGeom>
              <a:avLst/>
              <a:gdLst/>
              <a:ahLst/>
              <a:cxnLst/>
              <a:rect l="l" t="t" r="r" b="b"/>
              <a:pathLst>
                <a:path w="109326" h="22790" extrusionOk="0">
                  <a:moveTo>
                    <a:pt x="101396" y="0"/>
                  </a:moveTo>
                  <a:cubicBezTo>
                    <a:pt x="98393" y="0"/>
                    <a:pt x="95375" y="167"/>
                    <a:pt x="92401" y="360"/>
                  </a:cubicBezTo>
                  <a:cubicBezTo>
                    <a:pt x="78775" y="1179"/>
                    <a:pt x="65150" y="2134"/>
                    <a:pt x="51524" y="3203"/>
                  </a:cubicBezTo>
                  <a:cubicBezTo>
                    <a:pt x="39513" y="4136"/>
                    <a:pt x="27229" y="5251"/>
                    <a:pt x="16242" y="10210"/>
                  </a:cubicBezTo>
                  <a:cubicBezTo>
                    <a:pt x="10010" y="13030"/>
                    <a:pt x="4186" y="17307"/>
                    <a:pt x="1" y="22789"/>
                  </a:cubicBezTo>
                  <a:lnTo>
                    <a:pt x="109325" y="22789"/>
                  </a:lnTo>
                  <a:lnTo>
                    <a:pt x="109325" y="496"/>
                  </a:lnTo>
                  <a:cubicBezTo>
                    <a:pt x="106723" y="132"/>
                    <a:pt x="104066" y="0"/>
                    <a:pt x="101396" y="0"/>
                  </a:cubicBezTo>
                  <a:close/>
                </a:path>
              </a:pathLst>
            </a:custGeom>
            <a:solidFill>
              <a:srgbClr val="FFE1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6"/>
            <p:cNvSpPr/>
            <p:nvPr/>
          </p:nvSpPr>
          <p:spPr>
            <a:xfrm>
              <a:off x="7163825" y="4357775"/>
              <a:ext cx="1517850" cy="1468375"/>
            </a:xfrm>
            <a:custGeom>
              <a:avLst/>
              <a:gdLst/>
              <a:ahLst/>
              <a:cxnLst/>
              <a:rect l="l" t="t" r="r" b="b"/>
              <a:pathLst>
                <a:path w="60714" h="58735" extrusionOk="0">
                  <a:moveTo>
                    <a:pt x="31253" y="0"/>
                  </a:moveTo>
                  <a:cubicBezTo>
                    <a:pt x="29849" y="0"/>
                    <a:pt x="28990" y="29"/>
                    <a:pt x="28117" y="29"/>
                  </a:cubicBezTo>
                  <a:cubicBezTo>
                    <a:pt x="27593" y="75"/>
                    <a:pt x="27048" y="98"/>
                    <a:pt x="26388" y="166"/>
                  </a:cubicBezTo>
                  <a:cubicBezTo>
                    <a:pt x="25523" y="280"/>
                    <a:pt x="24682" y="439"/>
                    <a:pt x="23863" y="666"/>
                  </a:cubicBezTo>
                  <a:cubicBezTo>
                    <a:pt x="22816" y="962"/>
                    <a:pt x="22020" y="1167"/>
                    <a:pt x="21406" y="1394"/>
                  </a:cubicBezTo>
                  <a:cubicBezTo>
                    <a:pt x="20769" y="1644"/>
                    <a:pt x="20246" y="1826"/>
                    <a:pt x="19768" y="2031"/>
                  </a:cubicBezTo>
                  <a:cubicBezTo>
                    <a:pt x="19222" y="2281"/>
                    <a:pt x="18722" y="2577"/>
                    <a:pt x="18244" y="2896"/>
                  </a:cubicBezTo>
                  <a:cubicBezTo>
                    <a:pt x="17971" y="3077"/>
                    <a:pt x="17653" y="3259"/>
                    <a:pt x="17312" y="3510"/>
                  </a:cubicBezTo>
                  <a:lnTo>
                    <a:pt x="16220" y="4420"/>
                  </a:lnTo>
                  <a:cubicBezTo>
                    <a:pt x="15658" y="4881"/>
                    <a:pt x="16052" y="5767"/>
                    <a:pt x="16636" y="5767"/>
                  </a:cubicBezTo>
                  <a:cubicBezTo>
                    <a:pt x="16714" y="5767"/>
                    <a:pt x="16796" y="5751"/>
                    <a:pt x="16879" y="5716"/>
                  </a:cubicBezTo>
                  <a:cubicBezTo>
                    <a:pt x="17812" y="5307"/>
                    <a:pt x="18494" y="4966"/>
                    <a:pt x="19063" y="4738"/>
                  </a:cubicBezTo>
                  <a:cubicBezTo>
                    <a:pt x="19655" y="4488"/>
                    <a:pt x="20087" y="4215"/>
                    <a:pt x="20564" y="4010"/>
                  </a:cubicBezTo>
                  <a:lnTo>
                    <a:pt x="22066" y="3305"/>
                  </a:lnTo>
                  <a:cubicBezTo>
                    <a:pt x="22816" y="3009"/>
                    <a:pt x="23590" y="2759"/>
                    <a:pt x="24363" y="2532"/>
                  </a:cubicBezTo>
                  <a:cubicBezTo>
                    <a:pt x="25364" y="2327"/>
                    <a:pt x="26092" y="2099"/>
                    <a:pt x="26729" y="2008"/>
                  </a:cubicBezTo>
                  <a:lnTo>
                    <a:pt x="28344" y="1713"/>
                  </a:lnTo>
                  <a:cubicBezTo>
                    <a:pt x="29573" y="1525"/>
                    <a:pt x="30821" y="1414"/>
                    <a:pt x="32070" y="1414"/>
                  </a:cubicBezTo>
                  <a:cubicBezTo>
                    <a:pt x="32185" y="1414"/>
                    <a:pt x="32301" y="1415"/>
                    <a:pt x="32416" y="1417"/>
                  </a:cubicBezTo>
                  <a:cubicBezTo>
                    <a:pt x="33440" y="1440"/>
                    <a:pt x="34190" y="1508"/>
                    <a:pt x="34850" y="1508"/>
                  </a:cubicBezTo>
                  <a:cubicBezTo>
                    <a:pt x="35487" y="1553"/>
                    <a:pt x="35987" y="1576"/>
                    <a:pt x="36510" y="1599"/>
                  </a:cubicBezTo>
                  <a:cubicBezTo>
                    <a:pt x="37056" y="1622"/>
                    <a:pt x="37625" y="1690"/>
                    <a:pt x="38171" y="1804"/>
                  </a:cubicBezTo>
                  <a:cubicBezTo>
                    <a:pt x="38490" y="1849"/>
                    <a:pt x="38831" y="1895"/>
                    <a:pt x="39240" y="1986"/>
                  </a:cubicBezTo>
                  <a:lnTo>
                    <a:pt x="40537" y="2372"/>
                  </a:lnTo>
                  <a:cubicBezTo>
                    <a:pt x="41856" y="2759"/>
                    <a:pt x="43130" y="3237"/>
                    <a:pt x="44381" y="3805"/>
                  </a:cubicBezTo>
                  <a:lnTo>
                    <a:pt x="45109" y="4147"/>
                  </a:lnTo>
                  <a:cubicBezTo>
                    <a:pt x="45359" y="4260"/>
                    <a:pt x="45609" y="4397"/>
                    <a:pt x="45882" y="4556"/>
                  </a:cubicBezTo>
                  <a:cubicBezTo>
                    <a:pt x="46610" y="4943"/>
                    <a:pt x="47316" y="5375"/>
                    <a:pt x="47975" y="5853"/>
                  </a:cubicBezTo>
                  <a:cubicBezTo>
                    <a:pt x="48658" y="6308"/>
                    <a:pt x="49295" y="6808"/>
                    <a:pt x="49886" y="7377"/>
                  </a:cubicBezTo>
                  <a:cubicBezTo>
                    <a:pt x="50113" y="7604"/>
                    <a:pt x="50318" y="7809"/>
                    <a:pt x="50500" y="8014"/>
                  </a:cubicBezTo>
                  <a:lnTo>
                    <a:pt x="51023" y="8605"/>
                  </a:lnTo>
                  <a:cubicBezTo>
                    <a:pt x="51683" y="9401"/>
                    <a:pt x="52320" y="10197"/>
                    <a:pt x="53548" y="11813"/>
                  </a:cubicBezTo>
                  <a:cubicBezTo>
                    <a:pt x="53844" y="12222"/>
                    <a:pt x="54094" y="12563"/>
                    <a:pt x="54322" y="12904"/>
                  </a:cubicBezTo>
                  <a:cubicBezTo>
                    <a:pt x="54572" y="13246"/>
                    <a:pt x="54731" y="13541"/>
                    <a:pt x="54890" y="13814"/>
                  </a:cubicBezTo>
                  <a:cubicBezTo>
                    <a:pt x="55186" y="14292"/>
                    <a:pt x="55459" y="14770"/>
                    <a:pt x="55709" y="15270"/>
                  </a:cubicBezTo>
                  <a:lnTo>
                    <a:pt x="56415" y="16749"/>
                  </a:lnTo>
                  <a:cubicBezTo>
                    <a:pt x="56665" y="17340"/>
                    <a:pt x="56960" y="18045"/>
                    <a:pt x="57324" y="18978"/>
                  </a:cubicBezTo>
                  <a:cubicBezTo>
                    <a:pt x="57984" y="20912"/>
                    <a:pt x="58280" y="21890"/>
                    <a:pt x="58621" y="22845"/>
                  </a:cubicBezTo>
                  <a:cubicBezTo>
                    <a:pt x="59030" y="24164"/>
                    <a:pt x="59281" y="25529"/>
                    <a:pt x="59349" y="26894"/>
                  </a:cubicBezTo>
                  <a:cubicBezTo>
                    <a:pt x="59372" y="27941"/>
                    <a:pt x="59349" y="28714"/>
                    <a:pt x="59303" y="29351"/>
                  </a:cubicBezTo>
                  <a:cubicBezTo>
                    <a:pt x="59212" y="29988"/>
                    <a:pt x="59121" y="30488"/>
                    <a:pt x="59053" y="31011"/>
                  </a:cubicBezTo>
                  <a:cubicBezTo>
                    <a:pt x="58985" y="31512"/>
                    <a:pt x="58826" y="32012"/>
                    <a:pt x="58712" y="32626"/>
                  </a:cubicBezTo>
                  <a:cubicBezTo>
                    <a:pt x="58644" y="32945"/>
                    <a:pt x="58598" y="33286"/>
                    <a:pt x="58485" y="33673"/>
                  </a:cubicBezTo>
                  <a:lnTo>
                    <a:pt x="58121" y="34969"/>
                  </a:lnTo>
                  <a:cubicBezTo>
                    <a:pt x="57734" y="36289"/>
                    <a:pt x="57188" y="37540"/>
                    <a:pt x="56506" y="38700"/>
                  </a:cubicBezTo>
                  <a:cubicBezTo>
                    <a:pt x="55982" y="39564"/>
                    <a:pt x="55482" y="40452"/>
                    <a:pt x="54322" y="42112"/>
                  </a:cubicBezTo>
                  <a:cubicBezTo>
                    <a:pt x="53162" y="43796"/>
                    <a:pt x="52525" y="44592"/>
                    <a:pt x="51911" y="45433"/>
                  </a:cubicBezTo>
                  <a:cubicBezTo>
                    <a:pt x="51069" y="46525"/>
                    <a:pt x="50159" y="47549"/>
                    <a:pt x="49135" y="48481"/>
                  </a:cubicBezTo>
                  <a:cubicBezTo>
                    <a:pt x="47634" y="49892"/>
                    <a:pt x="46861" y="50574"/>
                    <a:pt x="46087" y="51279"/>
                  </a:cubicBezTo>
                  <a:cubicBezTo>
                    <a:pt x="45064" y="52189"/>
                    <a:pt x="43972" y="53008"/>
                    <a:pt x="42812" y="53759"/>
                  </a:cubicBezTo>
                  <a:cubicBezTo>
                    <a:pt x="41651" y="54510"/>
                    <a:pt x="40423" y="55124"/>
                    <a:pt x="39126" y="55579"/>
                  </a:cubicBezTo>
                  <a:cubicBezTo>
                    <a:pt x="37853" y="56056"/>
                    <a:pt x="36556" y="56443"/>
                    <a:pt x="35259" y="56762"/>
                  </a:cubicBezTo>
                  <a:cubicBezTo>
                    <a:pt x="34281" y="57035"/>
                    <a:pt x="33531" y="57126"/>
                    <a:pt x="32894" y="57262"/>
                  </a:cubicBezTo>
                  <a:cubicBezTo>
                    <a:pt x="32279" y="57399"/>
                    <a:pt x="31779" y="57399"/>
                    <a:pt x="31256" y="57490"/>
                  </a:cubicBezTo>
                  <a:cubicBezTo>
                    <a:pt x="30710" y="57558"/>
                    <a:pt x="30164" y="57603"/>
                    <a:pt x="29618" y="57603"/>
                  </a:cubicBezTo>
                  <a:cubicBezTo>
                    <a:pt x="28799" y="57603"/>
                    <a:pt x="27980" y="57580"/>
                    <a:pt x="27184" y="57467"/>
                  </a:cubicBezTo>
                  <a:cubicBezTo>
                    <a:pt x="26388" y="57376"/>
                    <a:pt x="25569" y="57217"/>
                    <a:pt x="24796" y="57035"/>
                  </a:cubicBezTo>
                  <a:cubicBezTo>
                    <a:pt x="24250" y="56898"/>
                    <a:pt x="23726" y="56739"/>
                    <a:pt x="23203" y="56557"/>
                  </a:cubicBezTo>
                  <a:cubicBezTo>
                    <a:pt x="22225" y="56193"/>
                    <a:pt x="21247" y="55897"/>
                    <a:pt x="19382" y="55056"/>
                  </a:cubicBezTo>
                  <a:cubicBezTo>
                    <a:pt x="18904" y="54874"/>
                    <a:pt x="18494" y="54669"/>
                    <a:pt x="18153" y="54487"/>
                  </a:cubicBezTo>
                  <a:lnTo>
                    <a:pt x="17175" y="54032"/>
                  </a:lnTo>
                  <a:lnTo>
                    <a:pt x="15697" y="53258"/>
                  </a:lnTo>
                  <a:cubicBezTo>
                    <a:pt x="14491" y="52599"/>
                    <a:pt x="13354" y="51825"/>
                    <a:pt x="12262" y="50984"/>
                  </a:cubicBezTo>
                  <a:cubicBezTo>
                    <a:pt x="11465" y="50324"/>
                    <a:pt x="10874" y="49824"/>
                    <a:pt x="10396" y="49391"/>
                  </a:cubicBezTo>
                  <a:cubicBezTo>
                    <a:pt x="9919" y="48959"/>
                    <a:pt x="9555" y="48595"/>
                    <a:pt x="9191" y="48231"/>
                  </a:cubicBezTo>
                  <a:cubicBezTo>
                    <a:pt x="8235" y="47253"/>
                    <a:pt x="7325" y="46229"/>
                    <a:pt x="6484" y="45138"/>
                  </a:cubicBezTo>
                  <a:cubicBezTo>
                    <a:pt x="5642" y="44046"/>
                    <a:pt x="4869" y="42908"/>
                    <a:pt x="4209" y="41725"/>
                  </a:cubicBezTo>
                  <a:cubicBezTo>
                    <a:pt x="3527" y="40543"/>
                    <a:pt x="2958" y="39292"/>
                    <a:pt x="2457" y="38018"/>
                  </a:cubicBezTo>
                  <a:cubicBezTo>
                    <a:pt x="1980" y="36744"/>
                    <a:pt x="1593" y="35447"/>
                    <a:pt x="1320" y="34105"/>
                  </a:cubicBezTo>
                  <a:cubicBezTo>
                    <a:pt x="1206" y="33559"/>
                    <a:pt x="1115" y="33013"/>
                    <a:pt x="1047" y="32445"/>
                  </a:cubicBezTo>
                  <a:cubicBezTo>
                    <a:pt x="1024" y="32126"/>
                    <a:pt x="956" y="31785"/>
                    <a:pt x="956" y="31375"/>
                  </a:cubicBezTo>
                  <a:cubicBezTo>
                    <a:pt x="933" y="30989"/>
                    <a:pt x="933" y="30534"/>
                    <a:pt x="933" y="30011"/>
                  </a:cubicBezTo>
                  <a:cubicBezTo>
                    <a:pt x="933" y="29556"/>
                    <a:pt x="933" y="29101"/>
                    <a:pt x="1002" y="28646"/>
                  </a:cubicBezTo>
                  <a:cubicBezTo>
                    <a:pt x="1024" y="28259"/>
                    <a:pt x="1047" y="27895"/>
                    <a:pt x="1070" y="27577"/>
                  </a:cubicBezTo>
                  <a:cubicBezTo>
                    <a:pt x="1161" y="26940"/>
                    <a:pt x="1229" y="26416"/>
                    <a:pt x="1320" y="25916"/>
                  </a:cubicBezTo>
                  <a:cubicBezTo>
                    <a:pt x="1548" y="24551"/>
                    <a:pt x="1912" y="23209"/>
                    <a:pt x="2366" y="21912"/>
                  </a:cubicBezTo>
                  <a:cubicBezTo>
                    <a:pt x="2753" y="20957"/>
                    <a:pt x="3049" y="20229"/>
                    <a:pt x="3322" y="19638"/>
                  </a:cubicBezTo>
                  <a:cubicBezTo>
                    <a:pt x="3618" y="19069"/>
                    <a:pt x="3800" y="18591"/>
                    <a:pt x="4095" y="18136"/>
                  </a:cubicBezTo>
                  <a:cubicBezTo>
                    <a:pt x="4755" y="16931"/>
                    <a:pt x="5506" y="15771"/>
                    <a:pt x="6325" y="14656"/>
                  </a:cubicBezTo>
                  <a:cubicBezTo>
                    <a:pt x="6643" y="14247"/>
                    <a:pt x="6916" y="13860"/>
                    <a:pt x="7189" y="13564"/>
                  </a:cubicBezTo>
                  <a:cubicBezTo>
                    <a:pt x="7462" y="13246"/>
                    <a:pt x="7689" y="12995"/>
                    <a:pt x="7917" y="12768"/>
                  </a:cubicBezTo>
                  <a:cubicBezTo>
                    <a:pt x="8372" y="12267"/>
                    <a:pt x="8781" y="11949"/>
                    <a:pt x="9168" y="11585"/>
                  </a:cubicBezTo>
                  <a:cubicBezTo>
                    <a:pt x="9350" y="11426"/>
                    <a:pt x="9555" y="11244"/>
                    <a:pt x="9737" y="11039"/>
                  </a:cubicBezTo>
                  <a:lnTo>
                    <a:pt x="10396" y="10448"/>
                  </a:lnTo>
                  <a:cubicBezTo>
                    <a:pt x="10624" y="10220"/>
                    <a:pt x="10851" y="9970"/>
                    <a:pt x="11170" y="9697"/>
                  </a:cubicBezTo>
                  <a:cubicBezTo>
                    <a:pt x="11465" y="9424"/>
                    <a:pt x="11784" y="9128"/>
                    <a:pt x="12148" y="8764"/>
                  </a:cubicBezTo>
                  <a:cubicBezTo>
                    <a:pt x="12545" y="8383"/>
                    <a:pt x="12498" y="8068"/>
                    <a:pt x="12201" y="8068"/>
                  </a:cubicBezTo>
                  <a:cubicBezTo>
                    <a:pt x="12073" y="8068"/>
                    <a:pt x="11899" y="8127"/>
                    <a:pt x="11693" y="8264"/>
                  </a:cubicBezTo>
                  <a:cubicBezTo>
                    <a:pt x="11261" y="8560"/>
                    <a:pt x="10874" y="8787"/>
                    <a:pt x="10556" y="9060"/>
                  </a:cubicBezTo>
                  <a:cubicBezTo>
                    <a:pt x="10237" y="9310"/>
                    <a:pt x="9941" y="9538"/>
                    <a:pt x="9691" y="9743"/>
                  </a:cubicBezTo>
                  <a:cubicBezTo>
                    <a:pt x="9259" y="10129"/>
                    <a:pt x="8850" y="10539"/>
                    <a:pt x="8486" y="10971"/>
                  </a:cubicBezTo>
                  <a:cubicBezTo>
                    <a:pt x="8144" y="11380"/>
                    <a:pt x="7780" y="11767"/>
                    <a:pt x="7394" y="12313"/>
                  </a:cubicBezTo>
                  <a:lnTo>
                    <a:pt x="6689" y="13177"/>
                  </a:lnTo>
                  <a:cubicBezTo>
                    <a:pt x="6416" y="13519"/>
                    <a:pt x="6165" y="13905"/>
                    <a:pt x="5847" y="14315"/>
                  </a:cubicBezTo>
                  <a:cubicBezTo>
                    <a:pt x="4982" y="15452"/>
                    <a:pt x="4209" y="16635"/>
                    <a:pt x="3481" y="17841"/>
                  </a:cubicBezTo>
                  <a:cubicBezTo>
                    <a:pt x="2730" y="19069"/>
                    <a:pt x="2116" y="20343"/>
                    <a:pt x="1593" y="21662"/>
                  </a:cubicBezTo>
                  <a:cubicBezTo>
                    <a:pt x="1093" y="23004"/>
                    <a:pt x="706" y="24369"/>
                    <a:pt x="456" y="25779"/>
                  </a:cubicBezTo>
                  <a:cubicBezTo>
                    <a:pt x="387" y="26303"/>
                    <a:pt x="296" y="26826"/>
                    <a:pt x="205" y="27486"/>
                  </a:cubicBezTo>
                  <a:cubicBezTo>
                    <a:pt x="183" y="27827"/>
                    <a:pt x="160" y="28191"/>
                    <a:pt x="114" y="28600"/>
                  </a:cubicBezTo>
                  <a:cubicBezTo>
                    <a:pt x="69" y="29078"/>
                    <a:pt x="46" y="29556"/>
                    <a:pt x="46" y="30033"/>
                  </a:cubicBezTo>
                  <a:cubicBezTo>
                    <a:pt x="46" y="30556"/>
                    <a:pt x="1" y="31034"/>
                    <a:pt x="23" y="31444"/>
                  </a:cubicBezTo>
                  <a:cubicBezTo>
                    <a:pt x="46" y="31876"/>
                    <a:pt x="69" y="32240"/>
                    <a:pt x="69" y="32581"/>
                  </a:cubicBezTo>
                  <a:cubicBezTo>
                    <a:pt x="69" y="33241"/>
                    <a:pt x="114" y="33787"/>
                    <a:pt x="160" y="34333"/>
                  </a:cubicBezTo>
                  <a:cubicBezTo>
                    <a:pt x="205" y="34924"/>
                    <a:pt x="274" y="35493"/>
                    <a:pt x="387" y="36084"/>
                  </a:cubicBezTo>
                  <a:cubicBezTo>
                    <a:pt x="547" y="36926"/>
                    <a:pt x="797" y="37745"/>
                    <a:pt x="1093" y="38564"/>
                  </a:cubicBezTo>
                  <a:cubicBezTo>
                    <a:pt x="1593" y="39928"/>
                    <a:pt x="2230" y="41225"/>
                    <a:pt x="2981" y="42453"/>
                  </a:cubicBezTo>
                  <a:cubicBezTo>
                    <a:pt x="3731" y="43682"/>
                    <a:pt x="4550" y="44865"/>
                    <a:pt x="5415" y="46002"/>
                  </a:cubicBezTo>
                  <a:cubicBezTo>
                    <a:pt x="6302" y="47139"/>
                    <a:pt x="7257" y="48209"/>
                    <a:pt x="8258" y="49209"/>
                  </a:cubicBezTo>
                  <a:cubicBezTo>
                    <a:pt x="8645" y="49596"/>
                    <a:pt x="9054" y="49937"/>
                    <a:pt x="9532" y="50392"/>
                  </a:cubicBezTo>
                  <a:cubicBezTo>
                    <a:pt x="10032" y="50870"/>
                    <a:pt x="10647" y="51370"/>
                    <a:pt x="11465" y="52053"/>
                  </a:cubicBezTo>
                  <a:cubicBezTo>
                    <a:pt x="12580" y="52940"/>
                    <a:pt x="13786" y="53713"/>
                    <a:pt x="15060" y="54373"/>
                  </a:cubicBezTo>
                  <a:lnTo>
                    <a:pt x="16629" y="55147"/>
                  </a:lnTo>
                  <a:lnTo>
                    <a:pt x="17630" y="55624"/>
                  </a:lnTo>
                  <a:cubicBezTo>
                    <a:pt x="17994" y="55806"/>
                    <a:pt x="18426" y="56011"/>
                    <a:pt x="18904" y="56216"/>
                  </a:cubicBezTo>
                  <a:cubicBezTo>
                    <a:pt x="20201" y="56784"/>
                    <a:pt x="21543" y="57285"/>
                    <a:pt x="22907" y="57671"/>
                  </a:cubicBezTo>
                  <a:cubicBezTo>
                    <a:pt x="23408" y="57831"/>
                    <a:pt x="23954" y="57922"/>
                    <a:pt x="24591" y="58081"/>
                  </a:cubicBezTo>
                  <a:cubicBezTo>
                    <a:pt x="25228" y="58263"/>
                    <a:pt x="26024" y="58354"/>
                    <a:pt x="27093" y="58536"/>
                  </a:cubicBezTo>
                  <a:cubicBezTo>
                    <a:pt x="28162" y="58627"/>
                    <a:pt x="28958" y="58718"/>
                    <a:pt x="29618" y="58718"/>
                  </a:cubicBezTo>
                  <a:cubicBezTo>
                    <a:pt x="29914" y="58729"/>
                    <a:pt x="30204" y="58735"/>
                    <a:pt x="30494" y="58735"/>
                  </a:cubicBezTo>
                  <a:cubicBezTo>
                    <a:pt x="30784" y="58735"/>
                    <a:pt x="31074" y="58729"/>
                    <a:pt x="31370" y="58718"/>
                  </a:cubicBezTo>
                  <a:cubicBezTo>
                    <a:pt x="31938" y="58695"/>
                    <a:pt x="32530" y="58650"/>
                    <a:pt x="33098" y="58581"/>
                  </a:cubicBezTo>
                  <a:lnTo>
                    <a:pt x="34213" y="58422"/>
                  </a:lnTo>
                  <a:cubicBezTo>
                    <a:pt x="34622" y="58354"/>
                    <a:pt x="35077" y="58240"/>
                    <a:pt x="35623" y="58126"/>
                  </a:cubicBezTo>
                  <a:cubicBezTo>
                    <a:pt x="37716" y="57603"/>
                    <a:pt x="38740" y="57262"/>
                    <a:pt x="39786" y="56966"/>
                  </a:cubicBezTo>
                  <a:cubicBezTo>
                    <a:pt x="41174" y="56534"/>
                    <a:pt x="42493" y="55920"/>
                    <a:pt x="43721" y="55124"/>
                  </a:cubicBezTo>
                  <a:cubicBezTo>
                    <a:pt x="44950" y="54350"/>
                    <a:pt x="46064" y="53440"/>
                    <a:pt x="47065" y="52417"/>
                  </a:cubicBezTo>
                  <a:cubicBezTo>
                    <a:pt x="47816" y="51643"/>
                    <a:pt x="48567" y="50870"/>
                    <a:pt x="50113" y="49437"/>
                  </a:cubicBezTo>
                  <a:cubicBezTo>
                    <a:pt x="51137" y="48459"/>
                    <a:pt x="52115" y="47435"/>
                    <a:pt x="53025" y="46343"/>
                  </a:cubicBezTo>
                  <a:cubicBezTo>
                    <a:pt x="53685" y="45524"/>
                    <a:pt x="54390" y="44705"/>
                    <a:pt x="55596" y="42954"/>
                  </a:cubicBezTo>
                  <a:lnTo>
                    <a:pt x="58007" y="39405"/>
                  </a:lnTo>
                  <a:cubicBezTo>
                    <a:pt x="58780" y="38177"/>
                    <a:pt x="59394" y="36835"/>
                    <a:pt x="59781" y="35447"/>
                  </a:cubicBezTo>
                  <a:cubicBezTo>
                    <a:pt x="59918" y="34924"/>
                    <a:pt x="60054" y="34469"/>
                    <a:pt x="60145" y="34037"/>
                  </a:cubicBezTo>
                  <a:cubicBezTo>
                    <a:pt x="60259" y="33605"/>
                    <a:pt x="60304" y="33241"/>
                    <a:pt x="60350" y="32899"/>
                  </a:cubicBezTo>
                  <a:cubicBezTo>
                    <a:pt x="60464" y="32331"/>
                    <a:pt x="60555" y="31739"/>
                    <a:pt x="60600" y="31148"/>
                  </a:cubicBezTo>
                  <a:cubicBezTo>
                    <a:pt x="60623" y="30602"/>
                    <a:pt x="60668" y="30056"/>
                    <a:pt x="60714" y="29374"/>
                  </a:cubicBezTo>
                  <a:cubicBezTo>
                    <a:pt x="60714" y="28691"/>
                    <a:pt x="60714" y="27895"/>
                    <a:pt x="60691" y="26803"/>
                  </a:cubicBezTo>
                  <a:cubicBezTo>
                    <a:pt x="60623" y="25370"/>
                    <a:pt x="60395" y="23937"/>
                    <a:pt x="60009" y="22527"/>
                  </a:cubicBezTo>
                  <a:cubicBezTo>
                    <a:pt x="59667" y="21503"/>
                    <a:pt x="59394" y="20479"/>
                    <a:pt x="58689" y="18455"/>
                  </a:cubicBezTo>
                  <a:cubicBezTo>
                    <a:pt x="58325" y="17454"/>
                    <a:pt x="58007" y="16703"/>
                    <a:pt x="57757" y="16089"/>
                  </a:cubicBezTo>
                  <a:lnTo>
                    <a:pt x="57029" y="14497"/>
                  </a:lnTo>
                  <a:cubicBezTo>
                    <a:pt x="56778" y="13974"/>
                    <a:pt x="56506" y="13473"/>
                    <a:pt x="56210" y="12973"/>
                  </a:cubicBezTo>
                  <a:cubicBezTo>
                    <a:pt x="56051" y="12677"/>
                    <a:pt x="55869" y="12336"/>
                    <a:pt x="55641" y="11995"/>
                  </a:cubicBezTo>
                  <a:lnTo>
                    <a:pt x="54799" y="10834"/>
                  </a:lnTo>
                  <a:cubicBezTo>
                    <a:pt x="53935" y="9674"/>
                    <a:pt x="53025" y="8560"/>
                    <a:pt x="52047" y="7513"/>
                  </a:cubicBezTo>
                  <a:lnTo>
                    <a:pt x="51478" y="6876"/>
                  </a:lnTo>
                  <a:cubicBezTo>
                    <a:pt x="51274" y="6694"/>
                    <a:pt x="51046" y="6490"/>
                    <a:pt x="50796" y="6262"/>
                  </a:cubicBezTo>
                  <a:lnTo>
                    <a:pt x="49931" y="5511"/>
                  </a:lnTo>
                  <a:cubicBezTo>
                    <a:pt x="49613" y="5216"/>
                    <a:pt x="49204" y="4966"/>
                    <a:pt x="48771" y="4647"/>
                  </a:cubicBezTo>
                  <a:cubicBezTo>
                    <a:pt x="48066" y="4147"/>
                    <a:pt x="47316" y="3714"/>
                    <a:pt x="46519" y="3350"/>
                  </a:cubicBezTo>
                  <a:cubicBezTo>
                    <a:pt x="45996" y="3100"/>
                    <a:pt x="45450" y="2873"/>
                    <a:pt x="44882" y="2714"/>
                  </a:cubicBezTo>
                  <a:cubicBezTo>
                    <a:pt x="43858" y="2350"/>
                    <a:pt x="42834" y="2031"/>
                    <a:pt x="40810" y="1394"/>
                  </a:cubicBezTo>
                  <a:lnTo>
                    <a:pt x="39445" y="985"/>
                  </a:lnTo>
                  <a:lnTo>
                    <a:pt x="38353" y="757"/>
                  </a:lnTo>
                  <a:cubicBezTo>
                    <a:pt x="37693" y="621"/>
                    <a:pt x="37170" y="462"/>
                    <a:pt x="36647" y="416"/>
                  </a:cubicBezTo>
                  <a:lnTo>
                    <a:pt x="34941" y="143"/>
                  </a:lnTo>
                  <a:cubicBezTo>
                    <a:pt x="34281" y="120"/>
                    <a:pt x="33485" y="29"/>
                    <a:pt x="32416" y="7"/>
                  </a:cubicBezTo>
                  <a:cubicBezTo>
                    <a:pt x="31988" y="2"/>
                    <a:pt x="31603" y="0"/>
                    <a:pt x="31253" y="0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6"/>
            <p:cNvSpPr/>
            <p:nvPr/>
          </p:nvSpPr>
          <p:spPr>
            <a:xfrm>
              <a:off x="6939325" y="0"/>
              <a:ext cx="2215650" cy="2773500"/>
            </a:xfrm>
            <a:custGeom>
              <a:avLst/>
              <a:gdLst/>
              <a:ahLst/>
              <a:cxnLst/>
              <a:rect l="l" t="t" r="r" b="b"/>
              <a:pathLst>
                <a:path w="88626" h="110940" extrusionOk="0">
                  <a:moveTo>
                    <a:pt x="865" y="0"/>
                  </a:moveTo>
                  <a:cubicBezTo>
                    <a:pt x="228" y="1979"/>
                    <a:pt x="1" y="4095"/>
                    <a:pt x="228" y="6165"/>
                  </a:cubicBezTo>
                  <a:cubicBezTo>
                    <a:pt x="1275" y="15491"/>
                    <a:pt x="11716" y="20837"/>
                    <a:pt x="21065" y="21701"/>
                  </a:cubicBezTo>
                  <a:cubicBezTo>
                    <a:pt x="22911" y="21873"/>
                    <a:pt x="24759" y="21939"/>
                    <a:pt x="26608" y="21939"/>
                  </a:cubicBezTo>
                  <a:cubicBezTo>
                    <a:pt x="32600" y="21939"/>
                    <a:pt x="38606" y="21250"/>
                    <a:pt x="44590" y="21250"/>
                  </a:cubicBezTo>
                  <a:cubicBezTo>
                    <a:pt x="46548" y="21250"/>
                    <a:pt x="48503" y="21324"/>
                    <a:pt x="50455" y="21519"/>
                  </a:cubicBezTo>
                  <a:cubicBezTo>
                    <a:pt x="60214" y="22497"/>
                    <a:pt x="70700" y="27889"/>
                    <a:pt x="72884" y="37443"/>
                  </a:cubicBezTo>
                  <a:cubicBezTo>
                    <a:pt x="74158" y="42970"/>
                    <a:pt x="72361" y="48680"/>
                    <a:pt x="70996" y="54185"/>
                  </a:cubicBezTo>
                  <a:cubicBezTo>
                    <a:pt x="68516" y="63989"/>
                    <a:pt x="67288" y="74316"/>
                    <a:pt x="69199" y="84234"/>
                  </a:cubicBezTo>
                  <a:cubicBezTo>
                    <a:pt x="71110" y="94175"/>
                    <a:pt x="76546" y="103706"/>
                    <a:pt x="85122" y="109074"/>
                  </a:cubicBezTo>
                  <a:cubicBezTo>
                    <a:pt x="86259" y="109757"/>
                    <a:pt x="87420" y="110394"/>
                    <a:pt x="88625" y="110940"/>
                  </a:cubicBezTo>
                  <a:lnTo>
                    <a:pt x="88625" y="0"/>
                  </a:lnTo>
                  <a:close/>
                </a:path>
              </a:pathLst>
            </a:custGeom>
            <a:solidFill>
              <a:srgbClr val="C5CD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6"/>
            <p:cNvSpPr/>
            <p:nvPr/>
          </p:nvSpPr>
          <p:spPr>
            <a:xfrm>
              <a:off x="0" y="3295720"/>
              <a:ext cx="1563350" cy="1851675"/>
            </a:xfrm>
            <a:custGeom>
              <a:avLst/>
              <a:gdLst/>
              <a:ahLst/>
              <a:cxnLst/>
              <a:rect l="l" t="t" r="r" b="b"/>
              <a:pathLst>
                <a:path w="62534" h="74067" extrusionOk="0">
                  <a:moveTo>
                    <a:pt x="0" y="0"/>
                  </a:moveTo>
                  <a:lnTo>
                    <a:pt x="0" y="74066"/>
                  </a:lnTo>
                  <a:lnTo>
                    <a:pt x="62533" y="74066"/>
                  </a:lnTo>
                  <a:cubicBezTo>
                    <a:pt x="57825" y="71723"/>
                    <a:pt x="52615" y="70381"/>
                    <a:pt x="47725" y="68334"/>
                  </a:cubicBezTo>
                  <a:cubicBezTo>
                    <a:pt x="30960" y="61396"/>
                    <a:pt x="18039" y="45836"/>
                    <a:pt x="14309" y="28048"/>
                  </a:cubicBezTo>
                  <a:cubicBezTo>
                    <a:pt x="12807" y="20951"/>
                    <a:pt x="12557" y="13216"/>
                    <a:pt x="8303" y="7348"/>
                  </a:cubicBezTo>
                  <a:cubicBezTo>
                    <a:pt x="6142" y="4299"/>
                    <a:pt x="3299" y="1774"/>
                    <a:pt x="0" y="0"/>
                  </a:cubicBezTo>
                  <a:close/>
                </a:path>
              </a:pathLst>
            </a:custGeom>
            <a:solidFill>
              <a:srgbClr val="CD6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6"/>
            <p:cNvSpPr/>
            <p:nvPr/>
          </p:nvSpPr>
          <p:spPr>
            <a:xfrm>
              <a:off x="-427" y="1702"/>
              <a:ext cx="3152250" cy="1766375"/>
            </a:xfrm>
            <a:custGeom>
              <a:avLst/>
              <a:gdLst/>
              <a:ahLst/>
              <a:cxnLst/>
              <a:rect l="l" t="t" r="r" b="b"/>
              <a:pathLst>
                <a:path w="126090" h="70655" extrusionOk="0">
                  <a:moveTo>
                    <a:pt x="0" y="0"/>
                  </a:moveTo>
                  <a:lnTo>
                    <a:pt x="0" y="70631"/>
                  </a:lnTo>
                  <a:cubicBezTo>
                    <a:pt x="561" y="70647"/>
                    <a:pt x="1118" y="70655"/>
                    <a:pt x="1671" y="70655"/>
                  </a:cubicBezTo>
                  <a:cubicBezTo>
                    <a:pt x="8214" y="70655"/>
                    <a:pt x="14172" y="69582"/>
                    <a:pt x="17675" y="68470"/>
                  </a:cubicBezTo>
                  <a:cubicBezTo>
                    <a:pt x="30277" y="64467"/>
                    <a:pt x="42288" y="29845"/>
                    <a:pt x="54936" y="26023"/>
                  </a:cubicBezTo>
                  <a:cubicBezTo>
                    <a:pt x="65331" y="22861"/>
                    <a:pt x="76341" y="22861"/>
                    <a:pt x="87055" y="20973"/>
                  </a:cubicBezTo>
                  <a:cubicBezTo>
                    <a:pt x="102432" y="18244"/>
                    <a:pt x="117764" y="11033"/>
                    <a:pt x="125999" y="114"/>
                  </a:cubicBezTo>
                  <a:lnTo>
                    <a:pt x="126090" y="0"/>
                  </a:lnTo>
                  <a:close/>
                </a:path>
              </a:pathLst>
            </a:custGeom>
            <a:solidFill>
              <a:srgbClr val="FABB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6"/>
            <p:cNvSpPr/>
            <p:nvPr/>
          </p:nvSpPr>
          <p:spPr>
            <a:xfrm>
              <a:off x="-528377" y="-303248"/>
              <a:ext cx="2810675" cy="1541450"/>
            </a:xfrm>
            <a:custGeom>
              <a:avLst/>
              <a:gdLst/>
              <a:ahLst/>
              <a:cxnLst/>
              <a:rect l="l" t="t" r="r" b="b"/>
              <a:pathLst>
                <a:path w="112427" h="61658" extrusionOk="0">
                  <a:moveTo>
                    <a:pt x="111173" y="1"/>
                  </a:moveTo>
                  <a:cubicBezTo>
                    <a:pt x="110846" y="1"/>
                    <a:pt x="110528" y="191"/>
                    <a:pt x="110516" y="529"/>
                  </a:cubicBezTo>
                  <a:cubicBezTo>
                    <a:pt x="110493" y="961"/>
                    <a:pt x="110471" y="1325"/>
                    <a:pt x="110448" y="1643"/>
                  </a:cubicBezTo>
                  <a:cubicBezTo>
                    <a:pt x="110448" y="1985"/>
                    <a:pt x="110425" y="2258"/>
                    <a:pt x="110402" y="2530"/>
                  </a:cubicBezTo>
                  <a:cubicBezTo>
                    <a:pt x="110357" y="3054"/>
                    <a:pt x="110357" y="3486"/>
                    <a:pt x="110357" y="3918"/>
                  </a:cubicBezTo>
                  <a:cubicBezTo>
                    <a:pt x="110380" y="5055"/>
                    <a:pt x="110243" y="6193"/>
                    <a:pt x="109970" y="7307"/>
                  </a:cubicBezTo>
                  <a:cubicBezTo>
                    <a:pt x="109674" y="8399"/>
                    <a:pt x="109310" y="9491"/>
                    <a:pt x="108855" y="10538"/>
                  </a:cubicBezTo>
                  <a:cubicBezTo>
                    <a:pt x="108446" y="11607"/>
                    <a:pt x="107877" y="12608"/>
                    <a:pt x="107195" y="13518"/>
                  </a:cubicBezTo>
                  <a:cubicBezTo>
                    <a:pt x="106194" y="14928"/>
                    <a:pt x="105625" y="15542"/>
                    <a:pt x="105057" y="16224"/>
                  </a:cubicBezTo>
                  <a:cubicBezTo>
                    <a:pt x="104283" y="17089"/>
                    <a:pt x="103396" y="17840"/>
                    <a:pt x="102418" y="18476"/>
                  </a:cubicBezTo>
                  <a:cubicBezTo>
                    <a:pt x="101440" y="19091"/>
                    <a:pt x="100393" y="19637"/>
                    <a:pt x="99347" y="20114"/>
                  </a:cubicBezTo>
                  <a:cubicBezTo>
                    <a:pt x="98255" y="20592"/>
                    <a:pt x="97141" y="20933"/>
                    <a:pt x="96003" y="21183"/>
                  </a:cubicBezTo>
                  <a:cubicBezTo>
                    <a:pt x="95187" y="21379"/>
                    <a:pt x="94347" y="21482"/>
                    <a:pt x="93509" y="21482"/>
                  </a:cubicBezTo>
                  <a:cubicBezTo>
                    <a:pt x="93179" y="21482"/>
                    <a:pt x="92850" y="21466"/>
                    <a:pt x="92523" y="21434"/>
                  </a:cubicBezTo>
                  <a:cubicBezTo>
                    <a:pt x="91658" y="21388"/>
                    <a:pt x="90817" y="21274"/>
                    <a:pt x="89065" y="21070"/>
                  </a:cubicBezTo>
                  <a:cubicBezTo>
                    <a:pt x="87314" y="20865"/>
                    <a:pt x="86404" y="20774"/>
                    <a:pt x="85471" y="20728"/>
                  </a:cubicBezTo>
                  <a:cubicBezTo>
                    <a:pt x="85221" y="20717"/>
                    <a:pt x="84971" y="20711"/>
                    <a:pt x="84720" y="20711"/>
                  </a:cubicBezTo>
                  <a:cubicBezTo>
                    <a:pt x="84470" y="20711"/>
                    <a:pt x="84220" y="20717"/>
                    <a:pt x="83970" y="20728"/>
                  </a:cubicBezTo>
                  <a:cubicBezTo>
                    <a:pt x="83196" y="20774"/>
                    <a:pt x="82446" y="20910"/>
                    <a:pt x="81740" y="21138"/>
                  </a:cubicBezTo>
                  <a:cubicBezTo>
                    <a:pt x="80990" y="21365"/>
                    <a:pt x="80307" y="21729"/>
                    <a:pt x="79693" y="22230"/>
                  </a:cubicBezTo>
                  <a:cubicBezTo>
                    <a:pt x="79284" y="22571"/>
                    <a:pt x="78920" y="22935"/>
                    <a:pt x="78601" y="23344"/>
                  </a:cubicBezTo>
                  <a:cubicBezTo>
                    <a:pt x="78010" y="24095"/>
                    <a:pt x="77509" y="24869"/>
                    <a:pt x="76531" y="26347"/>
                  </a:cubicBezTo>
                  <a:cubicBezTo>
                    <a:pt x="74575" y="29327"/>
                    <a:pt x="74439" y="29236"/>
                    <a:pt x="72505" y="32216"/>
                  </a:cubicBezTo>
                  <a:cubicBezTo>
                    <a:pt x="71868" y="33194"/>
                    <a:pt x="71163" y="34127"/>
                    <a:pt x="70389" y="35014"/>
                  </a:cubicBezTo>
                  <a:cubicBezTo>
                    <a:pt x="69821" y="35674"/>
                    <a:pt x="69229" y="36333"/>
                    <a:pt x="68069" y="37607"/>
                  </a:cubicBezTo>
                  <a:cubicBezTo>
                    <a:pt x="67273" y="38426"/>
                    <a:pt x="66431" y="39199"/>
                    <a:pt x="65567" y="39950"/>
                  </a:cubicBezTo>
                  <a:cubicBezTo>
                    <a:pt x="65249" y="40223"/>
                    <a:pt x="64885" y="40473"/>
                    <a:pt x="64452" y="40792"/>
                  </a:cubicBezTo>
                  <a:cubicBezTo>
                    <a:pt x="64225" y="40928"/>
                    <a:pt x="63975" y="41065"/>
                    <a:pt x="63679" y="41247"/>
                  </a:cubicBezTo>
                  <a:cubicBezTo>
                    <a:pt x="63542" y="41315"/>
                    <a:pt x="63383" y="41406"/>
                    <a:pt x="63201" y="41497"/>
                  </a:cubicBezTo>
                  <a:lnTo>
                    <a:pt x="62655" y="41724"/>
                  </a:lnTo>
                  <a:cubicBezTo>
                    <a:pt x="61609" y="42179"/>
                    <a:pt x="60517" y="42521"/>
                    <a:pt x="59380" y="42748"/>
                  </a:cubicBezTo>
                  <a:cubicBezTo>
                    <a:pt x="58527" y="42902"/>
                    <a:pt x="57661" y="42978"/>
                    <a:pt x="56792" y="42978"/>
                  </a:cubicBezTo>
                  <a:cubicBezTo>
                    <a:pt x="56502" y="42978"/>
                    <a:pt x="56212" y="42970"/>
                    <a:pt x="55922" y="42953"/>
                  </a:cubicBezTo>
                  <a:cubicBezTo>
                    <a:pt x="54762" y="42885"/>
                    <a:pt x="53625" y="42657"/>
                    <a:pt x="52510" y="42270"/>
                  </a:cubicBezTo>
                  <a:cubicBezTo>
                    <a:pt x="51691" y="41997"/>
                    <a:pt x="50849" y="41724"/>
                    <a:pt x="49257" y="41065"/>
                  </a:cubicBezTo>
                  <a:cubicBezTo>
                    <a:pt x="47665" y="40405"/>
                    <a:pt x="46869" y="39996"/>
                    <a:pt x="45981" y="39700"/>
                  </a:cubicBezTo>
                  <a:cubicBezTo>
                    <a:pt x="45504" y="39518"/>
                    <a:pt x="45003" y="39381"/>
                    <a:pt x="44503" y="39290"/>
                  </a:cubicBezTo>
                  <a:cubicBezTo>
                    <a:pt x="44165" y="39219"/>
                    <a:pt x="43822" y="39184"/>
                    <a:pt x="43477" y="39184"/>
                  </a:cubicBezTo>
                  <a:cubicBezTo>
                    <a:pt x="43056" y="39184"/>
                    <a:pt x="42631" y="39236"/>
                    <a:pt x="42205" y="39336"/>
                  </a:cubicBezTo>
                  <a:cubicBezTo>
                    <a:pt x="41477" y="39518"/>
                    <a:pt x="40772" y="39836"/>
                    <a:pt x="40158" y="40269"/>
                  </a:cubicBezTo>
                  <a:cubicBezTo>
                    <a:pt x="39726" y="40564"/>
                    <a:pt x="39316" y="40860"/>
                    <a:pt x="38930" y="41201"/>
                  </a:cubicBezTo>
                  <a:cubicBezTo>
                    <a:pt x="38020" y="41997"/>
                    <a:pt x="37201" y="42907"/>
                    <a:pt x="36496" y="43885"/>
                  </a:cubicBezTo>
                  <a:cubicBezTo>
                    <a:pt x="34312" y="46752"/>
                    <a:pt x="34494" y="46888"/>
                    <a:pt x="32401" y="49732"/>
                  </a:cubicBezTo>
                  <a:cubicBezTo>
                    <a:pt x="31355" y="51142"/>
                    <a:pt x="30809" y="51847"/>
                    <a:pt x="30240" y="52507"/>
                  </a:cubicBezTo>
                  <a:cubicBezTo>
                    <a:pt x="29671" y="53166"/>
                    <a:pt x="29103" y="53849"/>
                    <a:pt x="27874" y="55100"/>
                  </a:cubicBezTo>
                  <a:cubicBezTo>
                    <a:pt x="27056" y="55919"/>
                    <a:pt x="26168" y="56670"/>
                    <a:pt x="25236" y="57352"/>
                  </a:cubicBezTo>
                  <a:cubicBezTo>
                    <a:pt x="24303" y="58034"/>
                    <a:pt x="23302" y="58649"/>
                    <a:pt x="22279" y="59149"/>
                  </a:cubicBezTo>
                  <a:cubicBezTo>
                    <a:pt x="21232" y="59672"/>
                    <a:pt x="20163" y="60104"/>
                    <a:pt x="19048" y="60423"/>
                  </a:cubicBezTo>
                  <a:lnTo>
                    <a:pt x="18411" y="60582"/>
                  </a:lnTo>
                  <a:lnTo>
                    <a:pt x="17684" y="60741"/>
                  </a:lnTo>
                  <a:cubicBezTo>
                    <a:pt x="17114" y="60827"/>
                    <a:pt x="16539" y="60870"/>
                    <a:pt x="15965" y="60870"/>
                  </a:cubicBezTo>
                  <a:cubicBezTo>
                    <a:pt x="14706" y="60870"/>
                    <a:pt x="13450" y="60663"/>
                    <a:pt x="12247" y="60241"/>
                  </a:cubicBezTo>
                  <a:cubicBezTo>
                    <a:pt x="11815" y="60104"/>
                    <a:pt x="11360" y="59945"/>
                    <a:pt x="10950" y="59718"/>
                  </a:cubicBezTo>
                  <a:cubicBezTo>
                    <a:pt x="10313" y="59445"/>
                    <a:pt x="9722" y="59081"/>
                    <a:pt x="9153" y="58694"/>
                  </a:cubicBezTo>
                  <a:cubicBezTo>
                    <a:pt x="8198" y="58034"/>
                    <a:pt x="7311" y="57261"/>
                    <a:pt x="6515" y="56397"/>
                  </a:cubicBezTo>
                  <a:cubicBezTo>
                    <a:pt x="5718" y="55532"/>
                    <a:pt x="4968" y="54622"/>
                    <a:pt x="4285" y="53690"/>
                  </a:cubicBezTo>
                  <a:cubicBezTo>
                    <a:pt x="3603" y="52711"/>
                    <a:pt x="2989" y="51688"/>
                    <a:pt x="2488" y="50596"/>
                  </a:cubicBezTo>
                  <a:cubicBezTo>
                    <a:pt x="1965" y="49550"/>
                    <a:pt x="1351" y="48549"/>
                    <a:pt x="668" y="47593"/>
                  </a:cubicBezTo>
                  <a:cubicBezTo>
                    <a:pt x="528" y="47373"/>
                    <a:pt x="380" y="47276"/>
                    <a:pt x="268" y="47276"/>
                  </a:cubicBezTo>
                  <a:cubicBezTo>
                    <a:pt x="90" y="47276"/>
                    <a:pt x="1" y="47521"/>
                    <a:pt x="168" y="47912"/>
                  </a:cubicBezTo>
                  <a:cubicBezTo>
                    <a:pt x="600" y="49004"/>
                    <a:pt x="1123" y="50073"/>
                    <a:pt x="1783" y="51074"/>
                  </a:cubicBezTo>
                  <a:lnTo>
                    <a:pt x="3853" y="54031"/>
                  </a:lnTo>
                  <a:cubicBezTo>
                    <a:pt x="4877" y="55464"/>
                    <a:pt x="5491" y="56169"/>
                    <a:pt x="6060" y="56874"/>
                  </a:cubicBezTo>
                  <a:cubicBezTo>
                    <a:pt x="6833" y="57807"/>
                    <a:pt x="7720" y="58626"/>
                    <a:pt x="8721" y="59331"/>
                  </a:cubicBezTo>
                  <a:cubicBezTo>
                    <a:pt x="9312" y="59763"/>
                    <a:pt x="9949" y="60127"/>
                    <a:pt x="10609" y="60446"/>
                  </a:cubicBezTo>
                  <a:cubicBezTo>
                    <a:pt x="11064" y="60673"/>
                    <a:pt x="11542" y="60855"/>
                    <a:pt x="12019" y="61014"/>
                  </a:cubicBezTo>
                  <a:cubicBezTo>
                    <a:pt x="13202" y="61401"/>
                    <a:pt x="14408" y="61606"/>
                    <a:pt x="15636" y="61651"/>
                  </a:cubicBezTo>
                  <a:cubicBezTo>
                    <a:pt x="15807" y="61655"/>
                    <a:pt x="15971" y="61657"/>
                    <a:pt x="16127" y="61657"/>
                  </a:cubicBezTo>
                  <a:cubicBezTo>
                    <a:pt x="16823" y="61657"/>
                    <a:pt x="17378" y="61620"/>
                    <a:pt x="17843" y="61583"/>
                  </a:cubicBezTo>
                  <a:lnTo>
                    <a:pt x="18639" y="61515"/>
                  </a:lnTo>
                  <a:lnTo>
                    <a:pt x="19344" y="61424"/>
                  </a:lnTo>
                  <a:cubicBezTo>
                    <a:pt x="20572" y="61265"/>
                    <a:pt x="21778" y="60901"/>
                    <a:pt x="22893" y="60332"/>
                  </a:cubicBezTo>
                  <a:cubicBezTo>
                    <a:pt x="24007" y="59809"/>
                    <a:pt x="25054" y="59149"/>
                    <a:pt x="26032" y="58376"/>
                  </a:cubicBezTo>
                  <a:cubicBezTo>
                    <a:pt x="26987" y="57625"/>
                    <a:pt x="27920" y="56829"/>
                    <a:pt x="28784" y="55964"/>
                  </a:cubicBezTo>
                  <a:cubicBezTo>
                    <a:pt x="29649" y="55100"/>
                    <a:pt x="30468" y="54213"/>
                    <a:pt x="31218" y="53257"/>
                  </a:cubicBezTo>
                  <a:cubicBezTo>
                    <a:pt x="31787" y="52575"/>
                    <a:pt x="32333" y="51847"/>
                    <a:pt x="33425" y="50414"/>
                  </a:cubicBezTo>
                  <a:cubicBezTo>
                    <a:pt x="35540" y="47548"/>
                    <a:pt x="35267" y="47366"/>
                    <a:pt x="37406" y="44545"/>
                  </a:cubicBezTo>
                  <a:cubicBezTo>
                    <a:pt x="38088" y="43590"/>
                    <a:pt x="38839" y="42725"/>
                    <a:pt x="39680" y="41906"/>
                  </a:cubicBezTo>
                  <a:cubicBezTo>
                    <a:pt x="39999" y="41588"/>
                    <a:pt x="40363" y="41292"/>
                    <a:pt x="40727" y="41019"/>
                  </a:cubicBezTo>
                  <a:cubicBezTo>
                    <a:pt x="41250" y="40655"/>
                    <a:pt x="41841" y="40360"/>
                    <a:pt x="42456" y="40200"/>
                  </a:cubicBezTo>
                  <a:cubicBezTo>
                    <a:pt x="42774" y="40121"/>
                    <a:pt x="43093" y="40081"/>
                    <a:pt x="43408" y="40081"/>
                  </a:cubicBezTo>
                  <a:cubicBezTo>
                    <a:pt x="43724" y="40081"/>
                    <a:pt x="44037" y="40121"/>
                    <a:pt x="44344" y="40200"/>
                  </a:cubicBezTo>
                  <a:cubicBezTo>
                    <a:pt x="44799" y="40314"/>
                    <a:pt x="45208" y="40451"/>
                    <a:pt x="45640" y="40633"/>
                  </a:cubicBezTo>
                  <a:cubicBezTo>
                    <a:pt x="46414" y="40951"/>
                    <a:pt x="47164" y="41451"/>
                    <a:pt x="48870" y="42134"/>
                  </a:cubicBezTo>
                  <a:cubicBezTo>
                    <a:pt x="50554" y="42794"/>
                    <a:pt x="51418" y="43112"/>
                    <a:pt x="52260" y="43453"/>
                  </a:cubicBezTo>
                  <a:cubicBezTo>
                    <a:pt x="53420" y="43908"/>
                    <a:pt x="54648" y="44158"/>
                    <a:pt x="55877" y="44249"/>
                  </a:cubicBezTo>
                  <a:cubicBezTo>
                    <a:pt x="56158" y="44270"/>
                    <a:pt x="56440" y="44280"/>
                    <a:pt x="56721" y="44280"/>
                  </a:cubicBezTo>
                  <a:cubicBezTo>
                    <a:pt x="57688" y="44280"/>
                    <a:pt x="58650" y="44160"/>
                    <a:pt x="59584" y="43931"/>
                  </a:cubicBezTo>
                  <a:cubicBezTo>
                    <a:pt x="60790" y="43612"/>
                    <a:pt x="61950" y="43203"/>
                    <a:pt x="63088" y="42725"/>
                  </a:cubicBezTo>
                  <a:cubicBezTo>
                    <a:pt x="64225" y="42248"/>
                    <a:pt x="65294" y="41633"/>
                    <a:pt x="66272" y="40883"/>
                  </a:cubicBezTo>
                  <a:cubicBezTo>
                    <a:pt x="67228" y="40132"/>
                    <a:pt x="68137" y="39313"/>
                    <a:pt x="68979" y="38449"/>
                  </a:cubicBezTo>
                  <a:cubicBezTo>
                    <a:pt x="70208" y="37129"/>
                    <a:pt x="70844" y="36470"/>
                    <a:pt x="71459" y="35810"/>
                  </a:cubicBezTo>
                  <a:cubicBezTo>
                    <a:pt x="72323" y="34946"/>
                    <a:pt x="73074" y="34013"/>
                    <a:pt x="73733" y="32989"/>
                  </a:cubicBezTo>
                  <a:cubicBezTo>
                    <a:pt x="75690" y="30009"/>
                    <a:pt x="75553" y="29918"/>
                    <a:pt x="77509" y="26961"/>
                  </a:cubicBezTo>
                  <a:cubicBezTo>
                    <a:pt x="78101" y="26006"/>
                    <a:pt x="78761" y="25073"/>
                    <a:pt x="79466" y="24186"/>
                  </a:cubicBezTo>
                  <a:cubicBezTo>
                    <a:pt x="79761" y="23845"/>
                    <a:pt x="80080" y="23526"/>
                    <a:pt x="80421" y="23253"/>
                  </a:cubicBezTo>
                  <a:cubicBezTo>
                    <a:pt x="80922" y="22844"/>
                    <a:pt x="81513" y="22548"/>
                    <a:pt x="82127" y="22344"/>
                  </a:cubicBezTo>
                  <a:cubicBezTo>
                    <a:pt x="82764" y="22139"/>
                    <a:pt x="83401" y="22025"/>
                    <a:pt x="84061" y="22002"/>
                  </a:cubicBezTo>
                  <a:cubicBezTo>
                    <a:pt x="84259" y="21993"/>
                    <a:pt x="84453" y="21987"/>
                    <a:pt x="84644" y="21987"/>
                  </a:cubicBezTo>
                  <a:cubicBezTo>
                    <a:pt x="84915" y="21987"/>
                    <a:pt x="85182" y="21998"/>
                    <a:pt x="85448" y="22025"/>
                  </a:cubicBezTo>
                  <a:cubicBezTo>
                    <a:pt x="86313" y="22071"/>
                    <a:pt x="87154" y="22207"/>
                    <a:pt x="88929" y="22389"/>
                  </a:cubicBezTo>
                  <a:cubicBezTo>
                    <a:pt x="90726" y="22571"/>
                    <a:pt x="91658" y="22639"/>
                    <a:pt x="92591" y="22662"/>
                  </a:cubicBezTo>
                  <a:cubicBezTo>
                    <a:pt x="92768" y="22669"/>
                    <a:pt x="92946" y="22672"/>
                    <a:pt x="93124" y="22672"/>
                  </a:cubicBezTo>
                  <a:cubicBezTo>
                    <a:pt x="94180" y="22672"/>
                    <a:pt x="95245" y="22558"/>
                    <a:pt x="96276" y="22344"/>
                  </a:cubicBezTo>
                  <a:cubicBezTo>
                    <a:pt x="97482" y="22093"/>
                    <a:pt x="98665" y="21661"/>
                    <a:pt x="99734" y="21047"/>
                  </a:cubicBezTo>
                  <a:cubicBezTo>
                    <a:pt x="100553" y="20592"/>
                    <a:pt x="101349" y="20137"/>
                    <a:pt x="102896" y="19182"/>
                  </a:cubicBezTo>
                  <a:cubicBezTo>
                    <a:pt x="103919" y="18522"/>
                    <a:pt x="104875" y="17771"/>
                    <a:pt x="105785" y="16975"/>
                  </a:cubicBezTo>
                  <a:cubicBezTo>
                    <a:pt x="106694" y="16156"/>
                    <a:pt x="107513" y="15224"/>
                    <a:pt x="108219" y="14245"/>
                  </a:cubicBezTo>
                  <a:cubicBezTo>
                    <a:pt x="109265" y="12744"/>
                    <a:pt x="109765" y="11971"/>
                    <a:pt x="110243" y="11175"/>
                  </a:cubicBezTo>
                  <a:cubicBezTo>
                    <a:pt x="110880" y="10105"/>
                    <a:pt x="111380" y="8968"/>
                    <a:pt x="111699" y="7762"/>
                  </a:cubicBezTo>
                  <a:cubicBezTo>
                    <a:pt x="112040" y="6557"/>
                    <a:pt x="112268" y="5351"/>
                    <a:pt x="112359" y="4100"/>
                  </a:cubicBezTo>
                  <a:cubicBezTo>
                    <a:pt x="112427" y="3190"/>
                    <a:pt x="112336" y="2235"/>
                    <a:pt x="111858" y="483"/>
                  </a:cubicBezTo>
                  <a:cubicBezTo>
                    <a:pt x="111762" y="151"/>
                    <a:pt x="111464" y="1"/>
                    <a:pt x="111173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6" name="Google Shape;2686;p36"/>
            <p:cNvGrpSpPr/>
            <p:nvPr/>
          </p:nvGrpSpPr>
          <p:grpSpPr>
            <a:xfrm>
              <a:off x="343475" y="3909325"/>
              <a:ext cx="1004325" cy="1026650"/>
              <a:chOff x="1114125" y="3676175"/>
              <a:chExt cx="1004325" cy="1026650"/>
            </a:xfrm>
          </p:grpSpPr>
          <p:sp>
            <p:nvSpPr>
              <p:cNvPr id="2687" name="Google Shape;2687;p36"/>
              <p:cNvSpPr/>
              <p:nvPr/>
            </p:nvSpPr>
            <p:spPr>
              <a:xfrm>
                <a:off x="1645275" y="4251750"/>
                <a:ext cx="46075" cy="43025"/>
              </a:xfrm>
              <a:custGeom>
                <a:avLst/>
                <a:gdLst/>
                <a:ahLst/>
                <a:cxnLst/>
                <a:rect l="l" t="t" r="r" b="b"/>
                <a:pathLst>
                  <a:path w="1843" h="1721" extrusionOk="0">
                    <a:moveTo>
                      <a:pt x="782" y="0"/>
                    </a:moveTo>
                    <a:cubicBezTo>
                      <a:pt x="628" y="0"/>
                      <a:pt x="492" y="31"/>
                      <a:pt x="410" y="98"/>
                    </a:cubicBezTo>
                    <a:cubicBezTo>
                      <a:pt x="68" y="394"/>
                      <a:pt x="0" y="894"/>
                      <a:pt x="250" y="1258"/>
                    </a:cubicBezTo>
                    <a:cubicBezTo>
                      <a:pt x="406" y="1555"/>
                      <a:pt x="703" y="1721"/>
                      <a:pt x="1004" y="1721"/>
                    </a:cubicBezTo>
                    <a:cubicBezTo>
                      <a:pt x="1186" y="1721"/>
                      <a:pt x="1370" y="1660"/>
                      <a:pt x="1524" y="1531"/>
                    </a:cubicBezTo>
                    <a:cubicBezTo>
                      <a:pt x="1797" y="1326"/>
                      <a:pt x="1843" y="689"/>
                      <a:pt x="1615" y="325"/>
                    </a:cubicBezTo>
                    <a:cubicBezTo>
                      <a:pt x="1478" y="127"/>
                      <a:pt x="1095" y="0"/>
                      <a:pt x="78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36"/>
              <p:cNvSpPr/>
              <p:nvPr/>
            </p:nvSpPr>
            <p:spPr>
              <a:xfrm>
                <a:off x="1488300" y="4227650"/>
                <a:ext cx="46100" cy="42850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4" extrusionOk="0">
                    <a:moveTo>
                      <a:pt x="749" y="1"/>
                    </a:moveTo>
                    <a:cubicBezTo>
                      <a:pt x="604" y="1"/>
                      <a:pt x="473" y="27"/>
                      <a:pt x="388" y="84"/>
                    </a:cubicBezTo>
                    <a:cubicBezTo>
                      <a:pt x="69" y="402"/>
                      <a:pt x="1" y="880"/>
                      <a:pt x="251" y="1267"/>
                    </a:cubicBezTo>
                    <a:cubicBezTo>
                      <a:pt x="390" y="1558"/>
                      <a:pt x="672" y="1714"/>
                      <a:pt x="964" y="1714"/>
                    </a:cubicBezTo>
                    <a:cubicBezTo>
                      <a:pt x="1151" y="1714"/>
                      <a:pt x="1342" y="1650"/>
                      <a:pt x="1502" y="1517"/>
                    </a:cubicBezTo>
                    <a:cubicBezTo>
                      <a:pt x="1798" y="1312"/>
                      <a:pt x="1843" y="652"/>
                      <a:pt x="1593" y="311"/>
                    </a:cubicBezTo>
                    <a:cubicBezTo>
                      <a:pt x="1453" y="124"/>
                      <a:pt x="1066" y="1"/>
                      <a:pt x="7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36"/>
              <p:cNvSpPr/>
              <p:nvPr/>
            </p:nvSpPr>
            <p:spPr>
              <a:xfrm>
                <a:off x="1527550" y="4144100"/>
                <a:ext cx="4607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1843" h="1791" extrusionOk="0">
                    <a:moveTo>
                      <a:pt x="1007" y="1"/>
                    </a:moveTo>
                    <a:cubicBezTo>
                      <a:pt x="809" y="1"/>
                      <a:pt x="614" y="81"/>
                      <a:pt x="478" y="241"/>
                    </a:cubicBezTo>
                    <a:cubicBezTo>
                      <a:pt x="296" y="446"/>
                      <a:pt x="160" y="673"/>
                      <a:pt x="91" y="946"/>
                    </a:cubicBezTo>
                    <a:cubicBezTo>
                      <a:pt x="0" y="1265"/>
                      <a:pt x="160" y="1606"/>
                      <a:pt x="478" y="1765"/>
                    </a:cubicBezTo>
                    <a:cubicBezTo>
                      <a:pt x="532" y="1783"/>
                      <a:pt x="591" y="1790"/>
                      <a:pt x="653" y="1790"/>
                    </a:cubicBezTo>
                    <a:cubicBezTo>
                      <a:pt x="827" y="1790"/>
                      <a:pt x="1028" y="1736"/>
                      <a:pt x="1229" y="1720"/>
                    </a:cubicBezTo>
                    <a:cubicBezTo>
                      <a:pt x="1411" y="1469"/>
                      <a:pt x="1638" y="1287"/>
                      <a:pt x="1707" y="1037"/>
                    </a:cubicBezTo>
                    <a:cubicBezTo>
                      <a:pt x="1775" y="742"/>
                      <a:pt x="1843" y="423"/>
                      <a:pt x="1479" y="173"/>
                    </a:cubicBezTo>
                    <a:cubicBezTo>
                      <a:pt x="1344" y="58"/>
                      <a:pt x="1175" y="1"/>
                      <a:pt x="100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36"/>
              <p:cNvSpPr/>
              <p:nvPr/>
            </p:nvSpPr>
            <p:spPr>
              <a:xfrm>
                <a:off x="1612275" y="4131050"/>
                <a:ext cx="43250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835" extrusionOk="0">
                    <a:moveTo>
                      <a:pt x="929" y="1"/>
                    </a:moveTo>
                    <a:cubicBezTo>
                      <a:pt x="761" y="1"/>
                      <a:pt x="598" y="63"/>
                      <a:pt x="479" y="194"/>
                    </a:cubicBezTo>
                    <a:cubicBezTo>
                      <a:pt x="137" y="558"/>
                      <a:pt x="1" y="1082"/>
                      <a:pt x="92" y="1559"/>
                    </a:cubicBezTo>
                    <a:cubicBezTo>
                      <a:pt x="115" y="1696"/>
                      <a:pt x="410" y="1787"/>
                      <a:pt x="592" y="1832"/>
                    </a:cubicBezTo>
                    <a:cubicBezTo>
                      <a:pt x="597" y="1834"/>
                      <a:pt x="603" y="1835"/>
                      <a:pt x="608" y="1835"/>
                    </a:cubicBezTo>
                    <a:cubicBezTo>
                      <a:pt x="678" y="1835"/>
                      <a:pt x="793" y="1708"/>
                      <a:pt x="1024" y="1582"/>
                    </a:cubicBezTo>
                    <a:cubicBezTo>
                      <a:pt x="1229" y="1355"/>
                      <a:pt x="1434" y="1127"/>
                      <a:pt x="1593" y="854"/>
                    </a:cubicBezTo>
                    <a:cubicBezTo>
                      <a:pt x="1730" y="604"/>
                      <a:pt x="1616" y="285"/>
                      <a:pt x="1366" y="149"/>
                    </a:cubicBezTo>
                    <a:cubicBezTo>
                      <a:pt x="1236" y="52"/>
                      <a:pt x="1081" y="1"/>
                      <a:pt x="92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36"/>
              <p:cNvSpPr/>
              <p:nvPr/>
            </p:nvSpPr>
            <p:spPr>
              <a:xfrm>
                <a:off x="1563950" y="4282675"/>
                <a:ext cx="4380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844" extrusionOk="0">
                    <a:moveTo>
                      <a:pt x="956" y="0"/>
                    </a:moveTo>
                    <a:cubicBezTo>
                      <a:pt x="785" y="0"/>
                      <a:pt x="612" y="69"/>
                      <a:pt x="478" y="203"/>
                    </a:cubicBezTo>
                    <a:cubicBezTo>
                      <a:pt x="137" y="567"/>
                      <a:pt x="0" y="1090"/>
                      <a:pt x="91" y="1568"/>
                    </a:cubicBezTo>
                    <a:cubicBezTo>
                      <a:pt x="137" y="1704"/>
                      <a:pt x="410" y="1795"/>
                      <a:pt x="592" y="1841"/>
                    </a:cubicBezTo>
                    <a:cubicBezTo>
                      <a:pt x="597" y="1842"/>
                      <a:pt x="602" y="1843"/>
                      <a:pt x="608" y="1843"/>
                    </a:cubicBezTo>
                    <a:cubicBezTo>
                      <a:pt x="678" y="1843"/>
                      <a:pt x="792" y="1717"/>
                      <a:pt x="1024" y="1591"/>
                    </a:cubicBezTo>
                    <a:cubicBezTo>
                      <a:pt x="1251" y="1363"/>
                      <a:pt x="1433" y="1113"/>
                      <a:pt x="1615" y="863"/>
                    </a:cubicBezTo>
                    <a:cubicBezTo>
                      <a:pt x="1752" y="590"/>
                      <a:pt x="1638" y="294"/>
                      <a:pt x="1365" y="157"/>
                    </a:cubicBezTo>
                    <a:cubicBezTo>
                      <a:pt x="1249" y="52"/>
                      <a:pt x="1103" y="0"/>
                      <a:pt x="95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36"/>
              <p:cNvSpPr/>
              <p:nvPr/>
            </p:nvSpPr>
            <p:spPr>
              <a:xfrm>
                <a:off x="1580425" y="4211575"/>
                <a:ext cx="43825" cy="45700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828" extrusionOk="0">
                    <a:moveTo>
                      <a:pt x="962" y="1"/>
                    </a:moveTo>
                    <a:cubicBezTo>
                      <a:pt x="791" y="1"/>
                      <a:pt x="623" y="70"/>
                      <a:pt x="501" y="204"/>
                    </a:cubicBezTo>
                    <a:cubicBezTo>
                      <a:pt x="160" y="568"/>
                      <a:pt x="1" y="1068"/>
                      <a:pt x="115" y="1568"/>
                    </a:cubicBezTo>
                    <a:cubicBezTo>
                      <a:pt x="137" y="1682"/>
                      <a:pt x="433" y="1773"/>
                      <a:pt x="615" y="1819"/>
                    </a:cubicBezTo>
                    <a:cubicBezTo>
                      <a:pt x="624" y="1825"/>
                      <a:pt x="634" y="1827"/>
                      <a:pt x="645" y="1827"/>
                    </a:cubicBezTo>
                    <a:cubicBezTo>
                      <a:pt x="716" y="1827"/>
                      <a:pt x="830" y="1706"/>
                      <a:pt x="1047" y="1568"/>
                    </a:cubicBezTo>
                    <a:cubicBezTo>
                      <a:pt x="1252" y="1364"/>
                      <a:pt x="1457" y="1113"/>
                      <a:pt x="1616" y="863"/>
                    </a:cubicBezTo>
                    <a:cubicBezTo>
                      <a:pt x="1753" y="590"/>
                      <a:pt x="1639" y="272"/>
                      <a:pt x="1389" y="158"/>
                    </a:cubicBezTo>
                    <a:cubicBezTo>
                      <a:pt x="1262" y="52"/>
                      <a:pt x="1111" y="1"/>
                      <a:pt x="96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36"/>
              <p:cNvSpPr/>
              <p:nvPr/>
            </p:nvSpPr>
            <p:spPr>
              <a:xfrm>
                <a:off x="1771525" y="4124525"/>
                <a:ext cx="44950" cy="38125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525" extrusionOk="0">
                    <a:moveTo>
                      <a:pt x="1297" y="0"/>
                    </a:moveTo>
                    <a:cubicBezTo>
                      <a:pt x="614" y="0"/>
                      <a:pt x="228" y="387"/>
                      <a:pt x="23" y="1206"/>
                    </a:cubicBezTo>
                    <a:cubicBezTo>
                      <a:pt x="0" y="1297"/>
                      <a:pt x="182" y="1525"/>
                      <a:pt x="273" y="1525"/>
                    </a:cubicBezTo>
                    <a:cubicBezTo>
                      <a:pt x="819" y="1525"/>
                      <a:pt x="1388" y="1434"/>
                      <a:pt x="1661" y="888"/>
                    </a:cubicBezTo>
                    <a:cubicBezTo>
                      <a:pt x="1752" y="637"/>
                      <a:pt x="1797" y="387"/>
                      <a:pt x="1774" y="114"/>
                    </a:cubicBezTo>
                    <a:cubicBezTo>
                      <a:pt x="1615" y="46"/>
                      <a:pt x="1456" y="0"/>
                      <a:pt x="129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36"/>
              <p:cNvSpPr/>
              <p:nvPr/>
            </p:nvSpPr>
            <p:spPr>
              <a:xfrm>
                <a:off x="1633325" y="4555600"/>
                <a:ext cx="44375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527" extrusionOk="0">
                    <a:moveTo>
                      <a:pt x="1274" y="0"/>
                    </a:moveTo>
                    <a:cubicBezTo>
                      <a:pt x="615" y="23"/>
                      <a:pt x="205" y="410"/>
                      <a:pt x="0" y="1228"/>
                    </a:cubicBezTo>
                    <a:cubicBezTo>
                      <a:pt x="0" y="1297"/>
                      <a:pt x="160" y="1524"/>
                      <a:pt x="251" y="1524"/>
                    </a:cubicBezTo>
                    <a:cubicBezTo>
                      <a:pt x="293" y="1526"/>
                      <a:pt x="335" y="1527"/>
                      <a:pt x="378" y="1527"/>
                    </a:cubicBezTo>
                    <a:cubicBezTo>
                      <a:pt x="883" y="1527"/>
                      <a:pt x="1388" y="1393"/>
                      <a:pt x="1661" y="910"/>
                    </a:cubicBezTo>
                    <a:cubicBezTo>
                      <a:pt x="1729" y="660"/>
                      <a:pt x="1775" y="387"/>
                      <a:pt x="1775" y="137"/>
                    </a:cubicBezTo>
                    <a:cubicBezTo>
                      <a:pt x="1616" y="68"/>
                      <a:pt x="1434" y="23"/>
                      <a:pt x="127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36"/>
              <p:cNvSpPr/>
              <p:nvPr/>
            </p:nvSpPr>
            <p:spPr>
              <a:xfrm>
                <a:off x="1725450" y="4213800"/>
                <a:ext cx="44950" cy="3820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528" extrusionOk="0">
                    <a:moveTo>
                      <a:pt x="1297" y="1"/>
                    </a:moveTo>
                    <a:cubicBezTo>
                      <a:pt x="615" y="24"/>
                      <a:pt x="228" y="388"/>
                      <a:pt x="23" y="1229"/>
                    </a:cubicBezTo>
                    <a:cubicBezTo>
                      <a:pt x="1" y="1297"/>
                      <a:pt x="183" y="1525"/>
                      <a:pt x="274" y="1525"/>
                    </a:cubicBezTo>
                    <a:cubicBezTo>
                      <a:pt x="316" y="1527"/>
                      <a:pt x="358" y="1528"/>
                      <a:pt x="400" y="1528"/>
                    </a:cubicBezTo>
                    <a:cubicBezTo>
                      <a:pt x="906" y="1528"/>
                      <a:pt x="1409" y="1393"/>
                      <a:pt x="1661" y="911"/>
                    </a:cubicBezTo>
                    <a:cubicBezTo>
                      <a:pt x="1752" y="660"/>
                      <a:pt x="1798" y="388"/>
                      <a:pt x="1775" y="115"/>
                    </a:cubicBezTo>
                    <a:cubicBezTo>
                      <a:pt x="1616" y="69"/>
                      <a:pt x="1456" y="24"/>
                      <a:pt x="129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36"/>
              <p:cNvSpPr/>
              <p:nvPr/>
            </p:nvSpPr>
            <p:spPr>
              <a:xfrm>
                <a:off x="1672575" y="4176925"/>
                <a:ext cx="40900" cy="31225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249" extrusionOk="0">
                    <a:moveTo>
                      <a:pt x="853" y="1"/>
                    </a:moveTo>
                    <a:cubicBezTo>
                      <a:pt x="761" y="1"/>
                      <a:pt x="682" y="20"/>
                      <a:pt x="637" y="65"/>
                    </a:cubicBezTo>
                    <a:cubicBezTo>
                      <a:pt x="432" y="270"/>
                      <a:pt x="0" y="520"/>
                      <a:pt x="228" y="839"/>
                    </a:cubicBezTo>
                    <a:cubicBezTo>
                      <a:pt x="478" y="1089"/>
                      <a:pt x="819" y="1226"/>
                      <a:pt x="1183" y="1248"/>
                    </a:cubicBezTo>
                    <a:cubicBezTo>
                      <a:pt x="1186" y="1249"/>
                      <a:pt x="1190" y="1249"/>
                      <a:pt x="1193" y="1249"/>
                    </a:cubicBezTo>
                    <a:cubicBezTo>
                      <a:pt x="1417" y="1249"/>
                      <a:pt x="1636" y="494"/>
                      <a:pt x="1501" y="270"/>
                    </a:cubicBezTo>
                    <a:cubicBezTo>
                      <a:pt x="1404" y="124"/>
                      <a:pt x="1085" y="1"/>
                      <a:pt x="85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36"/>
              <p:cNvSpPr/>
              <p:nvPr/>
            </p:nvSpPr>
            <p:spPr>
              <a:xfrm>
                <a:off x="1468975" y="4404975"/>
                <a:ext cx="404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271" extrusionOk="0">
                    <a:moveTo>
                      <a:pt x="843" y="0"/>
                    </a:moveTo>
                    <a:cubicBezTo>
                      <a:pt x="752" y="0"/>
                      <a:pt x="676" y="20"/>
                      <a:pt x="637" y="65"/>
                    </a:cubicBezTo>
                    <a:cubicBezTo>
                      <a:pt x="410" y="270"/>
                      <a:pt x="0" y="520"/>
                      <a:pt x="228" y="839"/>
                    </a:cubicBezTo>
                    <a:cubicBezTo>
                      <a:pt x="478" y="1089"/>
                      <a:pt x="797" y="1248"/>
                      <a:pt x="1161" y="1271"/>
                    </a:cubicBezTo>
                    <a:cubicBezTo>
                      <a:pt x="1411" y="1271"/>
                      <a:pt x="1616" y="520"/>
                      <a:pt x="1479" y="270"/>
                    </a:cubicBezTo>
                    <a:cubicBezTo>
                      <a:pt x="1398" y="124"/>
                      <a:pt x="1072" y="0"/>
                      <a:pt x="843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36"/>
              <p:cNvSpPr/>
              <p:nvPr/>
            </p:nvSpPr>
            <p:spPr>
              <a:xfrm>
                <a:off x="1372300" y="4282125"/>
                <a:ext cx="403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50" extrusionOk="0">
                    <a:moveTo>
                      <a:pt x="843" y="1"/>
                    </a:moveTo>
                    <a:cubicBezTo>
                      <a:pt x="752" y="1"/>
                      <a:pt x="676" y="20"/>
                      <a:pt x="637" y="66"/>
                    </a:cubicBezTo>
                    <a:cubicBezTo>
                      <a:pt x="433" y="270"/>
                      <a:pt x="0" y="521"/>
                      <a:pt x="228" y="816"/>
                    </a:cubicBezTo>
                    <a:cubicBezTo>
                      <a:pt x="478" y="1089"/>
                      <a:pt x="819" y="1249"/>
                      <a:pt x="1161" y="1249"/>
                    </a:cubicBezTo>
                    <a:cubicBezTo>
                      <a:pt x="1164" y="1249"/>
                      <a:pt x="1168" y="1249"/>
                      <a:pt x="1171" y="1249"/>
                    </a:cubicBezTo>
                    <a:cubicBezTo>
                      <a:pt x="1417" y="1249"/>
                      <a:pt x="1613" y="495"/>
                      <a:pt x="1479" y="270"/>
                    </a:cubicBezTo>
                    <a:cubicBezTo>
                      <a:pt x="1398" y="124"/>
                      <a:pt x="1072" y="1"/>
                      <a:pt x="84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36"/>
              <p:cNvSpPr/>
              <p:nvPr/>
            </p:nvSpPr>
            <p:spPr>
              <a:xfrm>
                <a:off x="1461575" y="4327975"/>
                <a:ext cx="40925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258" extrusionOk="0">
                    <a:moveTo>
                      <a:pt x="833" y="1"/>
                    </a:moveTo>
                    <a:cubicBezTo>
                      <a:pt x="749" y="1"/>
                      <a:pt x="679" y="16"/>
                      <a:pt x="638" y="52"/>
                    </a:cubicBezTo>
                    <a:cubicBezTo>
                      <a:pt x="433" y="279"/>
                      <a:pt x="1" y="529"/>
                      <a:pt x="228" y="825"/>
                    </a:cubicBezTo>
                    <a:cubicBezTo>
                      <a:pt x="478" y="1098"/>
                      <a:pt x="820" y="1234"/>
                      <a:pt x="1184" y="1257"/>
                    </a:cubicBezTo>
                    <a:cubicBezTo>
                      <a:pt x="1187" y="1257"/>
                      <a:pt x="1190" y="1258"/>
                      <a:pt x="1193" y="1258"/>
                    </a:cubicBezTo>
                    <a:cubicBezTo>
                      <a:pt x="1418" y="1258"/>
                      <a:pt x="1637" y="503"/>
                      <a:pt x="1502" y="279"/>
                    </a:cubicBezTo>
                    <a:cubicBezTo>
                      <a:pt x="1418" y="127"/>
                      <a:pt x="1071" y="1"/>
                      <a:pt x="83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36"/>
              <p:cNvSpPr/>
              <p:nvPr/>
            </p:nvSpPr>
            <p:spPr>
              <a:xfrm>
                <a:off x="1485475" y="3744175"/>
                <a:ext cx="409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271" extrusionOk="0">
                    <a:moveTo>
                      <a:pt x="854" y="0"/>
                    </a:moveTo>
                    <a:cubicBezTo>
                      <a:pt x="761" y="0"/>
                      <a:pt x="682" y="20"/>
                      <a:pt x="637" y="65"/>
                    </a:cubicBezTo>
                    <a:cubicBezTo>
                      <a:pt x="432" y="292"/>
                      <a:pt x="0" y="542"/>
                      <a:pt x="228" y="838"/>
                    </a:cubicBezTo>
                    <a:cubicBezTo>
                      <a:pt x="478" y="1088"/>
                      <a:pt x="819" y="1247"/>
                      <a:pt x="1183" y="1270"/>
                    </a:cubicBezTo>
                    <a:cubicBezTo>
                      <a:pt x="1186" y="1271"/>
                      <a:pt x="1190" y="1271"/>
                      <a:pt x="1193" y="1271"/>
                    </a:cubicBezTo>
                    <a:cubicBezTo>
                      <a:pt x="1417" y="1271"/>
                      <a:pt x="1636" y="516"/>
                      <a:pt x="1501" y="292"/>
                    </a:cubicBezTo>
                    <a:cubicBezTo>
                      <a:pt x="1420" y="129"/>
                      <a:pt x="1091" y="0"/>
                      <a:pt x="85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36"/>
              <p:cNvSpPr/>
              <p:nvPr/>
            </p:nvSpPr>
            <p:spPr>
              <a:xfrm>
                <a:off x="1327950" y="4472075"/>
                <a:ext cx="403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72" extrusionOk="0">
                    <a:moveTo>
                      <a:pt x="834" y="1"/>
                    </a:moveTo>
                    <a:cubicBezTo>
                      <a:pt x="740" y="1"/>
                      <a:pt x="660" y="20"/>
                      <a:pt x="614" y="65"/>
                    </a:cubicBezTo>
                    <a:cubicBezTo>
                      <a:pt x="410" y="293"/>
                      <a:pt x="0" y="520"/>
                      <a:pt x="205" y="839"/>
                    </a:cubicBezTo>
                    <a:cubicBezTo>
                      <a:pt x="455" y="1089"/>
                      <a:pt x="796" y="1248"/>
                      <a:pt x="1160" y="1271"/>
                    </a:cubicBezTo>
                    <a:cubicBezTo>
                      <a:pt x="1164" y="1271"/>
                      <a:pt x="1167" y="1272"/>
                      <a:pt x="1171" y="1272"/>
                    </a:cubicBezTo>
                    <a:cubicBezTo>
                      <a:pt x="1416" y="1272"/>
                      <a:pt x="1613" y="517"/>
                      <a:pt x="1479" y="270"/>
                    </a:cubicBezTo>
                    <a:cubicBezTo>
                      <a:pt x="1397" y="124"/>
                      <a:pt x="1072" y="1"/>
                      <a:pt x="834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36"/>
              <p:cNvSpPr/>
              <p:nvPr/>
            </p:nvSpPr>
            <p:spPr>
              <a:xfrm>
                <a:off x="1575325" y="4379475"/>
                <a:ext cx="4035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68" extrusionOk="0">
                    <a:moveTo>
                      <a:pt x="820" y="0"/>
                    </a:moveTo>
                    <a:cubicBezTo>
                      <a:pt x="732" y="0"/>
                      <a:pt x="657" y="19"/>
                      <a:pt x="614" y="62"/>
                    </a:cubicBezTo>
                    <a:cubicBezTo>
                      <a:pt x="410" y="289"/>
                      <a:pt x="0" y="517"/>
                      <a:pt x="205" y="835"/>
                    </a:cubicBezTo>
                    <a:cubicBezTo>
                      <a:pt x="455" y="1085"/>
                      <a:pt x="796" y="1244"/>
                      <a:pt x="1160" y="1267"/>
                    </a:cubicBezTo>
                    <a:cubicBezTo>
                      <a:pt x="1164" y="1268"/>
                      <a:pt x="1168" y="1268"/>
                      <a:pt x="1171" y="1268"/>
                    </a:cubicBezTo>
                    <a:cubicBezTo>
                      <a:pt x="1416" y="1268"/>
                      <a:pt x="1613" y="513"/>
                      <a:pt x="1479" y="266"/>
                    </a:cubicBezTo>
                    <a:cubicBezTo>
                      <a:pt x="1396" y="133"/>
                      <a:pt x="1058" y="0"/>
                      <a:pt x="82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36"/>
              <p:cNvSpPr/>
              <p:nvPr/>
            </p:nvSpPr>
            <p:spPr>
              <a:xfrm>
                <a:off x="1309175" y="4605725"/>
                <a:ext cx="404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271" extrusionOk="0">
                    <a:moveTo>
                      <a:pt x="835" y="0"/>
                    </a:moveTo>
                    <a:cubicBezTo>
                      <a:pt x="740" y="0"/>
                      <a:pt x="660" y="20"/>
                      <a:pt x="615" y="65"/>
                    </a:cubicBezTo>
                    <a:cubicBezTo>
                      <a:pt x="410" y="270"/>
                      <a:pt x="0" y="520"/>
                      <a:pt x="205" y="838"/>
                    </a:cubicBezTo>
                    <a:cubicBezTo>
                      <a:pt x="478" y="1089"/>
                      <a:pt x="797" y="1248"/>
                      <a:pt x="1161" y="1271"/>
                    </a:cubicBezTo>
                    <a:cubicBezTo>
                      <a:pt x="1411" y="1271"/>
                      <a:pt x="1615" y="520"/>
                      <a:pt x="1479" y="270"/>
                    </a:cubicBezTo>
                    <a:cubicBezTo>
                      <a:pt x="1398" y="123"/>
                      <a:pt x="1072" y="0"/>
                      <a:pt x="83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36"/>
              <p:cNvSpPr/>
              <p:nvPr/>
            </p:nvSpPr>
            <p:spPr>
              <a:xfrm>
                <a:off x="1807350" y="3869825"/>
                <a:ext cx="403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72" extrusionOk="0">
                    <a:moveTo>
                      <a:pt x="847" y="1"/>
                    </a:moveTo>
                    <a:cubicBezTo>
                      <a:pt x="754" y="1"/>
                      <a:pt x="676" y="20"/>
                      <a:pt x="637" y="66"/>
                    </a:cubicBezTo>
                    <a:cubicBezTo>
                      <a:pt x="410" y="271"/>
                      <a:pt x="0" y="521"/>
                      <a:pt x="228" y="839"/>
                    </a:cubicBezTo>
                    <a:cubicBezTo>
                      <a:pt x="478" y="1089"/>
                      <a:pt x="819" y="1249"/>
                      <a:pt x="1160" y="1271"/>
                    </a:cubicBezTo>
                    <a:cubicBezTo>
                      <a:pt x="1164" y="1272"/>
                      <a:pt x="1168" y="1272"/>
                      <a:pt x="1171" y="1272"/>
                    </a:cubicBezTo>
                    <a:cubicBezTo>
                      <a:pt x="1416" y="1272"/>
                      <a:pt x="1613" y="517"/>
                      <a:pt x="1479" y="271"/>
                    </a:cubicBezTo>
                    <a:cubicBezTo>
                      <a:pt x="1414" y="124"/>
                      <a:pt x="1081" y="1"/>
                      <a:pt x="84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36"/>
              <p:cNvSpPr/>
              <p:nvPr/>
            </p:nvSpPr>
            <p:spPr>
              <a:xfrm>
                <a:off x="1937575" y="4276450"/>
                <a:ext cx="40925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272" extrusionOk="0">
                    <a:moveTo>
                      <a:pt x="857" y="0"/>
                    </a:moveTo>
                    <a:cubicBezTo>
                      <a:pt x="763" y="0"/>
                      <a:pt x="683" y="20"/>
                      <a:pt x="637" y="65"/>
                    </a:cubicBezTo>
                    <a:cubicBezTo>
                      <a:pt x="433" y="293"/>
                      <a:pt x="0" y="520"/>
                      <a:pt x="228" y="839"/>
                    </a:cubicBezTo>
                    <a:cubicBezTo>
                      <a:pt x="478" y="1089"/>
                      <a:pt x="819" y="1248"/>
                      <a:pt x="1183" y="1271"/>
                    </a:cubicBezTo>
                    <a:cubicBezTo>
                      <a:pt x="1187" y="1271"/>
                      <a:pt x="1190" y="1271"/>
                      <a:pt x="1193" y="1271"/>
                    </a:cubicBezTo>
                    <a:cubicBezTo>
                      <a:pt x="1417" y="1271"/>
                      <a:pt x="1636" y="517"/>
                      <a:pt x="1502" y="270"/>
                    </a:cubicBezTo>
                    <a:cubicBezTo>
                      <a:pt x="1420" y="124"/>
                      <a:pt x="1095" y="0"/>
                      <a:pt x="85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36"/>
              <p:cNvSpPr/>
              <p:nvPr/>
            </p:nvSpPr>
            <p:spPr>
              <a:xfrm>
                <a:off x="1292675" y="4087650"/>
                <a:ext cx="40375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272" extrusionOk="0">
                    <a:moveTo>
                      <a:pt x="844" y="0"/>
                    </a:moveTo>
                    <a:cubicBezTo>
                      <a:pt x="752" y="0"/>
                      <a:pt x="677" y="20"/>
                      <a:pt x="638" y="65"/>
                    </a:cubicBezTo>
                    <a:cubicBezTo>
                      <a:pt x="433" y="293"/>
                      <a:pt x="1" y="520"/>
                      <a:pt x="228" y="839"/>
                    </a:cubicBezTo>
                    <a:cubicBezTo>
                      <a:pt x="478" y="1089"/>
                      <a:pt x="820" y="1248"/>
                      <a:pt x="1184" y="1271"/>
                    </a:cubicBezTo>
                    <a:cubicBezTo>
                      <a:pt x="1187" y="1271"/>
                      <a:pt x="1190" y="1271"/>
                      <a:pt x="1193" y="1271"/>
                    </a:cubicBezTo>
                    <a:cubicBezTo>
                      <a:pt x="1417" y="1271"/>
                      <a:pt x="1614" y="516"/>
                      <a:pt x="1502" y="270"/>
                    </a:cubicBezTo>
                    <a:cubicBezTo>
                      <a:pt x="1404" y="123"/>
                      <a:pt x="1074" y="0"/>
                      <a:pt x="84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36"/>
              <p:cNvSpPr/>
              <p:nvPr/>
            </p:nvSpPr>
            <p:spPr>
              <a:xfrm>
                <a:off x="1413250" y="4166875"/>
                <a:ext cx="3357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48" extrusionOk="0">
                    <a:moveTo>
                      <a:pt x="831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0" y="445"/>
                      <a:pt x="0" y="763"/>
                      <a:pt x="182" y="968"/>
                    </a:cubicBezTo>
                    <a:cubicBezTo>
                      <a:pt x="313" y="1089"/>
                      <a:pt x="480" y="1147"/>
                      <a:pt x="646" y="1147"/>
                    </a:cubicBezTo>
                    <a:cubicBezTo>
                      <a:pt x="856" y="1147"/>
                      <a:pt x="1066" y="1054"/>
                      <a:pt x="1206" y="877"/>
                    </a:cubicBezTo>
                    <a:cubicBezTo>
                      <a:pt x="1297" y="672"/>
                      <a:pt x="1342" y="445"/>
                      <a:pt x="1342" y="240"/>
                    </a:cubicBezTo>
                    <a:cubicBezTo>
                      <a:pt x="1200" y="75"/>
                      <a:pt x="1020" y="1"/>
                      <a:pt x="831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36"/>
              <p:cNvSpPr/>
              <p:nvPr/>
            </p:nvSpPr>
            <p:spPr>
              <a:xfrm>
                <a:off x="1728875" y="4315950"/>
                <a:ext cx="34125" cy="2872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149" extrusionOk="0">
                    <a:moveTo>
                      <a:pt x="854" y="0"/>
                    </a:moveTo>
                    <a:cubicBezTo>
                      <a:pt x="652" y="0"/>
                      <a:pt x="442" y="92"/>
                      <a:pt x="250" y="260"/>
                    </a:cubicBezTo>
                    <a:cubicBezTo>
                      <a:pt x="23" y="442"/>
                      <a:pt x="0" y="760"/>
                      <a:pt x="182" y="987"/>
                    </a:cubicBezTo>
                    <a:cubicBezTo>
                      <a:pt x="319" y="1095"/>
                      <a:pt x="481" y="1148"/>
                      <a:pt x="642" y="1148"/>
                    </a:cubicBezTo>
                    <a:cubicBezTo>
                      <a:pt x="854" y="1148"/>
                      <a:pt x="1063" y="1055"/>
                      <a:pt x="1206" y="874"/>
                    </a:cubicBezTo>
                    <a:cubicBezTo>
                      <a:pt x="1319" y="669"/>
                      <a:pt x="1365" y="464"/>
                      <a:pt x="1365" y="237"/>
                    </a:cubicBezTo>
                    <a:cubicBezTo>
                      <a:pt x="1214" y="75"/>
                      <a:pt x="1037" y="0"/>
                      <a:pt x="85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36"/>
              <p:cNvSpPr/>
              <p:nvPr/>
            </p:nvSpPr>
            <p:spPr>
              <a:xfrm>
                <a:off x="2084850" y="4136175"/>
                <a:ext cx="33600" cy="28625"/>
              </a:xfrm>
              <a:custGeom>
                <a:avLst/>
                <a:gdLst/>
                <a:ahLst/>
                <a:cxnLst/>
                <a:rect l="l" t="t" r="r" b="b"/>
                <a:pathLst>
                  <a:path w="1344" h="1145" extrusionOk="0">
                    <a:moveTo>
                      <a:pt x="832" y="0"/>
                    </a:moveTo>
                    <a:cubicBezTo>
                      <a:pt x="630" y="0"/>
                      <a:pt x="417" y="86"/>
                      <a:pt x="228" y="240"/>
                    </a:cubicBezTo>
                    <a:cubicBezTo>
                      <a:pt x="24" y="422"/>
                      <a:pt x="1" y="763"/>
                      <a:pt x="183" y="968"/>
                    </a:cubicBezTo>
                    <a:cubicBezTo>
                      <a:pt x="312" y="1086"/>
                      <a:pt x="475" y="1145"/>
                      <a:pt x="639" y="1145"/>
                    </a:cubicBezTo>
                    <a:cubicBezTo>
                      <a:pt x="852" y="1145"/>
                      <a:pt x="1065" y="1046"/>
                      <a:pt x="1207" y="854"/>
                    </a:cubicBezTo>
                    <a:cubicBezTo>
                      <a:pt x="1298" y="672"/>
                      <a:pt x="1343" y="444"/>
                      <a:pt x="1343" y="240"/>
                    </a:cubicBezTo>
                    <a:cubicBezTo>
                      <a:pt x="1200" y="75"/>
                      <a:pt x="1021" y="0"/>
                      <a:pt x="8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36"/>
              <p:cNvSpPr/>
              <p:nvPr/>
            </p:nvSpPr>
            <p:spPr>
              <a:xfrm>
                <a:off x="1271650" y="3807625"/>
                <a:ext cx="33575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5" extrusionOk="0">
                    <a:moveTo>
                      <a:pt x="830" y="0"/>
                    </a:moveTo>
                    <a:cubicBezTo>
                      <a:pt x="628" y="0"/>
                      <a:pt x="416" y="92"/>
                      <a:pt x="228" y="256"/>
                    </a:cubicBezTo>
                    <a:cubicBezTo>
                      <a:pt x="23" y="438"/>
                      <a:pt x="0" y="757"/>
                      <a:pt x="182" y="984"/>
                    </a:cubicBezTo>
                    <a:cubicBezTo>
                      <a:pt x="307" y="1100"/>
                      <a:pt x="466" y="1154"/>
                      <a:pt x="625" y="1154"/>
                    </a:cubicBezTo>
                    <a:cubicBezTo>
                      <a:pt x="842" y="1154"/>
                      <a:pt x="1062" y="1054"/>
                      <a:pt x="1206" y="870"/>
                    </a:cubicBezTo>
                    <a:cubicBezTo>
                      <a:pt x="1297" y="689"/>
                      <a:pt x="1342" y="461"/>
                      <a:pt x="1342" y="256"/>
                    </a:cubicBezTo>
                    <a:cubicBezTo>
                      <a:pt x="1199" y="80"/>
                      <a:pt x="1019" y="0"/>
                      <a:pt x="83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36"/>
              <p:cNvSpPr/>
              <p:nvPr/>
            </p:nvSpPr>
            <p:spPr>
              <a:xfrm>
                <a:off x="1544600" y="4674150"/>
                <a:ext cx="34150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7" extrusionOk="0">
                    <a:moveTo>
                      <a:pt x="855" y="1"/>
                    </a:moveTo>
                    <a:cubicBezTo>
                      <a:pt x="652" y="1"/>
                      <a:pt x="440" y="87"/>
                      <a:pt x="251" y="240"/>
                    </a:cubicBezTo>
                    <a:cubicBezTo>
                      <a:pt x="24" y="422"/>
                      <a:pt x="1" y="763"/>
                      <a:pt x="183" y="968"/>
                    </a:cubicBezTo>
                    <a:cubicBezTo>
                      <a:pt x="324" y="1088"/>
                      <a:pt x="491" y="1147"/>
                      <a:pt x="656" y="1147"/>
                    </a:cubicBezTo>
                    <a:cubicBezTo>
                      <a:pt x="864" y="1147"/>
                      <a:pt x="1067" y="1054"/>
                      <a:pt x="1206" y="877"/>
                    </a:cubicBezTo>
                    <a:cubicBezTo>
                      <a:pt x="1320" y="672"/>
                      <a:pt x="1366" y="467"/>
                      <a:pt x="1366" y="240"/>
                    </a:cubicBezTo>
                    <a:cubicBezTo>
                      <a:pt x="1223" y="75"/>
                      <a:pt x="1044" y="1"/>
                      <a:pt x="85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36"/>
              <p:cNvSpPr/>
              <p:nvPr/>
            </p:nvSpPr>
            <p:spPr>
              <a:xfrm>
                <a:off x="1677675" y="4429200"/>
                <a:ext cx="33575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5" extrusionOk="0">
                    <a:moveTo>
                      <a:pt x="831" y="0"/>
                    </a:moveTo>
                    <a:cubicBezTo>
                      <a:pt x="629" y="0"/>
                      <a:pt x="416" y="92"/>
                      <a:pt x="228" y="256"/>
                    </a:cubicBezTo>
                    <a:cubicBezTo>
                      <a:pt x="24" y="438"/>
                      <a:pt x="1" y="757"/>
                      <a:pt x="183" y="984"/>
                    </a:cubicBezTo>
                    <a:cubicBezTo>
                      <a:pt x="308" y="1100"/>
                      <a:pt x="466" y="1154"/>
                      <a:pt x="626" y="1154"/>
                    </a:cubicBezTo>
                    <a:cubicBezTo>
                      <a:pt x="843" y="1154"/>
                      <a:pt x="1062" y="1054"/>
                      <a:pt x="1206" y="871"/>
                    </a:cubicBezTo>
                    <a:cubicBezTo>
                      <a:pt x="1297" y="689"/>
                      <a:pt x="1343" y="461"/>
                      <a:pt x="1343" y="256"/>
                    </a:cubicBezTo>
                    <a:cubicBezTo>
                      <a:pt x="1200" y="80"/>
                      <a:pt x="1020" y="0"/>
                      <a:pt x="831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36"/>
              <p:cNvSpPr/>
              <p:nvPr/>
            </p:nvSpPr>
            <p:spPr>
              <a:xfrm>
                <a:off x="1579875" y="4042900"/>
                <a:ext cx="34150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8" extrusionOk="0">
                    <a:moveTo>
                      <a:pt x="835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23" y="445"/>
                      <a:pt x="0" y="763"/>
                      <a:pt x="182" y="968"/>
                    </a:cubicBezTo>
                    <a:cubicBezTo>
                      <a:pt x="323" y="1089"/>
                      <a:pt x="491" y="1147"/>
                      <a:pt x="656" y="1147"/>
                    </a:cubicBezTo>
                    <a:cubicBezTo>
                      <a:pt x="863" y="1147"/>
                      <a:pt x="1066" y="1054"/>
                      <a:pt x="1206" y="877"/>
                    </a:cubicBezTo>
                    <a:cubicBezTo>
                      <a:pt x="1297" y="672"/>
                      <a:pt x="1365" y="468"/>
                      <a:pt x="1365" y="240"/>
                    </a:cubicBezTo>
                    <a:cubicBezTo>
                      <a:pt x="1212" y="75"/>
                      <a:pt x="1026" y="1"/>
                      <a:pt x="83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36"/>
              <p:cNvSpPr/>
              <p:nvPr/>
            </p:nvSpPr>
            <p:spPr>
              <a:xfrm>
                <a:off x="1661200" y="4337550"/>
                <a:ext cx="34125" cy="289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159" extrusionOk="0">
                    <a:moveTo>
                      <a:pt x="855" y="1"/>
                    </a:moveTo>
                    <a:cubicBezTo>
                      <a:pt x="652" y="1"/>
                      <a:pt x="442" y="93"/>
                      <a:pt x="250" y="260"/>
                    </a:cubicBezTo>
                    <a:cubicBezTo>
                      <a:pt x="23" y="442"/>
                      <a:pt x="0" y="760"/>
                      <a:pt x="182" y="988"/>
                    </a:cubicBezTo>
                    <a:cubicBezTo>
                      <a:pt x="317" y="1104"/>
                      <a:pt x="477" y="1158"/>
                      <a:pt x="635" y="1158"/>
                    </a:cubicBezTo>
                    <a:cubicBezTo>
                      <a:pt x="850" y="1158"/>
                      <a:pt x="1062" y="1058"/>
                      <a:pt x="1206" y="874"/>
                    </a:cubicBezTo>
                    <a:cubicBezTo>
                      <a:pt x="1365" y="715"/>
                      <a:pt x="1319" y="419"/>
                      <a:pt x="1365" y="237"/>
                    </a:cubicBezTo>
                    <a:cubicBezTo>
                      <a:pt x="1214" y="75"/>
                      <a:pt x="1037" y="1"/>
                      <a:pt x="85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36"/>
              <p:cNvSpPr/>
              <p:nvPr/>
            </p:nvSpPr>
            <p:spPr>
              <a:xfrm>
                <a:off x="1448500" y="3962150"/>
                <a:ext cx="33575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46" extrusionOk="0">
                    <a:moveTo>
                      <a:pt x="832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23" y="422"/>
                      <a:pt x="1" y="740"/>
                      <a:pt x="183" y="968"/>
                    </a:cubicBezTo>
                    <a:cubicBezTo>
                      <a:pt x="311" y="1087"/>
                      <a:pt x="474" y="1145"/>
                      <a:pt x="638" y="1145"/>
                    </a:cubicBezTo>
                    <a:cubicBezTo>
                      <a:pt x="851" y="1145"/>
                      <a:pt x="1065" y="1047"/>
                      <a:pt x="1206" y="854"/>
                    </a:cubicBezTo>
                    <a:cubicBezTo>
                      <a:pt x="1297" y="672"/>
                      <a:pt x="1343" y="445"/>
                      <a:pt x="1343" y="240"/>
                    </a:cubicBezTo>
                    <a:cubicBezTo>
                      <a:pt x="1200" y="75"/>
                      <a:pt x="1020" y="1"/>
                      <a:pt x="83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36"/>
              <p:cNvSpPr/>
              <p:nvPr/>
            </p:nvSpPr>
            <p:spPr>
              <a:xfrm>
                <a:off x="1486600" y="4547700"/>
                <a:ext cx="34150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6" extrusionOk="0">
                    <a:moveTo>
                      <a:pt x="835" y="0"/>
                    </a:moveTo>
                    <a:cubicBezTo>
                      <a:pt x="639" y="0"/>
                      <a:pt x="436" y="86"/>
                      <a:pt x="251" y="248"/>
                    </a:cubicBezTo>
                    <a:cubicBezTo>
                      <a:pt x="23" y="430"/>
                      <a:pt x="1" y="748"/>
                      <a:pt x="183" y="976"/>
                    </a:cubicBezTo>
                    <a:cubicBezTo>
                      <a:pt x="318" y="1091"/>
                      <a:pt x="477" y="1146"/>
                      <a:pt x="635" y="1146"/>
                    </a:cubicBezTo>
                    <a:cubicBezTo>
                      <a:pt x="850" y="1146"/>
                      <a:pt x="1062" y="1045"/>
                      <a:pt x="1206" y="862"/>
                    </a:cubicBezTo>
                    <a:cubicBezTo>
                      <a:pt x="1320" y="680"/>
                      <a:pt x="1365" y="453"/>
                      <a:pt x="1365" y="248"/>
                    </a:cubicBezTo>
                    <a:cubicBezTo>
                      <a:pt x="1209" y="80"/>
                      <a:pt x="1025" y="0"/>
                      <a:pt x="83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36"/>
              <p:cNvSpPr/>
              <p:nvPr/>
            </p:nvSpPr>
            <p:spPr>
              <a:xfrm>
                <a:off x="1238650" y="4376725"/>
                <a:ext cx="33575" cy="2845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38" extrusionOk="0">
                    <a:moveTo>
                      <a:pt x="832" y="1"/>
                    </a:moveTo>
                    <a:cubicBezTo>
                      <a:pt x="630" y="1"/>
                      <a:pt x="417" y="87"/>
                      <a:pt x="228" y="240"/>
                    </a:cubicBezTo>
                    <a:cubicBezTo>
                      <a:pt x="23" y="422"/>
                      <a:pt x="1" y="740"/>
                      <a:pt x="183" y="968"/>
                    </a:cubicBezTo>
                    <a:cubicBezTo>
                      <a:pt x="308" y="1083"/>
                      <a:pt x="466" y="1138"/>
                      <a:pt x="626" y="1138"/>
                    </a:cubicBezTo>
                    <a:cubicBezTo>
                      <a:pt x="843" y="1138"/>
                      <a:pt x="1062" y="1037"/>
                      <a:pt x="1206" y="854"/>
                    </a:cubicBezTo>
                    <a:cubicBezTo>
                      <a:pt x="1297" y="672"/>
                      <a:pt x="1343" y="445"/>
                      <a:pt x="1343" y="240"/>
                    </a:cubicBezTo>
                    <a:cubicBezTo>
                      <a:pt x="1200" y="75"/>
                      <a:pt x="1021" y="1"/>
                      <a:pt x="83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36"/>
              <p:cNvSpPr/>
              <p:nvPr/>
            </p:nvSpPr>
            <p:spPr>
              <a:xfrm>
                <a:off x="1925625" y="4011075"/>
                <a:ext cx="34150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7" extrusionOk="0">
                    <a:moveTo>
                      <a:pt x="846" y="0"/>
                    </a:moveTo>
                    <a:cubicBezTo>
                      <a:pt x="646" y="0"/>
                      <a:pt x="439" y="86"/>
                      <a:pt x="251" y="239"/>
                    </a:cubicBezTo>
                    <a:cubicBezTo>
                      <a:pt x="23" y="444"/>
                      <a:pt x="1" y="762"/>
                      <a:pt x="183" y="967"/>
                    </a:cubicBezTo>
                    <a:cubicBezTo>
                      <a:pt x="324" y="1088"/>
                      <a:pt x="496" y="1146"/>
                      <a:pt x="666" y="1146"/>
                    </a:cubicBezTo>
                    <a:cubicBezTo>
                      <a:pt x="879" y="1146"/>
                      <a:pt x="1090" y="1054"/>
                      <a:pt x="1229" y="876"/>
                    </a:cubicBezTo>
                    <a:cubicBezTo>
                      <a:pt x="1320" y="671"/>
                      <a:pt x="1366" y="467"/>
                      <a:pt x="1366" y="239"/>
                    </a:cubicBezTo>
                    <a:cubicBezTo>
                      <a:pt x="1212" y="75"/>
                      <a:pt x="1032" y="0"/>
                      <a:pt x="84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36"/>
              <p:cNvSpPr/>
              <p:nvPr/>
            </p:nvSpPr>
            <p:spPr>
              <a:xfrm>
                <a:off x="1628200" y="3891075"/>
                <a:ext cx="335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1" extrusionOk="0">
                    <a:moveTo>
                      <a:pt x="832" y="0"/>
                    </a:moveTo>
                    <a:cubicBezTo>
                      <a:pt x="630" y="0"/>
                      <a:pt x="417" y="86"/>
                      <a:pt x="228" y="239"/>
                    </a:cubicBezTo>
                    <a:cubicBezTo>
                      <a:pt x="24" y="444"/>
                      <a:pt x="1" y="763"/>
                      <a:pt x="183" y="990"/>
                    </a:cubicBezTo>
                    <a:cubicBezTo>
                      <a:pt x="310" y="1098"/>
                      <a:pt x="471" y="1151"/>
                      <a:pt x="633" y="1151"/>
                    </a:cubicBezTo>
                    <a:cubicBezTo>
                      <a:pt x="847" y="1151"/>
                      <a:pt x="1064" y="1058"/>
                      <a:pt x="1206" y="876"/>
                    </a:cubicBezTo>
                    <a:cubicBezTo>
                      <a:pt x="1343" y="694"/>
                      <a:pt x="1320" y="399"/>
                      <a:pt x="1343" y="239"/>
                    </a:cubicBezTo>
                    <a:cubicBezTo>
                      <a:pt x="1200" y="75"/>
                      <a:pt x="1021" y="0"/>
                      <a:pt x="8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36"/>
              <p:cNvSpPr/>
              <p:nvPr/>
            </p:nvSpPr>
            <p:spPr>
              <a:xfrm>
                <a:off x="1694750" y="4080550"/>
                <a:ext cx="27875" cy="323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92" extrusionOk="0">
                    <a:moveTo>
                      <a:pt x="766" y="1"/>
                    </a:moveTo>
                    <a:cubicBezTo>
                      <a:pt x="487" y="1"/>
                      <a:pt x="197" y="323"/>
                      <a:pt x="23" y="827"/>
                    </a:cubicBezTo>
                    <a:cubicBezTo>
                      <a:pt x="0" y="918"/>
                      <a:pt x="0" y="1032"/>
                      <a:pt x="23" y="1123"/>
                    </a:cubicBezTo>
                    <a:cubicBezTo>
                      <a:pt x="23" y="1168"/>
                      <a:pt x="68" y="1236"/>
                      <a:pt x="114" y="1282"/>
                    </a:cubicBezTo>
                    <a:cubicBezTo>
                      <a:pt x="175" y="1282"/>
                      <a:pt x="235" y="1292"/>
                      <a:pt x="303" y="1292"/>
                    </a:cubicBezTo>
                    <a:cubicBezTo>
                      <a:pt x="336" y="1292"/>
                      <a:pt x="372" y="1289"/>
                      <a:pt x="410" y="1282"/>
                    </a:cubicBezTo>
                    <a:cubicBezTo>
                      <a:pt x="933" y="1054"/>
                      <a:pt x="1115" y="804"/>
                      <a:pt x="1069" y="281"/>
                    </a:cubicBezTo>
                    <a:cubicBezTo>
                      <a:pt x="1047" y="190"/>
                      <a:pt x="1001" y="99"/>
                      <a:pt x="910" y="31"/>
                    </a:cubicBezTo>
                    <a:cubicBezTo>
                      <a:pt x="863" y="10"/>
                      <a:pt x="815" y="1"/>
                      <a:pt x="766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36"/>
              <p:cNvSpPr/>
              <p:nvPr/>
            </p:nvSpPr>
            <p:spPr>
              <a:xfrm>
                <a:off x="1861375" y="4545525"/>
                <a:ext cx="27875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5" extrusionOk="0">
                    <a:moveTo>
                      <a:pt x="749" y="0"/>
                    </a:moveTo>
                    <a:cubicBezTo>
                      <a:pt x="475" y="0"/>
                      <a:pt x="194" y="319"/>
                      <a:pt x="23" y="813"/>
                    </a:cubicBezTo>
                    <a:cubicBezTo>
                      <a:pt x="0" y="926"/>
                      <a:pt x="0" y="1017"/>
                      <a:pt x="23" y="1131"/>
                    </a:cubicBezTo>
                    <a:cubicBezTo>
                      <a:pt x="46" y="1176"/>
                      <a:pt x="91" y="1222"/>
                      <a:pt x="114" y="1267"/>
                    </a:cubicBezTo>
                    <a:cubicBezTo>
                      <a:pt x="159" y="1279"/>
                      <a:pt x="211" y="1285"/>
                      <a:pt x="262" y="1285"/>
                    </a:cubicBezTo>
                    <a:cubicBezTo>
                      <a:pt x="313" y="1285"/>
                      <a:pt x="364" y="1279"/>
                      <a:pt x="410" y="1267"/>
                    </a:cubicBezTo>
                    <a:cubicBezTo>
                      <a:pt x="956" y="1040"/>
                      <a:pt x="1115" y="790"/>
                      <a:pt x="1092" y="289"/>
                    </a:cubicBezTo>
                    <a:cubicBezTo>
                      <a:pt x="1069" y="176"/>
                      <a:pt x="1001" y="85"/>
                      <a:pt x="910" y="39"/>
                    </a:cubicBezTo>
                    <a:cubicBezTo>
                      <a:pt x="857" y="13"/>
                      <a:pt x="803" y="0"/>
                      <a:pt x="749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36"/>
              <p:cNvSpPr/>
              <p:nvPr/>
            </p:nvSpPr>
            <p:spPr>
              <a:xfrm>
                <a:off x="1789150" y="3676175"/>
                <a:ext cx="27875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4" extrusionOk="0">
                    <a:moveTo>
                      <a:pt x="760" y="1"/>
                    </a:moveTo>
                    <a:cubicBezTo>
                      <a:pt x="483" y="1"/>
                      <a:pt x="196" y="306"/>
                      <a:pt x="23" y="806"/>
                    </a:cubicBezTo>
                    <a:cubicBezTo>
                      <a:pt x="0" y="919"/>
                      <a:pt x="0" y="1033"/>
                      <a:pt x="23" y="1124"/>
                    </a:cubicBezTo>
                    <a:cubicBezTo>
                      <a:pt x="46" y="1170"/>
                      <a:pt x="91" y="1215"/>
                      <a:pt x="114" y="1261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6" y="1056"/>
                      <a:pt x="1115" y="783"/>
                      <a:pt x="1092" y="282"/>
                    </a:cubicBezTo>
                    <a:cubicBezTo>
                      <a:pt x="1069" y="169"/>
                      <a:pt x="1001" y="78"/>
                      <a:pt x="910" y="32"/>
                    </a:cubicBezTo>
                    <a:cubicBezTo>
                      <a:pt x="861" y="11"/>
                      <a:pt x="811" y="1"/>
                      <a:pt x="76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36"/>
              <p:cNvSpPr/>
              <p:nvPr/>
            </p:nvSpPr>
            <p:spPr>
              <a:xfrm>
                <a:off x="1843750" y="4353500"/>
                <a:ext cx="27875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3" extrusionOk="0">
                    <a:moveTo>
                      <a:pt x="760" y="0"/>
                    </a:moveTo>
                    <a:cubicBezTo>
                      <a:pt x="483" y="0"/>
                      <a:pt x="196" y="305"/>
                      <a:pt x="23" y="805"/>
                    </a:cubicBezTo>
                    <a:cubicBezTo>
                      <a:pt x="0" y="919"/>
                      <a:pt x="0" y="1010"/>
                      <a:pt x="23" y="1123"/>
                    </a:cubicBezTo>
                    <a:cubicBezTo>
                      <a:pt x="23" y="1169"/>
                      <a:pt x="91" y="1214"/>
                      <a:pt x="114" y="1260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5" y="1032"/>
                      <a:pt x="1115" y="782"/>
                      <a:pt x="1092" y="282"/>
                    </a:cubicBezTo>
                    <a:cubicBezTo>
                      <a:pt x="1069" y="168"/>
                      <a:pt x="1001" y="77"/>
                      <a:pt x="910" y="31"/>
                    </a:cubicBezTo>
                    <a:cubicBezTo>
                      <a:pt x="861" y="10"/>
                      <a:pt x="810" y="0"/>
                      <a:pt x="76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36"/>
              <p:cNvSpPr/>
              <p:nvPr/>
            </p:nvSpPr>
            <p:spPr>
              <a:xfrm>
                <a:off x="1122075" y="4008875"/>
                <a:ext cx="279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283" extrusionOk="0">
                    <a:moveTo>
                      <a:pt x="760" y="0"/>
                    </a:moveTo>
                    <a:cubicBezTo>
                      <a:pt x="483" y="0"/>
                      <a:pt x="196" y="305"/>
                      <a:pt x="23" y="805"/>
                    </a:cubicBezTo>
                    <a:cubicBezTo>
                      <a:pt x="0" y="919"/>
                      <a:pt x="0" y="1032"/>
                      <a:pt x="23" y="1123"/>
                    </a:cubicBezTo>
                    <a:cubicBezTo>
                      <a:pt x="23" y="1192"/>
                      <a:pt x="91" y="1214"/>
                      <a:pt x="114" y="1260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6" y="1055"/>
                      <a:pt x="1115" y="782"/>
                      <a:pt x="1070" y="282"/>
                    </a:cubicBezTo>
                    <a:cubicBezTo>
                      <a:pt x="1070" y="168"/>
                      <a:pt x="1001" y="100"/>
                      <a:pt x="910" y="31"/>
                    </a:cubicBezTo>
                    <a:cubicBezTo>
                      <a:pt x="861" y="10"/>
                      <a:pt x="811" y="0"/>
                      <a:pt x="76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36"/>
              <p:cNvSpPr/>
              <p:nvPr/>
            </p:nvSpPr>
            <p:spPr>
              <a:xfrm>
                <a:off x="1267650" y="4243550"/>
                <a:ext cx="2790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288" extrusionOk="0">
                    <a:moveTo>
                      <a:pt x="749" y="0"/>
                    </a:moveTo>
                    <a:cubicBezTo>
                      <a:pt x="476" y="0"/>
                      <a:pt x="194" y="319"/>
                      <a:pt x="24" y="813"/>
                    </a:cubicBezTo>
                    <a:cubicBezTo>
                      <a:pt x="1" y="926"/>
                      <a:pt x="1" y="1017"/>
                      <a:pt x="24" y="1131"/>
                    </a:cubicBezTo>
                    <a:cubicBezTo>
                      <a:pt x="24" y="1177"/>
                      <a:pt x="92" y="1222"/>
                      <a:pt x="115" y="1268"/>
                    </a:cubicBezTo>
                    <a:cubicBezTo>
                      <a:pt x="190" y="1268"/>
                      <a:pt x="266" y="1288"/>
                      <a:pt x="329" y="1288"/>
                    </a:cubicBezTo>
                    <a:cubicBezTo>
                      <a:pt x="360" y="1288"/>
                      <a:pt x="388" y="1283"/>
                      <a:pt x="410" y="1268"/>
                    </a:cubicBezTo>
                    <a:cubicBezTo>
                      <a:pt x="956" y="1040"/>
                      <a:pt x="1115" y="790"/>
                      <a:pt x="1093" y="289"/>
                    </a:cubicBezTo>
                    <a:cubicBezTo>
                      <a:pt x="1070" y="176"/>
                      <a:pt x="1002" y="85"/>
                      <a:pt x="911" y="39"/>
                    </a:cubicBezTo>
                    <a:cubicBezTo>
                      <a:pt x="858" y="13"/>
                      <a:pt x="804" y="0"/>
                      <a:pt x="749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36"/>
              <p:cNvSpPr/>
              <p:nvPr/>
            </p:nvSpPr>
            <p:spPr>
              <a:xfrm>
                <a:off x="1114125" y="4257750"/>
                <a:ext cx="27875" cy="3222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9" extrusionOk="0">
                    <a:moveTo>
                      <a:pt x="749" y="1"/>
                    </a:moveTo>
                    <a:cubicBezTo>
                      <a:pt x="475" y="1"/>
                      <a:pt x="194" y="320"/>
                      <a:pt x="23" y="813"/>
                    </a:cubicBezTo>
                    <a:cubicBezTo>
                      <a:pt x="0" y="927"/>
                      <a:pt x="0" y="1018"/>
                      <a:pt x="23" y="1132"/>
                    </a:cubicBezTo>
                    <a:cubicBezTo>
                      <a:pt x="23" y="1177"/>
                      <a:pt x="68" y="1223"/>
                      <a:pt x="114" y="1268"/>
                    </a:cubicBezTo>
                    <a:cubicBezTo>
                      <a:pt x="174" y="1268"/>
                      <a:pt x="245" y="1288"/>
                      <a:pt x="313" y="1288"/>
                    </a:cubicBezTo>
                    <a:cubicBezTo>
                      <a:pt x="346" y="1288"/>
                      <a:pt x="379" y="1283"/>
                      <a:pt x="409" y="1268"/>
                    </a:cubicBezTo>
                    <a:cubicBezTo>
                      <a:pt x="933" y="1041"/>
                      <a:pt x="1115" y="791"/>
                      <a:pt x="1069" y="290"/>
                    </a:cubicBezTo>
                    <a:cubicBezTo>
                      <a:pt x="1046" y="176"/>
                      <a:pt x="1001" y="85"/>
                      <a:pt x="910" y="40"/>
                    </a:cubicBezTo>
                    <a:cubicBezTo>
                      <a:pt x="857" y="13"/>
                      <a:pt x="803" y="1"/>
                      <a:pt x="7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7" name="Google Shape;2727;p36"/>
            <p:cNvSpPr/>
            <p:nvPr/>
          </p:nvSpPr>
          <p:spPr>
            <a:xfrm>
              <a:off x="-429177" y="-355898"/>
              <a:ext cx="2817250" cy="1733850"/>
            </a:xfrm>
            <a:custGeom>
              <a:avLst/>
              <a:gdLst/>
              <a:ahLst/>
              <a:cxnLst/>
              <a:rect l="l" t="t" r="r" b="b"/>
              <a:pathLst>
                <a:path w="112690" h="69354" extrusionOk="0">
                  <a:moveTo>
                    <a:pt x="109911" y="1"/>
                  </a:moveTo>
                  <a:cubicBezTo>
                    <a:pt x="109633" y="1"/>
                    <a:pt x="109400" y="239"/>
                    <a:pt x="109482" y="610"/>
                  </a:cubicBezTo>
                  <a:cubicBezTo>
                    <a:pt x="109915" y="2271"/>
                    <a:pt x="109960" y="3135"/>
                    <a:pt x="110233" y="3954"/>
                  </a:cubicBezTo>
                  <a:cubicBezTo>
                    <a:pt x="110438" y="4796"/>
                    <a:pt x="110802" y="5615"/>
                    <a:pt x="110938" y="7321"/>
                  </a:cubicBezTo>
                  <a:cubicBezTo>
                    <a:pt x="111075" y="9027"/>
                    <a:pt x="111098" y="9868"/>
                    <a:pt x="111098" y="10733"/>
                  </a:cubicBezTo>
                  <a:cubicBezTo>
                    <a:pt x="111098" y="11188"/>
                    <a:pt x="111098" y="11665"/>
                    <a:pt x="111052" y="12120"/>
                  </a:cubicBezTo>
                  <a:cubicBezTo>
                    <a:pt x="111007" y="12803"/>
                    <a:pt x="110916" y="13463"/>
                    <a:pt x="110802" y="14145"/>
                  </a:cubicBezTo>
                  <a:lnTo>
                    <a:pt x="110574" y="15260"/>
                  </a:lnTo>
                  <a:cubicBezTo>
                    <a:pt x="110506" y="15578"/>
                    <a:pt x="110438" y="15874"/>
                    <a:pt x="110392" y="16147"/>
                  </a:cubicBezTo>
                  <a:cubicBezTo>
                    <a:pt x="110279" y="16647"/>
                    <a:pt x="110165" y="17079"/>
                    <a:pt x="110074" y="17512"/>
                  </a:cubicBezTo>
                  <a:cubicBezTo>
                    <a:pt x="109801" y="18626"/>
                    <a:pt x="109414" y="19718"/>
                    <a:pt x="108891" y="20764"/>
                  </a:cubicBezTo>
                  <a:cubicBezTo>
                    <a:pt x="108345" y="21788"/>
                    <a:pt x="107754" y="22789"/>
                    <a:pt x="107117" y="23744"/>
                  </a:cubicBezTo>
                  <a:cubicBezTo>
                    <a:pt x="106457" y="24700"/>
                    <a:pt x="105729" y="25610"/>
                    <a:pt x="104933" y="26451"/>
                  </a:cubicBezTo>
                  <a:cubicBezTo>
                    <a:pt x="104478" y="26975"/>
                    <a:pt x="103978" y="27452"/>
                    <a:pt x="103432" y="27884"/>
                  </a:cubicBezTo>
                  <a:cubicBezTo>
                    <a:pt x="103068" y="28180"/>
                    <a:pt x="102704" y="28476"/>
                    <a:pt x="102294" y="28726"/>
                  </a:cubicBezTo>
                  <a:cubicBezTo>
                    <a:pt x="101953" y="28976"/>
                    <a:pt x="101566" y="29204"/>
                    <a:pt x="101134" y="29500"/>
                  </a:cubicBezTo>
                  <a:cubicBezTo>
                    <a:pt x="100679" y="29818"/>
                    <a:pt x="100133" y="30159"/>
                    <a:pt x="99405" y="30614"/>
                  </a:cubicBezTo>
                  <a:cubicBezTo>
                    <a:pt x="98427" y="31206"/>
                    <a:pt x="97404" y="31729"/>
                    <a:pt x="96334" y="32161"/>
                  </a:cubicBezTo>
                  <a:cubicBezTo>
                    <a:pt x="95925" y="32320"/>
                    <a:pt x="95538" y="32502"/>
                    <a:pt x="95038" y="32661"/>
                  </a:cubicBezTo>
                  <a:cubicBezTo>
                    <a:pt x="94515" y="32821"/>
                    <a:pt x="93923" y="33048"/>
                    <a:pt x="93082" y="33253"/>
                  </a:cubicBezTo>
                  <a:cubicBezTo>
                    <a:pt x="91421" y="33685"/>
                    <a:pt x="90579" y="33913"/>
                    <a:pt x="89715" y="34140"/>
                  </a:cubicBezTo>
                  <a:cubicBezTo>
                    <a:pt x="88600" y="34458"/>
                    <a:pt x="87440" y="34709"/>
                    <a:pt x="86280" y="34891"/>
                  </a:cubicBezTo>
                  <a:lnTo>
                    <a:pt x="82800" y="35482"/>
                  </a:lnTo>
                  <a:cubicBezTo>
                    <a:pt x="81617" y="35664"/>
                    <a:pt x="80457" y="36005"/>
                    <a:pt x="79342" y="36438"/>
                  </a:cubicBezTo>
                  <a:cubicBezTo>
                    <a:pt x="78227" y="36892"/>
                    <a:pt x="77136" y="37416"/>
                    <a:pt x="76089" y="38007"/>
                  </a:cubicBezTo>
                  <a:cubicBezTo>
                    <a:pt x="75043" y="38599"/>
                    <a:pt x="74065" y="39304"/>
                    <a:pt x="73177" y="40123"/>
                  </a:cubicBezTo>
                  <a:cubicBezTo>
                    <a:pt x="72268" y="40896"/>
                    <a:pt x="71426" y="41760"/>
                    <a:pt x="70653" y="42648"/>
                  </a:cubicBezTo>
                  <a:cubicBezTo>
                    <a:pt x="70084" y="43330"/>
                    <a:pt x="69515" y="44012"/>
                    <a:pt x="68310" y="45286"/>
                  </a:cubicBezTo>
                  <a:cubicBezTo>
                    <a:pt x="67081" y="46537"/>
                    <a:pt x="66490" y="47174"/>
                    <a:pt x="65876" y="47789"/>
                  </a:cubicBezTo>
                  <a:cubicBezTo>
                    <a:pt x="65557" y="48107"/>
                    <a:pt x="65261" y="48425"/>
                    <a:pt x="64852" y="48767"/>
                  </a:cubicBezTo>
                  <a:cubicBezTo>
                    <a:pt x="64351" y="49244"/>
                    <a:pt x="63806" y="49654"/>
                    <a:pt x="63260" y="50063"/>
                  </a:cubicBezTo>
                  <a:cubicBezTo>
                    <a:pt x="62941" y="50291"/>
                    <a:pt x="62623" y="50495"/>
                    <a:pt x="62281" y="50700"/>
                  </a:cubicBezTo>
                  <a:cubicBezTo>
                    <a:pt x="62008" y="50859"/>
                    <a:pt x="61736" y="51019"/>
                    <a:pt x="61508" y="51132"/>
                  </a:cubicBezTo>
                  <a:cubicBezTo>
                    <a:pt x="61008" y="51360"/>
                    <a:pt x="60644" y="51565"/>
                    <a:pt x="60234" y="51678"/>
                  </a:cubicBezTo>
                  <a:cubicBezTo>
                    <a:pt x="59802" y="51815"/>
                    <a:pt x="59415" y="51929"/>
                    <a:pt x="58892" y="52088"/>
                  </a:cubicBezTo>
                  <a:lnTo>
                    <a:pt x="58050" y="52315"/>
                  </a:lnTo>
                  <a:cubicBezTo>
                    <a:pt x="57732" y="52361"/>
                    <a:pt x="57368" y="52474"/>
                    <a:pt x="56936" y="52520"/>
                  </a:cubicBezTo>
                  <a:cubicBezTo>
                    <a:pt x="55821" y="52702"/>
                    <a:pt x="54684" y="52793"/>
                    <a:pt x="53524" y="52838"/>
                  </a:cubicBezTo>
                  <a:cubicBezTo>
                    <a:pt x="53234" y="52850"/>
                    <a:pt x="52944" y="52856"/>
                    <a:pt x="52654" y="52856"/>
                  </a:cubicBezTo>
                  <a:cubicBezTo>
                    <a:pt x="51783" y="52856"/>
                    <a:pt x="50913" y="52804"/>
                    <a:pt x="50043" y="52702"/>
                  </a:cubicBezTo>
                  <a:cubicBezTo>
                    <a:pt x="48314" y="52520"/>
                    <a:pt x="47427" y="52384"/>
                    <a:pt x="46563" y="52247"/>
                  </a:cubicBezTo>
                  <a:cubicBezTo>
                    <a:pt x="45099" y="52034"/>
                    <a:pt x="43616" y="51927"/>
                    <a:pt x="42133" y="51927"/>
                  </a:cubicBezTo>
                  <a:cubicBezTo>
                    <a:pt x="41243" y="51927"/>
                    <a:pt x="40353" y="51966"/>
                    <a:pt x="39466" y="52042"/>
                  </a:cubicBezTo>
                  <a:cubicBezTo>
                    <a:pt x="38579" y="52133"/>
                    <a:pt x="37691" y="52224"/>
                    <a:pt x="35940" y="52452"/>
                  </a:cubicBezTo>
                  <a:cubicBezTo>
                    <a:pt x="34757" y="52565"/>
                    <a:pt x="33574" y="52793"/>
                    <a:pt x="32414" y="53066"/>
                  </a:cubicBezTo>
                  <a:cubicBezTo>
                    <a:pt x="31936" y="53202"/>
                    <a:pt x="31481" y="53362"/>
                    <a:pt x="31026" y="53566"/>
                  </a:cubicBezTo>
                  <a:cubicBezTo>
                    <a:pt x="30344" y="53885"/>
                    <a:pt x="29730" y="54294"/>
                    <a:pt x="29184" y="54772"/>
                  </a:cubicBezTo>
                  <a:cubicBezTo>
                    <a:pt x="28638" y="55272"/>
                    <a:pt x="28160" y="55796"/>
                    <a:pt x="27705" y="56387"/>
                  </a:cubicBezTo>
                  <a:cubicBezTo>
                    <a:pt x="27364" y="56819"/>
                    <a:pt x="27114" y="57206"/>
                    <a:pt x="26864" y="57570"/>
                  </a:cubicBezTo>
                  <a:cubicBezTo>
                    <a:pt x="26363" y="58321"/>
                    <a:pt x="25931" y="59094"/>
                    <a:pt x="25021" y="60573"/>
                  </a:cubicBezTo>
                  <a:cubicBezTo>
                    <a:pt x="24566" y="61323"/>
                    <a:pt x="24157" y="61801"/>
                    <a:pt x="23838" y="62233"/>
                  </a:cubicBezTo>
                  <a:cubicBezTo>
                    <a:pt x="23565" y="62620"/>
                    <a:pt x="23270" y="62961"/>
                    <a:pt x="22951" y="63302"/>
                  </a:cubicBezTo>
                  <a:cubicBezTo>
                    <a:pt x="22633" y="63666"/>
                    <a:pt x="22314" y="63985"/>
                    <a:pt x="21950" y="64303"/>
                  </a:cubicBezTo>
                  <a:lnTo>
                    <a:pt x="21268" y="64895"/>
                  </a:lnTo>
                  <a:cubicBezTo>
                    <a:pt x="21018" y="65122"/>
                    <a:pt x="20699" y="65304"/>
                    <a:pt x="20335" y="65554"/>
                  </a:cubicBezTo>
                  <a:cubicBezTo>
                    <a:pt x="19789" y="65964"/>
                    <a:pt x="19198" y="66305"/>
                    <a:pt x="18584" y="66646"/>
                  </a:cubicBezTo>
                  <a:cubicBezTo>
                    <a:pt x="18174" y="66874"/>
                    <a:pt x="17765" y="67078"/>
                    <a:pt x="17332" y="67260"/>
                  </a:cubicBezTo>
                  <a:lnTo>
                    <a:pt x="16718" y="67533"/>
                  </a:lnTo>
                  <a:cubicBezTo>
                    <a:pt x="16513" y="67624"/>
                    <a:pt x="16263" y="67693"/>
                    <a:pt x="16013" y="67806"/>
                  </a:cubicBezTo>
                  <a:lnTo>
                    <a:pt x="15171" y="68102"/>
                  </a:lnTo>
                  <a:cubicBezTo>
                    <a:pt x="14830" y="68193"/>
                    <a:pt x="14466" y="68261"/>
                    <a:pt x="14034" y="68375"/>
                  </a:cubicBezTo>
                  <a:cubicBezTo>
                    <a:pt x="12919" y="68648"/>
                    <a:pt x="11759" y="68807"/>
                    <a:pt x="10599" y="68853"/>
                  </a:cubicBezTo>
                  <a:lnTo>
                    <a:pt x="9939" y="68898"/>
                  </a:lnTo>
                  <a:lnTo>
                    <a:pt x="9189" y="68875"/>
                  </a:lnTo>
                  <a:lnTo>
                    <a:pt x="8279" y="68853"/>
                  </a:lnTo>
                  <a:cubicBezTo>
                    <a:pt x="7938" y="68830"/>
                    <a:pt x="7574" y="68762"/>
                    <a:pt x="7142" y="68716"/>
                  </a:cubicBezTo>
                  <a:lnTo>
                    <a:pt x="6527" y="68648"/>
                  </a:lnTo>
                  <a:lnTo>
                    <a:pt x="6004" y="68511"/>
                  </a:lnTo>
                  <a:lnTo>
                    <a:pt x="5117" y="68284"/>
                  </a:lnTo>
                  <a:cubicBezTo>
                    <a:pt x="4571" y="68148"/>
                    <a:pt x="4184" y="67943"/>
                    <a:pt x="3752" y="67806"/>
                  </a:cubicBezTo>
                  <a:cubicBezTo>
                    <a:pt x="3343" y="67670"/>
                    <a:pt x="2956" y="67488"/>
                    <a:pt x="2456" y="67283"/>
                  </a:cubicBezTo>
                  <a:cubicBezTo>
                    <a:pt x="2205" y="67169"/>
                    <a:pt x="1932" y="67078"/>
                    <a:pt x="1614" y="66942"/>
                  </a:cubicBezTo>
                  <a:lnTo>
                    <a:pt x="613" y="66441"/>
                  </a:lnTo>
                  <a:cubicBezTo>
                    <a:pt x="403" y="66332"/>
                    <a:pt x="251" y="66285"/>
                    <a:pt x="165" y="66285"/>
                  </a:cubicBezTo>
                  <a:cubicBezTo>
                    <a:pt x="1" y="66285"/>
                    <a:pt x="80" y="66460"/>
                    <a:pt x="454" y="66714"/>
                  </a:cubicBezTo>
                  <a:lnTo>
                    <a:pt x="1432" y="67374"/>
                  </a:lnTo>
                  <a:cubicBezTo>
                    <a:pt x="1728" y="67533"/>
                    <a:pt x="2001" y="67670"/>
                    <a:pt x="2251" y="67806"/>
                  </a:cubicBezTo>
                  <a:cubicBezTo>
                    <a:pt x="2683" y="68034"/>
                    <a:pt x="3115" y="68216"/>
                    <a:pt x="3593" y="68352"/>
                  </a:cubicBezTo>
                  <a:cubicBezTo>
                    <a:pt x="4730" y="68693"/>
                    <a:pt x="5913" y="68944"/>
                    <a:pt x="7096" y="69103"/>
                  </a:cubicBezTo>
                  <a:cubicBezTo>
                    <a:pt x="7528" y="69171"/>
                    <a:pt x="7915" y="69217"/>
                    <a:pt x="8256" y="69262"/>
                  </a:cubicBezTo>
                  <a:lnTo>
                    <a:pt x="9189" y="69308"/>
                  </a:lnTo>
                  <a:lnTo>
                    <a:pt x="9962" y="69353"/>
                  </a:lnTo>
                  <a:lnTo>
                    <a:pt x="10645" y="69353"/>
                  </a:lnTo>
                  <a:cubicBezTo>
                    <a:pt x="11850" y="69353"/>
                    <a:pt x="13033" y="69239"/>
                    <a:pt x="14216" y="68966"/>
                  </a:cubicBezTo>
                  <a:cubicBezTo>
                    <a:pt x="14648" y="68853"/>
                    <a:pt x="15035" y="68784"/>
                    <a:pt x="15376" y="68671"/>
                  </a:cubicBezTo>
                  <a:lnTo>
                    <a:pt x="16263" y="68398"/>
                  </a:lnTo>
                  <a:cubicBezTo>
                    <a:pt x="16513" y="68307"/>
                    <a:pt x="16764" y="68239"/>
                    <a:pt x="16991" y="68148"/>
                  </a:cubicBezTo>
                  <a:lnTo>
                    <a:pt x="17605" y="67852"/>
                  </a:lnTo>
                  <a:cubicBezTo>
                    <a:pt x="18060" y="67670"/>
                    <a:pt x="18493" y="67442"/>
                    <a:pt x="18925" y="67215"/>
                  </a:cubicBezTo>
                  <a:cubicBezTo>
                    <a:pt x="19539" y="66874"/>
                    <a:pt x="20153" y="66510"/>
                    <a:pt x="20745" y="66123"/>
                  </a:cubicBezTo>
                  <a:cubicBezTo>
                    <a:pt x="21518" y="65645"/>
                    <a:pt x="22018" y="65213"/>
                    <a:pt x="22473" y="64872"/>
                  </a:cubicBezTo>
                  <a:cubicBezTo>
                    <a:pt x="22883" y="64576"/>
                    <a:pt x="23247" y="64258"/>
                    <a:pt x="23611" y="63939"/>
                  </a:cubicBezTo>
                  <a:cubicBezTo>
                    <a:pt x="23997" y="63621"/>
                    <a:pt x="24361" y="63280"/>
                    <a:pt x="24680" y="62916"/>
                  </a:cubicBezTo>
                  <a:cubicBezTo>
                    <a:pt x="25180" y="62370"/>
                    <a:pt x="25612" y="61801"/>
                    <a:pt x="26022" y="61210"/>
                  </a:cubicBezTo>
                  <a:cubicBezTo>
                    <a:pt x="27000" y="59685"/>
                    <a:pt x="27387" y="58912"/>
                    <a:pt x="27842" y="58184"/>
                  </a:cubicBezTo>
                  <a:cubicBezTo>
                    <a:pt x="28046" y="57843"/>
                    <a:pt x="28274" y="57479"/>
                    <a:pt x="28592" y="57047"/>
                  </a:cubicBezTo>
                  <a:cubicBezTo>
                    <a:pt x="28979" y="56524"/>
                    <a:pt x="29411" y="56046"/>
                    <a:pt x="29912" y="55614"/>
                  </a:cubicBezTo>
                  <a:cubicBezTo>
                    <a:pt x="30731" y="54886"/>
                    <a:pt x="31686" y="54385"/>
                    <a:pt x="32732" y="54090"/>
                  </a:cubicBezTo>
                  <a:cubicBezTo>
                    <a:pt x="33824" y="53794"/>
                    <a:pt x="34962" y="53566"/>
                    <a:pt x="36099" y="53430"/>
                  </a:cubicBezTo>
                  <a:lnTo>
                    <a:pt x="39534" y="53020"/>
                  </a:lnTo>
                  <a:cubicBezTo>
                    <a:pt x="40506" y="52906"/>
                    <a:pt x="41478" y="52856"/>
                    <a:pt x="42463" y="52856"/>
                  </a:cubicBezTo>
                  <a:cubicBezTo>
                    <a:pt x="42654" y="52856"/>
                    <a:pt x="42845" y="52858"/>
                    <a:pt x="43037" y="52861"/>
                  </a:cubicBezTo>
                  <a:cubicBezTo>
                    <a:pt x="44766" y="52929"/>
                    <a:pt x="45630" y="53020"/>
                    <a:pt x="46517" y="53111"/>
                  </a:cubicBezTo>
                  <a:lnTo>
                    <a:pt x="49998" y="53475"/>
                  </a:lnTo>
                  <a:cubicBezTo>
                    <a:pt x="51772" y="53635"/>
                    <a:pt x="52659" y="53703"/>
                    <a:pt x="53546" y="53726"/>
                  </a:cubicBezTo>
                  <a:cubicBezTo>
                    <a:pt x="53753" y="53733"/>
                    <a:pt x="53959" y="53737"/>
                    <a:pt x="54165" y="53737"/>
                  </a:cubicBezTo>
                  <a:cubicBezTo>
                    <a:pt x="55159" y="53737"/>
                    <a:pt x="56142" y="53649"/>
                    <a:pt x="57141" y="53498"/>
                  </a:cubicBezTo>
                  <a:cubicBezTo>
                    <a:pt x="58323" y="53293"/>
                    <a:pt x="59506" y="53020"/>
                    <a:pt x="60666" y="52656"/>
                  </a:cubicBezTo>
                  <a:cubicBezTo>
                    <a:pt x="61099" y="52497"/>
                    <a:pt x="61531" y="52338"/>
                    <a:pt x="62077" y="52111"/>
                  </a:cubicBezTo>
                  <a:cubicBezTo>
                    <a:pt x="62350" y="51974"/>
                    <a:pt x="62623" y="51815"/>
                    <a:pt x="62918" y="51656"/>
                  </a:cubicBezTo>
                  <a:cubicBezTo>
                    <a:pt x="63282" y="51451"/>
                    <a:pt x="63624" y="51223"/>
                    <a:pt x="63942" y="50996"/>
                  </a:cubicBezTo>
                  <a:cubicBezTo>
                    <a:pt x="64533" y="50586"/>
                    <a:pt x="65102" y="50131"/>
                    <a:pt x="65625" y="49631"/>
                  </a:cubicBezTo>
                  <a:cubicBezTo>
                    <a:pt x="66035" y="49244"/>
                    <a:pt x="66331" y="48903"/>
                    <a:pt x="66626" y="48562"/>
                  </a:cubicBezTo>
                  <a:cubicBezTo>
                    <a:pt x="67240" y="47902"/>
                    <a:pt x="67809" y="47220"/>
                    <a:pt x="69037" y="45946"/>
                  </a:cubicBezTo>
                  <a:lnTo>
                    <a:pt x="71449" y="43398"/>
                  </a:lnTo>
                  <a:cubicBezTo>
                    <a:pt x="72222" y="42534"/>
                    <a:pt x="73064" y="41715"/>
                    <a:pt x="73928" y="40942"/>
                  </a:cubicBezTo>
                  <a:cubicBezTo>
                    <a:pt x="74451" y="40487"/>
                    <a:pt x="74975" y="40077"/>
                    <a:pt x="75566" y="39690"/>
                  </a:cubicBezTo>
                  <a:cubicBezTo>
                    <a:pt x="75998" y="39395"/>
                    <a:pt x="76385" y="39213"/>
                    <a:pt x="76772" y="39008"/>
                  </a:cubicBezTo>
                  <a:cubicBezTo>
                    <a:pt x="77545" y="38644"/>
                    <a:pt x="78296" y="38235"/>
                    <a:pt x="79843" y="37620"/>
                  </a:cubicBezTo>
                  <a:cubicBezTo>
                    <a:pt x="80912" y="37211"/>
                    <a:pt x="81981" y="36847"/>
                    <a:pt x="83095" y="36574"/>
                  </a:cubicBezTo>
                  <a:cubicBezTo>
                    <a:pt x="83937" y="36369"/>
                    <a:pt x="84779" y="36142"/>
                    <a:pt x="86508" y="35869"/>
                  </a:cubicBezTo>
                  <a:cubicBezTo>
                    <a:pt x="88236" y="35573"/>
                    <a:pt x="89101" y="35391"/>
                    <a:pt x="89965" y="35164"/>
                  </a:cubicBezTo>
                  <a:cubicBezTo>
                    <a:pt x="90807" y="34936"/>
                    <a:pt x="91671" y="34731"/>
                    <a:pt x="93400" y="34276"/>
                  </a:cubicBezTo>
                  <a:cubicBezTo>
                    <a:pt x="94264" y="34072"/>
                    <a:pt x="94924" y="33867"/>
                    <a:pt x="95447" y="33662"/>
                  </a:cubicBezTo>
                  <a:cubicBezTo>
                    <a:pt x="95970" y="33480"/>
                    <a:pt x="96403" y="33321"/>
                    <a:pt x="96812" y="33162"/>
                  </a:cubicBezTo>
                  <a:cubicBezTo>
                    <a:pt x="97927" y="32730"/>
                    <a:pt x="98996" y="32184"/>
                    <a:pt x="100020" y="31570"/>
                  </a:cubicBezTo>
                  <a:cubicBezTo>
                    <a:pt x="100793" y="31092"/>
                    <a:pt x="101339" y="30728"/>
                    <a:pt x="101817" y="30409"/>
                  </a:cubicBezTo>
                  <a:cubicBezTo>
                    <a:pt x="102294" y="30091"/>
                    <a:pt x="102658" y="29863"/>
                    <a:pt x="103022" y="29568"/>
                  </a:cubicBezTo>
                  <a:lnTo>
                    <a:pt x="103591" y="29136"/>
                  </a:lnTo>
                  <a:lnTo>
                    <a:pt x="104182" y="28658"/>
                  </a:lnTo>
                  <a:cubicBezTo>
                    <a:pt x="104728" y="28180"/>
                    <a:pt x="105229" y="27702"/>
                    <a:pt x="105729" y="27179"/>
                  </a:cubicBezTo>
                  <a:cubicBezTo>
                    <a:pt x="106571" y="26292"/>
                    <a:pt x="107276" y="25314"/>
                    <a:pt x="107867" y="24268"/>
                  </a:cubicBezTo>
                  <a:cubicBezTo>
                    <a:pt x="108300" y="23471"/>
                    <a:pt x="108732" y="22675"/>
                    <a:pt x="109551" y="21083"/>
                  </a:cubicBezTo>
                  <a:cubicBezTo>
                    <a:pt x="110119" y="20014"/>
                    <a:pt x="110574" y="18922"/>
                    <a:pt x="110984" y="17807"/>
                  </a:cubicBezTo>
                  <a:cubicBezTo>
                    <a:pt x="111120" y="17375"/>
                    <a:pt x="111280" y="16943"/>
                    <a:pt x="111416" y="16420"/>
                  </a:cubicBezTo>
                  <a:cubicBezTo>
                    <a:pt x="111507" y="16147"/>
                    <a:pt x="111598" y="15851"/>
                    <a:pt x="111666" y="15510"/>
                  </a:cubicBezTo>
                  <a:cubicBezTo>
                    <a:pt x="111734" y="15169"/>
                    <a:pt x="111825" y="14782"/>
                    <a:pt x="111916" y="14327"/>
                  </a:cubicBezTo>
                  <a:cubicBezTo>
                    <a:pt x="112076" y="13463"/>
                    <a:pt x="112167" y="12780"/>
                    <a:pt x="112258" y="12234"/>
                  </a:cubicBezTo>
                  <a:cubicBezTo>
                    <a:pt x="112349" y="11688"/>
                    <a:pt x="112417" y="11233"/>
                    <a:pt x="112485" y="10778"/>
                  </a:cubicBezTo>
                  <a:cubicBezTo>
                    <a:pt x="112644" y="9573"/>
                    <a:pt x="112690" y="8367"/>
                    <a:pt x="112553" y="7161"/>
                  </a:cubicBezTo>
                  <a:cubicBezTo>
                    <a:pt x="112485" y="5956"/>
                    <a:pt x="112303" y="4750"/>
                    <a:pt x="111985" y="3567"/>
                  </a:cubicBezTo>
                  <a:cubicBezTo>
                    <a:pt x="111848" y="3112"/>
                    <a:pt x="111666" y="2657"/>
                    <a:pt x="111462" y="2203"/>
                  </a:cubicBezTo>
                  <a:cubicBezTo>
                    <a:pt x="111189" y="1702"/>
                    <a:pt x="110916" y="1111"/>
                    <a:pt x="110438" y="337"/>
                  </a:cubicBezTo>
                  <a:cubicBezTo>
                    <a:pt x="110294" y="103"/>
                    <a:pt x="110093" y="1"/>
                    <a:pt x="109911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8" name="Google Shape;2728;p36"/>
            <p:cNvGrpSpPr/>
            <p:nvPr/>
          </p:nvGrpSpPr>
          <p:grpSpPr>
            <a:xfrm>
              <a:off x="7114375" y="199550"/>
              <a:ext cx="903100" cy="832300"/>
              <a:chOff x="5503800" y="891250"/>
              <a:chExt cx="903100" cy="832300"/>
            </a:xfrm>
          </p:grpSpPr>
          <p:sp>
            <p:nvSpPr>
              <p:cNvPr id="2729" name="Google Shape;2729;p36"/>
              <p:cNvSpPr/>
              <p:nvPr/>
            </p:nvSpPr>
            <p:spPr>
              <a:xfrm>
                <a:off x="5913475" y="1151475"/>
                <a:ext cx="84000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7276" extrusionOk="0">
                    <a:moveTo>
                      <a:pt x="2570" y="0"/>
                    </a:moveTo>
                    <a:cubicBezTo>
                      <a:pt x="2314" y="0"/>
                      <a:pt x="2062" y="137"/>
                      <a:pt x="1971" y="453"/>
                    </a:cubicBezTo>
                    <a:cubicBezTo>
                      <a:pt x="1357" y="2455"/>
                      <a:pt x="743" y="4457"/>
                      <a:pt x="151" y="6482"/>
                    </a:cubicBezTo>
                    <a:cubicBezTo>
                      <a:pt x="1" y="6961"/>
                      <a:pt x="395" y="7276"/>
                      <a:pt x="787" y="7276"/>
                    </a:cubicBezTo>
                    <a:cubicBezTo>
                      <a:pt x="1046" y="7276"/>
                      <a:pt x="1303" y="7139"/>
                      <a:pt x="1402" y="6823"/>
                    </a:cubicBezTo>
                    <a:lnTo>
                      <a:pt x="3222" y="795"/>
                    </a:lnTo>
                    <a:cubicBezTo>
                      <a:pt x="3359" y="315"/>
                      <a:pt x="2959" y="0"/>
                      <a:pt x="257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36"/>
              <p:cNvSpPr/>
              <p:nvPr/>
            </p:nvSpPr>
            <p:spPr>
              <a:xfrm>
                <a:off x="5999825" y="1322975"/>
                <a:ext cx="59600" cy="139825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5593" extrusionOk="0">
                    <a:moveTo>
                      <a:pt x="1606" y="0"/>
                    </a:moveTo>
                    <a:cubicBezTo>
                      <a:pt x="1346" y="0"/>
                      <a:pt x="1088" y="147"/>
                      <a:pt x="997" y="486"/>
                    </a:cubicBezTo>
                    <a:cubicBezTo>
                      <a:pt x="701" y="1919"/>
                      <a:pt x="405" y="3375"/>
                      <a:pt x="109" y="4808"/>
                    </a:cubicBezTo>
                    <a:cubicBezTo>
                      <a:pt x="0" y="5287"/>
                      <a:pt x="376" y="5592"/>
                      <a:pt x="752" y="5592"/>
                    </a:cubicBezTo>
                    <a:cubicBezTo>
                      <a:pt x="1002" y="5592"/>
                      <a:pt x="1252" y="5458"/>
                      <a:pt x="1361" y="5149"/>
                    </a:cubicBezTo>
                    <a:lnTo>
                      <a:pt x="2248" y="827"/>
                    </a:lnTo>
                    <a:cubicBezTo>
                      <a:pt x="2384" y="324"/>
                      <a:pt x="1992" y="0"/>
                      <a:pt x="160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36"/>
              <p:cNvSpPr/>
              <p:nvPr/>
            </p:nvSpPr>
            <p:spPr>
              <a:xfrm>
                <a:off x="5706275" y="1217425"/>
                <a:ext cx="57450" cy="9720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3888" extrusionOk="0">
                    <a:moveTo>
                      <a:pt x="1588" y="0"/>
                    </a:moveTo>
                    <a:cubicBezTo>
                      <a:pt x="1306" y="0"/>
                      <a:pt x="1051" y="191"/>
                      <a:pt x="955" y="477"/>
                    </a:cubicBezTo>
                    <a:cubicBezTo>
                      <a:pt x="660" y="1341"/>
                      <a:pt x="387" y="2206"/>
                      <a:pt x="91" y="3070"/>
                    </a:cubicBezTo>
                    <a:cubicBezTo>
                      <a:pt x="0" y="3411"/>
                      <a:pt x="205" y="3775"/>
                      <a:pt x="546" y="3866"/>
                    </a:cubicBezTo>
                    <a:cubicBezTo>
                      <a:pt x="601" y="3881"/>
                      <a:pt x="656" y="3888"/>
                      <a:pt x="710" y="3888"/>
                    </a:cubicBezTo>
                    <a:cubicBezTo>
                      <a:pt x="991" y="3888"/>
                      <a:pt x="1247" y="3698"/>
                      <a:pt x="1342" y="3411"/>
                    </a:cubicBezTo>
                    <a:lnTo>
                      <a:pt x="2207" y="818"/>
                    </a:lnTo>
                    <a:cubicBezTo>
                      <a:pt x="2298" y="477"/>
                      <a:pt x="2093" y="113"/>
                      <a:pt x="1752" y="22"/>
                    </a:cubicBezTo>
                    <a:cubicBezTo>
                      <a:pt x="1697" y="7"/>
                      <a:pt x="1642" y="0"/>
                      <a:pt x="1588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36"/>
              <p:cNvSpPr/>
              <p:nvPr/>
            </p:nvSpPr>
            <p:spPr>
              <a:xfrm>
                <a:off x="5697175" y="1560900"/>
                <a:ext cx="597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3859" extrusionOk="0">
                    <a:moveTo>
                      <a:pt x="1670" y="1"/>
                    </a:moveTo>
                    <a:cubicBezTo>
                      <a:pt x="1375" y="1"/>
                      <a:pt x="1123" y="191"/>
                      <a:pt x="1046" y="477"/>
                    </a:cubicBezTo>
                    <a:lnTo>
                      <a:pt x="114" y="3048"/>
                    </a:lnTo>
                    <a:cubicBezTo>
                      <a:pt x="0" y="3389"/>
                      <a:pt x="205" y="3730"/>
                      <a:pt x="569" y="3844"/>
                    </a:cubicBezTo>
                    <a:cubicBezTo>
                      <a:pt x="616" y="3854"/>
                      <a:pt x="664" y="3858"/>
                      <a:pt x="711" y="3858"/>
                    </a:cubicBezTo>
                    <a:cubicBezTo>
                      <a:pt x="1001" y="3858"/>
                      <a:pt x="1267" y="3683"/>
                      <a:pt x="1365" y="3389"/>
                    </a:cubicBezTo>
                    <a:cubicBezTo>
                      <a:pt x="1661" y="2525"/>
                      <a:pt x="1979" y="1683"/>
                      <a:pt x="2298" y="819"/>
                    </a:cubicBezTo>
                    <a:cubicBezTo>
                      <a:pt x="2389" y="477"/>
                      <a:pt x="2184" y="113"/>
                      <a:pt x="1843" y="22"/>
                    </a:cubicBezTo>
                    <a:cubicBezTo>
                      <a:pt x="1784" y="8"/>
                      <a:pt x="1726" y="1"/>
                      <a:pt x="167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36"/>
              <p:cNvSpPr/>
              <p:nvPr/>
            </p:nvSpPr>
            <p:spPr>
              <a:xfrm>
                <a:off x="5918950" y="1561725"/>
                <a:ext cx="3245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3027" extrusionOk="0">
                    <a:moveTo>
                      <a:pt x="649" y="1"/>
                    </a:moveTo>
                    <a:cubicBezTo>
                      <a:pt x="325" y="1"/>
                      <a:pt x="1" y="217"/>
                      <a:pt x="1" y="649"/>
                    </a:cubicBezTo>
                    <a:lnTo>
                      <a:pt x="1" y="2378"/>
                    </a:lnTo>
                    <a:cubicBezTo>
                      <a:pt x="1" y="2810"/>
                      <a:pt x="325" y="3026"/>
                      <a:pt x="649" y="3026"/>
                    </a:cubicBezTo>
                    <a:cubicBezTo>
                      <a:pt x="973" y="3026"/>
                      <a:pt x="1297" y="2810"/>
                      <a:pt x="1297" y="2378"/>
                    </a:cubicBezTo>
                    <a:lnTo>
                      <a:pt x="1297" y="649"/>
                    </a:lnTo>
                    <a:cubicBezTo>
                      <a:pt x="1297" y="217"/>
                      <a:pt x="973" y="1"/>
                      <a:pt x="6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36"/>
              <p:cNvSpPr/>
              <p:nvPr/>
            </p:nvSpPr>
            <p:spPr>
              <a:xfrm>
                <a:off x="6200450" y="1215675"/>
                <a:ext cx="32450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2162" extrusionOk="0">
                    <a:moveTo>
                      <a:pt x="638" y="1"/>
                    </a:moveTo>
                    <a:cubicBezTo>
                      <a:pt x="456" y="1"/>
                      <a:pt x="296" y="69"/>
                      <a:pt x="183" y="183"/>
                    </a:cubicBezTo>
                    <a:cubicBezTo>
                      <a:pt x="69" y="319"/>
                      <a:pt x="1" y="479"/>
                      <a:pt x="1" y="661"/>
                    </a:cubicBezTo>
                    <a:lnTo>
                      <a:pt x="1" y="1502"/>
                    </a:lnTo>
                    <a:cubicBezTo>
                      <a:pt x="1" y="1684"/>
                      <a:pt x="69" y="1844"/>
                      <a:pt x="183" y="1957"/>
                    </a:cubicBezTo>
                    <a:cubicBezTo>
                      <a:pt x="228" y="2025"/>
                      <a:pt x="319" y="2071"/>
                      <a:pt x="387" y="2094"/>
                    </a:cubicBezTo>
                    <a:cubicBezTo>
                      <a:pt x="456" y="2139"/>
                      <a:pt x="547" y="2162"/>
                      <a:pt x="638" y="2162"/>
                    </a:cubicBezTo>
                    <a:cubicBezTo>
                      <a:pt x="819" y="2162"/>
                      <a:pt x="979" y="2094"/>
                      <a:pt x="1092" y="1957"/>
                    </a:cubicBezTo>
                    <a:cubicBezTo>
                      <a:pt x="1206" y="1844"/>
                      <a:pt x="1274" y="1684"/>
                      <a:pt x="1297" y="1502"/>
                    </a:cubicBezTo>
                    <a:lnTo>
                      <a:pt x="1297" y="661"/>
                    </a:lnTo>
                    <a:cubicBezTo>
                      <a:pt x="1274" y="479"/>
                      <a:pt x="1206" y="319"/>
                      <a:pt x="1092" y="183"/>
                    </a:cubicBezTo>
                    <a:cubicBezTo>
                      <a:pt x="1047" y="137"/>
                      <a:pt x="956" y="92"/>
                      <a:pt x="888" y="69"/>
                    </a:cubicBezTo>
                    <a:cubicBezTo>
                      <a:pt x="819" y="24"/>
                      <a:pt x="728" y="1"/>
                      <a:pt x="638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36"/>
              <p:cNvSpPr/>
              <p:nvPr/>
            </p:nvSpPr>
            <p:spPr>
              <a:xfrm>
                <a:off x="5847875" y="997975"/>
                <a:ext cx="81350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3843" extrusionOk="0">
                    <a:moveTo>
                      <a:pt x="2517" y="0"/>
                    </a:moveTo>
                    <a:cubicBezTo>
                      <a:pt x="2293" y="0"/>
                      <a:pt x="2079" y="117"/>
                      <a:pt x="1956" y="315"/>
                    </a:cubicBezTo>
                    <a:cubicBezTo>
                      <a:pt x="1365" y="1180"/>
                      <a:pt x="774" y="2021"/>
                      <a:pt x="182" y="2886"/>
                    </a:cubicBezTo>
                    <a:cubicBezTo>
                      <a:pt x="0" y="3181"/>
                      <a:pt x="114" y="3568"/>
                      <a:pt x="410" y="3750"/>
                    </a:cubicBezTo>
                    <a:cubicBezTo>
                      <a:pt x="519" y="3812"/>
                      <a:pt x="636" y="3843"/>
                      <a:pt x="751" y="3843"/>
                    </a:cubicBezTo>
                    <a:cubicBezTo>
                      <a:pt x="969" y="3843"/>
                      <a:pt x="1177" y="3732"/>
                      <a:pt x="1297" y="3523"/>
                    </a:cubicBezTo>
                    <a:lnTo>
                      <a:pt x="3071" y="975"/>
                    </a:lnTo>
                    <a:cubicBezTo>
                      <a:pt x="3253" y="656"/>
                      <a:pt x="3139" y="270"/>
                      <a:pt x="2844" y="88"/>
                    </a:cubicBezTo>
                    <a:cubicBezTo>
                      <a:pt x="2739" y="28"/>
                      <a:pt x="2627" y="0"/>
                      <a:pt x="251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36"/>
              <p:cNvSpPr/>
              <p:nvPr/>
            </p:nvSpPr>
            <p:spPr>
              <a:xfrm>
                <a:off x="6113150" y="1430800"/>
                <a:ext cx="34150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3111" extrusionOk="0">
                    <a:moveTo>
                      <a:pt x="683" y="0"/>
                    </a:moveTo>
                    <a:cubicBezTo>
                      <a:pt x="342" y="0"/>
                      <a:pt x="1" y="233"/>
                      <a:pt x="35" y="700"/>
                    </a:cubicBezTo>
                    <a:lnTo>
                      <a:pt x="35" y="2428"/>
                    </a:lnTo>
                    <a:cubicBezTo>
                      <a:pt x="1" y="2883"/>
                      <a:pt x="342" y="3111"/>
                      <a:pt x="683" y="3111"/>
                    </a:cubicBezTo>
                    <a:cubicBezTo>
                      <a:pt x="1024" y="3111"/>
                      <a:pt x="1366" y="2883"/>
                      <a:pt x="1332" y="2428"/>
                    </a:cubicBezTo>
                    <a:lnTo>
                      <a:pt x="1332" y="700"/>
                    </a:lnTo>
                    <a:cubicBezTo>
                      <a:pt x="1366" y="233"/>
                      <a:pt x="1024" y="0"/>
                      <a:pt x="683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36"/>
              <p:cNvSpPr/>
              <p:nvPr/>
            </p:nvSpPr>
            <p:spPr>
              <a:xfrm>
                <a:off x="6328975" y="1519000"/>
                <a:ext cx="77925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3001" extrusionOk="0">
                    <a:moveTo>
                      <a:pt x="2198" y="1296"/>
                    </a:moveTo>
                    <a:lnTo>
                      <a:pt x="2071" y="1312"/>
                    </a:lnTo>
                    <a:cubicBezTo>
                      <a:pt x="2113" y="1303"/>
                      <a:pt x="2156" y="1298"/>
                      <a:pt x="2198" y="1296"/>
                    </a:cubicBezTo>
                    <a:close/>
                    <a:moveTo>
                      <a:pt x="1993" y="1346"/>
                    </a:moveTo>
                    <a:cubicBezTo>
                      <a:pt x="1950" y="1362"/>
                      <a:pt x="1908" y="1380"/>
                      <a:pt x="1868" y="1401"/>
                    </a:cubicBezTo>
                    <a:lnTo>
                      <a:pt x="1868" y="1401"/>
                    </a:lnTo>
                    <a:cubicBezTo>
                      <a:pt x="1907" y="1378"/>
                      <a:pt x="1950" y="1360"/>
                      <a:pt x="1993" y="1346"/>
                    </a:cubicBezTo>
                    <a:close/>
                    <a:moveTo>
                      <a:pt x="1798" y="1425"/>
                    </a:moveTo>
                    <a:lnTo>
                      <a:pt x="1798" y="1425"/>
                    </a:lnTo>
                    <a:cubicBezTo>
                      <a:pt x="1776" y="1447"/>
                      <a:pt x="1754" y="1464"/>
                      <a:pt x="1733" y="1480"/>
                    </a:cubicBezTo>
                    <a:lnTo>
                      <a:pt x="1733" y="1480"/>
                    </a:lnTo>
                    <a:cubicBezTo>
                      <a:pt x="1754" y="1461"/>
                      <a:pt x="1776" y="1443"/>
                      <a:pt x="1798" y="1425"/>
                    </a:cubicBezTo>
                    <a:close/>
                    <a:moveTo>
                      <a:pt x="1365" y="2040"/>
                    </a:moveTo>
                    <a:cubicBezTo>
                      <a:pt x="1354" y="2084"/>
                      <a:pt x="1349" y="2133"/>
                      <a:pt x="1348" y="2186"/>
                    </a:cubicBezTo>
                    <a:lnTo>
                      <a:pt x="1348" y="2186"/>
                    </a:lnTo>
                    <a:cubicBezTo>
                      <a:pt x="1365" y="2141"/>
                      <a:pt x="1365" y="2081"/>
                      <a:pt x="1365" y="2040"/>
                    </a:cubicBezTo>
                    <a:close/>
                    <a:moveTo>
                      <a:pt x="2205" y="0"/>
                    </a:moveTo>
                    <a:cubicBezTo>
                      <a:pt x="2106" y="0"/>
                      <a:pt x="2005" y="11"/>
                      <a:pt x="1911" y="38"/>
                    </a:cubicBezTo>
                    <a:cubicBezTo>
                      <a:pt x="1798" y="38"/>
                      <a:pt x="1684" y="83"/>
                      <a:pt x="1570" y="129"/>
                    </a:cubicBezTo>
                    <a:cubicBezTo>
                      <a:pt x="1252" y="243"/>
                      <a:pt x="956" y="425"/>
                      <a:pt x="706" y="652"/>
                    </a:cubicBezTo>
                    <a:cubicBezTo>
                      <a:pt x="251" y="1107"/>
                      <a:pt x="1" y="1721"/>
                      <a:pt x="69" y="2358"/>
                    </a:cubicBezTo>
                    <a:cubicBezTo>
                      <a:pt x="69" y="2540"/>
                      <a:pt x="137" y="2699"/>
                      <a:pt x="251" y="2813"/>
                    </a:cubicBezTo>
                    <a:cubicBezTo>
                      <a:pt x="376" y="2938"/>
                      <a:pt x="541" y="3001"/>
                      <a:pt x="706" y="3001"/>
                    </a:cubicBezTo>
                    <a:cubicBezTo>
                      <a:pt x="871" y="3001"/>
                      <a:pt x="1036" y="2938"/>
                      <a:pt x="1161" y="2813"/>
                    </a:cubicBezTo>
                    <a:cubicBezTo>
                      <a:pt x="1297" y="2699"/>
                      <a:pt x="1365" y="2540"/>
                      <a:pt x="1365" y="2358"/>
                    </a:cubicBezTo>
                    <a:cubicBezTo>
                      <a:pt x="1354" y="2300"/>
                      <a:pt x="1348" y="2241"/>
                      <a:pt x="1348" y="2186"/>
                    </a:cubicBezTo>
                    <a:lnTo>
                      <a:pt x="1348" y="2186"/>
                    </a:lnTo>
                    <a:cubicBezTo>
                      <a:pt x="1347" y="2190"/>
                      <a:pt x="1345" y="2195"/>
                      <a:pt x="1343" y="2199"/>
                    </a:cubicBezTo>
                    <a:cubicBezTo>
                      <a:pt x="1343" y="2090"/>
                      <a:pt x="1372" y="1995"/>
                      <a:pt x="1407" y="1891"/>
                    </a:cubicBezTo>
                    <a:lnTo>
                      <a:pt x="1407" y="1891"/>
                    </a:lnTo>
                    <a:cubicBezTo>
                      <a:pt x="1451" y="1808"/>
                      <a:pt x="1496" y="1735"/>
                      <a:pt x="1541" y="1671"/>
                    </a:cubicBezTo>
                    <a:lnTo>
                      <a:pt x="1541" y="1671"/>
                    </a:lnTo>
                    <a:cubicBezTo>
                      <a:pt x="1590" y="1615"/>
                      <a:pt x="1645" y="1560"/>
                      <a:pt x="1700" y="1509"/>
                    </a:cubicBezTo>
                    <a:lnTo>
                      <a:pt x="1700" y="1509"/>
                    </a:lnTo>
                    <a:cubicBezTo>
                      <a:pt x="1755" y="1468"/>
                      <a:pt x="1810" y="1432"/>
                      <a:pt x="1868" y="1401"/>
                    </a:cubicBezTo>
                    <a:lnTo>
                      <a:pt x="1868" y="1401"/>
                    </a:lnTo>
                    <a:cubicBezTo>
                      <a:pt x="1867" y="1402"/>
                      <a:pt x="1867" y="1402"/>
                      <a:pt x="1866" y="1403"/>
                    </a:cubicBezTo>
                    <a:lnTo>
                      <a:pt x="2015" y="1339"/>
                    </a:lnTo>
                    <a:lnTo>
                      <a:pt x="2015" y="1339"/>
                    </a:lnTo>
                    <a:cubicBezTo>
                      <a:pt x="2008" y="1341"/>
                      <a:pt x="2001" y="1343"/>
                      <a:pt x="1993" y="1346"/>
                    </a:cubicBezTo>
                    <a:lnTo>
                      <a:pt x="1993" y="1346"/>
                    </a:lnTo>
                    <a:cubicBezTo>
                      <a:pt x="2004" y="1342"/>
                      <a:pt x="2014" y="1338"/>
                      <a:pt x="2025" y="1334"/>
                    </a:cubicBezTo>
                    <a:lnTo>
                      <a:pt x="2025" y="1334"/>
                    </a:lnTo>
                    <a:lnTo>
                      <a:pt x="2015" y="1339"/>
                    </a:lnTo>
                    <a:lnTo>
                      <a:pt x="2015" y="1339"/>
                    </a:lnTo>
                    <a:cubicBezTo>
                      <a:pt x="2080" y="1319"/>
                      <a:pt x="2148" y="1307"/>
                      <a:pt x="2216" y="1295"/>
                    </a:cubicBezTo>
                    <a:lnTo>
                      <a:pt x="2216" y="1295"/>
                    </a:lnTo>
                    <a:cubicBezTo>
                      <a:pt x="2225" y="1295"/>
                      <a:pt x="2233" y="1295"/>
                      <a:pt x="2241" y="1295"/>
                    </a:cubicBezTo>
                    <a:cubicBezTo>
                      <a:pt x="2298" y="1295"/>
                      <a:pt x="2355" y="1300"/>
                      <a:pt x="2412" y="1312"/>
                    </a:cubicBezTo>
                    <a:cubicBezTo>
                      <a:pt x="2571" y="1312"/>
                      <a:pt x="2753" y="1243"/>
                      <a:pt x="2867" y="1130"/>
                    </a:cubicBezTo>
                    <a:cubicBezTo>
                      <a:pt x="3117" y="857"/>
                      <a:pt x="3117" y="447"/>
                      <a:pt x="2867" y="197"/>
                    </a:cubicBezTo>
                    <a:lnTo>
                      <a:pt x="2730" y="106"/>
                    </a:lnTo>
                    <a:cubicBezTo>
                      <a:pt x="2639" y="38"/>
                      <a:pt x="2525" y="15"/>
                      <a:pt x="2412" y="15"/>
                    </a:cubicBezTo>
                    <a:cubicBezTo>
                      <a:pt x="2346" y="6"/>
                      <a:pt x="2276" y="0"/>
                      <a:pt x="220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36"/>
              <p:cNvSpPr/>
              <p:nvPr/>
            </p:nvSpPr>
            <p:spPr>
              <a:xfrm>
                <a:off x="6108900" y="1042275"/>
                <a:ext cx="58600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3865" extrusionOk="0">
                    <a:moveTo>
                      <a:pt x="1632" y="0"/>
                    </a:moveTo>
                    <a:cubicBezTo>
                      <a:pt x="1346" y="0"/>
                      <a:pt x="1077" y="190"/>
                      <a:pt x="1001" y="477"/>
                    </a:cubicBezTo>
                    <a:lnTo>
                      <a:pt x="91" y="3047"/>
                    </a:lnTo>
                    <a:cubicBezTo>
                      <a:pt x="0" y="3388"/>
                      <a:pt x="205" y="3752"/>
                      <a:pt x="546" y="3843"/>
                    </a:cubicBezTo>
                    <a:cubicBezTo>
                      <a:pt x="601" y="3858"/>
                      <a:pt x="656" y="3865"/>
                      <a:pt x="710" y="3865"/>
                    </a:cubicBezTo>
                    <a:cubicBezTo>
                      <a:pt x="991" y="3865"/>
                      <a:pt x="1247" y="3675"/>
                      <a:pt x="1342" y="3388"/>
                    </a:cubicBezTo>
                    <a:cubicBezTo>
                      <a:pt x="1638" y="2524"/>
                      <a:pt x="1934" y="1682"/>
                      <a:pt x="2252" y="818"/>
                    </a:cubicBezTo>
                    <a:cubicBezTo>
                      <a:pt x="2343" y="477"/>
                      <a:pt x="2138" y="113"/>
                      <a:pt x="1797" y="22"/>
                    </a:cubicBezTo>
                    <a:cubicBezTo>
                      <a:pt x="1742" y="7"/>
                      <a:pt x="1687" y="0"/>
                      <a:pt x="16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36"/>
              <p:cNvSpPr/>
              <p:nvPr/>
            </p:nvSpPr>
            <p:spPr>
              <a:xfrm>
                <a:off x="6027000" y="891250"/>
                <a:ext cx="32450" cy="756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3026" extrusionOk="0">
                    <a:moveTo>
                      <a:pt x="649" y="1"/>
                    </a:moveTo>
                    <a:cubicBezTo>
                      <a:pt x="325" y="1"/>
                      <a:pt x="1" y="217"/>
                      <a:pt x="1" y="649"/>
                    </a:cubicBezTo>
                    <a:lnTo>
                      <a:pt x="1" y="2378"/>
                    </a:lnTo>
                    <a:cubicBezTo>
                      <a:pt x="1" y="2810"/>
                      <a:pt x="325" y="3026"/>
                      <a:pt x="649" y="3026"/>
                    </a:cubicBezTo>
                    <a:cubicBezTo>
                      <a:pt x="973" y="3026"/>
                      <a:pt x="1297" y="2810"/>
                      <a:pt x="1297" y="2378"/>
                    </a:cubicBezTo>
                    <a:lnTo>
                      <a:pt x="1297" y="649"/>
                    </a:lnTo>
                    <a:cubicBezTo>
                      <a:pt x="1297" y="217"/>
                      <a:pt x="973" y="1"/>
                      <a:pt x="6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36"/>
              <p:cNvSpPr/>
              <p:nvPr/>
            </p:nvSpPr>
            <p:spPr>
              <a:xfrm>
                <a:off x="5595375" y="999450"/>
                <a:ext cx="53475" cy="53625"/>
              </a:xfrm>
              <a:custGeom>
                <a:avLst/>
                <a:gdLst/>
                <a:ahLst/>
                <a:cxnLst/>
                <a:rect l="l" t="t" r="r" b="b"/>
                <a:pathLst>
                  <a:path w="2139" h="2145" extrusionOk="0">
                    <a:moveTo>
                      <a:pt x="1490" y="0"/>
                    </a:moveTo>
                    <a:cubicBezTo>
                      <a:pt x="1325" y="0"/>
                      <a:pt x="1160" y="63"/>
                      <a:pt x="1024" y="188"/>
                    </a:cubicBezTo>
                    <a:lnTo>
                      <a:pt x="182" y="1052"/>
                    </a:lnTo>
                    <a:cubicBezTo>
                      <a:pt x="68" y="1166"/>
                      <a:pt x="0" y="1325"/>
                      <a:pt x="0" y="1507"/>
                    </a:cubicBezTo>
                    <a:cubicBezTo>
                      <a:pt x="0" y="1666"/>
                      <a:pt x="68" y="1848"/>
                      <a:pt x="182" y="1962"/>
                    </a:cubicBezTo>
                    <a:cubicBezTo>
                      <a:pt x="296" y="2076"/>
                      <a:pt x="455" y="2144"/>
                      <a:pt x="637" y="2144"/>
                    </a:cubicBezTo>
                    <a:cubicBezTo>
                      <a:pt x="819" y="2144"/>
                      <a:pt x="978" y="2076"/>
                      <a:pt x="1092" y="1962"/>
                    </a:cubicBezTo>
                    <a:lnTo>
                      <a:pt x="1957" y="1121"/>
                    </a:lnTo>
                    <a:cubicBezTo>
                      <a:pt x="2070" y="984"/>
                      <a:pt x="2139" y="825"/>
                      <a:pt x="2139" y="643"/>
                    </a:cubicBezTo>
                    <a:cubicBezTo>
                      <a:pt x="2139" y="575"/>
                      <a:pt x="2116" y="484"/>
                      <a:pt x="2070" y="415"/>
                    </a:cubicBezTo>
                    <a:cubicBezTo>
                      <a:pt x="2048" y="324"/>
                      <a:pt x="2002" y="256"/>
                      <a:pt x="1957" y="188"/>
                    </a:cubicBezTo>
                    <a:cubicBezTo>
                      <a:pt x="1820" y="63"/>
                      <a:pt x="1655" y="0"/>
                      <a:pt x="149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36"/>
              <p:cNvSpPr/>
              <p:nvPr/>
            </p:nvSpPr>
            <p:spPr>
              <a:xfrm>
                <a:off x="6286900" y="1302125"/>
                <a:ext cx="54050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1298" extrusionOk="0">
                    <a:moveTo>
                      <a:pt x="660" y="1"/>
                    </a:moveTo>
                    <a:cubicBezTo>
                      <a:pt x="478" y="1"/>
                      <a:pt x="319" y="69"/>
                      <a:pt x="205" y="205"/>
                    </a:cubicBezTo>
                    <a:cubicBezTo>
                      <a:pt x="137" y="251"/>
                      <a:pt x="91" y="319"/>
                      <a:pt x="68" y="410"/>
                    </a:cubicBezTo>
                    <a:cubicBezTo>
                      <a:pt x="23" y="478"/>
                      <a:pt x="0" y="569"/>
                      <a:pt x="0" y="660"/>
                    </a:cubicBezTo>
                    <a:cubicBezTo>
                      <a:pt x="0" y="819"/>
                      <a:pt x="68" y="1001"/>
                      <a:pt x="182" y="1115"/>
                    </a:cubicBezTo>
                    <a:cubicBezTo>
                      <a:pt x="319" y="1229"/>
                      <a:pt x="478" y="1297"/>
                      <a:pt x="660" y="1297"/>
                    </a:cubicBezTo>
                    <a:lnTo>
                      <a:pt x="1502" y="1297"/>
                    </a:lnTo>
                    <a:cubicBezTo>
                      <a:pt x="1684" y="1297"/>
                      <a:pt x="1843" y="1229"/>
                      <a:pt x="1956" y="1115"/>
                    </a:cubicBezTo>
                    <a:cubicBezTo>
                      <a:pt x="2025" y="1047"/>
                      <a:pt x="2070" y="979"/>
                      <a:pt x="2093" y="910"/>
                    </a:cubicBezTo>
                    <a:cubicBezTo>
                      <a:pt x="2138" y="819"/>
                      <a:pt x="2161" y="751"/>
                      <a:pt x="2161" y="660"/>
                    </a:cubicBezTo>
                    <a:cubicBezTo>
                      <a:pt x="2161" y="478"/>
                      <a:pt x="2093" y="319"/>
                      <a:pt x="1956" y="205"/>
                    </a:cubicBezTo>
                    <a:cubicBezTo>
                      <a:pt x="1843" y="69"/>
                      <a:pt x="1684" y="1"/>
                      <a:pt x="150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36"/>
              <p:cNvSpPr/>
              <p:nvPr/>
            </p:nvSpPr>
            <p:spPr>
              <a:xfrm>
                <a:off x="6135625" y="1669850"/>
                <a:ext cx="31875" cy="5370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2148" extrusionOk="0">
                    <a:moveTo>
                      <a:pt x="710" y="0"/>
                    </a:moveTo>
                    <a:cubicBezTo>
                      <a:pt x="686" y="0"/>
                      <a:pt x="662" y="3"/>
                      <a:pt x="637" y="9"/>
                    </a:cubicBezTo>
                    <a:cubicBezTo>
                      <a:pt x="455" y="9"/>
                      <a:pt x="296" y="77"/>
                      <a:pt x="182" y="191"/>
                    </a:cubicBezTo>
                    <a:cubicBezTo>
                      <a:pt x="69" y="305"/>
                      <a:pt x="0" y="487"/>
                      <a:pt x="0" y="646"/>
                    </a:cubicBezTo>
                    <a:lnTo>
                      <a:pt x="0" y="1511"/>
                    </a:lnTo>
                    <a:cubicBezTo>
                      <a:pt x="0" y="1670"/>
                      <a:pt x="69" y="1829"/>
                      <a:pt x="182" y="1966"/>
                    </a:cubicBezTo>
                    <a:cubicBezTo>
                      <a:pt x="228" y="2011"/>
                      <a:pt x="296" y="2056"/>
                      <a:pt x="387" y="2102"/>
                    </a:cubicBezTo>
                    <a:cubicBezTo>
                      <a:pt x="455" y="2125"/>
                      <a:pt x="546" y="2147"/>
                      <a:pt x="637" y="2147"/>
                    </a:cubicBezTo>
                    <a:cubicBezTo>
                      <a:pt x="819" y="2147"/>
                      <a:pt x="979" y="2079"/>
                      <a:pt x="1092" y="1966"/>
                    </a:cubicBezTo>
                    <a:cubicBezTo>
                      <a:pt x="1206" y="1829"/>
                      <a:pt x="1274" y="1670"/>
                      <a:pt x="1274" y="1511"/>
                    </a:cubicBezTo>
                    <a:lnTo>
                      <a:pt x="1274" y="646"/>
                    </a:lnTo>
                    <a:cubicBezTo>
                      <a:pt x="1274" y="464"/>
                      <a:pt x="1206" y="305"/>
                      <a:pt x="1092" y="191"/>
                    </a:cubicBezTo>
                    <a:cubicBezTo>
                      <a:pt x="1047" y="123"/>
                      <a:pt x="956" y="77"/>
                      <a:pt x="888" y="55"/>
                    </a:cubicBezTo>
                    <a:cubicBezTo>
                      <a:pt x="838" y="21"/>
                      <a:pt x="775" y="0"/>
                      <a:pt x="71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36"/>
              <p:cNvSpPr/>
              <p:nvPr/>
            </p:nvSpPr>
            <p:spPr>
              <a:xfrm>
                <a:off x="5503800" y="1302125"/>
                <a:ext cx="41550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298" extrusionOk="0">
                    <a:moveTo>
                      <a:pt x="820" y="1"/>
                    </a:moveTo>
                    <a:cubicBezTo>
                      <a:pt x="1" y="1"/>
                      <a:pt x="1" y="1297"/>
                      <a:pt x="820" y="1297"/>
                    </a:cubicBezTo>
                    <a:cubicBezTo>
                      <a:pt x="1661" y="1297"/>
                      <a:pt x="1661" y="1"/>
                      <a:pt x="82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44" name="Google Shape;2744;p36"/>
            <p:cNvSpPr/>
            <p:nvPr/>
          </p:nvSpPr>
          <p:spPr>
            <a:xfrm>
              <a:off x="311223" y="1370377"/>
              <a:ext cx="498175" cy="505200"/>
            </a:xfrm>
            <a:custGeom>
              <a:avLst/>
              <a:gdLst/>
              <a:ahLst/>
              <a:cxnLst/>
              <a:rect l="l" t="t" r="r" b="b"/>
              <a:pathLst>
                <a:path w="19927" h="20208" extrusionOk="0">
                  <a:moveTo>
                    <a:pt x="15955" y="1"/>
                  </a:moveTo>
                  <a:cubicBezTo>
                    <a:pt x="15108" y="1"/>
                    <a:pt x="14229" y="196"/>
                    <a:pt x="13421" y="461"/>
                  </a:cubicBezTo>
                  <a:cubicBezTo>
                    <a:pt x="5664" y="2918"/>
                    <a:pt x="205" y="10743"/>
                    <a:pt x="0" y="18887"/>
                  </a:cubicBezTo>
                  <a:cubicBezTo>
                    <a:pt x="0" y="19410"/>
                    <a:pt x="341" y="19865"/>
                    <a:pt x="842" y="20024"/>
                  </a:cubicBezTo>
                  <a:cubicBezTo>
                    <a:pt x="1216" y="20146"/>
                    <a:pt x="1603" y="20207"/>
                    <a:pt x="1988" y="20207"/>
                  </a:cubicBezTo>
                  <a:cubicBezTo>
                    <a:pt x="2750" y="20207"/>
                    <a:pt x="3505" y="19969"/>
                    <a:pt x="4140" y="19501"/>
                  </a:cubicBezTo>
                  <a:cubicBezTo>
                    <a:pt x="7257" y="16134"/>
                    <a:pt x="10714" y="13063"/>
                    <a:pt x="14467" y="10379"/>
                  </a:cubicBezTo>
                  <a:cubicBezTo>
                    <a:pt x="16128" y="9174"/>
                    <a:pt x="17902" y="7991"/>
                    <a:pt x="18926" y="6216"/>
                  </a:cubicBezTo>
                  <a:cubicBezTo>
                    <a:pt x="19927" y="4465"/>
                    <a:pt x="19904" y="1872"/>
                    <a:pt x="18244" y="666"/>
                  </a:cubicBezTo>
                  <a:cubicBezTo>
                    <a:pt x="17571" y="184"/>
                    <a:pt x="16778" y="1"/>
                    <a:pt x="15955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6"/>
            <p:cNvSpPr/>
            <p:nvPr/>
          </p:nvSpPr>
          <p:spPr>
            <a:xfrm>
              <a:off x="7889588" y="4005450"/>
              <a:ext cx="1082275" cy="983950"/>
            </a:xfrm>
            <a:custGeom>
              <a:avLst/>
              <a:gdLst/>
              <a:ahLst/>
              <a:cxnLst/>
              <a:rect l="l" t="t" r="r" b="b"/>
              <a:pathLst>
                <a:path w="43291" h="39358" extrusionOk="0">
                  <a:moveTo>
                    <a:pt x="22644" y="0"/>
                  </a:moveTo>
                  <a:cubicBezTo>
                    <a:pt x="11227" y="0"/>
                    <a:pt x="1" y="9991"/>
                    <a:pt x="2231" y="22917"/>
                  </a:cubicBezTo>
                  <a:cubicBezTo>
                    <a:pt x="3664" y="31128"/>
                    <a:pt x="10761" y="38021"/>
                    <a:pt x="19041" y="39181"/>
                  </a:cubicBezTo>
                  <a:cubicBezTo>
                    <a:pt x="19886" y="39300"/>
                    <a:pt x="20736" y="39357"/>
                    <a:pt x="21584" y="39357"/>
                  </a:cubicBezTo>
                  <a:cubicBezTo>
                    <a:pt x="29032" y="39357"/>
                    <a:pt x="36406" y="34910"/>
                    <a:pt x="39673" y="28171"/>
                  </a:cubicBezTo>
                  <a:cubicBezTo>
                    <a:pt x="43290" y="20665"/>
                    <a:pt x="41539" y="10929"/>
                    <a:pt x="35511" y="5174"/>
                  </a:cubicBezTo>
                  <a:cubicBezTo>
                    <a:pt x="31746" y="1577"/>
                    <a:pt x="27180" y="0"/>
                    <a:pt x="22644" y="0"/>
                  </a:cubicBezTo>
                  <a:close/>
                </a:path>
              </a:pathLst>
            </a:custGeom>
            <a:solidFill>
              <a:srgbClr val="CD6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3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9" name="Google Shape;3559;p43"/>
          <p:cNvGrpSpPr/>
          <p:nvPr/>
        </p:nvGrpSpPr>
        <p:grpSpPr>
          <a:xfrm>
            <a:off x="-75" y="-38450"/>
            <a:ext cx="9152350" cy="5181900"/>
            <a:chOff x="-75" y="-38450"/>
            <a:chExt cx="9152350" cy="5181900"/>
          </a:xfrm>
        </p:grpSpPr>
        <p:sp>
          <p:nvSpPr>
            <p:cNvPr id="3560" name="Google Shape;3560;p43"/>
            <p:cNvSpPr/>
            <p:nvPr/>
          </p:nvSpPr>
          <p:spPr>
            <a:xfrm>
              <a:off x="-75" y="3991450"/>
              <a:ext cx="9144000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3"/>
            <p:cNvSpPr/>
            <p:nvPr/>
          </p:nvSpPr>
          <p:spPr>
            <a:xfrm>
              <a:off x="8430725" y="1914850"/>
              <a:ext cx="721500" cy="642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3"/>
            <p:cNvSpPr/>
            <p:nvPr/>
          </p:nvSpPr>
          <p:spPr>
            <a:xfrm>
              <a:off x="0" y="488500"/>
              <a:ext cx="1109400" cy="572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3"/>
            <p:cNvSpPr/>
            <p:nvPr/>
          </p:nvSpPr>
          <p:spPr>
            <a:xfrm>
              <a:off x="638225" y="-38450"/>
              <a:ext cx="150000" cy="1953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3"/>
            <p:cNvSpPr/>
            <p:nvPr/>
          </p:nvSpPr>
          <p:spPr>
            <a:xfrm>
              <a:off x="8237875" y="0"/>
              <a:ext cx="914400" cy="914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3"/>
            <p:cNvSpPr/>
            <p:nvPr/>
          </p:nvSpPr>
          <p:spPr>
            <a:xfrm>
              <a:off x="8355775" y="2372300"/>
              <a:ext cx="150000" cy="2771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6" name="Google Shape;3566;p43"/>
            <p:cNvGrpSpPr/>
            <p:nvPr/>
          </p:nvGrpSpPr>
          <p:grpSpPr>
            <a:xfrm>
              <a:off x="7872752" y="195850"/>
              <a:ext cx="688293" cy="522692"/>
              <a:chOff x="369077" y="3781125"/>
              <a:chExt cx="688293" cy="522692"/>
            </a:xfrm>
          </p:grpSpPr>
          <p:sp>
            <p:nvSpPr>
              <p:cNvPr id="3567" name="Google Shape;3567;p43"/>
              <p:cNvSpPr/>
              <p:nvPr/>
            </p:nvSpPr>
            <p:spPr>
              <a:xfrm>
                <a:off x="369077" y="3781125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43"/>
              <p:cNvSpPr/>
              <p:nvPr/>
            </p:nvSpPr>
            <p:spPr>
              <a:xfrm>
                <a:off x="496415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43"/>
              <p:cNvSpPr/>
              <p:nvPr/>
            </p:nvSpPr>
            <p:spPr>
              <a:xfrm>
                <a:off x="623754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43"/>
              <p:cNvSpPr/>
              <p:nvPr/>
            </p:nvSpPr>
            <p:spPr>
              <a:xfrm>
                <a:off x="751092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43"/>
              <p:cNvSpPr/>
              <p:nvPr/>
            </p:nvSpPr>
            <p:spPr>
              <a:xfrm>
                <a:off x="878431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43"/>
              <p:cNvSpPr/>
              <p:nvPr/>
            </p:nvSpPr>
            <p:spPr>
              <a:xfrm>
                <a:off x="1005769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43"/>
              <p:cNvSpPr/>
              <p:nvPr/>
            </p:nvSpPr>
            <p:spPr>
              <a:xfrm>
                <a:off x="369077" y="387534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43"/>
              <p:cNvSpPr/>
              <p:nvPr/>
            </p:nvSpPr>
            <p:spPr>
              <a:xfrm>
                <a:off x="496415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43"/>
              <p:cNvSpPr/>
              <p:nvPr/>
            </p:nvSpPr>
            <p:spPr>
              <a:xfrm>
                <a:off x="623754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43"/>
              <p:cNvSpPr/>
              <p:nvPr/>
            </p:nvSpPr>
            <p:spPr>
              <a:xfrm>
                <a:off x="751092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43"/>
              <p:cNvSpPr/>
              <p:nvPr/>
            </p:nvSpPr>
            <p:spPr>
              <a:xfrm>
                <a:off x="878431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43"/>
              <p:cNvSpPr/>
              <p:nvPr/>
            </p:nvSpPr>
            <p:spPr>
              <a:xfrm>
                <a:off x="1005769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43"/>
              <p:cNvSpPr/>
              <p:nvPr/>
            </p:nvSpPr>
            <p:spPr>
              <a:xfrm>
                <a:off x="369077" y="396956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43"/>
              <p:cNvSpPr/>
              <p:nvPr/>
            </p:nvSpPr>
            <p:spPr>
              <a:xfrm>
                <a:off x="496415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43"/>
              <p:cNvSpPr/>
              <p:nvPr/>
            </p:nvSpPr>
            <p:spPr>
              <a:xfrm>
                <a:off x="623754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43"/>
              <p:cNvSpPr/>
              <p:nvPr/>
            </p:nvSpPr>
            <p:spPr>
              <a:xfrm>
                <a:off x="751092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43"/>
              <p:cNvSpPr/>
              <p:nvPr/>
            </p:nvSpPr>
            <p:spPr>
              <a:xfrm>
                <a:off x="878431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43"/>
              <p:cNvSpPr/>
              <p:nvPr/>
            </p:nvSpPr>
            <p:spPr>
              <a:xfrm>
                <a:off x="1005769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43"/>
              <p:cNvSpPr/>
              <p:nvPr/>
            </p:nvSpPr>
            <p:spPr>
              <a:xfrm>
                <a:off x="369077" y="406377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43"/>
              <p:cNvSpPr/>
              <p:nvPr/>
            </p:nvSpPr>
            <p:spPr>
              <a:xfrm>
                <a:off x="496415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43"/>
              <p:cNvSpPr/>
              <p:nvPr/>
            </p:nvSpPr>
            <p:spPr>
              <a:xfrm>
                <a:off x="623754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43"/>
              <p:cNvSpPr/>
              <p:nvPr/>
            </p:nvSpPr>
            <p:spPr>
              <a:xfrm>
                <a:off x="751092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43"/>
              <p:cNvSpPr/>
              <p:nvPr/>
            </p:nvSpPr>
            <p:spPr>
              <a:xfrm>
                <a:off x="878431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43"/>
              <p:cNvSpPr/>
              <p:nvPr/>
            </p:nvSpPr>
            <p:spPr>
              <a:xfrm>
                <a:off x="1005769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43"/>
              <p:cNvSpPr/>
              <p:nvPr/>
            </p:nvSpPr>
            <p:spPr>
              <a:xfrm>
                <a:off x="369077" y="4157994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43"/>
              <p:cNvSpPr/>
              <p:nvPr/>
            </p:nvSpPr>
            <p:spPr>
              <a:xfrm>
                <a:off x="496415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43"/>
              <p:cNvSpPr/>
              <p:nvPr/>
            </p:nvSpPr>
            <p:spPr>
              <a:xfrm>
                <a:off x="623754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43"/>
              <p:cNvSpPr/>
              <p:nvPr/>
            </p:nvSpPr>
            <p:spPr>
              <a:xfrm>
                <a:off x="751092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43"/>
              <p:cNvSpPr/>
              <p:nvPr/>
            </p:nvSpPr>
            <p:spPr>
              <a:xfrm>
                <a:off x="878431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43"/>
              <p:cNvSpPr/>
              <p:nvPr/>
            </p:nvSpPr>
            <p:spPr>
              <a:xfrm>
                <a:off x="1005769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43"/>
              <p:cNvSpPr/>
              <p:nvPr/>
            </p:nvSpPr>
            <p:spPr>
              <a:xfrm>
                <a:off x="369077" y="4252211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43"/>
              <p:cNvSpPr/>
              <p:nvPr/>
            </p:nvSpPr>
            <p:spPr>
              <a:xfrm>
                <a:off x="496415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43"/>
              <p:cNvSpPr/>
              <p:nvPr/>
            </p:nvSpPr>
            <p:spPr>
              <a:xfrm>
                <a:off x="623754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43"/>
              <p:cNvSpPr/>
              <p:nvPr/>
            </p:nvSpPr>
            <p:spPr>
              <a:xfrm>
                <a:off x="751092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43"/>
              <p:cNvSpPr/>
              <p:nvPr/>
            </p:nvSpPr>
            <p:spPr>
              <a:xfrm>
                <a:off x="878431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43"/>
              <p:cNvSpPr/>
              <p:nvPr/>
            </p:nvSpPr>
            <p:spPr>
              <a:xfrm>
                <a:off x="1005769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03" name="Google Shape;3603;p43"/>
            <p:cNvSpPr/>
            <p:nvPr/>
          </p:nvSpPr>
          <p:spPr>
            <a:xfrm>
              <a:off x="3450925" y="0"/>
              <a:ext cx="585900" cy="642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3"/>
            <p:cNvSpPr/>
            <p:nvPr/>
          </p:nvSpPr>
          <p:spPr>
            <a:xfrm>
              <a:off x="7397950" y="4560425"/>
              <a:ext cx="289800" cy="289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5" name="Google Shape;3605;p43"/>
            <p:cNvGrpSpPr/>
            <p:nvPr/>
          </p:nvGrpSpPr>
          <p:grpSpPr>
            <a:xfrm>
              <a:off x="1101077" y="2664950"/>
              <a:ext cx="688293" cy="522692"/>
              <a:chOff x="369077" y="3781125"/>
              <a:chExt cx="688293" cy="522692"/>
            </a:xfrm>
          </p:grpSpPr>
          <p:sp>
            <p:nvSpPr>
              <p:cNvPr id="3606" name="Google Shape;3606;p43"/>
              <p:cNvSpPr/>
              <p:nvPr/>
            </p:nvSpPr>
            <p:spPr>
              <a:xfrm>
                <a:off x="369077" y="3781125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43"/>
              <p:cNvSpPr/>
              <p:nvPr/>
            </p:nvSpPr>
            <p:spPr>
              <a:xfrm>
                <a:off x="496415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43"/>
              <p:cNvSpPr/>
              <p:nvPr/>
            </p:nvSpPr>
            <p:spPr>
              <a:xfrm>
                <a:off x="623754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43"/>
              <p:cNvSpPr/>
              <p:nvPr/>
            </p:nvSpPr>
            <p:spPr>
              <a:xfrm>
                <a:off x="751092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43"/>
              <p:cNvSpPr/>
              <p:nvPr/>
            </p:nvSpPr>
            <p:spPr>
              <a:xfrm>
                <a:off x="878431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43"/>
              <p:cNvSpPr/>
              <p:nvPr/>
            </p:nvSpPr>
            <p:spPr>
              <a:xfrm>
                <a:off x="1005769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43"/>
              <p:cNvSpPr/>
              <p:nvPr/>
            </p:nvSpPr>
            <p:spPr>
              <a:xfrm>
                <a:off x="369077" y="387534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43"/>
              <p:cNvSpPr/>
              <p:nvPr/>
            </p:nvSpPr>
            <p:spPr>
              <a:xfrm>
                <a:off x="496415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43"/>
              <p:cNvSpPr/>
              <p:nvPr/>
            </p:nvSpPr>
            <p:spPr>
              <a:xfrm>
                <a:off x="623754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43"/>
              <p:cNvSpPr/>
              <p:nvPr/>
            </p:nvSpPr>
            <p:spPr>
              <a:xfrm>
                <a:off x="751092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43"/>
              <p:cNvSpPr/>
              <p:nvPr/>
            </p:nvSpPr>
            <p:spPr>
              <a:xfrm>
                <a:off x="878431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43"/>
              <p:cNvSpPr/>
              <p:nvPr/>
            </p:nvSpPr>
            <p:spPr>
              <a:xfrm>
                <a:off x="1005769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43"/>
              <p:cNvSpPr/>
              <p:nvPr/>
            </p:nvSpPr>
            <p:spPr>
              <a:xfrm>
                <a:off x="369077" y="396956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3619;p43"/>
              <p:cNvSpPr/>
              <p:nvPr/>
            </p:nvSpPr>
            <p:spPr>
              <a:xfrm>
                <a:off x="496415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43"/>
              <p:cNvSpPr/>
              <p:nvPr/>
            </p:nvSpPr>
            <p:spPr>
              <a:xfrm>
                <a:off x="623754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43"/>
              <p:cNvSpPr/>
              <p:nvPr/>
            </p:nvSpPr>
            <p:spPr>
              <a:xfrm>
                <a:off x="751092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43"/>
              <p:cNvSpPr/>
              <p:nvPr/>
            </p:nvSpPr>
            <p:spPr>
              <a:xfrm>
                <a:off x="878431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43"/>
              <p:cNvSpPr/>
              <p:nvPr/>
            </p:nvSpPr>
            <p:spPr>
              <a:xfrm>
                <a:off x="1005769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43"/>
              <p:cNvSpPr/>
              <p:nvPr/>
            </p:nvSpPr>
            <p:spPr>
              <a:xfrm>
                <a:off x="369077" y="406377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43"/>
              <p:cNvSpPr/>
              <p:nvPr/>
            </p:nvSpPr>
            <p:spPr>
              <a:xfrm>
                <a:off x="496415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43"/>
              <p:cNvSpPr/>
              <p:nvPr/>
            </p:nvSpPr>
            <p:spPr>
              <a:xfrm>
                <a:off x="623754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43"/>
              <p:cNvSpPr/>
              <p:nvPr/>
            </p:nvSpPr>
            <p:spPr>
              <a:xfrm>
                <a:off x="751092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43"/>
              <p:cNvSpPr/>
              <p:nvPr/>
            </p:nvSpPr>
            <p:spPr>
              <a:xfrm>
                <a:off x="878431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43"/>
              <p:cNvSpPr/>
              <p:nvPr/>
            </p:nvSpPr>
            <p:spPr>
              <a:xfrm>
                <a:off x="1005769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43"/>
              <p:cNvSpPr/>
              <p:nvPr/>
            </p:nvSpPr>
            <p:spPr>
              <a:xfrm>
                <a:off x="369077" y="4157994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3631;p43"/>
              <p:cNvSpPr/>
              <p:nvPr/>
            </p:nvSpPr>
            <p:spPr>
              <a:xfrm>
                <a:off x="496415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43"/>
              <p:cNvSpPr/>
              <p:nvPr/>
            </p:nvSpPr>
            <p:spPr>
              <a:xfrm>
                <a:off x="623754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43"/>
              <p:cNvSpPr/>
              <p:nvPr/>
            </p:nvSpPr>
            <p:spPr>
              <a:xfrm>
                <a:off x="751092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43"/>
              <p:cNvSpPr/>
              <p:nvPr/>
            </p:nvSpPr>
            <p:spPr>
              <a:xfrm>
                <a:off x="878431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43"/>
              <p:cNvSpPr/>
              <p:nvPr/>
            </p:nvSpPr>
            <p:spPr>
              <a:xfrm>
                <a:off x="1005769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43"/>
              <p:cNvSpPr/>
              <p:nvPr/>
            </p:nvSpPr>
            <p:spPr>
              <a:xfrm>
                <a:off x="369077" y="4252211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43"/>
              <p:cNvSpPr/>
              <p:nvPr/>
            </p:nvSpPr>
            <p:spPr>
              <a:xfrm>
                <a:off x="496415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43"/>
              <p:cNvSpPr/>
              <p:nvPr/>
            </p:nvSpPr>
            <p:spPr>
              <a:xfrm>
                <a:off x="623754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43"/>
              <p:cNvSpPr/>
              <p:nvPr/>
            </p:nvSpPr>
            <p:spPr>
              <a:xfrm>
                <a:off x="751092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43"/>
              <p:cNvSpPr/>
              <p:nvPr/>
            </p:nvSpPr>
            <p:spPr>
              <a:xfrm>
                <a:off x="878431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43"/>
              <p:cNvSpPr/>
              <p:nvPr/>
            </p:nvSpPr>
            <p:spPr>
              <a:xfrm>
                <a:off x="1005769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2" name="Google Shape;3642;p43"/>
            <p:cNvGrpSpPr/>
            <p:nvPr/>
          </p:nvGrpSpPr>
          <p:grpSpPr>
            <a:xfrm>
              <a:off x="501325" y="3911003"/>
              <a:ext cx="541860" cy="217043"/>
              <a:chOff x="1479100" y="271453"/>
              <a:chExt cx="541860" cy="217043"/>
            </a:xfrm>
          </p:grpSpPr>
          <p:cxnSp>
            <p:nvCxnSpPr>
              <p:cNvPr id="3643" name="Google Shape;3643;p43"/>
              <p:cNvCxnSpPr/>
              <p:nvPr/>
            </p:nvCxnSpPr>
            <p:spPr>
              <a:xfrm rot="7613001">
                <a:off x="1816600" y="386347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4" name="Google Shape;3644;p43"/>
              <p:cNvCxnSpPr/>
              <p:nvPr/>
            </p:nvCxnSpPr>
            <p:spPr>
              <a:xfrm rot="7613001">
                <a:off x="1719460" y="383161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5" name="Google Shape;3645;p43"/>
              <p:cNvCxnSpPr/>
              <p:nvPr/>
            </p:nvCxnSpPr>
            <p:spPr>
              <a:xfrm rot="7613001">
                <a:off x="1622320" y="379975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6" name="Google Shape;3646;p43"/>
              <p:cNvCxnSpPr/>
              <p:nvPr/>
            </p:nvCxnSpPr>
            <p:spPr>
              <a:xfrm rot="7613001">
                <a:off x="1525180" y="376789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7" name="Google Shape;3647;p43"/>
              <p:cNvCxnSpPr/>
              <p:nvPr/>
            </p:nvCxnSpPr>
            <p:spPr>
              <a:xfrm rot="7613001">
                <a:off x="1428040" y="373603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648" name="Google Shape;3648;p43"/>
            <p:cNvSpPr/>
            <p:nvPr/>
          </p:nvSpPr>
          <p:spPr>
            <a:xfrm>
              <a:off x="102075" y="2349450"/>
              <a:ext cx="289800" cy="289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49" name="Google Shape;3649;p43"/>
            <p:cNvGrpSpPr/>
            <p:nvPr/>
          </p:nvGrpSpPr>
          <p:grpSpPr>
            <a:xfrm rot="-5400000">
              <a:off x="5846271" y="186270"/>
              <a:ext cx="217043" cy="541860"/>
              <a:chOff x="53558" y="2300820"/>
              <a:chExt cx="217043" cy="541860"/>
            </a:xfrm>
          </p:grpSpPr>
          <p:cxnSp>
            <p:nvCxnSpPr>
              <p:cNvPr id="3650" name="Google Shape;3650;p43"/>
              <p:cNvCxnSpPr/>
              <p:nvPr/>
            </p:nvCxnSpPr>
            <p:spPr>
              <a:xfrm rot="-8586999">
                <a:off x="27998" y="276603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1" name="Google Shape;3651;p43"/>
              <p:cNvCxnSpPr/>
              <p:nvPr/>
            </p:nvCxnSpPr>
            <p:spPr>
              <a:xfrm rot="-8586999">
                <a:off x="31184" y="266889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43"/>
              <p:cNvCxnSpPr/>
              <p:nvPr/>
            </p:nvCxnSpPr>
            <p:spPr>
              <a:xfrm rot="-8586999">
                <a:off x="34370" y="257175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43"/>
              <p:cNvCxnSpPr/>
              <p:nvPr/>
            </p:nvCxnSpPr>
            <p:spPr>
              <a:xfrm rot="-8586999">
                <a:off x="37556" y="247461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43"/>
              <p:cNvCxnSpPr/>
              <p:nvPr/>
            </p:nvCxnSpPr>
            <p:spPr>
              <a:xfrm rot="-8586999">
                <a:off x="40742" y="237747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655" name="Google Shape;3655;p43"/>
          <p:cNvSpPr txBox="1">
            <a:spLocks noGrp="1"/>
          </p:cNvSpPr>
          <p:nvPr>
            <p:ph type="title"/>
          </p:nvPr>
        </p:nvSpPr>
        <p:spPr>
          <a:xfrm>
            <a:off x="1956275" y="1451775"/>
            <a:ext cx="5231400" cy="8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3656" name="Google Shape;3656;p43"/>
          <p:cNvSpPr txBox="1">
            <a:spLocks noGrp="1"/>
          </p:cNvSpPr>
          <p:nvPr>
            <p:ph type="subTitle" idx="1"/>
          </p:nvPr>
        </p:nvSpPr>
        <p:spPr>
          <a:xfrm>
            <a:off x="1956225" y="2316725"/>
            <a:ext cx="5231400" cy="1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57" name="Google Shape;3657;p43"/>
          <p:cNvSpPr txBox="1"/>
          <p:nvPr/>
        </p:nvSpPr>
        <p:spPr>
          <a:xfrm>
            <a:off x="2600900" y="4080250"/>
            <a:ext cx="37749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CREDITS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sz="1200" b="1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132111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0" y="0"/>
            <a:ext cx="47904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3736500" cy="3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508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u="sng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body" idx="2"/>
          </p:nvPr>
        </p:nvSpPr>
        <p:spPr>
          <a:xfrm>
            <a:off x="4694400" y="1152475"/>
            <a:ext cx="3736500" cy="3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508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 u="sng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8355725" y="0"/>
            <a:ext cx="150000" cy="1953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505725" y="3910250"/>
            <a:ext cx="638400" cy="44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5"/>
          <p:cNvGrpSpPr/>
          <p:nvPr/>
        </p:nvGrpSpPr>
        <p:grpSpPr>
          <a:xfrm>
            <a:off x="4522325" y="4644253"/>
            <a:ext cx="541860" cy="217043"/>
            <a:chOff x="1479100" y="271453"/>
            <a:chExt cx="541860" cy="217043"/>
          </a:xfrm>
        </p:grpSpPr>
        <p:cxnSp>
          <p:nvCxnSpPr>
            <p:cNvPr id="129" name="Google Shape;129;p5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5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5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5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5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4" name="Google Shape;134;p5"/>
          <p:cNvSpPr/>
          <p:nvPr/>
        </p:nvSpPr>
        <p:spPr>
          <a:xfrm>
            <a:off x="124100" y="1288525"/>
            <a:ext cx="215400" cy="21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85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8" name="Google Shape;15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ign 22">
  <p:cSld name="CUSTOM_1_1_1_1_1_1_1_1_1_1_1_1_1_1_1_1_1_1_1_1_1_1">
    <p:spTree>
      <p:nvGrpSpPr>
        <p:cNvPr id="1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6" name="Google Shape;2626;p34"/>
          <p:cNvGrpSpPr/>
          <p:nvPr/>
        </p:nvGrpSpPr>
        <p:grpSpPr>
          <a:xfrm>
            <a:off x="0" y="0"/>
            <a:ext cx="9144028" cy="5155446"/>
            <a:chOff x="0" y="0"/>
            <a:chExt cx="9144028" cy="5155446"/>
          </a:xfrm>
        </p:grpSpPr>
        <p:sp>
          <p:nvSpPr>
            <p:cNvPr id="2627" name="Google Shape;2627;p34"/>
            <p:cNvSpPr/>
            <p:nvPr/>
          </p:nvSpPr>
          <p:spPr>
            <a:xfrm>
              <a:off x="0" y="0"/>
              <a:ext cx="4535981" cy="5143525"/>
            </a:xfrm>
            <a:custGeom>
              <a:avLst/>
              <a:gdLst/>
              <a:ahLst/>
              <a:cxnLst/>
              <a:rect l="l" t="t" r="r" b="b"/>
              <a:pathLst>
                <a:path w="162828" h="184637" extrusionOk="0">
                  <a:moveTo>
                    <a:pt x="48942" y="0"/>
                  </a:moveTo>
                  <a:cubicBezTo>
                    <a:pt x="48966" y="602"/>
                    <a:pt x="49015" y="1205"/>
                    <a:pt x="49039" y="1807"/>
                  </a:cubicBezTo>
                  <a:cubicBezTo>
                    <a:pt x="49448" y="11808"/>
                    <a:pt x="47400" y="21616"/>
                    <a:pt x="46123" y="31472"/>
                  </a:cubicBezTo>
                  <a:cubicBezTo>
                    <a:pt x="45207" y="38388"/>
                    <a:pt x="40243" y="42605"/>
                    <a:pt x="34243" y="44605"/>
                  </a:cubicBezTo>
                  <a:cubicBezTo>
                    <a:pt x="27590" y="46837"/>
                    <a:pt x="20870" y="48507"/>
                    <a:pt x="14118" y="48507"/>
                  </a:cubicBezTo>
                  <a:cubicBezTo>
                    <a:pt x="9423" y="48507"/>
                    <a:pt x="4714" y="47700"/>
                    <a:pt x="0" y="45713"/>
                  </a:cubicBezTo>
                  <a:lnTo>
                    <a:pt x="0" y="108777"/>
                  </a:lnTo>
                  <a:cubicBezTo>
                    <a:pt x="2847" y="108409"/>
                    <a:pt x="5706" y="108242"/>
                    <a:pt x="8573" y="108242"/>
                  </a:cubicBezTo>
                  <a:cubicBezTo>
                    <a:pt x="17161" y="108242"/>
                    <a:pt x="25824" y="109741"/>
                    <a:pt x="34460" y="111837"/>
                  </a:cubicBezTo>
                  <a:cubicBezTo>
                    <a:pt x="44051" y="114150"/>
                    <a:pt x="52340" y="120030"/>
                    <a:pt x="54653" y="130657"/>
                  </a:cubicBezTo>
                  <a:cubicBezTo>
                    <a:pt x="57979" y="145767"/>
                    <a:pt x="62437" y="160683"/>
                    <a:pt x="63136" y="176274"/>
                  </a:cubicBezTo>
                  <a:cubicBezTo>
                    <a:pt x="63256" y="179094"/>
                    <a:pt x="63256" y="181889"/>
                    <a:pt x="63136" y="184636"/>
                  </a:cubicBezTo>
                  <a:lnTo>
                    <a:pt x="142200" y="184636"/>
                  </a:lnTo>
                  <a:cubicBezTo>
                    <a:pt x="144297" y="182347"/>
                    <a:pt x="146200" y="179889"/>
                    <a:pt x="147911" y="177286"/>
                  </a:cubicBezTo>
                  <a:cubicBezTo>
                    <a:pt x="162828" y="154538"/>
                    <a:pt x="143815" y="112440"/>
                    <a:pt x="136345" y="89306"/>
                  </a:cubicBezTo>
                  <a:cubicBezTo>
                    <a:pt x="129163" y="67016"/>
                    <a:pt x="119621" y="44701"/>
                    <a:pt x="107066" y="24893"/>
                  </a:cubicBezTo>
                  <a:cubicBezTo>
                    <a:pt x="101837" y="16651"/>
                    <a:pt x="95427" y="7808"/>
                    <a:pt x="879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4"/>
            <p:cNvSpPr/>
            <p:nvPr/>
          </p:nvSpPr>
          <p:spPr>
            <a:xfrm>
              <a:off x="0" y="0"/>
              <a:ext cx="1376857" cy="1351284"/>
            </a:xfrm>
            <a:custGeom>
              <a:avLst/>
              <a:gdLst/>
              <a:ahLst/>
              <a:cxnLst/>
              <a:rect l="l" t="t" r="r" b="b"/>
              <a:pathLst>
                <a:path w="49425" h="48507" extrusionOk="0">
                  <a:moveTo>
                    <a:pt x="0" y="0"/>
                  </a:moveTo>
                  <a:lnTo>
                    <a:pt x="0" y="45713"/>
                  </a:lnTo>
                  <a:cubicBezTo>
                    <a:pt x="4714" y="47700"/>
                    <a:pt x="9423" y="48507"/>
                    <a:pt x="14116" y="48507"/>
                  </a:cubicBezTo>
                  <a:cubicBezTo>
                    <a:pt x="20866" y="48507"/>
                    <a:pt x="27580" y="46837"/>
                    <a:pt x="34219" y="44605"/>
                  </a:cubicBezTo>
                  <a:cubicBezTo>
                    <a:pt x="40219" y="42605"/>
                    <a:pt x="45207" y="38388"/>
                    <a:pt x="46123" y="31472"/>
                  </a:cubicBezTo>
                  <a:cubicBezTo>
                    <a:pt x="47400" y="21616"/>
                    <a:pt x="49424" y="11808"/>
                    <a:pt x="49039" y="1807"/>
                  </a:cubicBezTo>
                  <a:cubicBezTo>
                    <a:pt x="49015" y="1205"/>
                    <a:pt x="48966" y="602"/>
                    <a:pt x="489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4"/>
            <p:cNvSpPr/>
            <p:nvPr/>
          </p:nvSpPr>
          <p:spPr>
            <a:xfrm>
              <a:off x="0" y="3758571"/>
              <a:ext cx="1278854" cy="1384936"/>
            </a:xfrm>
            <a:custGeom>
              <a:avLst/>
              <a:gdLst/>
              <a:ahLst/>
              <a:cxnLst/>
              <a:rect l="l" t="t" r="r" b="b"/>
              <a:pathLst>
                <a:path w="45907" h="49715" extrusionOk="0">
                  <a:moveTo>
                    <a:pt x="0" y="1"/>
                  </a:moveTo>
                  <a:lnTo>
                    <a:pt x="0" y="49714"/>
                  </a:lnTo>
                  <a:lnTo>
                    <a:pt x="45906" y="49714"/>
                  </a:lnTo>
                  <a:cubicBezTo>
                    <a:pt x="27616" y="36774"/>
                    <a:pt x="12097" y="1942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4"/>
            <p:cNvSpPr/>
            <p:nvPr/>
          </p:nvSpPr>
          <p:spPr>
            <a:xfrm>
              <a:off x="0" y="3015309"/>
              <a:ext cx="1762182" cy="2128202"/>
            </a:xfrm>
            <a:custGeom>
              <a:avLst/>
              <a:gdLst/>
              <a:ahLst/>
              <a:cxnLst/>
              <a:rect l="l" t="t" r="r" b="b"/>
              <a:pathLst>
                <a:path w="63257" h="76396" extrusionOk="0">
                  <a:moveTo>
                    <a:pt x="8573" y="1"/>
                  </a:moveTo>
                  <a:cubicBezTo>
                    <a:pt x="5706" y="1"/>
                    <a:pt x="2847" y="168"/>
                    <a:pt x="0" y="536"/>
                  </a:cubicBezTo>
                  <a:lnTo>
                    <a:pt x="0" y="26682"/>
                  </a:lnTo>
                  <a:cubicBezTo>
                    <a:pt x="12097" y="46104"/>
                    <a:pt x="27616" y="63455"/>
                    <a:pt x="45906" y="76395"/>
                  </a:cubicBezTo>
                  <a:lnTo>
                    <a:pt x="63136" y="76395"/>
                  </a:lnTo>
                  <a:cubicBezTo>
                    <a:pt x="63256" y="73648"/>
                    <a:pt x="63256" y="70853"/>
                    <a:pt x="63136" y="68033"/>
                  </a:cubicBezTo>
                  <a:cubicBezTo>
                    <a:pt x="62437" y="52442"/>
                    <a:pt x="57955" y="37526"/>
                    <a:pt x="54653" y="22416"/>
                  </a:cubicBezTo>
                  <a:cubicBezTo>
                    <a:pt x="52340" y="11789"/>
                    <a:pt x="44051" y="5909"/>
                    <a:pt x="34460" y="3596"/>
                  </a:cubicBezTo>
                  <a:cubicBezTo>
                    <a:pt x="25824" y="1500"/>
                    <a:pt x="17161" y="1"/>
                    <a:pt x="857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4"/>
            <p:cNvSpPr/>
            <p:nvPr/>
          </p:nvSpPr>
          <p:spPr>
            <a:xfrm>
              <a:off x="5997029" y="0"/>
              <a:ext cx="3146363" cy="3124193"/>
            </a:xfrm>
            <a:custGeom>
              <a:avLst/>
              <a:gdLst/>
              <a:ahLst/>
              <a:cxnLst/>
              <a:rect l="l" t="t" r="r" b="b"/>
              <a:pathLst>
                <a:path w="112682" h="111888" extrusionOk="0">
                  <a:moveTo>
                    <a:pt x="42629" y="0"/>
                  </a:moveTo>
                  <a:cubicBezTo>
                    <a:pt x="35521" y="5253"/>
                    <a:pt x="28822" y="11061"/>
                    <a:pt x="22628" y="17374"/>
                  </a:cubicBezTo>
                  <a:cubicBezTo>
                    <a:pt x="12050" y="28194"/>
                    <a:pt x="314" y="43496"/>
                    <a:pt x="73" y="59280"/>
                  </a:cubicBezTo>
                  <a:cubicBezTo>
                    <a:pt x="1" y="64702"/>
                    <a:pt x="989" y="70172"/>
                    <a:pt x="2097" y="76221"/>
                  </a:cubicBezTo>
                  <a:cubicBezTo>
                    <a:pt x="4507" y="89450"/>
                    <a:pt x="9037" y="102174"/>
                    <a:pt x="21665" y="108777"/>
                  </a:cubicBezTo>
                  <a:cubicBezTo>
                    <a:pt x="26403" y="110984"/>
                    <a:pt x="31089" y="111887"/>
                    <a:pt x="35722" y="111887"/>
                  </a:cubicBezTo>
                  <a:cubicBezTo>
                    <a:pt x="44851" y="111887"/>
                    <a:pt x="53774" y="108379"/>
                    <a:pt x="62486" y="104415"/>
                  </a:cubicBezTo>
                  <a:cubicBezTo>
                    <a:pt x="61426" y="101017"/>
                    <a:pt x="61739" y="97306"/>
                    <a:pt x="62920" y="93764"/>
                  </a:cubicBezTo>
                  <a:cubicBezTo>
                    <a:pt x="66679" y="82438"/>
                    <a:pt x="71956" y="71931"/>
                    <a:pt x="83451" y="66100"/>
                  </a:cubicBezTo>
                  <a:cubicBezTo>
                    <a:pt x="85762" y="64938"/>
                    <a:pt x="87930" y="64205"/>
                    <a:pt x="90082" y="64205"/>
                  </a:cubicBezTo>
                  <a:cubicBezTo>
                    <a:pt x="92170" y="64205"/>
                    <a:pt x="94243" y="64896"/>
                    <a:pt x="96415" y="66558"/>
                  </a:cubicBezTo>
                  <a:cubicBezTo>
                    <a:pt x="100319" y="69522"/>
                    <a:pt x="104054" y="72582"/>
                    <a:pt x="106561" y="76775"/>
                  </a:cubicBezTo>
                  <a:lnTo>
                    <a:pt x="106970" y="77450"/>
                  </a:lnTo>
                  <a:cubicBezTo>
                    <a:pt x="108946" y="75715"/>
                    <a:pt x="110850" y="73932"/>
                    <a:pt x="112681" y="72076"/>
                  </a:cubicBezTo>
                  <a:lnTo>
                    <a:pt x="112681" y="41352"/>
                  </a:lnTo>
                  <a:cubicBezTo>
                    <a:pt x="110770" y="42668"/>
                    <a:pt x="108706" y="43220"/>
                    <a:pt x="106581" y="43220"/>
                  </a:cubicBezTo>
                  <a:cubicBezTo>
                    <a:pt x="105438" y="43220"/>
                    <a:pt x="104278" y="43060"/>
                    <a:pt x="103115" y="42773"/>
                  </a:cubicBezTo>
                  <a:cubicBezTo>
                    <a:pt x="92873" y="40243"/>
                    <a:pt x="83186" y="36291"/>
                    <a:pt x="76679" y="31929"/>
                  </a:cubicBezTo>
                  <a:cubicBezTo>
                    <a:pt x="63884" y="22580"/>
                    <a:pt x="61908" y="10386"/>
                    <a:pt x="69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4"/>
            <p:cNvSpPr/>
            <p:nvPr/>
          </p:nvSpPr>
          <p:spPr>
            <a:xfrm>
              <a:off x="7725593" y="0"/>
              <a:ext cx="1418435" cy="1207146"/>
            </a:xfrm>
            <a:custGeom>
              <a:avLst/>
              <a:gdLst/>
              <a:ahLst/>
              <a:cxnLst/>
              <a:rect l="l" t="t" r="r" b="b"/>
              <a:pathLst>
                <a:path w="50799" h="43232" extrusionOk="0">
                  <a:moveTo>
                    <a:pt x="7134" y="0"/>
                  </a:moveTo>
                  <a:cubicBezTo>
                    <a:pt x="1" y="10386"/>
                    <a:pt x="1977" y="22580"/>
                    <a:pt x="14797" y="31929"/>
                  </a:cubicBezTo>
                  <a:cubicBezTo>
                    <a:pt x="21303" y="36291"/>
                    <a:pt x="30966" y="40243"/>
                    <a:pt x="41232" y="42773"/>
                  </a:cubicBezTo>
                  <a:cubicBezTo>
                    <a:pt x="42389" y="43069"/>
                    <a:pt x="43550" y="43231"/>
                    <a:pt x="44696" y="43231"/>
                  </a:cubicBezTo>
                  <a:cubicBezTo>
                    <a:pt x="46818" y="43231"/>
                    <a:pt x="48889" y="42674"/>
                    <a:pt x="50798" y="41376"/>
                  </a:cubicBezTo>
                  <a:lnTo>
                    <a:pt x="507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4"/>
            <p:cNvSpPr/>
            <p:nvPr/>
          </p:nvSpPr>
          <p:spPr>
            <a:xfrm>
              <a:off x="7741732" y="2161857"/>
              <a:ext cx="1402296" cy="1742755"/>
            </a:xfrm>
            <a:custGeom>
              <a:avLst/>
              <a:gdLst/>
              <a:ahLst/>
              <a:cxnLst/>
              <a:rect l="l" t="t" r="r" b="b"/>
              <a:pathLst>
                <a:path w="50221" h="62414" extrusionOk="0">
                  <a:moveTo>
                    <a:pt x="44509" y="1"/>
                  </a:moveTo>
                  <a:cubicBezTo>
                    <a:pt x="34099" y="9278"/>
                    <a:pt x="22339" y="16893"/>
                    <a:pt x="10291" y="22267"/>
                  </a:cubicBezTo>
                  <a:cubicBezTo>
                    <a:pt x="6893" y="23785"/>
                    <a:pt x="3471" y="25424"/>
                    <a:pt x="1" y="26990"/>
                  </a:cubicBezTo>
                  <a:cubicBezTo>
                    <a:pt x="700" y="29255"/>
                    <a:pt x="1953" y="31279"/>
                    <a:pt x="3664" y="32918"/>
                  </a:cubicBezTo>
                  <a:cubicBezTo>
                    <a:pt x="10435" y="39521"/>
                    <a:pt x="16725" y="46678"/>
                    <a:pt x="24556" y="52100"/>
                  </a:cubicBezTo>
                  <a:cubicBezTo>
                    <a:pt x="32485" y="57522"/>
                    <a:pt x="41136" y="60679"/>
                    <a:pt x="50220" y="62414"/>
                  </a:cubicBezTo>
                  <a:lnTo>
                    <a:pt x="50220" y="9110"/>
                  </a:lnTo>
                  <a:cubicBezTo>
                    <a:pt x="48293" y="6097"/>
                    <a:pt x="46365" y="3085"/>
                    <a:pt x="4450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4"/>
            <p:cNvSpPr/>
            <p:nvPr/>
          </p:nvSpPr>
          <p:spPr>
            <a:xfrm>
              <a:off x="7712805" y="1792701"/>
              <a:ext cx="1271758" cy="1122820"/>
            </a:xfrm>
            <a:custGeom>
              <a:avLst/>
              <a:gdLst/>
              <a:ahLst/>
              <a:cxnLst/>
              <a:rect l="l" t="t" r="r" b="b"/>
              <a:pathLst>
                <a:path w="45546" h="40212" extrusionOk="0">
                  <a:moveTo>
                    <a:pt x="28657" y="1"/>
                  </a:moveTo>
                  <a:cubicBezTo>
                    <a:pt x="26505" y="1"/>
                    <a:pt x="24337" y="734"/>
                    <a:pt x="22026" y="1896"/>
                  </a:cubicBezTo>
                  <a:cubicBezTo>
                    <a:pt x="10531" y="7727"/>
                    <a:pt x="5254" y="18234"/>
                    <a:pt x="1495" y="29584"/>
                  </a:cubicBezTo>
                  <a:cubicBezTo>
                    <a:pt x="314" y="33102"/>
                    <a:pt x="1" y="36813"/>
                    <a:pt x="1061" y="40211"/>
                  </a:cubicBezTo>
                  <a:cubicBezTo>
                    <a:pt x="4507" y="38645"/>
                    <a:pt x="7953" y="37006"/>
                    <a:pt x="11351" y="35488"/>
                  </a:cubicBezTo>
                  <a:cubicBezTo>
                    <a:pt x="23375" y="30114"/>
                    <a:pt x="35135" y="22499"/>
                    <a:pt x="45545" y="13246"/>
                  </a:cubicBezTo>
                  <a:lnTo>
                    <a:pt x="45136" y="12571"/>
                  </a:lnTo>
                  <a:cubicBezTo>
                    <a:pt x="42630" y="8378"/>
                    <a:pt x="38894" y="5318"/>
                    <a:pt x="34991" y="2354"/>
                  </a:cubicBezTo>
                  <a:cubicBezTo>
                    <a:pt x="32818" y="692"/>
                    <a:pt x="30746" y="1"/>
                    <a:pt x="2865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4"/>
            <p:cNvSpPr/>
            <p:nvPr/>
          </p:nvSpPr>
          <p:spPr>
            <a:xfrm>
              <a:off x="6599249" y="4100338"/>
              <a:ext cx="2544131" cy="1055108"/>
            </a:xfrm>
            <a:custGeom>
              <a:avLst/>
              <a:gdLst/>
              <a:ahLst/>
              <a:cxnLst/>
              <a:rect l="l" t="t" r="r" b="b"/>
              <a:pathLst>
                <a:path w="91114" h="37787" extrusionOk="0">
                  <a:moveTo>
                    <a:pt x="91113" y="1"/>
                  </a:moveTo>
                  <a:cubicBezTo>
                    <a:pt x="87619" y="868"/>
                    <a:pt x="84294" y="2242"/>
                    <a:pt x="81185" y="4049"/>
                  </a:cubicBezTo>
                  <a:cubicBezTo>
                    <a:pt x="53160" y="20002"/>
                    <a:pt x="61305" y="20604"/>
                    <a:pt x="24242" y="24219"/>
                  </a:cubicBezTo>
                  <a:cubicBezTo>
                    <a:pt x="14386" y="25183"/>
                    <a:pt x="6000" y="30436"/>
                    <a:pt x="0" y="37786"/>
                  </a:cubicBezTo>
                  <a:lnTo>
                    <a:pt x="91113" y="37786"/>
                  </a:lnTo>
                  <a:lnTo>
                    <a:pt x="911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4"/>
            <p:cNvSpPr/>
            <p:nvPr/>
          </p:nvSpPr>
          <p:spPr>
            <a:xfrm>
              <a:off x="777325" y="454725"/>
              <a:ext cx="1114550" cy="856300"/>
            </a:xfrm>
            <a:custGeom>
              <a:avLst/>
              <a:gdLst/>
              <a:ahLst/>
              <a:cxnLst/>
              <a:rect l="l" t="t" r="r" b="b"/>
              <a:pathLst>
                <a:path w="44582" h="34252" extrusionOk="0">
                  <a:moveTo>
                    <a:pt x="24364" y="3888"/>
                  </a:moveTo>
                  <a:cubicBezTo>
                    <a:pt x="25859" y="5343"/>
                    <a:pt x="26670" y="7751"/>
                    <a:pt x="26965" y="9831"/>
                  </a:cubicBezTo>
                  <a:lnTo>
                    <a:pt x="26965" y="9831"/>
                  </a:lnTo>
                  <a:cubicBezTo>
                    <a:pt x="24880" y="8864"/>
                    <a:pt x="23526" y="6380"/>
                    <a:pt x="24291" y="4084"/>
                  </a:cubicBezTo>
                  <a:cubicBezTo>
                    <a:pt x="24314" y="4018"/>
                    <a:pt x="24338" y="3953"/>
                    <a:pt x="24364" y="3888"/>
                  </a:cubicBezTo>
                  <a:close/>
                  <a:moveTo>
                    <a:pt x="32915" y="3605"/>
                  </a:moveTo>
                  <a:cubicBezTo>
                    <a:pt x="33521" y="4562"/>
                    <a:pt x="33928" y="5669"/>
                    <a:pt x="34147" y="6686"/>
                  </a:cubicBezTo>
                  <a:cubicBezTo>
                    <a:pt x="34412" y="7699"/>
                    <a:pt x="34412" y="8759"/>
                    <a:pt x="34123" y="9747"/>
                  </a:cubicBezTo>
                  <a:cubicBezTo>
                    <a:pt x="33850" y="10567"/>
                    <a:pt x="33365" y="10958"/>
                    <a:pt x="32841" y="10958"/>
                  </a:cubicBezTo>
                  <a:cubicBezTo>
                    <a:pt x="32394" y="10958"/>
                    <a:pt x="31919" y="10675"/>
                    <a:pt x="31521" y="10132"/>
                  </a:cubicBezTo>
                  <a:cubicBezTo>
                    <a:pt x="30412" y="8638"/>
                    <a:pt x="30557" y="6301"/>
                    <a:pt x="31593" y="4807"/>
                  </a:cubicBezTo>
                  <a:cubicBezTo>
                    <a:pt x="31950" y="4291"/>
                    <a:pt x="32403" y="3895"/>
                    <a:pt x="32915" y="3605"/>
                  </a:cubicBezTo>
                  <a:close/>
                  <a:moveTo>
                    <a:pt x="28690" y="0"/>
                  </a:moveTo>
                  <a:cubicBezTo>
                    <a:pt x="28100" y="0"/>
                    <a:pt x="27483" y="95"/>
                    <a:pt x="26846" y="301"/>
                  </a:cubicBezTo>
                  <a:cubicBezTo>
                    <a:pt x="25660" y="680"/>
                    <a:pt x="24761" y="1339"/>
                    <a:pt x="24132" y="2153"/>
                  </a:cubicBezTo>
                  <a:lnTo>
                    <a:pt x="24132" y="2153"/>
                  </a:lnTo>
                  <a:cubicBezTo>
                    <a:pt x="23306" y="1654"/>
                    <a:pt x="22345" y="1362"/>
                    <a:pt x="21236" y="1362"/>
                  </a:cubicBezTo>
                  <a:cubicBezTo>
                    <a:pt x="20925" y="1362"/>
                    <a:pt x="20602" y="1385"/>
                    <a:pt x="20267" y="1433"/>
                  </a:cubicBezTo>
                  <a:cubicBezTo>
                    <a:pt x="18002" y="1746"/>
                    <a:pt x="16484" y="3530"/>
                    <a:pt x="16194" y="5771"/>
                  </a:cubicBezTo>
                  <a:cubicBezTo>
                    <a:pt x="16155" y="6065"/>
                    <a:pt x="16136" y="6356"/>
                    <a:pt x="16133" y="6644"/>
                  </a:cubicBezTo>
                  <a:lnTo>
                    <a:pt x="16133" y="6644"/>
                  </a:lnTo>
                  <a:cubicBezTo>
                    <a:pt x="15972" y="6556"/>
                    <a:pt x="15808" y="6473"/>
                    <a:pt x="15640" y="6397"/>
                  </a:cubicBezTo>
                  <a:cubicBezTo>
                    <a:pt x="14665" y="5962"/>
                    <a:pt x="13633" y="5766"/>
                    <a:pt x="12597" y="5766"/>
                  </a:cubicBezTo>
                  <a:cubicBezTo>
                    <a:pt x="10071" y="5766"/>
                    <a:pt x="7516" y="6930"/>
                    <a:pt x="5688" y="8638"/>
                  </a:cubicBezTo>
                  <a:cubicBezTo>
                    <a:pt x="2531" y="11578"/>
                    <a:pt x="1230" y="16036"/>
                    <a:pt x="651" y="20181"/>
                  </a:cubicBezTo>
                  <a:cubicBezTo>
                    <a:pt x="1" y="24808"/>
                    <a:pt x="483" y="29507"/>
                    <a:pt x="2001" y="33941"/>
                  </a:cubicBezTo>
                  <a:cubicBezTo>
                    <a:pt x="2079" y="34156"/>
                    <a:pt x="2264" y="34252"/>
                    <a:pt x="2448" y="34252"/>
                  </a:cubicBezTo>
                  <a:cubicBezTo>
                    <a:pt x="2719" y="34252"/>
                    <a:pt x="2988" y="34044"/>
                    <a:pt x="2917" y="33700"/>
                  </a:cubicBezTo>
                  <a:cubicBezTo>
                    <a:pt x="1206" y="26953"/>
                    <a:pt x="917" y="18398"/>
                    <a:pt x="4579" y="12205"/>
                  </a:cubicBezTo>
                  <a:cubicBezTo>
                    <a:pt x="6264" y="9381"/>
                    <a:pt x="9188" y="7094"/>
                    <a:pt x="12590" y="7094"/>
                  </a:cubicBezTo>
                  <a:cubicBezTo>
                    <a:pt x="12643" y="7094"/>
                    <a:pt x="12696" y="7095"/>
                    <a:pt x="12748" y="7096"/>
                  </a:cubicBezTo>
                  <a:cubicBezTo>
                    <a:pt x="14050" y="7123"/>
                    <a:pt x="15297" y="7595"/>
                    <a:pt x="16300" y="8359"/>
                  </a:cubicBezTo>
                  <a:lnTo>
                    <a:pt x="16300" y="8359"/>
                  </a:lnTo>
                  <a:cubicBezTo>
                    <a:pt x="16707" y="10445"/>
                    <a:pt x="17755" y="12427"/>
                    <a:pt x="18339" y="14470"/>
                  </a:cubicBezTo>
                  <a:cubicBezTo>
                    <a:pt x="18423" y="14783"/>
                    <a:pt x="18689" y="14940"/>
                    <a:pt x="18957" y="14940"/>
                  </a:cubicBezTo>
                  <a:cubicBezTo>
                    <a:pt x="19225" y="14940"/>
                    <a:pt x="19496" y="14783"/>
                    <a:pt x="19592" y="14470"/>
                  </a:cubicBezTo>
                  <a:cubicBezTo>
                    <a:pt x="20351" y="11992"/>
                    <a:pt x="19405" y="9371"/>
                    <a:pt x="17552" y="7666"/>
                  </a:cubicBezTo>
                  <a:lnTo>
                    <a:pt x="17552" y="7666"/>
                  </a:lnTo>
                  <a:cubicBezTo>
                    <a:pt x="17141" y="5328"/>
                    <a:pt x="17522" y="3228"/>
                    <a:pt x="20243" y="2662"/>
                  </a:cubicBezTo>
                  <a:cubicBezTo>
                    <a:pt x="20582" y="2599"/>
                    <a:pt x="20906" y="2568"/>
                    <a:pt x="21216" y="2568"/>
                  </a:cubicBezTo>
                  <a:cubicBezTo>
                    <a:pt x="22085" y="2568"/>
                    <a:pt x="22844" y="2806"/>
                    <a:pt x="23501" y="3211"/>
                  </a:cubicBezTo>
                  <a:lnTo>
                    <a:pt x="23501" y="3211"/>
                  </a:lnTo>
                  <a:cubicBezTo>
                    <a:pt x="22149" y="6236"/>
                    <a:pt x="23663" y="10401"/>
                    <a:pt x="27496" y="11313"/>
                  </a:cubicBezTo>
                  <a:cubicBezTo>
                    <a:pt x="27560" y="11332"/>
                    <a:pt x="27623" y="11341"/>
                    <a:pt x="27683" y="11341"/>
                  </a:cubicBezTo>
                  <a:cubicBezTo>
                    <a:pt x="28016" y="11341"/>
                    <a:pt x="28291" y="11077"/>
                    <a:pt x="28291" y="10711"/>
                  </a:cubicBezTo>
                  <a:cubicBezTo>
                    <a:pt x="28093" y="7951"/>
                    <a:pt x="27094" y="4661"/>
                    <a:pt x="25020" y="2811"/>
                  </a:cubicBezTo>
                  <a:lnTo>
                    <a:pt x="25020" y="2811"/>
                  </a:lnTo>
                  <a:cubicBezTo>
                    <a:pt x="25943" y="1727"/>
                    <a:pt x="27420" y="1108"/>
                    <a:pt x="28849" y="1108"/>
                  </a:cubicBezTo>
                  <a:cubicBezTo>
                    <a:pt x="29191" y="1108"/>
                    <a:pt x="29530" y="1143"/>
                    <a:pt x="29858" y="1216"/>
                  </a:cubicBezTo>
                  <a:cubicBezTo>
                    <a:pt x="30915" y="1459"/>
                    <a:pt x="31777" y="2111"/>
                    <a:pt x="32453" y="2954"/>
                  </a:cubicBezTo>
                  <a:lnTo>
                    <a:pt x="32453" y="2954"/>
                  </a:lnTo>
                  <a:cubicBezTo>
                    <a:pt x="30711" y="3920"/>
                    <a:pt x="29556" y="5755"/>
                    <a:pt x="29786" y="8205"/>
                  </a:cubicBezTo>
                  <a:cubicBezTo>
                    <a:pt x="29930" y="9747"/>
                    <a:pt x="30870" y="11795"/>
                    <a:pt x="32557" y="12181"/>
                  </a:cubicBezTo>
                  <a:cubicBezTo>
                    <a:pt x="32689" y="12209"/>
                    <a:pt x="32816" y="12223"/>
                    <a:pt x="32938" y="12223"/>
                  </a:cubicBezTo>
                  <a:cubicBezTo>
                    <a:pt x="34580" y="12223"/>
                    <a:pt x="35355" y="9793"/>
                    <a:pt x="35400" y="8470"/>
                  </a:cubicBezTo>
                  <a:cubicBezTo>
                    <a:pt x="35467" y="6651"/>
                    <a:pt x="34922" y="4734"/>
                    <a:pt x="33926" y="3184"/>
                  </a:cubicBezTo>
                  <a:lnTo>
                    <a:pt x="33926" y="3184"/>
                  </a:lnTo>
                  <a:cubicBezTo>
                    <a:pt x="34443" y="3035"/>
                    <a:pt x="34988" y="2966"/>
                    <a:pt x="35535" y="2966"/>
                  </a:cubicBezTo>
                  <a:cubicBezTo>
                    <a:pt x="36212" y="2966"/>
                    <a:pt x="36891" y="3072"/>
                    <a:pt x="37521" y="3265"/>
                  </a:cubicBezTo>
                  <a:cubicBezTo>
                    <a:pt x="42702" y="4807"/>
                    <a:pt x="43979" y="10638"/>
                    <a:pt x="44124" y="15386"/>
                  </a:cubicBezTo>
                  <a:cubicBezTo>
                    <a:pt x="44136" y="15506"/>
                    <a:pt x="44226" y="15566"/>
                    <a:pt x="44316" y="15566"/>
                  </a:cubicBezTo>
                  <a:cubicBezTo>
                    <a:pt x="44407" y="15566"/>
                    <a:pt x="44497" y="15506"/>
                    <a:pt x="44509" y="15386"/>
                  </a:cubicBezTo>
                  <a:lnTo>
                    <a:pt x="44509" y="15410"/>
                  </a:lnTo>
                  <a:cubicBezTo>
                    <a:pt x="44581" y="10373"/>
                    <a:pt x="43208" y="4518"/>
                    <a:pt x="37931" y="2614"/>
                  </a:cubicBezTo>
                  <a:cubicBezTo>
                    <a:pt x="37129" y="2325"/>
                    <a:pt x="36311" y="2187"/>
                    <a:pt x="35517" y="2187"/>
                  </a:cubicBezTo>
                  <a:cubicBezTo>
                    <a:pt x="34799" y="2187"/>
                    <a:pt x="34100" y="2300"/>
                    <a:pt x="33451" y="2516"/>
                  </a:cubicBezTo>
                  <a:lnTo>
                    <a:pt x="33451" y="2516"/>
                  </a:lnTo>
                  <a:cubicBezTo>
                    <a:pt x="32271" y="1018"/>
                    <a:pt x="30621" y="0"/>
                    <a:pt x="28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7" name="Google Shape;2637;p34"/>
            <p:cNvGrpSpPr/>
            <p:nvPr/>
          </p:nvGrpSpPr>
          <p:grpSpPr>
            <a:xfrm>
              <a:off x="7505336" y="3829280"/>
              <a:ext cx="764775" cy="618775"/>
              <a:chOff x="5718100" y="4101175"/>
              <a:chExt cx="764775" cy="618775"/>
            </a:xfrm>
          </p:grpSpPr>
          <p:sp>
            <p:nvSpPr>
              <p:cNvPr id="2638" name="Google Shape;2638;p34"/>
              <p:cNvSpPr/>
              <p:nvPr/>
            </p:nvSpPr>
            <p:spPr>
              <a:xfrm>
                <a:off x="6096250" y="4322625"/>
                <a:ext cx="146525" cy="140700"/>
              </a:xfrm>
              <a:custGeom>
                <a:avLst/>
                <a:gdLst/>
                <a:ahLst/>
                <a:cxnLst/>
                <a:rect l="l" t="t" r="r" b="b"/>
                <a:pathLst>
                  <a:path w="5861" h="5628" extrusionOk="0">
                    <a:moveTo>
                      <a:pt x="5815" y="0"/>
                    </a:moveTo>
                    <a:cubicBezTo>
                      <a:pt x="5697" y="0"/>
                      <a:pt x="5370" y="165"/>
                      <a:pt x="5278" y="200"/>
                    </a:cubicBezTo>
                    <a:lnTo>
                      <a:pt x="5278" y="200"/>
                    </a:lnTo>
                    <a:cubicBezTo>
                      <a:pt x="5308" y="186"/>
                      <a:pt x="5345" y="172"/>
                      <a:pt x="5374" y="157"/>
                    </a:cubicBezTo>
                    <a:lnTo>
                      <a:pt x="5374" y="157"/>
                    </a:lnTo>
                    <a:cubicBezTo>
                      <a:pt x="5326" y="181"/>
                      <a:pt x="5302" y="181"/>
                      <a:pt x="5254" y="205"/>
                    </a:cubicBezTo>
                    <a:cubicBezTo>
                      <a:pt x="5254" y="206"/>
                      <a:pt x="5255" y="207"/>
                      <a:pt x="5256" y="207"/>
                    </a:cubicBezTo>
                    <a:cubicBezTo>
                      <a:pt x="5260" y="207"/>
                      <a:pt x="5267" y="204"/>
                      <a:pt x="5278" y="200"/>
                    </a:cubicBezTo>
                    <a:lnTo>
                      <a:pt x="5278" y="200"/>
                    </a:lnTo>
                    <a:cubicBezTo>
                      <a:pt x="5257" y="210"/>
                      <a:pt x="5240" y="220"/>
                      <a:pt x="5230" y="229"/>
                    </a:cubicBezTo>
                    <a:cubicBezTo>
                      <a:pt x="5183" y="257"/>
                      <a:pt x="5165" y="264"/>
                      <a:pt x="5156" y="264"/>
                    </a:cubicBezTo>
                    <a:cubicBezTo>
                      <a:pt x="5148" y="264"/>
                      <a:pt x="5145" y="260"/>
                      <a:pt x="5136" y="260"/>
                    </a:cubicBezTo>
                    <a:cubicBezTo>
                      <a:pt x="5128" y="260"/>
                      <a:pt x="5114" y="263"/>
                      <a:pt x="5085" y="278"/>
                    </a:cubicBezTo>
                    <a:cubicBezTo>
                      <a:pt x="5085" y="278"/>
                      <a:pt x="5182" y="229"/>
                      <a:pt x="5254" y="181"/>
                    </a:cubicBezTo>
                    <a:lnTo>
                      <a:pt x="5254" y="181"/>
                    </a:lnTo>
                    <a:cubicBezTo>
                      <a:pt x="5182" y="205"/>
                      <a:pt x="5133" y="229"/>
                      <a:pt x="5061" y="278"/>
                    </a:cubicBezTo>
                    <a:cubicBezTo>
                      <a:pt x="5046" y="283"/>
                      <a:pt x="5037" y="285"/>
                      <a:pt x="5032" y="285"/>
                    </a:cubicBezTo>
                    <a:cubicBezTo>
                      <a:pt x="5018" y="285"/>
                      <a:pt x="5032" y="271"/>
                      <a:pt x="5018" y="271"/>
                    </a:cubicBezTo>
                    <a:cubicBezTo>
                      <a:pt x="5013" y="271"/>
                      <a:pt x="5004" y="272"/>
                      <a:pt x="4989" y="278"/>
                    </a:cubicBezTo>
                    <a:cubicBezTo>
                      <a:pt x="4917" y="326"/>
                      <a:pt x="4844" y="350"/>
                      <a:pt x="4796" y="374"/>
                    </a:cubicBezTo>
                    <a:cubicBezTo>
                      <a:pt x="4603" y="422"/>
                      <a:pt x="4531" y="494"/>
                      <a:pt x="4386" y="543"/>
                    </a:cubicBezTo>
                    <a:cubicBezTo>
                      <a:pt x="4314" y="543"/>
                      <a:pt x="4218" y="615"/>
                      <a:pt x="4121" y="663"/>
                    </a:cubicBezTo>
                    <a:cubicBezTo>
                      <a:pt x="4001" y="711"/>
                      <a:pt x="3929" y="760"/>
                      <a:pt x="3832" y="784"/>
                    </a:cubicBezTo>
                    <a:lnTo>
                      <a:pt x="3760" y="832"/>
                    </a:lnTo>
                    <a:cubicBezTo>
                      <a:pt x="3374" y="976"/>
                      <a:pt x="1832" y="1651"/>
                      <a:pt x="1446" y="1820"/>
                    </a:cubicBezTo>
                    <a:lnTo>
                      <a:pt x="1" y="2446"/>
                    </a:lnTo>
                    <a:lnTo>
                      <a:pt x="1205" y="3290"/>
                    </a:lnTo>
                    <a:cubicBezTo>
                      <a:pt x="1446" y="3458"/>
                      <a:pt x="1663" y="3603"/>
                      <a:pt x="1808" y="3699"/>
                    </a:cubicBezTo>
                    <a:cubicBezTo>
                      <a:pt x="1904" y="3772"/>
                      <a:pt x="2000" y="3868"/>
                      <a:pt x="2096" y="3916"/>
                    </a:cubicBezTo>
                    <a:lnTo>
                      <a:pt x="2096" y="3916"/>
                    </a:lnTo>
                    <a:cubicBezTo>
                      <a:pt x="2073" y="3904"/>
                      <a:pt x="2067" y="3898"/>
                      <a:pt x="2070" y="3898"/>
                    </a:cubicBezTo>
                    <a:lnTo>
                      <a:pt x="2070" y="3898"/>
                    </a:lnTo>
                    <a:cubicBezTo>
                      <a:pt x="2073" y="3898"/>
                      <a:pt x="2085" y="3904"/>
                      <a:pt x="2097" y="3916"/>
                    </a:cubicBezTo>
                    <a:cubicBezTo>
                      <a:pt x="2230" y="4013"/>
                      <a:pt x="2236" y="4013"/>
                      <a:pt x="2245" y="4013"/>
                    </a:cubicBezTo>
                    <a:cubicBezTo>
                      <a:pt x="2254" y="4013"/>
                      <a:pt x="2266" y="4013"/>
                      <a:pt x="2410" y="4109"/>
                    </a:cubicBezTo>
                    <a:cubicBezTo>
                      <a:pt x="2555" y="4205"/>
                      <a:pt x="2916" y="4471"/>
                      <a:pt x="3254" y="4712"/>
                    </a:cubicBezTo>
                    <a:lnTo>
                      <a:pt x="4507" y="5627"/>
                    </a:lnTo>
                    <a:lnTo>
                      <a:pt x="4531" y="5507"/>
                    </a:lnTo>
                    <a:cubicBezTo>
                      <a:pt x="4579" y="5338"/>
                      <a:pt x="4627" y="5145"/>
                      <a:pt x="4676" y="4977"/>
                    </a:cubicBezTo>
                    <a:cubicBezTo>
                      <a:pt x="4676" y="4880"/>
                      <a:pt x="4700" y="4808"/>
                      <a:pt x="4724" y="4712"/>
                    </a:cubicBezTo>
                    <a:lnTo>
                      <a:pt x="4748" y="4615"/>
                    </a:lnTo>
                    <a:lnTo>
                      <a:pt x="4748" y="4567"/>
                    </a:lnTo>
                    <a:cubicBezTo>
                      <a:pt x="4796" y="4374"/>
                      <a:pt x="5109" y="3314"/>
                      <a:pt x="5158" y="3097"/>
                    </a:cubicBezTo>
                    <a:lnTo>
                      <a:pt x="5158" y="3121"/>
                    </a:lnTo>
                    <a:cubicBezTo>
                      <a:pt x="5182" y="3025"/>
                      <a:pt x="5206" y="2928"/>
                      <a:pt x="5254" y="2832"/>
                    </a:cubicBezTo>
                    <a:cubicBezTo>
                      <a:pt x="5230" y="2832"/>
                      <a:pt x="5254" y="2687"/>
                      <a:pt x="5254" y="2615"/>
                    </a:cubicBezTo>
                    <a:cubicBezTo>
                      <a:pt x="5278" y="2519"/>
                      <a:pt x="5302" y="2302"/>
                      <a:pt x="5350" y="2157"/>
                    </a:cubicBezTo>
                    <a:cubicBezTo>
                      <a:pt x="5374" y="2013"/>
                      <a:pt x="5447" y="1772"/>
                      <a:pt x="5471" y="1675"/>
                    </a:cubicBezTo>
                    <a:cubicBezTo>
                      <a:pt x="5543" y="1410"/>
                      <a:pt x="5615" y="1145"/>
                      <a:pt x="5688" y="856"/>
                    </a:cubicBezTo>
                    <a:lnTo>
                      <a:pt x="5784" y="687"/>
                    </a:lnTo>
                    <a:lnTo>
                      <a:pt x="5784" y="663"/>
                    </a:lnTo>
                    <a:lnTo>
                      <a:pt x="5856" y="37"/>
                    </a:lnTo>
                    <a:cubicBezTo>
                      <a:pt x="5861" y="11"/>
                      <a:pt x="5844" y="0"/>
                      <a:pt x="58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34"/>
              <p:cNvSpPr/>
              <p:nvPr/>
            </p:nvSpPr>
            <p:spPr>
              <a:xfrm>
                <a:off x="6057250" y="4101175"/>
                <a:ext cx="122175" cy="159725"/>
              </a:xfrm>
              <a:custGeom>
                <a:avLst/>
                <a:gdLst/>
                <a:ahLst/>
                <a:cxnLst/>
                <a:rect l="l" t="t" r="r" b="b"/>
                <a:pathLst>
                  <a:path w="4887" h="6389" extrusionOk="0">
                    <a:moveTo>
                      <a:pt x="59" y="569"/>
                    </a:moveTo>
                    <a:cubicBezTo>
                      <a:pt x="63" y="606"/>
                      <a:pt x="67" y="629"/>
                      <a:pt x="67" y="629"/>
                    </a:cubicBezTo>
                    <a:cubicBezTo>
                      <a:pt x="53" y="629"/>
                      <a:pt x="55" y="599"/>
                      <a:pt x="59" y="569"/>
                    </a:cubicBezTo>
                    <a:close/>
                    <a:moveTo>
                      <a:pt x="79" y="0"/>
                    </a:moveTo>
                    <a:cubicBezTo>
                      <a:pt x="0" y="0"/>
                      <a:pt x="36" y="375"/>
                      <a:pt x="56" y="546"/>
                    </a:cubicBezTo>
                    <a:lnTo>
                      <a:pt x="56" y="546"/>
                    </a:lnTo>
                    <a:cubicBezTo>
                      <a:pt x="43" y="598"/>
                      <a:pt x="47" y="638"/>
                      <a:pt x="67" y="677"/>
                    </a:cubicBezTo>
                    <a:lnTo>
                      <a:pt x="91" y="677"/>
                    </a:lnTo>
                    <a:lnTo>
                      <a:pt x="91" y="822"/>
                    </a:lnTo>
                    <a:cubicBezTo>
                      <a:pt x="67" y="822"/>
                      <a:pt x="42" y="726"/>
                      <a:pt x="42" y="629"/>
                    </a:cubicBezTo>
                    <a:lnTo>
                      <a:pt x="42" y="629"/>
                    </a:lnTo>
                    <a:cubicBezTo>
                      <a:pt x="42" y="701"/>
                      <a:pt x="42" y="750"/>
                      <a:pt x="67" y="822"/>
                    </a:cubicBezTo>
                    <a:cubicBezTo>
                      <a:pt x="67" y="858"/>
                      <a:pt x="61" y="858"/>
                      <a:pt x="55" y="858"/>
                    </a:cubicBezTo>
                    <a:cubicBezTo>
                      <a:pt x="48" y="858"/>
                      <a:pt x="42" y="858"/>
                      <a:pt x="42" y="894"/>
                    </a:cubicBezTo>
                    <a:cubicBezTo>
                      <a:pt x="42" y="991"/>
                      <a:pt x="67" y="1063"/>
                      <a:pt x="67" y="1135"/>
                    </a:cubicBezTo>
                    <a:cubicBezTo>
                      <a:pt x="67" y="1304"/>
                      <a:pt x="91" y="1400"/>
                      <a:pt x="91" y="1569"/>
                    </a:cubicBezTo>
                    <a:cubicBezTo>
                      <a:pt x="91" y="1613"/>
                      <a:pt x="110" y="1716"/>
                      <a:pt x="96" y="1806"/>
                    </a:cubicBezTo>
                    <a:lnTo>
                      <a:pt x="96" y="1806"/>
                    </a:lnTo>
                    <a:cubicBezTo>
                      <a:pt x="96" y="1806"/>
                      <a:pt x="96" y="1806"/>
                      <a:pt x="95" y="1806"/>
                    </a:cubicBezTo>
                    <a:cubicBezTo>
                      <a:pt x="91" y="1806"/>
                      <a:pt x="91" y="1820"/>
                      <a:pt x="91" y="1834"/>
                    </a:cubicBezTo>
                    <a:cubicBezTo>
                      <a:pt x="93" y="1825"/>
                      <a:pt x="95" y="1816"/>
                      <a:pt x="96" y="1806"/>
                    </a:cubicBezTo>
                    <a:lnTo>
                      <a:pt x="96" y="1806"/>
                    </a:lnTo>
                    <a:cubicBezTo>
                      <a:pt x="100" y="1808"/>
                      <a:pt x="105" y="1815"/>
                      <a:pt x="115" y="1834"/>
                    </a:cubicBezTo>
                    <a:lnTo>
                      <a:pt x="115" y="2147"/>
                    </a:lnTo>
                    <a:lnTo>
                      <a:pt x="139" y="2220"/>
                    </a:lnTo>
                    <a:cubicBezTo>
                      <a:pt x="139" y="2653"/>
                      <a:pt x="259" y="4340"/>
                      <a:pt x="283" y="4750"/>
                    </a:cubicBezTo>
                    <a:lnTo>
                      <a:pt x="283" y="4726"/>
                    </a:lnTo>
                    <a:cubicBezTo>
                      <a:pt x="332" y="5135"/>
                      <a:pt x="356" y="5738"/>
                      <a:pt x="380" y="6388"/>
                    </a:cubicBezTo>
                    <a:lnTo>
                      <a:pt x="1585" y="5545"/>
                    </a:lnTo>
                    <a:cubicBezTo>
                      <a:pt x="1802" y="5376"/>
                      <a:pt x="2018" y="5232"/>
                      <a:pt x="2187" y="5111"/>
                    </a:cubicBezTo>
                    <a:cubicBezTo>
                      <a:pt x="2284" y="5063"/>
                      <a:pt x="2404" y="4967"/>
                      <a:pt x="2500" y="4918"/>
                    </a:cubicBezTo>
                    <a:lnTo>
                      <a:pt x="2500" y="4918"/>
                    </a:lnTo>
                    <a:cubicBezTo>
                      <a:pt x="2479" y="4926"/>
                      <a:pt x="2466" y="4928"/>
                      <a:pt x="2460" y="4928"/>
                    </a:cubicBezTo>
                    <a:cubicBezTo>
                      <a:pt x="2444" y="4928"/>
                      <a:pt x="2466" y="4911"/>
                      <a:pt x="2500" y="4894"/>
                    </a:cubicBezTo>
                    <a:cubicBezTo>
                      <a:pt x="2765" y="4702"/>
                      <a:pt x="2500" y="4870"/>
                      <a:pt x="2765" y="4678"/>
                    </a:cubicBezTo>
                    <a:cubicBezTo>
                      <a:pt x="2910" y="4557"/>
                      <a:pt x="3272" y="4316"/>
                      <a:pt x="3633" y="4075"/>
                    </a:cubicBezTo>
                    <a:cubicBezTo>
                      <a:pt x="4139" y="3714"/>
                      <a:pt x="4645" y="3376"/>
                      <a:pt x="4886" y="3208"/>
                    </a:cubicBezTo>
                    <a:lnTo>
                      <a:pt x="4790" y="3135"/>
                    </a:lnTo>
                    <a:cubicBezTo>
                      <a:pt x="4645" y="3039"/>
                      <a:pt x="4476" y="2942"/>
                      <a:pt x="4332" y="2822"/>
                    </a:cubicBezTo>
                    <a:lnTo>
                      <a:pt x="4115" y="2677"/>
                    </a:lnTo>
                    <a:lnTo>
                      <a:pt x="4019" y="2629"/>
                    </a:lnTo>
                    <a:lnTo>
                      <a:pt x="3970" y="2581"/>
                    </a:lnTo>
                    <a:lnTo>
                      <a:pt x="3994" y="2581"/>
                    </a:lnTo>
                    <a:cubicBezTo>
                      <a:pt x="3826" y="2485"/>
                      <a:pt x="2934" y="1834"/>
                      <a:pt x="2741" y="1713"/>
                    </a:cubicBezTo>
                    <a:lnTo>
                      <a:pt x="2741" y="1713"/>
                    </a:lnTo>
                    <a:lnTo>
                      <a:pt x="2765" y="1738"/>
                    </a:lnTo>
                    <a:cubicBezTo>
                      <a:pt x="2669" y="1689"/>
                      <a:pt x="2597" y="1617"/>
                      <a:pt x="2525" y="1545"/>
                    </a:cubicBezTo>
                    <a:cubicBezTo>
                      <a:pt x="2525" y="1548"/>
                      <a:pt x="2522" y="1550"/>
                      <a:pt x="2517" y="1550"/>
                    </a:cubicBezTo>
                    <a:cubicBezTo>
                      <a:pt x="2486" y="1550"/>
                      <a:pt x="2370" y="1490"/>
                      <a:pt x="2308" y="1448"/>
                    </a:cubicBezTo>
                    <a:cubicBezTo>
                      <a:pt x="2235" y="1400"/>
                      <a:pt x="2043" y="1304"/>
                      <a:pt x="1898" y="1207"/>
                    </a:cubicBezTo>
                    <a:cubicBezTo>
                      <a:pt x="1802" y="1159"/>
                      <a:pt x="1585" y="991"/>
                      <a:pt x="1512" y="942"/>
                    </a:cubicBezTo>
                    <a:cubicBezTo>
                      <a:pt x="1344" y="822"/>
                      <a:pt x="1079" y="605"/>
                      <a:pt x="814" y="460"/>
                    </a:cubicBezTo>
                    <a:lnTo>
                      <a:pt x="693" y="316"/>
                    </a:lnTo>
                    <a:lnTo>
                      <a:pt x="669" y="316"/>
                    </a:lnTo>
                    <a:lnTo>
                      <a:pt x="91" y="3"/>
                    </a:lnTo>
                    <a:cubicBezTo>
                      <a:pt x="86" y="1"/>
                      <a:pt x="83" y="0"/>
                      <a:pt x="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34"/>
              <p:cNvSpPr/>
              <p:nvPr/>
            </p:nvSpPr>
            <p:spPr>
              <a:xfrm>
                <a:off x="6055900" y="4576500"/>
                <a:ext cx="133150" cy="143450"/>
              </a:xfrm>
              <a:custGeom>
                <a:avLst/>
                <a:gdLst/>
                <a:ahLst/>
                <a:cxnLst/>
                <a:rect l="l" t="t" r="r" b="b"/>
                <a:pathLst>
                  <a:path w="5326" h="5738" extrusionOk="0">
                    <a:moveTo>
                      <a:pt x="4264" y="371"/>
                    </a:moveTo>
                    <a:lnTo>
                      <a:pt x="4264" y="371"/>
                    </a:lnTo>
                    <a:cubicBezTo>
                      <a:pt x="4252" y="382"/>
                      <a:pt x="4244" y="388"/>
                      <a:pt x="4241" y="388"/>
                    </a:cubicBezTo>
                    <a:lnTo>
                      <a:pt x="4264" y="371"/>
                    </a:lnTo>
                    <a:close/>
                    <a:moveTo>
                      <a:pt x="3314" y="1174"/>
                    </a:moveTo>
                    <a:lnTo>
                      <a:pt x="3314" y="1174"/>
                    </a:lnTo>
                    <a:cubicBezTo>
                      <a:pt x="3309" y="1177"/>
                      <a:pt x="3305" y="1180"/>
                      <a:pt x="3301" y="1183"/>
                    </a:cubicBezTo>
                    <a:cubicBezTo>
                      <a:pt x="3306" y="1180"/>
                      <a:pt x="3310" y="1177"/>
                      <a:pt x="3314" y="1174"/>
                    </a:cubicBezTo>
                    <a:close/>
                    <a:moveTo>
                      <a:pt x="4720" y="1"/>
                    </a:moveTo>
                    <a:cubicBezTo>
                      <a:pt x="4640" y="1"/>
                      <a:pt x="4417" y="225"/>
                      <a:pt x="4305" y="333"/>
                    </a:cubicBezTo>
                    <a:lnTo>
                      <a:pt x="4305" y="333"/>
                    </a:lnTo>
                    <a:cubicBezTo>
                      <a:pt x="4269" y="352"/>
                      <a:pt x="4236" y="375"/>
                      <a:pt x="4217" y="412"/>
                    </a:cubicBezTo>
                    <a:lnTo>
                      <a:pt x="4217" y="436"/>
                    </a:lnTo>
                    <a:cubicBezTo>
                      <a:pt x="4169" y="472"/>
                      <a:pt x="4163" y="472"/>
                      <a:pt x="4157" y="472"/>
                    </a:cubicBezTo>
                    <a:cubicBezTo>
                      <a:pt x="4151" y="472"/>
                      <a:pt x="4145" y="472"/>
                      <a:pt x="4097" y="509"/>
                    </a:cubicBezTo>
                    <a:cubicBezTo>
                      <a:pt x="4097" y="509"/>
                      <a:pt x="4169" y="436"/>
                      <a:pt x="4217" y="364"/>
                    </a:cubicBezTo>
                    <a:lnTo>
                      <a:pt x="4217" y="364"/>
                    </a:lnTo>
                    <a:cubicBezTo>
                      <a:pt x="4169" y="436"/>
                      <a:pt x="4097" y="485"/>
                      <a:pt x="4073" y="509"/>
                    </a:cubicBezTo>
                    <a:cubicBezTo>
                      <a:pt x="4058" y="523"/>
                      <a:pt x="4052" y="527"/>
                      <a:pt x="4049" y="527"/>
                    </a:cubicBezTo>
                    <a:cubicBezTo>
                      <a:pt x="4046" y="527"/>
                      <a:pt x="4046" y="523"/>
                      <a:pt x="4043" y="523"/>
                    </a:cubicBezTo>
                    <a:cubicBezTo>
                      <a:pt x="4038" y="523"/>
                      <a:pt x="4028" y="529"/>
                      <a:pt x="4000" y="557"/>
                    </a:cubicBezTo>
                    <a:cubicBezTo>
                      <a:pt x="3952" y="605"/>
                      <a:pt x="3904" y="653"/>
                      <a:pt x="3856" y="701"/>
                    </a:cubicBezTo>
                    <a:cubicBezTo>
                      <a:pt x="3687" y="822"/>
                      <a:pt x="3663" y="918"/>
                      <a:pt x="3518" y="1015"/>
                    </a:cubicBezTo>
                    <a:lnTo>
                      <a:pt x="3518" y="991"/>
                    </a:lnTo>
                    <a:cubicBezTo>
                      <a:pt x="3472" y="1037"/>
                      <a:pt x="3404" y="1105"/>
                      <a:pt x="3314" y="1174"/>
                    </a:cubicBezTo>
                    <a:lnTo>
                      <a:pt x="3314" y="1174"/>
                    </a:lnTo>
                    <a:cubicBezTo>
                      <a:pt x="3321" y="1170"/>
                      <a:pt x="3329" y="1168"/>
                      <a:pt x="3334" y="1168"/>
                    </a:cubicBezTo>
                    <a:cubicBezTo>
                      <a:pt x="3345" y="1168"/>
                      <a:pt x="3344" y="1179"/>
                      <a:pt x="3301" y="1207"/>
                    </a:cubicBezTo>
                    <a:cubicBezTo>
                      <a:pt x="3205" y="1280"/>
                      <a:pt x="3157" y="1328"/>
                      <a:pt x="3085" y="1376"/>
                    </a:cubicBezTo>
                    <a:lnTo>
                      <a:pt x="3036" y="1448"/>
                    </a:lnTo>
                    <a:cubicBezTo>
                      <a:pt x="2723" y="1762"/>
                      <a:pt x="1518" y="2894"/>
                      <a:pt x="1205" y="3183"/>
                    </a:cubicBezTo>
                    <a:lnTo>
                      <a:pt x="0" y="4316"/>
                    </a:lnTo>
                    <a:lnTo>
                      <a:pt x="1446" y="4702"/>
                    </a:lnTo>
                    <a:lnTo>
                      <a:pt x="2145" y="4870"/>
                    </a:lnTo>
                    <a:cubicBezTo>
                      <a:pt x="2241" y="4919"/>
                      <a:pt x="2386" y="4967"/>
                      <a:pt x="2482" y="4991"/>
                    </a:cubicBezTo>
                    <a:cubicBezTo>
                      <a:pt x="2458" y="4979"/>
                      <a:pt x="2452" y="4973"/>
                      <a:pt x="2455" y="4973"/>
                    </a:cubicBezTo>
                    <a:lnTo>
                      <a:pt x="2455" y="4973"/>
                    </a:lnTo>
                    <a:cubicBezTo>
                      <a:pt x="2458" y="4973"/>
                      <a:pt x="2470" y="4979"/>
                      <a:pt x="2482" y="4991"/>
                    </a:cubicBezTo>
                    <a:cubicBezTo>
                      <a:pt x="2639" y="5027"/>
                      <a:pt x="2645" y="5027"/>
                      <a:pt x="2654" y="5027"/>
                    </a:cubicBezTo>
                    <a:cubicBezTo>
                      <a:pt x="2663" y="5027"/>
                      <a:pt x="2675" y="5027"/>
                      <a:pt x="2844" y="5063"/>
                    </a:cubicBezTo>
                    <a:cubicBezTo>
                      <a:pt x="3012" y="5111"/>
                      <a:pt x="3446" y="5208"/>
                      <a:pt x="3856" y="5328"/>
                    </a:cubicBezTo>
                    <a:lnTo>
                      <a:pt x="5326" y="5738"/>
                    </a:lnTo>
                    <a:lnTo>
                      <a:pt x="5326" y="5617"/>
                    </a:lnTo>
                    <a:cubicBezTo>
                      <a:pt x="5302" y="5449"/>
                      <a:pt x="5277" y="5256"/>
                      <a:pt x="5253" y="5087"/>
                    </a:cubicBezTo>
                    <a:cubicBezTo>
                      <a:pt x="5253" y="4991"/>
                      <a:pt x="5253" y="4894"/>
                      <a:pt x="5229" y="4822"/>
                    </a:cubicBezTo>
                    <a:lnTo>
                      <a:pt x="5229" y="4702"/>
                    </a:lnTo>
                    <a:lnTo>
                      <a:pt x="5229" y="4653"/>
                    </a:lnTo>
                    <a:cubicBezTo>
                      <a:pt x="5205" y="4461"/>
                      <a:pt x="5133" y="3376"/>
                      <a:pt x="5109" y="3159"/>
                    </a:cubicBezTo>
                    <a:lnTo>
                      <a:pt x="5109" y="3183"/>
                    </a:lnTo>
                    <a:cubicBezTo>
                      <a:pt x="5085" y="3087"/>
                      <a:pt x="5085" y="2967"/>
                      <a:pt x="5109" y="2870"/>
                    </a:cubicBezTo>
                    <a:lnTo>
                      <a:pt x="5109" y="2870"/>
                    </a:lnTo>
                    <a:cubicBezTo>
                      <a:pt x="5107" y="2872"/>
                      <a:pt x="5106" y="2873"/>
                      <a:pt x="5104" y="2873"/>
                    </a:cubicBezTo>
                    <a:cubicBezTo>
                      <a:pt x="5082" y="2873"/>
                      <a:pt x="5059" y="2721"/>
                      <a:pt x="5036" y="2653"/>
                    </a:cubicBezTo>
                    <a:cubicBezTo>
                      <a:pt x="5036" y="2557"/>
                      <a:pt x="4988" y="2340"/>
                      <a:pt x="4964" y="2171"/>
                    </a:cubicBezTo>
                    <a:cubicBezTo>
                      <a:pt x="4940" y="2051"/>
                      <a:pt x="4940" y="1810"/>
                      <a:pt x="4916" y="1714"/>
                    </a:cubicBezTo>
                    <a:cubicBezTo>
                      <a:pt x="4916" y="1497"/>
                      <a:pt x="4892" y="1159"/>
                      <a:pt x="4868" y="870"/>
                    </a:cubicBezTo>
                    <a:lnTo>
                      <a:pt x="4892" y="677"/>
                    </a:lnTo>
                    <a:lnTo>
                      <a:pt x="4892" y="653"/>
                    </a:lnTo>
                    <a:lnTo>
                      <a:pt x="4747" y="27"/>
                    </a:lnTo>
                    <a:cubicBezTo>
                      <a:pt x="4744" y="9"/>
                      <a:pt x="4735" y="1"/>
                      <a:pt x="47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34"/>
              <p:cNvSpPr/>
              <p:nvPr/>
            </p:nvSpPr>
            <p:spPr>
              <a:xfrm>
                <a:off x="6325175" y="4385775"/>
                <a:ext cx="157700" cy="129350"/>
              </a:xfrm>
              <a:custGeom>
                <a:avLst/>
                <a:gdLst/>
                <a:ahLst/>
                <a:cxnLst/>
                <a:rect l="l" t="t" r="r" b="b"/>
                <a:pathLst>
                  <a:path w="6308" h="5174" extrusionOk="0">
                    <a:moveTo>
                      <a:pt x="5688" y="89"/>
                    </a:moveTo>
                    <a:cubicBezTo>
                      <a:pt x="5688" y="90"/>
                      <a:pt x="5690" y="91"/>
                      <a:pt x="5695" y="91"/>
                    </a:cubicBezTo>
                    <a:cubicBezTo>
                      <a:pt x="5700" y="91"/>
                      <a:pt x="5707" y="90"/>
                      <a:pt x="5716" y="89"/>
                    </a:cubicBezTo>
                    <a:close/>
                    <a:moveTo>
                      <a:pt x="6232" y="1"/>
                    </a:moveTo>
                    <a:cubicBezTo>
                      <a:pt x="6101" y="1"/>
                      <a:pt x="5808" y="75"/>
                      <a:pt x="5716" y="89"/>
                    </a:cubicBezTo>
                    <a:lnTo>
                      <a:pt x="5808" y="89"/>
                    </a:lnTo>
                    <a:cubicBezTo>
                      <a:pt x="5760" y="89"/>
                      <a:pt x="5688" y="89"/>
                      <a:pt x="5640" y="113"/>
                    </a:cubicBezTo>
                    <a:cubicBezTo>
                      <a:pt x="5607" y="121"/>
                      <a:pt x="5594" y="124"/>
                      <a:pt x="5587" y="124"/>
                    </a:cubicBezTo>
                    <a:cubicBezTo>
                      <a:pt x="5573" y="124"/>
                      <a:pt x="5583" y="113"/>
                      <a:pt x="5519" y="113"/>
                    </a:cubicBezTo>
                    <a:cubicBezTo>
                      <a:pt x="5519" y="113"/>
                      <a:pt x="5615" y="89"/>
                      <a:pt x="5688" y="65"/>
                    </a:cubicBezTo>
                    <a:cubicBezTo>
                      <a:pt x="5615" y="65"/>
                      <a:pt x="5567" y="89"/>
                      <a:pt x="5495" y="113"/>
                    </a:cubicBezTo>
                    <a:cubicBezTo>
                      <a:pt x="5447" y="113"/>
                      <a:pt x="5463" y="102"/>
                      <a:pt x="5458" y="102"/>
                    </a:cubicBezTo>
                    <a:cubicBezTo>
                      <a:pt x="5455" y="102"/>
                      <a:pt x="5447" y="105"/>
                      <a:pt x="5423" y="113"/>
                    </a:cubicBezTo>
                    <a:cubicBezTo>
                      <a:pt x="5350" y="137"/>
                      <a:pt x="5278" y="137"/>
                      <a:pt x="5182" y="161"/>
                    </a:cubicBezTo>
                    <a:cubicBezTo>
                      <a:pt x="5013" y="161"/>
                      <a:pt x="4917" y="234"/>
                      <a:pt x="4748" y="234"/>
                    </a:cubicBezTo>
                    <a:lnTo>
                      <a:pt x="4772" y="234"/>
                    </a:lnTo>
                    <a:cubicBezTo>
                      <a:pt x="4700" y="234"/>
                      <a:pt x="4603" y="282"/>
                      <a:pt x="4483" y="282"/>
                    </a:cubicBezTo>
                    <a:cubicBezTo>
                      <a:pt x="4531" y="282"/>
                      <a:pt x="4555" y="282"/>
                      <a:pt x="4483" y="306"/>
                    </a:cubicBezTo>
                    <a:cubicBezTo>
                      <a:pt x="4362" y="306"/>
                      <a:pt x="4290" y="330"/>
                      <a:pt x="4194" y="330"/>
                    </a:cubicBezTo>
                    <a:lnTo>
                      <a:pt x="4121" y="354"/>
                    </a:lnTo>
                    <a:cubicBezTo>
                      <a:pt x="3688" y="426"/>
                      <a:pt x="2049" y="740"/>
                      <a:pt x="1615" y="812"/>
                    </a:cubicBezTo>
                    <a:lnTo>
                      <a:pt x="1" y="1077"/>
                    </a:lnTo>
                    <a:lnTo>
                      <a:pt x="989" y="2186"/>
                    </a:lnTo>
                    <a:lnTo>
                      <a:pt x="1471" y="2716"/>
                    </a:lnTo>
                    <a:cubicBezTo>
                      <a:pt x="1543" y="2812"/>
                      <a:pt x="1639" y="2908"/>
                      <a:pt x="1712" y="2981"/>
                    </a:cubicBezTo>
                    <a:cubicBezTo>
                      <a:pt x="1691" y="2960"/>
                      <a:pt x="1688" y="2953"/>
                      <a:pt x="1691" y="2953"/>
                    </a:cubicBezTo>
                    <a:lnTo>
                      <a:pt x="1691" y="2953"/>
                    </a:lnTo>
                    <a:cubicBezTo>
                      <a:pt x="1696" y="2953"/>
                      <a:pt x="1712" y="2967"/>
                      <a:pt x="1712" y="2981"/>
                    </a:cubicBezTo>
                    <a:cubicBezTo>
                      <a:pt x="1820" y="3113"/>
                      <a:pt x="1826" y="3113"/>
                      <a:pt x="1835" y="3113"/>
                    </a:cubicBezTo>
                    <a:cubicBezTo>
                      <a:pt x="1844" y="3113"/>
                      <a:pt x="1856" y="3113"/>
                      <a:pt x="1977" y="3246"/>
                    </a:cubicBezTo>
                    <a:cubicBezTo>
                      <a:pt x="2097" y="3390"/>
                      <a:pt x="2386" y="3704"/>
                      <a:pt x="2676" y="4017"/>
                    </a:cubicBezTo>
                    <a:lnTo>
                      <a:pt x="3688" y="5174"/>
                    </a:lnTo>
                    <a:lnTo>
                      <a:pt x="3736" y="5077"/>
                    </a:lnTo>
                    <a:cubicBezTo>
                      <a:pt x="3808" y="4909"/>
                      <a:pt x="3905" y="4740"/>
                      <a:pt x="3977" y="4595"/>
                    </a:cubicBezTo>
                    <a:lnTo>
                      <a:pt x="4097" y="4354"/>
                    </a:lnTo>
                    <a:cubicBezTo>
                      <a:pt x="4097" y="4306"/>
                      <a:pt x="4146" y="4282"/>
                      <a:pt x="4146" y="4258"/>
                    </a:cubicBezTo>
                    <a:lnTo>
                      <a:pt x="4194" y="4186"/>
                    </a:lnTo>
                    <a:lnTo>
                      <a:pt x="4194" y="4210"/>
                    </a:lnTo>
                    <a:cubicBezTo>
                      <a:pt x="4266" y="4041"/>
                      <a:pt x="4796" y="3077"/>
                      <a:pt x="4893" y="2884"/>
                    </a:cubicBezTo>
                    <a:lnTo>
                      <a:pt x="4893" y="2908"/>
                    </a:lnTo>
                    <a:cubicBezTo>
                      <a:pt x="4941" y="2812"/>
                      <a:pt x="4989" y="2716"/>
                      <a:pt x="5061" y="2619"/>
                    </a:cubicBezTo>
                    <a:cubicBezTo>
                      <a:pt x="5013" y="2619"/>
                      <a:pt x="5085" y="2475"/>
                      <a:pt x="5109" y="2427"/>
                    </a:cubicBezTo>
                    <a:cubicBezTo>
                      <a:pt x="5158" y="2330"/>
                      <a:pt x="5254" y="2113"/>
                      <a:pt x="5326" y="1993"/>
                    </a:cubicBezTo>
                    <a:cubicBezTo>
                      <a:pt x="5374" y="1848"/>
                      <a:pt x="5447" y="1704"/>
                      <a:pt x="5543" y="1559"/>
                    </a:cubicBezTo>
                    <a:cubicBezTo>
                      <a:pt x="5640" y="1366"/>
                      <a:pt x="5832" y="1101"/>
                      <a:pt x="5953" y="836"/>
                    </a:cubicBezTo>
                    <a:lnTo>
                      <a:pt x="6073" y="667"/>
                    </a:lnTo>
                    <a:lnTo>
                      <a:pt x="6073" y="643"/>
                    </a:lnTo>
                    <a:lnTo>
                      <a:pt x="6290" y="41"/>
                    </a:lnTo>
                    <a:cubicBezTo>
                      <a:pt x="6308" y="12"/>
                      <a:pt x="6281" y="1"/>
                      <a:pt x="62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34"/>
              <p:cNvSpPr/>
              <p:nvPr/>
            </p:nvSpPr>
            <p:spPr>
              <a:xfrm>
                <a:off x="6266150" y="4137375"/>
                <a:ext cx="133750" cy="143400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5736" extrusionOk="0">
                    <a:moveTo>
                      <a:pt x="4507" y="0"/>
                    </a:moveTo>
                    <a:cubicBezTo>
                      <a:pt x="4418" y="0"/>
                      <a:pt x="4113" y="378"/>
                      <a:pt x="4056" y="409"/>
                    </a:cubicBezTo>
                    <a:lnTo>
                      <a:pt x="4056" y="409"/>
                    </a:lnTo>
                    <a:cubicBezTo>
                      <a:pt x="4079" y="380"/>
                      <a:pt x="4104" y="354"/>
                      <a:pt x="4120" y="339"/>
                    </a:cubicBezTo>
                    <a:lnTo>
                      <a:pt x="4120" y="339"/>
                    </a:lnTo>
                    <a:lnTo>
                      <a:pt x="4049" y="410"/>
                    </a:lnTo>
                    <a:cubicBezTo>
                      <a:pt x="4049" y="411"/>
                      <a:pt x="4050" y="411"/>
                      <a:pt x="4051" y="411"/>
                    </a:cubicBezTo>
                    <a:cubicBezTo>
                      <a:pt x="4052" y="411"/>
                      <a:pt x="4054" y="410"/>
                      <a:pt x="4056" y="409"/>
                    </a:cubicBezTo>
                    <a:lnTo>
                      <a:pt x="4056" y="409"/>
                    </a:lnTo>
                    <a:cubicBezTo>
                      <a:pt x="4044" y="425"/>
                      <a:pt x="4033" y="441"/>
                      <a:pt x="4024" y="458"/>
                    </a:cubicBezTo>
                    <a:cubicBezTo>
                      <a:pt x="3988" y="506"/>
                      <a:pt x="3976" y="506"/>
                      <a:pt x="3964" y="506"/>
                    </a:cubicBezTo>
                    <a:cubicBezTo>
                      <a:pt x="3952" y="506"/>
                      <a:pt x="3940" y="506"/>
                      <a:pt x="3904" y="555"/>
                    </a:cubicBezTo>
                    <a:cubicBezTo>
                      <a:pt x="3904" y="555"/>
                      <a:pt x="3952" y="482"/>
                      <a:pt x="4024" y="410"/>
                    </a:cubicBezTo>
                    <a:lnTo>
                      <a:pt x="4024" y="410"/>
                    </a:lnTo>
                    <a:cubicBezTo>
                      <a:pt x="3976" y="458"/>
                      <a:pt x="3904" y="506"/>
                      <a:pt x="3880" y="555"/>
                    </a:cubicBezTo>
                    <a:cubicBezTo>
                      <a:pt x="3867" y="568"/>
                      <a:pt x="3861" y="572"/>
                      <a:pt x="3857" y="572"/>
                    </a:cubicBezTo>
                    <a:cubicBezTo>
                      <a:pt x="3852" y="572"/>
                      <a:pt x="3854" y="561"/>
                      <a:pt x="3844" y="561"/>
                    </a:cubicBezTo>
                    <a:cubicBezTo>
                      <a:pt x="3838" y="561"/>
                      <a:pt x="3828" y="565"/>
                      <a:pt x="3808" y="579"/>
                    </a:cubicBezTo>
                    <a:cubicBezTo>
                      <a:pt x="3759" y="651"/>
                      <a:pt x="3711" y="699"/>
                      <a:pt x="3663" y="747"/>
                    </a:cubicBezTo>
                    <a:cubicBezTo>
                      <a:pt x="3518" y="868"/>
                      <a:pt x="3494" y="964"/>
                      <a:pt x="3350" y="1085"/>
                    </a:cubicBezTo>
                    <a:cubicBezTo>
                      <a:pt x="3302" y="1109"/>
                      <a:pt x="3229" y="1205"/>
                      <a:pt x="3157" y="1278"/>
                    </a:cubicBezTo>
                    <a:cubicBezTo>
                      <a:pt x="3167" y="1268"/>
                      <a:pt x="3177" y="1262"/>
                      <a:pt x="3182" y="1262"/>
                    </a:cubicBezTo>
                    <a:cubicBezTo>
                      <a:pt x="3189" y="1262"/>
                      <a:pt x="3185" y="1273"/>
                      <a:pt x="3157" y="1302"/>
                    </a:cubicBezTo>
                    <a:cubicBezTo>
                      <a:pt x="3061" y="1374"/>
                      <a:pt x="3012" y="1446"/>
                      <a:pt x="2940" y="1494"/>
                    </a:cubicBezTo>
                    <a:lnTo>
                      <a:pt x="2892" y="1567"/>
                    </a:lnTo>
                    <a:cubicBezTo>
                      <a:pt x="2603" y="1856"/>
                      <a:pt x="1422" y="3061"/>
                      <a:pt x="1133" y="3374"/>
                    </a:cubicBezTo>
                    <a:lnTo>
                      <a:pt x="0" y="4555"/>
                    </a:lnTo>
                    <a:lnTo>
                      <a:pt x="1446" y="4868"/>
                    </a:lnTo>
                    <a:cubicBezTo>
                      <a:pt x="1711" y="4916"/>
                      <a:pt x="1952" y="4989"/>
                      <a:pt x="2145" y="5013"/>
                    </a:cubicBezTo>
                    <a:cubicBezTo>
                      <a:pt x="2241" y="5061"/>
                      <a:pt x="2386" y="5085"/>
                      <a:pt x="2506" y="5109"/>
                    </a:cubicBezTo>
                    <a:cubicBezTo>
                      <a:pt x="2434" y="5085"/>
                      <a:pt x="2458" y="5085"/>
                      <a:pt x="2506" y="5085"/>
                    </a:cubicBezTo>
                    <a:cubicBezTo>
                      <a:pt x="2663" y="5121"/>
                      <a:pt x="2669" y="5121"/>
                      <a:pt x="2675" y="5121"/>
                    </a:cubicBezTo>
                    <a:cubicBezTo>
                      <a:pt x="2681" y="5121"/>
                      <a:pt x="2687" y="5121"/>
                      <a:pt x="2844" y="5157"/>
                    </a:cubicBezTo>
                    <a:cubicBezTo>
                      <a:pt x="3036" y="5181"/>
                      <a:pt x="3446" y="5278"/>
                      <a:pt x="3880" y="5374"/>
                    </a:cubicBezTo>
                    <a:lnTo>
                      <a:pt x="5350" y="5736"/>
                    </a:lnTo>
                    <a:lnTo>
                      <a:pt x="5350" y="5615"/>
                    </a:lnTo>
                    <a:cubicBezTo>
                      <a:pt x="5326" y="5446"/>
                      <a:pt x="5302" y="5254"/>
                      <a:pt x="5278" y="5085"/>
                    </a:cubicBezTo>
                    <a:lnTo>
                      <a:pt x="5229" y="4820"/>
                    </a:lnTo>
                    <a:cubicBezTo>
                      <a:pt x="5229" y="4772"/>
                      <a:pt x="5229" y="4748"/>
                      <a:pt x="5229" y="4699"/>
                    </a:cubicBezTo>
                    <a:cubicBezTo>
                      <a:pt x="5205" y="4675"/>
                      <a:pt x="5229" y="4651"/>
                      <a:pt x="5229" y="4651"/>
                    </a:cubicBezTo>
                    <a:cubicBezTo>
                      <a:pt x="5181" y="4458"/>
                      <a:pt x="5061" y="3374"/>
                      <a:pt x="5037" y="3157"/>
                    </a:cubicBezTo>
                    <a:lnTo>
                      <a:pt x="5037" y="3181"/>
                    </a:lnTo>
                    <a:cubicBezTo>
                      <a:pt x="5012" y="3061"/>
                      <a:pt x="5012" y="2964"/>
                      <a:pt x="5012" y="2844"/>
                    </a:cubicBezTo>
                    <a:cubicBezTo>
                      <a:pt x="5011" y="2846"/>
                      <a:pt x="5009" y="2847"/>
                      <a:pt x="5007" y="2847"/>
                    </a:cubicBezTo>
                    <a:cubicBezTo>
                      <a:pt x="4981" y="2847"/>
                      <a:pt x="4940" y="2718"/>
                      <a:pt x="4940" y="2651"/>
                    </a:cubicBezTo>
                    <a:cubicBezTo>
                      <a:pt x="4916" y="2555"/>
                      <a:pt x="4868" y="2362"/>
                      <a:pt x="4844" y="2193"/>
                    </a:cubicBezTo>
                    <a:cubicBezTo>
                      <a:pt x="4820" y="2049"/>
                      <a:pt x="4796" y="1808"/>
                      <a:pt x="4771" y="1711"/>
                    </a:cubicBezTo>
                    <a:cubicBezTo>
                      <a:pt x="4747" y="1494"/>
                      <a:pt x="4747" y="1157"/>
                      <a:pt x="4675" y="868"/>
                    </a:cubicBezTo>
                    <a:lnTo>
                      <a:pt x="4699" y="675"/>
                    </a:lnTo>
                    <a:lnTo>
                      <a:pt x="4699" y="651"/>
                    </a:lnTo>
                    <a:lnTo>
                      <a:pt x="4531" y="25"/>
                    </a:lnTo>
                    <a:cubicBezTo>
                      <a:pt x="4528" y="8"/>
                      <a:pt x="4519" y="0"/>
                      <a:pt x="45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34"/>
              <p:cNvSpPr/>
              <p:nvPr/>
            </p:nvSpPr>
            <p:spPr>
              <a:xfrm>
                <a:off x="5922150" y="4411525"/>
                <a:ext cx="136175" cy="139750"/>
              </a:xfrm>
              <a:custGeom>
                <a:avLst/>
                <a:gdLst/>
                <a:ahLst/>
                <a:cxnLst/>
                <a:rect l="l" t="t" r="r" b="b"/>
                <a:pathLst>
                  <a:path w="5447" h="5590" extrusionOk="0">
                    <a:moveTo>
                      <a:pt x="3498" y="453"/>
                    </a:moveTo>
                    <a:lnTo>
                      <a:pt x="3495" y="457"/>
                    </a:lnTo>
                    <a:cubicBezTo>
                      <a:pt x="3495" y="457"/>
                      <a:pt x="3495" y="457"/>
                      <a:pt x="3496" y="457"/>
                    </a:cubicBezTo>
                    <a:lnTo>
                      <a:pt x="3496" y="457"/>
                    </a:lnTo>
                    <a:cubicBezTo>
                      <a:pt x="3496" y="456"/>
                      <a:pt x="3497" y="455"/>
                      <a:pt x="3498" y="453"/>
                    </a:cubicBezTo>
                    <a:close/>
                    <a:moveTo>
                      <a:pt x="2509" y="5315"/>
                    </a:moveTo>
                    <a:cubicBezTo>
                      <a:pt x="2511" y="5320"/>
                      <a:pt x="2525" y="5324"/>
                      <a:pt x="2555" y="5324"/>
                    </a:cubicBezTo>
                    <a:cubicBezTo>
                      <a:pt x="2540" y="5321"/>
                      <a:pt x="2524" y="5318"/>
                      <a:pt x="2509" y="5315"/>
                    </a:cubicBezTo>
                    <a:close/>
                    <a:moveTo>
                      <a:pt x="3903" y="1"/>
                    </a:moveTo>
                    <a:cubicBezTo>
                      <a:pt x="3831" y="1"/>
                      <a:pt x="3654" y="262"/>
                      <a:pt x="3558" y="389"/>
                    </a:cubicBezTo>
                    <a:lnTo>
                      <a:pt x="3558" y="389"/>
                    </a:lnTo>
                    <a:cubicBezTo>
                      <a:pt x="3532" y="405"/>
                      <a:pt x="3514" y="428"/>
                      <a:pt x="3498" y="453"/>
                    </a:cubicBezTo>
                    <a:lnTo>
                      <a:pt x="3498" y="453"/>
                    </a:lnTo>
                    <a:lnTo>
                      <a:pt x="3544" y="407"/>
                    </a:lnTo>
                    <a:lnTo>
                      <a:pt x="3544" y="407"/>
                    </a:lnTo>
                    <a:cubicBezTo>
                      <a:pt x="3520" y="438"/>
                      <a:pt x="3503" y="457"/>
                      <a:pt x="3496" y="457"/>
                    </a:cubicBezTo>
                    <a:cubicBezTo>
                      <a:pt x="3496" y="457"/>
                      <a:pt x="3496" y="457"/>
                      <a:pt x="3496" y="457"/>
                    </a:cubicBezTo>
                    <a:lnTo>
                      <a:pt x="3496" y="457"/>
                    </a:lnTo>
                    <a:cubicBezTo>
                      <a:pt x="3487" y="473"/>
                      <a:pt x="3479" y="489"/>
                      <a:pt x="3470" y="505"/>
                    </a:cubicBezTo>
                    <a:lnTo>
                      <a:pt x="3470" y="529"/>
                    </a:lnTo>
                    <a:cubicBezTo>
                      <a:pt x="3398" y="601"/>
                      <a:pt x="3446" y="529"/>
                      <a:pt x="3374" y="625"/>
                    </a:cubicBezTo>
                    <a:cubicBezTo>
                      <a:pt x="3350" y="625"/>
                      <a:pt x="3422" y="529"/>
                      <a:pt x="3470" y="457"/>
                    </a:cubicBezTo>
                    <a:lnTo>
                      <a:pt x="3470" y="457"/>
                    </a:lnTo>
                    <a:cubicBezTo>
                      <a:pt x="3422" y="529"/>
                      <a:pt x="3350" y="577"/>
                      <a:pt x="3350" y="625"/>
                    </a:cubicBezTo>
                    <a:cubicBezTo>
                      <a:pt x="3350" y="631"/>
                      <a:pt x="3350" y="633"/>
                      <a:pt x="3349" y="633"/>
                    </a:cubicBezTo>
                    <a:cubicBezTo>
                      <a:pt x="3348" y="633"/>
                      <a:pt x="3345" y="631"/>
                      <a:pt x="3341" y="631"/>
                    </a:cubicBezTo>
                    <a:cubicBezTo>
                      <a:pt x="3332" y="631"/>
                      <a:pt x="3314" y="637"/>
                      <a:pt x="3278" y="674"/>
                    </a:cubicBezTo>
                    <a:cubicBezTo>
                      <a:pt x="3254" y="746"/>
                      <a:pt x="3205" y="794"/>
                      <a:pt x="3157" y="866"/>
                    </a:cubicBezTo>
                    <a:cubicBezTo>
                      <a:pt x="3037" y="987"/>
                      <a:pt x="2988" y="1083"/>
                      <a:pt x="2892" y="1204"/>
                    </a:cubicBezTo>
                    <a:cubicBezTo>
                      <a:pt x="2844" y="1228"/>
                      <a:pt x="2772" y="1324"/>
                      <a:pt x="2699" y="1421"/>
                    </a:cubicBezTo>
                    <a:cubicBezTo>
                      <a:pt x="2627" y="1517"/>
                      <a:pt x="2579" y="1589"/>
                      <a:pt x="2531" y="1662"/>
                    </a:cubicBezTo>
                    <a:lnTo>
                      <a:pt x="2482" y="1734"/>
                    </a:lnTo>
                    <a:cubicBezTo>
                      <a:pt x="2217" y="2071"/>
                      <a:pt x="1205" y="3421"/>
                      <a:pt x="940" y="3758"/>
                    </a:cubicBezTo>
                    <a:lnTo>
                      <a:pt x="0" y="5083"/>
                    </a:lnTo>
                    <a:lnTo>
                      <a:pt x="1470" y="5204"/>
                    </a:lnTo>
                    <a:cubicBezTo>
                      <a:pt x="1735" y="5228"/>
                      <a:pt x="2000" y="5252"/>
                      <a:pt x="2193" y="5276"/>
                    </a:cubicBezTo>
                    <a:cubicBezTo>
                      <a:pt x="2299" y="5276"/>
                      <a:pt x="2404" y="5295"/>
                      <a:pt x="2509" y="5315"/>
                    </a:cubicBezTo>
                    <a:lnTo>
                      <a:pt x="2509" y="5315"/>
                    </a:lnTo>
                    <a:cubicBezTo>
                      <a:pt x="2507" y="5309"/>
                      <a:pt x="2527" y="5300"/>
                      <a:pt x="2555" y="5300"/>
                    </a:cubicBezTo>
                    <a:cubicBezTo>
                      <a:pt x="2675" y="5300"/>
                      <a:pt x="2796" y="5324"/>
                      <a:pt x="2916" y="5324"/>
                    </a:cubicBezTo>
                    <a:cubicBezTo>
                      <a:pt x="3085" y="5324"/>
                      <a:pt x="3519" y="5373"/>
                      <a:pt x="3952" y="5421"/>
                    </a:cubicBezTo>
                    <a:lnTo>
                      <a:pt x="5446" y="5589"/>
                    </a:lnTo>
                    <a:cubicBezTo>
                      <a:pt x="5446" y="5517"/>
                      <a:pt x="5422" y="5493"/>
                      <a:pt x="5422" y="5469"/>
                    </a:cubicBezTo>
                    <a:cubicBezTo>
                      <a:pt x="5374" y="5300"/>
                      <a:pt x="5326" y="5108"/>
                      <a:pt x="5278" y="4939"/>
                    </a:cubicBezTo>
                    <a:cubicBezTo>
                      <a:pt x="5254" y="4842"/>
                      <a:pt x="5230" y="4770"/>
                      <a:pt x="5205" y="4674"/>
                    </a:cubicBezTo>
                    <a:lnTo>
                      <a:pt x="5181" y="4577"/>
                    </a:lnTo>
                    <a:cubicBezTo>
                      <a:pt x="5181" y="4553"/>
                      <a:pt x="5157" y="4529"/>
                      <a:pt x="5157" y="4505"/>
                    </a:cubicBezTo>
                    <a:lnTo>
                      <a:pt x="5157" y="4529"/>
                    </a:lnTo>
                    <a:cubicBezTo>
                      <a:pt x="5109" y="4336"/>
                      <a:pt x="4844" y="3276"/>
                      <a:pt x="4772" y="3059"/>
                    </a:cubicBezTo>
                    <a:lnTo>
                      <a:pt x="4772" y="3083"/>
                    </a:lnTo>
                    <a:cubicBezTo>
                      <a:pt x="4748" y="2987"/>
                      <a:pt x="4724" y="2891"/>
                      <a:pt x="4724" y="2770"/>
                    </a:cubicBezTo>
                    <a:cubicBezTo>
                      <a:pt x="4722" y="2772"/>
                      <a:pt x="4720" y="2773"/>
                      <a:pt x="4718" y="2773"/>
                    </a:cubicBezTo>
                    <a:cubicBezTo>
                      <a:pt x="4692" y="2773"/>
                      <a:pt x="4649" y="2644"/>
                      <a:pt x="4627" y="2577"/>
                    </a:cubicBezTo>
                    <a:cubicBezTo>
                      <a:pt x="4603" y="2481"/>
                      <a:pt x="4507" y="2288"/>
                      <a:pt x="4483" y="2119"/>
                    </a:cubicBezTo>
                    <a:cubicBezTo>
                      <a:pt x="4434" y="1999"/>
                      <a:pt x="4386" y="1758"/>
                      <a:pt x="4362" y="1662"/>
                    </a:cubicBezTo>
                    <a:cubicBezTo>
                      <a:pt x="4314" y="1445"/>
                      <a:pt x="4242" y="1131"/>
                      <a:pt x="4169" y="842"/>
                    </a:cubicBezTo>
                    <a:lnTo>
                      <a:pt x="4169" y="649"/>
                    </a:lnTo>
                    <a:lnTo>
                      <a:pt x="4169" y="625"/>
                    </a:lnTo>
                    <a:lnTo>
                      <a:pt x="3928" y="23"/>
                    </a:lnTo>
                    <a:cubicBezTo>
                      <a:pt x="3923" y="7"/>
                      <a:pt x="3914" y="1"/>
                      <a:pt x="3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34"/>
              <p:cNvSpPr/>
              <p:nvPr/>
            </p:nvSpPr>
            <p:spPr>
              <a:xfrm>
                <a:off x="5718100" y="4560275"/>
                <a:ext cx="146225" cy="140400"/>
              </a:xfrm>
              <a:custGeom>
                <a:avLst/>
                <a:gdLst/>
                <a:ahLst/>
                <a:cxnLst/>
                <a:rect l="l" t="t" r="r" b="b"/>
                <a:pathLst>
                  <a:path w="5849" h="5616" extrusionOk="0">
                    <a:moveTo>
                      <a:pt x="138" y="1"/>
                    </a:moveTo>
                    <a:cubicBezTo>
                      <a:pt x="1" y="1"/>
                      <a:pt x="245" y="366"/>
                      <a:pt x="329" y="504"/>
                    </a:cubicBezTo>
                    <a:lnTo>
                      <a:pt x="329" y="504"/>
                    </a:lnTo>
                    <a:cubicBezTo>
                      <a:pt x="338" y="521"/>
                      <a:pt x="346" y="538"/>
                      <a:pt x="355" y="555"/>
                    </a:cubicBezTo>
                    <a:lnTo>
                      <a:pt x="355" y="555"/>
                    </a:lnTo>
                    <a:cubicBezTo>
                      <a:pt x="355" y="553"/>
                      <a:pt x="355" y="551"/>
                      <a:pt x="354" y="548"/>
                    </a:cubicBezTo>
                    <a:lnTo>
                      <a:pt x="354" y="548"/>
                    </a:lnTo>
                    <a:cubicBezTo>
                      <a:pt x="356" y="553"/>
                      <a:pt x="356" y="555"/>
                      <a:pt x="355" y="555"/>
                    </a:cubicBezTo>
                    <a:lnTo>
                      <a:pt x="355" y="555"/>
                    </a:lnTo>
                    <a:cubicBezTo>
                      <a:pt x="363" y="571"/>
                      <a:pt x="371" y="587"/>
                      <a:pt x="379" y="603"/>
                    </a:cubicBezTo>
                    <a:lnTo>
                      <a:pt x="403" y="603"/>
                    </a:lnTo>
                    <a:cubicBezTo>
                      <a:pt x="475" y="700"/>
                      <a:pt x="403" y="627"/>
                      <a:pt x="475" y="724"/>
                    </a:cubicBezTo>
                    <a:cubicBezTo>
                      <a:pt x="475" y="726"/>
                      <a:pt x="474" y="728"/>
                      <a:pt x="473" y="728"/>
                    </a:cubicBezTo>
                    <a:cubicBezTo>
                      <a:pt x="460" y="728"/>
                      <a:pt x="398" y="644"/>
                      <a:pt x="355" y="579"/>
                    </a:cubicBezTo>
                    <a:lnTo>
                      <a:pt x="355" y="579"/>
                    </a:lnTo>
                    <a:cubicBezTo>
                      <a:pt x="403" y="652"/>
                      <a:pt x="427" y="724"/>
                      <a:pt x="451" y="748"/>
                    </a:cubicBezTo>
                    <a:cubicBezTo>
                      <a:pt x="475" y="820"/>
                      <a:pt x="427" y="748"/>
                      <a:pt x="475" y="844"/>
                    </a:cubicBezTo>
                    <a:cubicBezTo>
                      <a:pt x="523" y="893"/>
                      <a:pt x="548" y="965"/>
                      <a:pt x="596" y="1037"/>
                    </a:cubicBezTo>
                    <a:cubicBezTo>
                      <a:pt x="668" y="1182"/>
                      <a:pt x="740" y="1254"/>
                      <a:pt x="813" y="1423"/>
                    </a:cubicBezTo>
                    <a:lnTo>
                      <a:pt x="813" y="1399"/>
                    </a:lnTo>
                    <a:cubicBezTo>
                      <a:pt x="837" y="1447"/>
                      <a:pt x="909" y="1543"/>
                      <a:pt x="933" y="1640"/>
                    </a:cubicBezTo>
                    <a:cubicBezTo>
                      <a:pt x="933" y="1626"/>
                      <a:pt x="933" y="1612"/>
                      <a:pt x="938" y="1612"/>
                    </a:cubicBezTo>
                    <a:cubicBezTo>
                      <a:pt x="941" y="1612"/>
                      <a:pt x="947" y="1619"/>
                      <a:pt x="957" y="1640"/>
                    </a:cubicBezTo>
                    <a:cubicBezTo>
                      <a:pt x="1005" y="1760"/>
                      <a:pt x="1054" y="1832"/>
                      <a:pt x="1102" y="1905"/>
                    </a:cubicBezTo>
                    <a:lnTo>
                      <a:pt x="1150" y="1977"/>
                    </a:lnTo>
                    <a:cubicBezTo>
                      <a:pt x="1343" y="2363"/>
                      <a:pt x="2186" y="3808"/>
                      <a:pt x="2403" y="4170"/>
                    </a:cubicBezTo>
                    <a:lnTo>
                      <a:pt x="3222" y="5616"/>
                    </a:lnTo>
                    <a:lnTo>
                      <a:pt x="3921" y="4314"/>
                    </a:lnTo>
                    <a:cubicBezTo>
                      <a:pt x="4042" y="4073"/>
                      <a:pt x="4162" y="3832"/>
                      <a:pt x="4259" y="3664"/>
                    </a:cubicBezTo>
                    <a:cubicBezTo>
                      <a:pt x="4331" y="3567"/>
                      <a:pt x="4379" y="3447"/>
                      <a:pt x="4451" y="3351"/>
                    </a:cubicBezTo>
                    <a:cubicBezTo>
                      <a:pt x="4500" y="3254"/>
                      <a:pt x="4548" y="3158"/>
                      <a:pt x="4596" y="3037"/>
                    </a:cubicBezTo>
                    <a:cubicBezTo>
                      <a:pt x="4692" y="2869"/>
                      <a:pt x="4909" y="2507"/>
                      <a:pt x="5102" y="2122"/>
                    </a:cubicBezTo>
                    <a:cubicBezTo>
                      <a:pt x="5415" y="1591"/>
                      <a:pt x="5704" y="1037"/>
                      <a:pt x="5849" y="796"/>
                    </a:cubicBezTo>
                    <a:lnTo>
                      <a:pt x="5729" y="772"/>
                    </a:lnTo>
                    <a:cubicBezTo>
                      <a:pt x="5560" y="772"/>
                      <a:pt x="5367" y="724"/>
                      <a:pt x="5198" y="700"/>
                    </a:cubicBezTo>
                    <a:lnTo>
                      <a:pt x="4909" y="627"/>
                    </a:lnTo>
                    <a:lnTo>
                      <a:pt x="4765" y="627"/>
                    </a:lnTo>
                    <a:cubicBezTo>
                      <a:pt x="4572" y="603"/>
                      <a:pt x="3487" y="411"/>
                      <a:pt x="3246" y="387"/>
                    </a:cubicBezTo>
                    <a:lnTo>
                      <a:pt x="3271" y="387"/>
                    </a:lnTo>
                    <a:cubicBezTo>
                      <a:pt x="3174" y="387"/>
                      <a:pt x="3078" y="362"/>
                      <a:pt x="2981" y="314"/>
                    </a:cubicBezTo>
                    <a:cubicBezTo>
                      <a:pt x="2981" y="335"/>
                      <a:pt x="2956" y="342"/>
                      <a:pt x="2920" y="342"/>
                    </a:cubicBezTo>
                    <a:cubicBezTo>
                      <a:pt x="2872" y="342"/>
                      <a:pt x="2806" y="328"/>
                      <a:pt x="2765" y="314"/>
                    </a:cubicBezTo>
                    <a:cubicBezTo>
                      <a:pt x="2668" y="314"/>
                      <a:pt x="2451" y="314"/>
                      <a:pt x="2283" y="290"/>
                    </a:cubicBezTo>
                    <a:cubicBezTo>
                      <a:pt x="2162" y="290"/>
                      <a:pt x="1921" y="242"/>
                      <a:pt x="1801" y="218"/>
                    </a:cubicBezTo>
                    <a:cubicBezTo>
                      <a:pt x="1608" y="194"/>
                      <a:pt x="1270" y="121"/>
                      <a:pt x="981" y="73"/>
                    </a:cubicBezTo>
                    <a:lnTo>
                      <a:pt x="78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34"/>
              <p:cNvSpPr/>
              <p:nvPr/>
            </p:nvSpPr>
            <p:spPr>
              <a:xfrm>
                <a:off x="5760400" y="4274125"/>
                <a:ext cx="160575" cy="118275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4731" extrusionOk="0">
                    <a:moveTo>
                      <a:pt x="832" y="4676"/>
                    </a:moveTo>
                    <a:cubicBezTo>
                      <a:pt x="832" y="4696"/>
                      <a:pt x="765" y="4699"/>
                      <a:pt x="687" y="4700"/>
                    </a:cubicBezTo>
                    <a:lnTo>
                      <a:pt x="687" y="4700"/>
                    </a:lnTo>
                    <a:lnTo>
                      <a:pt x="687" y="4676"/>
                    </a:lnTo>
                    <a:close/>
                    <a:moveTo>
                      <a:pt x="3458" y="1"/>
                    </a:moveTo>
                    <a:lnTo>
                      <a:pt x="3386" y="97"/>
                    </a:lnTo>
                    <a:cubicBezTo>
                      <a:pt x="3289" y="242"/>
                      <a:pt x="3169" y="410"/>
                      <a:pt x="3073" y="531"/>
                    </a:cubicBezTo>
                    <a:lnTo>
                      <a:pt x="2904" y="748"/>
                    </a:lnTo>
                    <a:lnTo>
                      <a:pt x="2832" y="844"/>
                    </a:lnTo>
                    <a:lnTo>
                      <a:pt x="2808" y="892"/>
                    </a:lnTo>
                    <a:lnTo>
                      <a:pt x="2808" y="868"/>
                    </a:lnTo>
                    <a:cubicBezTo>
                      <a:pt x="2687" y="1037"/>
                      <a:pt x="2012" y="1880"/>
                      <a:pt x="1868" y="2073"/>
                    </a:cubicBezTo>
                    <a:lnTo>
                      <a:pt x="1892" y="2049"/>
                    </a:lnTo>
                    <a:lnTo>
                      <a:pt x="1892" y="2049"/>
                    </a:lnTo>
                    <a:cubicBezTo>
                      <a:pt x="1844" y="2145"/>
                      <a:pt x="1771" y="2218"/>
                      <a:pt x="1675" y="2314"/>
                    </a:cubicBezTo>
                    <a:cubicBezTo>
                      <a:pt x="1723" y="2314"/>
                      <a:pt x="1627" y="2434"/>
                      <a:pt x="1579" y="2507"/>
                    </a:cubicBezTo>
                    <a:cubicBezTo>
                      <a:pt x="1530" y="2579"/>
                      <a:pt x="1410" y="2772"/>
                      <a:pt x="1313" y="2892"/>
                    </a:cubicBezTo>
                    <a:lnTo>
                      <a:pt x="1313" y="2868"/>
                    </a:lnTo>
                    <a:cubicBezTo>
                      <a:pt x="1265" y="2989"/>
                      <a:pt x="1097" y="3181"/>
                      <a:pt x="1048" y="3254"/>
                    </a:cubicBezTo>
                    <a:cubicBezTo>
                      <a:pt x="904" y="3422"/>
                      <a:pt x="687" y="3688"/>
                      <a:pt x="518" y="3928"/>
                    </a:cubicBezTo>
                    <a:lnTo>
                      <a:pt x="374" y="4049"/>
                    </a:lnTo>
                    <a:lnTo>
                      <a:pt x="374" y="4073"/>
                    </a:lnTo>
                    <a:lnTo>
                      <a:pt x="36" y="4627"/>
                    </a:lnTo>
                    <a:cubicBezTo>
                      <a:pt x="0" y="4688"/>
                      <a:pt x="151" y="4700"/>
                      <a:pt x="310" y="4700"/>
                    </a:cubicBezTo>
                    <a:cubicBezTo>
                      <a:pt x="417" y="4700"/>
                      <a:pt x="527" y="4694"/>
                      <a:pt x="589" y="4694"/>
                    </a:cubicBezTo>
                    <a:cubicBezTo>
                      <a:pt x="620" y="4694"/>
                      <a:pt x="639" y="4696"/>
                      <a:pt x="639" y="4700"/>
                    </a:cubicBezTo>
                    <a:lnTo>
                      <a:pt x="832" y="4700"/>
                    </a:lnTo>
                    <a:cubicBezTo>
                      <a:pt x="904" y="4700"/>
                      <a:pt x="832" y="4724"/>
                      <a:pt x="904" y="4724"/>
                    </a:cubicBezTo>
                    <a:lnTo>
                      <a:pt x="1145" y="4724"/>
                    </a:lnTo>
                    <a:cubicBezTo>
                      <a:pt x="1180" y="4729"/>
                      <a:pt x="1213" y="4731"/>
                      <a:pt x="1243" y="4731"/>
                    </a:cubicBezTo>
                    <a:cubicBezTo>
                      <a:pt x="1327" y="4731"/>
                      <a:pt x="1396" y="4717"/>
                      <a:pt x="1480" y="4717"/>
                    </a:cubicBezTo>
                    <a:cubicBezTo>
                      <a:pt x="1510" y="4717"/>
                      <a:pt x="1543" y="4719"/>
                      <a:pt x="1579" y="4724"/>
                    </a:cubicBezTo>
                    <a:lnTo>
                      <a:pt x="1844" y="4724"/>
                    </a:lnTo>
                    <a:cubicBezTo>
                      <a:pt x="1820" y="4724"/>
                      <a:pt x="1795" y="4724"/>
                      <a:pt x="1844" y="4700"/>
                    </a:cubicBezTo>
                    <a:lnTo>
                      <a:pt x="2229" y="4700"/>
                    </a:lnTo>
                    <a:cubicBezTo>
                      <a:pt x="2663" y="4700"/>
                      <a:pt x="4350" y="4676"/>
                      <a:pt x="4759" y="4676"/>
                    </a:cubicBezTo>
                    <a:lnTo>
                      <a:pt x="6422" y="4651"/>
                    </a:lnTo>
                    <a:lnTo>
                      <a:pt x="5627" y="3398"/>
                    </a:lnTo>
                    <a:cubicBezTo>
                      <a:pt x="5482" y="3157"/>
                      <a:pt x="5338" y="2940"/>
                      <a:pt x="5217" y="2796"/>
                    </a:cubicBezTo>
                    <a:cubicBezTo>
                      <a:pt x="5193" y="2700"/>
                      <a:pt x="5097" y="2579"/>
                      <a:pt x="5049" y="2483"/>
                    </a:cubicBezTo>
                    <a:lnTo>
                      <a:pt x="5049" y="2483"/>
                    </a:lnTo>
                    <a:cubicBezTo>
                      <a:pt x="5060" y="2515"/>
                      <a:pt x="5061" y="2528"/>
                      <a:pt x="5056" y="2528"/>
                    </a:cubicBezTo>
                    <a:cubicBezTo>
                      <a:pt x="5051" y="2528"/>
                      <a:pt x="5038" y="2509"/>
                      <a:pt x="5025" y="2483"/>
                    </a:cubicBezTo>
                    <a:cubicBezTo>
                      <a:pt x="4856" y="2218"/>
                      <a:pt x="5000" y="2483"/>
                      <a:pt x="4832" y="2193"/>
                    </a:cubicBezTo>
                    <a:cubicBezTo>
                      <a:pt x="4711" y="2049"/>
                      <a:pt x="4494" y="1687"/>
                      <a:pt x="4253" y="1302"/>
                    </a:cubicBezTo>
                    <a:lnTo>
                      <a:pt x="345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6" name="Google Shape;2646;p34"/>
            <p:cNvSpPr/>
            <p:nvPr/>
          </p:nvSpPr>
          <p:spPr>
            <a:xfrm>
              <a:off x="7555761" y="2169880"/>
              <a:ext cx="859700" cy="1359325"/>
            </a:xfrm>
            <a:custGeom>
              <a:avLst/>
              <a:gdLst/>
              <a:ahLst/>
              <a:cxnLst/>
              <a:rect l="l" t="t" r="r" b="b"/>
              <a:pathLst>
                <a:path w="34388" h="54373" extrusionOk="0">
                  <a:moveTo>
                    <a:pt x="25993" y="17481"/>
                  </a:moveTo>
                  <a:cubicBezTo>
                    <a:pt x="27444" y="17481"/>
                    <a:pt x="28904" y="17638"/>
                    <a:pt x="30195" y="18087"/>
                  </a:cubicBezTo>
                  <a:cubicBezTo>
                    <a:pt x="31424" y="18521"/>
                    <a:pt x="32701" y="19340"/>
                    <a:pt x="33014" y="20689"/>
                  </a:cubicBezTo>
                  <a:cubicBezTo>
                    <a:pt x="33255" y="21726"/>
                    <a:pt x="32894" y="23244"/>
                    <a:pt x="31833" y="23726"/>
                  </a:cubicBezTo>
                  <a:cubicBezTo>
                    <a:pt x="31633" y="23818"/>
                    <a:pt x="31411" y="23860"/>
                    <a:pt x="31175" y="23860"/>
                  </a:cubicBezTo>
                  <a:cubicBezTo>
                    <a:pt x="29261" y="23860"/>
                    <a:pt x="26362" y="21093"/>
                    <a:pt x="25183" y="20063"/>
                  </a:cubicBezTo>
                  <a:cubicBezTo>
                    <a:pt x="24323" y="19318"/>
                    <a:pt x="23507" y="18530"/>
                    <a:pt x="22735" y="17700"/>
                  </a:cubicBezTo>
                  <a:lnTo>
                    <a:pt x="22735" y="17700"/>
                  </a:lnTo>
                  <a:cubicBezTo>
                    <a:pt x="23762" y="17575"/>
                    <a:pt x="24875" y="17481"/>
                    <a:pt x="25993" y="17481"/>
                  </a:cubicBezTo>
                  <a:close/>
                  <a:moveTo>
                    <a:pt x="8754" y="43998"/>
                  </a:moveTo>
                  <a:cubicBezTo>
                    <a:pt x="11325" y="43998"/>
                    <a:pt x="13931" y="44931"/>
                    <a:pt x="14239" y="47524"/>
                  </a:cubicBezTo>
                  <a:lnTo>
                    <a:pt x="14239" y="47524"/>
                  </a:lnTo>
                  <a:cubicBezTo>
                    <a:pt x="11901" y="47391"/>
                    <a:pt x="9643" y="46007"/>
                    <a:pt x="8463" y="44002"/>
                  </a:cubicBezTo>
                  <a:lnTo>
                    <a:pt x="8463" y="44002"/>
                  </a:lnTo>
                  <a:cubicBezTo>
                    <a:pt x="8560" y="43999"/>
                    <a:pt x="8657" y="43998"/>
                    <a:pt x="8754" y="43998"/>
                  </a:cubicBezTo>
                  <a:close/>
                  <a:moveTo>
                    <a:pt x="13578" y="1"/>
                  </a:moveTo>
                  <a:cubicBezTo>
                    <a:pt x="13302" y="1"/>
                    <a:pt x="13020" y="209"/>
                    <a:pt x="13061" y="568"/>
                  </a:cubicBezTo>
                  <a:cubicBezTo>
                    <a:pt x="14201" y="6746"/>
                    <a:pt x="16960" y="12460"/>
                    <a:pt x="21005" y="17142"/>
                  </a:cubicBezTo>
                  <a:lnTo>
                    <a:pt x="21005" y="17142"/>
                  </a:lnTo>
                  <a:cubicBezTo>
                    <a:pt x="17007" y="17955"/>
                    <a:pt x="13089" y="19916"/>
                    <a:pt x="11350" y="23702"/>
                  </a:cubicBezTo>
                  <a:cubicBezTo>
                    <a:pt x="9719" y="27227"/>
                    <a:pt x="10437" y="32036"/>
                    <a:pt x="13356" y="34484"/>
                  </a:cubicBezTo>
                  <a:lnTo>
                    <a:pt x="13356" y="34484"/>
                  </a:lnTo>
                  <a:cubicBezTo>
                    <a:pt x="10289" y="34640"/>
                    <a:pt x="7316" y="36922"/>
                    <a:pt x="6892" y="40136"/>
                  </a:cubicBezTo>
                  <a:cubicBezTo>
                    <a:pt x="6739" y="41292"/>
                    <a:pt x="6914" y="42409"/>
                    <a:pt x="7332" y="43425"/>
                  </a:cubicBezTo>
                  <a:lnTo>
                    <a:pt x="7332" y="43425"/>
                  </a:lnTo>
                  <a:cubicBezTo>
                    <a:pt x="5934" y="43613"/>
                    <a:pt x="4613" y="44046"/>
                    <a:pt x="3639" y="44643"/>
                  </a:cubicBezTo>
                  <a:cubicBezTo>
                    <a:pt x="1470" y="45968"/>
                    <a:pt x="0" y="48305"/>
                    <a:pt x="699" y="50884"/>
                  </a:cubicBezTo>
                  <a:cubicBezTo>
                    <a:pt x="1228" y="52779"/>
                    <a:pt x="2806" y="54372"/>
                    <a:pt x="4786" y="54372"/>
                  </a:cubicBezTo>
                  <a:cubicBezTo>
                    <a:pt x="4971" y="54372"/>
                    <a:pt x="5159" y="54359"/>
                    <a:pt x="5350" y="54330"/>
                  </a:cubicBezTo>
                  <a:cubicBezTo>
                    <a:pt x="5558" y="54283"/>
                    <a:pt x="5500" y="54015"/>
                    <a:pt x="5324" y="54015"/>
                  </a:cubicBezTo>
                  <a:cubicBezTo>
                    <a:pt x="5317" y="54015"/>
                    <a:pt x="5310" y="54016"/>
                    <a:pt x="5302" y="54016"/>
                  </a:cubicBezTo>
                  <a:lnTo>
                    <a:pt x="5302" y="53992"/>
                  </a:lnTo>
                  <a:cubicBezTo>
                    <a:pt x="5212" y="53999"/>
                    <a:pt x="5124" y="54002"/>
                    <a:pt x="5036" y="54002"/>
                  </a:cubicBezTo>
                  <a:cubicBezTo>
                    <a:pt x="2885" y="54002"/>
                    <a:pt x="1342" y="52053"/>
                    <a:pt x="1157" y="49992"/>
                  </a:cubicBezTo>
                  <a:cubicBezTo>
                    <a:pt x="940" y="47631"/>
                    <a:pt x="2796" y="45727"/>
                    <a:pt x="4796" y="44787"/>
                  </a:cubicBezTo>
                  <a:cubicBezTo>
                    <a:pt x="5548" y="44430"/>
                    <a:pt x="6554" y="44167"/>
                    <a:pt x="7629" y="44056"/>
                  </a:cubicBezTo>
                  <a:lnTo>
                    <a:pt x="7629" y="44056"/>
                  </a:lnTo>
                  <a:cubicBezTo>
                    <a:pt x="8948" y="46536"/>
                    <a:pt x="11731" y="48281"/>
                    <a:pt x="14564" y="48281"/>
                  </a:cubicBezTo>
                  <a:cubicBezTo>
                    <a:pt x="14577" y="48281"/>
                    <a:pt x="14590" y="48281"/>
                    <a:pt x="14604" y="48281"/>
                  </a:cubicBezTo>
                  <a:cubicBezTo>
                    <a:pt x="14772" y="48281"/>
                    <a:pt x="15013" y="48161"/>
                    <a:pt x="15013" y="47944"/>
                  </a:cubicBezTo>
                  <a:cubicBezTo>
                    <a:pt x="14866" y="44593"/>
                    <a:pt x="11915" y="43322"/>
                    <a:pt x="8864" y="43322"/>
                  </a:cubicBezTo>
                  <a:cubicBezTo>
                    <a:pt x="8618" y="43322"/>
                    <a:pt x="8372" y="43330"/>
                    <a:pt x="8126" y="43346"/>
                  </a:cubicBezTo>
                  <a:lnTo>
                    <a:pt x="8126" y="43346"/>
                  </a:lnTo>
                  <a:cubicBezTo>
                    <a:pt x="7799" y="42607"/>
                    <a:pt x="7615" y="41802"/>
                    <a:pt x="7615" y="40956"/>
                  </a:cubicBezTo>
                  <a:cubicBezTo>
                    <a:pt x="7597" y="37742"/>
                    <a:pt x="10627" y="35231"/>
                    <a:pt x="13665" y="35231"/>
                  </a:cubicBezTo>
                  <a:cubicBezTo>
                    <a:pt x="13982" y="35231"/>
                    <a:pt x="14298" y="35258"/>
                    <a:pt x="14612" y="35315"/>
                  </a:cubicBezTo>
                  <a:lnTo>
                    <a:pt x="14612" y="35315"/>
                  </a:lnTo>
                  <a:cubicBezTo>
                    <a:pt x="15151" y="35589"/>
                    <a:pt x="15743" y="35795"/>
                    <a:pt x="16387" y="35919"/>
                  </a:cubicBezTo>
                  <a:cubicBezTo>
                    <a:pt x="16396" y="35920"/>
                    <a:pt x="16405" y="35920"/>
                    <a:pt x="16415" y="35920"/>
                  </a:cubicBezTo>
                  <a:cubicBezTo>
                    <a:pt x="16780" y="35920"/>
                    <a:pt x="16934" y="35455"/>
                    <a:pt x="16628" y="35220"/>
                  </a:cubicBezTo>
                  <a:cubicBezTo>
                    <a:pt x="16064" y="34908"/>
                    <a:pt x="15467" y="34699"/>
                    <a:pt x="14858" y="34584"/>
                  </a:cubicBezTo>
                  <a:lnTo>
                    <a:pt x="14858" y="34584"/>
                  </a:lnTo>
                  <a:cubicBezTo>
                    <a:pt x="11616" y="32856"/>
                    <a:pt x="10626" y="28262"/>
                    <a:pt x="11760" y="24858"/>
                  </a:cubicBezTo>
                  <a:cubicBezTo>
                    <a:pt x="13132" y="20720"/>
                    <a:pt x="17554" y="18593"/>
                    <a:pt x="21645" y="17863"/>
                  </a:cubicBezTo>
                  <a:lnTo>
                    <a:pt x="21645" y="17863"/>
                  </a:lnTo>
                  <a:cubicBezTo>
                    <a:pt x="23345" y="19725"/>
                    <a:pt x="25254" y="21410"/>
                    <a:pt x="27351" y="22882"/>
                  </a:cubicBezTo>
                  <a:cubicBezTo>
                    <a:pt x="28436" y="23638"/>
                    <a:pt x="29913" y="24708"/>
                    <a:pt x="31278" y="24708"/>
                  </a:cubicBezTo>
                  <a:cubicBezTo>
                    <a:pt x="31914" y="24708"/>
                    <a:pt x="32526" y="24476"/>
                    <a:pt x="33062" y="23870"/>
                  </a:cubicBezTo>
                  <a:cubicBezTo>
                    <a:pt x="34388" y="22376"/>
                    <a:pt x="34171" y="19991"/>
                    <a:pt x="32797" y="18641"/>
                  </a:cubicBezTo>
                  <a:cubicBezTo>
                    <a:pt x="31092" y="16957"/>
                    <a:pt x="28419" y="16672"/>
                    <a:pt x="26030" y="16672"/>
                  </a:cubicBezTo>
                  <a:cubicBezTo>
                    <a:pt x="25650" y="16672"/>
                    <a:pt x="25278" y="16679"/>
                    <a:pt x="24917" y="16689"/>
                  </a:cubicBezTo>
                  <a:cubicBezTo>
                    <a:pt x="23992" y="16720"/>
                    <a:pt x="23030" y="16805"/>
                    <a:pt x="22062" y="16954"/>
                  </a:cubicBezTo>
                  <a:lnTo>
                    <a:pt x="22062" y="16954"/>
                  </a:lnTo>
                  <a:cubicBezTo>
                    <a:pt x="21459" y="16265"/>
                    <a:pt x="20885" y="15550"/>
                    <a:pt x="20339" y="14810"/>
                  </a:cubicBezTo>
                  <a:cubicBezTo>
                    <a:pt x="17158" y="10544"/>
                    <a:pt x="15013" y="5604"/>
                    <a:pt x="14049" y="375"/>
                  </a:cubicBezTo>
                  <a:cubicBezTo>
                    <a:pt x="13988" y="117"/>
                    <a:pt x="13785" y="1"/>
                    <a:pt x="13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7" name="Google Shape;2647;p34"/>
          <p:cNvSpPr txBox="1">
            <a:spLocks noGrp="1"/>
          </p:cNvSpPr>
          <p:nvPr>
            <p:ph type="title"/>
          </p:nvPr>
        </p:nvSpPr>
        <p:spPr>
          <a:xfrm>
            <a:off x="3125250" y="761850"/>
            <a:ext cx="2893500" cy="84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2648" name="Google Shape;2648;p34"/>
          <p:cNvSpPr txBox="1">
            <a:spLocks noGrp="1"/>
          </p:cNvSpPr>
          <p:nvPr>
            <p:ph type="title" idx="2"/>
          </p:nvPr>
        </p:nvSpPr>
        <p:spPr>
          <a:xfrm>
            <a:off x="2345837" y="2124463"/>
            <a:ext cx="4452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2649" name="Google Shape;2649;p34"/>
          <p:cNvSpPr txBox="1">
            <a:spLocks noGrp="1"/>
          </p:cNvSpPr>
          <p:nvPr>
            <p:ph type="subTitle" idx="1"/>
          </p:nvPr>
        </p:nvSpPr>
        <p:spPr>
          <a:xfrm>
            <a:off x="2345813" y="2925763"/>
            <a:ext cx="4297500" cy="57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50" name="Google Shape;2650;p34"/>
          <p:cNvSpPr txBox="1">
            <a:spLocks noGrp="1"/>
          </p:cNvSpPr>
          <p:nvPr>
            <p:ph type="subTitle" idx="3"/>
          </p:nvPr>
        </p:nvSpPr>
        <p:spPr>
          <a:xfrm>
            <a:off x="2345688" y="1702350"/>
            <a:ext cx="44526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80" r:id="rId9"/>
    <p:sldLayoutId id="2147483682" r:id="rId10"/>
    <p:sldLayoutId id="2147483689" r:id="rId11"/>
    <p:sldLayoutId id="2147483693" r:id="rId12"/>
    <p:sldLayoutId id="214748369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8.xml"/><Relationship Id="rId7" Type="http://schemas.microsoft.com/office/2007/relationships/hdphoto" Target="../media/hdphoto3.wdp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529B60-9450-42B0-ABD9-C1E08EEDB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99" y="762000"/>
            <a:ext cx="510822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7944AD-0B39-4095-AA36-AEFB2D36A3BC}"/>
              </a:ext>
            </a:extLst>
          </p:cNvPr>
          <p:cNvSpPr txBox="1"/>
          <p:nvPr/>
        </p:nvSpPr>
        <p:spPr>
          <a:xfrm>
            <a:off x="5521700" y="762000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Who is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F1CE24-EF79-4E58-B037-748C8EFD1761}"/>
              </a:ext>
            </a:extLst>
          </p:cNvPr>
          <p:cNvSpPr txBox="1"/>
          <p:nvPr/>
        </p:nvSpPr>
        <p:spPr>
          <a:xfrm>
            <a:off x="5521700" y="1536070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Where is he?  </a:t>
            </a:r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DA4C6800-CB03-4A76-AF39-BCD5653E2B06}"/>
              </a:ext>
            </a:extLst>
          </p:cNvPr>
          <p:cNvSpPr/>
          <p:nvPr/>
        </p:nvSpPr>
        <p:spPr>
          <a:xfrm>
            <a:off x="3360420" y="762000"/>
            <a:ext cx="1421158" cy="7086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C00000"/>
                </a:solidFill>
              </a:rPr>
              <a:t>Khang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EAEB1E-82E9-49BA-9FF5-1B921B613A0B}"/>
              </a:ext>
            </a:extLst>
          </p:cNvPr>
          <p:cNvSpPr txBox="1"/>
          <p:nvPr/>
        </p:nvSpPr>
        <p:spPr>
          <a:xfrm>
            <a:off x="5892795" y="2088520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Hoi An</a:t>
            </a: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D3EA3384-3E4B-404C-9CA2-773F75A02BE0}"/>
              </a:ext>
            </a:extLst>
          </p:cNvPr>
          <p:cNvSpPr/>
          <p:nvPr/>
        </p:nvSpPr>
        <p:spPr>
          <a:xfrm>
            <a:off x="5373085" y="2729762"/>
            <a:ext cx="2628316" cy="109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He’s back home now.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9B0A3B-CC85-4700-8AB6-721D7594D3A0}"/>
              </a:ext>
            </a:extLst>
          </p:cNvPr>
          <p:cNvSpPr txBox="1"/>
          <p:nvPr/>
        </p:nvSpPr>
        <p:spPr>
          <a:xfrm>
            <a:off x="5911429" y="4078404"/>
            <a:ext cx="161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WHERE?</a:t>
            </a:r>
          </a:p>
        </p:txBody>
      </p:sp>
    </p:spTree>
    <p:extLst>
      <p:ext uri="{BB962C8B-B14F-4D97-AF65-F5344CB8AC3E}">
        <p14:creationId xmlns:p14="http://schemas.microsoft.com/office/powerpoint/2010/main" val="22692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  <p:bldP spid="10" grpId="1" animBg="1"/>
      <p:bldP spid="11" grpId="0"/>
      <p:bldP spid="12" grpId="0" animBg="1"/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2E3CC-7377-4E4F-846C-39FD0A467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796" y="620496"/>
            <a:ext cx="4799104" cy="4379093"/>
          </a:xfrm>
          <a:prstGeom prst="rect">
            <a:avLst/>
          </a:prstGeom>
        </p:spPr>
      </p:pic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A131414-1DE9-475A-B5D9-89B421834B7E}"/>
              </a:ext>
            </a:extLst>
          </p:cNvPr>
          <p:cNvSpPr/>
          <p:nvPr/>
        </p:nvSpPr>
        <p:spPr>
          <a:xfrm>
            <a:off x="2656233" y="59295"/>
            <a:ext cx="3831533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and answer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550615-0426-426D-8ABE-FDAC67BF2BF0}"/>
              </a:ext>
            </a:extLst>
          </p:cNvPr>
          <p:cNvSpPr txBox="1"/>
          <p:nvPr/>
        </p:nvSpPr>
        <p:spPr>
          <a:xfrm>
            <a:off x="220980" y="657425"/>
            <a:ext cx="3895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1. Where 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Khang’s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6F866-943A-4830-BA49-ABEDD4A96316}"/>
              </a:ext>
            </a:extLst>
          </p:cNvPr>
          <p:cNvSpPr txBox="1"/>
          <p:nvPr/>
        </p:nvSpPr>
        <p:spPr>
          <a:xfrm>
            <a:off x="220980" y="1426464"/>
            <a:ext cx="40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2. Why is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great for outdoor activities?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ABFBC-C6A0-4C56-99D4-A84345765EEA}"/>
              </a:ext>
            </a:extLst>
          </p:cNvPr>
          <p:cNvSpPr txBox="1"/>
          <p:nvPr/>
        </p:nvSpPr>
        <p:spPr>
          <a:xfrm>
            <a:off x="220980" y="2720995"/>
            <a:ext cx="40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3. What are the people in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like?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A64B4-FE13-4CAC-9EDC-58EEDA4B19BE}"/>
              </a:ext>
            </a:extLst>
          </p:cNvPr>
          <p:cNvSpPr txBox="1"/>
          <p:nvPr/>
        </p:nvSpPr>
        <p:spPr>
          <a:xfrm>
            <a:off x="220980" y="3757315"/>
            <a:ext cx="422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4. How are the streets in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E533B-A7E1-4A63-9C71-65CADC8AC21C}"/>
              </a:ext>
            </a:extLst>
          </p:cNvPr>
          <p:cNvCxnSpPr>
            <a:cxnSpLocks/>
          </p:cNvCxnSpPr>
          <p:nvPr/>
        </p:nvCxnSpPr>
        <p:spPr>
          <a:xfrm>
            <a:off x="548639" y="956280"/>
            <a:ext cx="5943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7292AF-4530-456E-B7B4-73A1DAE60CBA}"/>
              </a:ext>
            </a:extLst>
          </p:cNvPr>
          <p:cNvCxnSpPr>
            <a:cxnSpLocks/>
          </p:cNvCxnSpPr>
          <p:nvPr/>
        </p:nvCxnSpPr>
        <p:spPr>
          <a:xfrm>
            <a:off x="1432559" y="956280"/>
            <a:ext cx="22479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95F86C-1C04-4510-BE61-2A72A6A0C196}"/>
              </a:ext>
            </a:extLst>
          </p:cNvPr>
          <p:cNvCxnSpPr>
            <a:cxnSpLocks/>
          </p:cNvCxnSpPr>
          <p:nvPr/>
        </p:nvCxnSpPr>
        <p:spPr>
          <a:xfrm>
            <a:off x="548639" y="1733520"/>
            <a:ext cx="4038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2F91F5-E926-4422-9060-9F8CE16A321F}"/>
              </a:ext>
            </a:extLst>
          </p:cNvPr>
          <p:cNvCxnSpPr>
            <a:cxnSpLocks/>
          </p:cNvCxnSpPr>
          <p:nvPr/>
        </p:nvCxnSpPr>
        <p:spPr>
          <a:xfrm>
            <a:off x="1523999" y="1733520"/>
            <a:ext cx="14020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C2CE9EA-562B-4C6C-9CB9-02E4EBF58EED}"/>
              </a:ext>
            </a:extLst>
          </p:cNvPr>
          <p:cNvCxnSpPr>
            <a:cxnSpLocks/>
          </p:cNvCxnSpPr>
          <p:nvPr/>
        </p:nvCxnSpPr>
        <p:spPr>
          <a:xfrm>
            <a:off x="2987039" y="1729680"/>
            <a:ext cx="5410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EA3E230-3DBE-4216-A8BC-56C8E1B68B5E}"/>
              </a:ext>
            </a:extLst>
          </p:cNvPr>
          <p:cNvCxnSpPr>
            <a:cxnSpLocks/>
          </p:cNvCxnSpPr>
          <p:nvPr/>
        </p:nvCxnSpPr>
        <p:spPr>
          <a:xfrm>
            <a:off x="342899" y="1988760"/>
            <a:ext cx="15621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B7EF03-8F1A-4661-8E40-9CF8FF82F96E}"/>
              </a:ext>
            </a:extLst>
          </p:cNvPr>
          <p:cNvCxnSpPr>
            <a:cxnSpLocks/>
          </p:cNvCxnSpPr>
          <p:nvPr/>
        </p:nvCxnSpPr>
        <p:spPr>
          <a:xfrm>
            <a:off x="548639" y="3013680"/>
            <a:ext cx="4800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21ED974-9E91-4275-BDA1-501B82CBE80E}"/>
              </a:ext>
            </a:extLst>
          </p:cNvPr>
          <p:cNvCxnSpPr>
            <a:cxnSpLocks/>
          </p:cNvCxnSpPr>
          <p:nvPr/>
        </p:nvCxnSpPr>
        <p:spPr>
          <a:xfrm>
            <a:off x="1805939" y="3013680"/>
            <a:ext cx="6477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FD726B5-15AB-4488-91E1-682F3D9D2CBE}"/>
              </a:ext>
            </a:extLst>
          </p:cNvPr>
          <p:cNvCxnSpPr>
            <a:cxnSpLocks/>
          </p:cNvCxnSpPr>
          <p:nvPr/>
        </p:nvCxnSpPr>
        <p:spPr>
          <a:xfrm>
            <a:off x="1805939" y="3303240"/>
            <a:ext cx="3505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E183A38-21F9-466C-B2E6-56C065578E45}"/>
              </a:ext>
            </a:extLst>
          </p:cNvPr>
          <p:cNvCxnSpPr>
            <a:cxnSpLocks/>
          </p:cNvCxnSpPr>
          <p:nvPr/>
        </p:nvCxnSpPr>
        <p:spPr>
          <a:xfrm>
            <a:off x="548639" y="4050000"/>
            <a:ext cx="4038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0CBA01-4AEF-4F10-B1B5-807F37F3466A}"/>
              </a:ext>
            </a:extLst>
          </p:cNvPr>
          <p:cNvCxnSpPr>
            <a:cxnSpLocks/>
          </p:cNvCxnSpPr>
          <p:nvPr/>
        </p:nvCxnSpPr>
        <p:spPr>
          <a:xfrm>
            <a:off x="1729740" y="4050000"/>
            <a:ext cx="6629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84A7A53-BEAF-46CE-B5D6-7A9202E9DC9C}"/>
              </a:ext>
            </a:extLst>
          </p:cNvPr>
          <p:cNvSpPr txBox="1"/>
          <p:nvPr/>
        </p:nvSpPr>
        <p:spPr>
          <a:xfrm>
            <a:off x="456766" y="1027287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suburbs of Da Nang City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0B94AC-902B-40B5-81EC-971853BA9D0A}"/>
              </a:ext>
            </a:extLst>
          </p:cNvPr>
          <p:cNvCxnSpPr>
            <a:cxnSpLocks/>
          </p:cNvCxnSpPr>
          <p:nvPr/>
        </p:nvCxnSpPr>
        <p:spPr>
          <a:xfrm>
            <a:off x="4603974" y="3143313"/>
            <a:ext cx="2292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DAEAD3C1-80DA-4364-A2C1-EBF70209213D}"/>
              </a:ext>
            </a:extLst>
          </p:cNvPr>
          <p:cNvSpPr/>
          <p:nvPr/>
        </p:nvSpPr>
        <p:spPr>
          <a:xfrm>
            <a:off x="4078196" y="2948445"/>
            <a:ext cx="312420" cy="2934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2C8B6C-55D7-49C2-B33A-F7120D67F65F}"/>
              </a:ext>
            </a:extLst>
          </p:cNvPr>
          <p:cNvCxnSpPr>
            <a:cxnSpLocks/>
          </p:cNvCxnSpPr>
          <p:nvPr/>
        </p:nvCxnSpPr>
        <p:spPr>
          <a:xfrm>
            <a:off x="4747259" y="3585180"/>
            <a:ext cx="3810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672358D-B0A9-483E-9923-0EFE4D432EB7}"/>
              </a:ext>
            </a:extLst>
          </p:cNvPr>
          <p:cNvCxnSpPr>
            <a:cxnSpLocks/>
          </p:cNvCxnSpPr>
          <p:nvPr/>
        </p:nvCxnSpPr>
        <p:spPr>
          <a:xfrm>
            <a:off x="5463539" y="3585180"/>
            <a:ext cx="11811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55DB704-298A-4BAA-8B5C-39EFA5835786}"/>
              </a:ext>
            </a:extLst>
          </p:cNvPr>
          <p:cNvSpPr/>
          <p:nvPr/>
        </p:nvSpPr>
        <p:spPr>
          <a:xfrm>
            <a:off x="4833257" y="2938428"/>
            <a:ext cx="2163399" cy="265615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586A8EB-F894-4DE1-9589-FE4AFED3FFC0}"/>
              </a:ext>
            </a:extLst>
          </p:cNvPr>
          <p:cNvSpPr/>
          <p:nvPr/>
        </p:nvSpPr>
        <p:spPr>
          <a:xfrm>
            <a:off x="6706348" y="3362075"/>
            <a:ext cx="2216672" cy="239101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985DCB2-323B-471A-8045-4106E25A34F8}"/>
              </a:ext>
            </a:extLst>
          </p:cNvPr>
          <p:cNvSpPr/>
          <p:nvPr/>
        </p:nvSpPr>
        <p:spPr>
          <a:xfrm>
            <a:off x="4489676" y="3610569"/>
            <a:ext cx="2216672" cy="225927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B4FB9D-3400-45B1-AB6E-4854739EFE85}"/>
              </a:ext>
            </a:extLst>
          </p:cNvPr>
          <p:cNvSpPr/>
          <p:nvPr/>
        </p:nvSpPr>
        <p:spPr>
          <a:xfrm>
            <a:off x="4075951" y="3390947"/>
            <a:ext cx="312420" cy="2934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D7061B8-EFD4-49A8-B3FA-940AC298F673}"/>
              </a:ext>
            </a:extLst>
          </p:cNvPr>
          <p:cNvCxnSpPr>
            <a:cxnSpLocks/>
          </p:cNvCxnSpPr>
          <p:nvPr/>
        </p:nvCxnSpPr>
        <p:spPr>
          <a:xfrm>
            <a:off x="7357482" y="3977580"/>
            <a:ext cx="7959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79B458B-B0EA-4F2C-B1B8-9F2F57787D00}"/>
              </a:ext>
            </a:extLst>
          </p:cNvPr>
          <p:cNvSpPr/>
          <p:nvPr/>
        </p:nvSpPr>
        <p:spPr>
          <a:xfrm>
            <a:off x="4469129" y="3977593"/>
            <a:ext cx="659131" cy="22593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D0A3BD8-A5FF-4B00-ADF2-3616B3F11872}"/>
              </a:ext>
            </a:extLst>
          </p:cNvPr>
          <p:cNvSpPr/>
          <p:nvPr/>
        </p:nvSpPr>
        <p:spPr>
          <a:xfrm>
            <a:off x="4075951" y="3943858"/>
            <a:ext cx="312420" cy="2934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1CCB9A-E8CB-4E8F-B2DC-00348A1FC1DC}"/>
              </a:ext>
            </a:extLst>
          </p:cNvPr>
          <p:cNvCxnSpPr>
            <a:cxnSpLocks/>
          </p:cNvCxnSpPr>
          <p:nvPr/>
        </p:nvCxnSpPr>
        <p:spPr>
          <a:xfrm>
            <a:off x="7049246" y="4617660"/>
            <a:ext cx="7959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45FEB91-CB4A-4DC7-A28D-49337AF780D1}"/>
              </a:ext>
            </a:extLst>
          </p:cNvPr>
          <p:cNvSpPr/>
          <p:nvPr/>
        </p:nvSpPr>
        <p:spPr>
          <a:xfrm>
            <a:off x="8175851" y="4429175"/>
            <a:ext cx="425190" cy="239099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3A9680D-96E1-44E2-819C-9326BB86D673}"/>
              </a:ext>
            </a:extLst>
          </p:cNvPr>
          <p:cNvSpPr/>
          <p:nvPr/>
        </p:nvSpPr>
        <p:spPr>
          <a:xfrm>
            <a:off x="4469128" y="4610040"/>
            <a:ext cx="659131" cy="275068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2182464-A6B0-4AFA-8FF9-18D47C44BAAE}"/>
              </a:ext>
            </a:extLst>
          </p:cNvPr>
          <p:cNvSpPr/>
          <p:nvPr/>
        </p:nvSpPr>
        <p:spPr>
          <a:xfrm>
            <a:off x="4075951" y="4591494"/>
            <a:ext cx="312420" cy="2934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22C042-A039-4164-B2F5-EAB8BBD89E92}"/>
              </a:ext>
            </a:extLst>
          </p:cNvPr>
          <p:cNvSpPr txBox="1"/>
          <p:nvPr/>
        </p:nvSpPr>
        <p:spPr>
          <a:xfrm>
            <a:off x="456766" y="2051822"/>
            <a:ext cx="322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-8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it has beautiful parks, sandy beaches and fine weather.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120C872-57A4-435E-BB17-B701DC2FF353}"/>
              </a:ext>
            </a:extLst>
          </p:cNvPr>
          <p:cNvSpPr txBox="1"/>
          <p:nvPr/>
        </p:nvSpPr>
        <p:spPr>
          <a:xfrm>
            <a:off x="461384" y="3367326"/>
            <a:ext cx="125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spc="-8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very friendly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E2C2FC7-4ACD-4F40-B9C2-ECC22EFD312D}"/>
              </a:ext>
            </a:extLst>
          </p:cNvPr>
          <p:cNvSpPr txBox="1"/>
          <p:nvPr/>
        </p:nvSpPr>
        <p:spPr>
          <a:xfrm>
            <a:off x="451889" y="4382989"/>
            <a:ext cx="170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spc="-8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busy and crowed.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D9F1C69-3616-4AA6-A134-59746C8FA6D6}"/>
              </a:ext>
            </a:extLst>
          </p:cNvPr>
          <p:cNvCxnSpPr>
            <a:cxnSpLocks/>
          </p:cNvCxnSpPr>
          <p:nvPr/>
        </p:nvCxnSpPr>
        <p:spPr>
          <a:xfrm>
            <a:off x="4898976" y="3331882"/>
            <a:ext cx="12789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7D0342D7-383B-47B6-8265-20CC3E0EEE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4640" y="51226"/>
            <a:ext cx="969821" cy="5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9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350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31" grpId="0" animBg="1"/>
      <p:bldP spid="33" grpId="0" animBg="1"/>
      <p:bldP spid="35" grpId="0" animBg="1"/>
      <p:bldP spid="36" grpId="0" animBg="1"/>
      <p:bldP spid="39" grpId="0" animBg="1"/>
      <p:bldP spid="40" grpId="0" animBg="1"/>
      <p:bldP spid="42" grpId="0" animBg="1"/>
      <p:bldP spid="44" grpId="0" animBg="1"/>
      <p:bldP spid="45" grpId="0" animBg="1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3DF259-B7EC-40B9-8074-9AD479A06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819124"/>
              </p:ext>
            </p:extLst>
          </p:nvPr>
        </p:nvGraphicFramePr>
        <p:xfrm>
          <a:off x="220384" y="753034"/>
          <a:ext cx="3975097" cy="298140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990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4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101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LIKES</a:t>
                      </a:r>
                      <a:endParaRPr 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DISLIKES</a:t>
                      </a:r>
                      <a:endParaRPr 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0390"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69015BA-C6C5-4703-97CA-563601743108}"/>
              </a:ext>
            </a:extLst>
          </p:cNvPr>
          <p:cNvSpPr/>
          <p:nvPr/>
        </p:nvSpPr>
        <p:spPr>
          <a:xfrm>
            <a:off x="2656232" y="150501"/>
            <a:ext cx="3831533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again and fill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1D6FA-AEDF-46FB-9C63-76764A53B509}"/>
              </a:ext>
            </a:extLst>
          </p:cNvPr>
          <p:cNvSpPr txBox="1"/>
          <p:nvPr/>
        </p:nvSpPr>
        <p:spPr>
          <a:xfrm>
            <a:off x="220384" y="1290415"/>
            <a:ext cx="2138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beautiful parks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22EA0-D42C-4CF9-ADA6-613CB327A5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33"/>
          <a:stretch/>
        </p:blipFill>
        <p:spPr>
          <a:xfrm>
            <a:off x="4334252" y="753035"/>
            <a:ext cx="4794508" cy="4246554"/>
          </a:xfrm>
          <a:prstGeom prst="rect">
            <a:avLst/>
          </a:prstGeom>
        </p:spPr>
      </p:pic>
      <p:pic>
        <p:nvPicPr>
          <p:cNvPr id="6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B13A2B25-1259-44D3-B93B-DFB82E6D4F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29272" y="150501"/>
            <a:ext cx="969821" cy="5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1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50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3DF259-B7EC-40B9-8074-9AD479A06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506160"/>
              </p:ext>
            </p:extLst>
          </p:nvPr>
        </p:nvGraphicFramePr>
        <p:xfrm>
          <a:off x="412158" y="854837"/>
          <a:ext cx="3746287" cy="391460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746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94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LIKES</a:t>
                      </a:r>
                      <a:endParaRPr lang="en-US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514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631D6FA-AEDF-46FB-9C63-76764A53B509}"/>
              </a:ext>
            </a:extLst>
          </p:cNvPr>
          <p:cNvSpPr txBox="1"/>
          <p:nvPr/>
        </p:nvSpPr>
        <p:spPr>
          <a:xfrm>
            <a:off x="673000" y="1643383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beautiful parks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BE1323B2-CCEA-4AD3-BB8D-A97E12440634}"/>
              </a:ext>
            </a:extLst>
          </p:cNvPr>
          <p:cNvSpPr/>
          <p:nvPr/>
        </p:nvSpPr>
        <p:spPr>
          <a:xfrm>
            <a:off x="2656233" y="110982"/>
            <a:ext cx="3831533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check.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2F0C8-B41B-40AA-85D8-447868622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52" y="624690"/>
            <a:ext cx="4794508" cy="4374899"/>
          </a:xfrm>
          <a:prstGeom prst="rect">
            <a:avLst/>
          </a:prstGeom>
        </p:spPr>
      </p:pic>
      <p:cxnSp>
        <p:nvCxnSpPr>
          <p:cNvPr id="7" name="Đường nối Thẳng 10">
            <a:extLst>
              <a:ext uri="{FF2B5EF4-FFF2-40B4-BE49-F238E27FC236}">
                <a16:creationId xmlns:a16="http://schemas.microsoft.com/office/drawing/2014/main" id="{FAFB4137-6A98-42C7-BE38-5D70309C2572}"/>
              </a:ext>
            </a:extLst>
          </p:cNvPr>
          <p:cNvCxnSpPr>
            <a:cxnSpLocks/>
          </p:cNvCxnSpPr>
          <p:nvPr/>
        </p:nvCxnSpPr>
        <p:spPr>
          <a:xfrm>
            <a:off x="7071360" y="3152504"/>
            <a:ext cx="18418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Đường nối Thẳng 10">
            <a:extLst>
              <a:ext uri="{FF2B5EF4-FFF2-40B4-BE49-F238E27FC236}">
                <a16:creationId xmlns:a16="http://schemas.microsoft.com/office/drawing/2014/main" id="{8D481DF3-9992-4C2F-BCFC-C30FEF523C44}"/>
              </a:ext>
            </a:extLst>
          </p:cNvPr>
          <p:cNvCxnSpPr>
            <a:cxnSpLocks/>
          </p:cNvCxnSpPr>
          <p:nvPr/>
        </p:nvCxnSpPr>
        <p:spPr>
          <a:xfrm>
            <a:off x="7825740" y="3594464"/>
            <a:ext cx="10645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nối Thẳng 10">
            <a:extLst>
              <a:ext uri="{FF2B5EF4-FFF2-40B4-BE49-F238E27FC236}">
                <a16:creationId xmlns:a16="http://schemas.microsoft.com/office/drawing/2014/main" id="{0C322E88-ACF1-42C2-95A2-657563C30747}"/>
              </a:ext>
            </a:extLst>
          </p:cNvPr>
          <p:cNvCxnSpPr>
            <a:cxnSpLocks/>
          </p:cNvCxnSpPr>
          <p:nvPr/>
        </p:nvCxnSpPr>
        <p:spPr>
          <a:xfrm>
            <a:off x="7245508" y="3784964"/>
            <a:ext cx="166766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nối Thẳng 10">
            <a:extLst>
              <a:ext uri="{FF2B5EF4-FFF2-40B4-BE49-F238E27FC236}">
                <a16:creationId xmlns:a16="http://schemas.microsoft.com/office/drawing/2014/main" id="{DAB9F226-6346-4C25-BEFF-AD19DA19D9B0}"/>
              </a:ext>
            </a:extLst>
          </p:cNvPr>
          <p:cNvCxnSpPr>
            <a:cxnSpLocks/>
          </p:cNvCxnSpPr>
          <p:nvPr/>
        </p:nvCxnSpPr>
        <p:spPr>
          <a:xfrm>
            <a:off x="7397352" y="3983084"/>
            <a:ext cx="151582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Đường nối Thẳng 10">
            <a:extLst>
              <a:ext uri="{FF2B5EF4-FFF2-40B4-BE49-F238E27FC236}">
                <a16:creationId xmlns:a16="http://schemas.microsoft.com/office/drawing/2014/main" id="{94A4D116-4CAF-44B9-9AAD-6354C5077A79}"/>
              </a:ext>
            </a:extLst>
          </p:cNvPr>
          <p:cNvCxnSpPr>
            <a:cxnSpLocks/>
          </p:cNvCxnSpPr>
          <p:nvPr/>
        </p:nvCxnSpPr>
        <p:spPr>
          <a:xfrm>
            <a:off x="4501752" y="4173584"/>
            <a:ext cx="61888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Đường nối Thẳng 10">
            <a:extLst>
              <a:ext uri="{FF2B5EF4-FFF2-40B4-BE49-F238E27FC236}">
                <a16:creationId xmlns:a16="http://schemas.microsoft.com/office/drawing/2014/main" id="{355701E2-A0BC-44DF-90BA-9CB2D6AA9354}"/>
              </a:ext>
            </a:extLst>
          </p:cNvPr>
          <p:cNvCxnSpPr>
            <a:cxnSpLocks/>
          </p:cNvCxnSpPr>
          <p:nvPr/>
        </p:nvCxnSpPr>
        <p:spPr>
          <a:xfrm>
            <a:off x="5484732" y="4173584"/>
            <a:ext cx="118276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FC45932-BB3D-4AA8-9A9F-DD43FE87876A}"/>
              </a:ext>
            </a:extLst>
          </p:cNvPr>
          <p:cNvSpPr txBox="1"/>
          <p:nvPr/>
        </p:nvSpPr>
        <p:spPr>
          <a:xfrm>
            <a:off x="672997" y="1979682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sandy beaches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D9DFBE-4BB2-4F6D-8FFF-CC02D8B0AD99}"/>
              </a:ext>
            </a:extLst>
          </p:cNvPr>
          <p:cNvSpPr txBox="1"/>
          <p:nvPr/>
        </p:nvSpPr>
        <p:spPr>
          <a:xfrm>
            <a:off x="672997" y="2698077"/>
            <a:ext cx="3224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There’s almost everything: shops, restaurants and markets.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5AF25C-1860-45A5-A2E0-CF5FB40D048C}"/>
              </a:ext>
            </a:extLst>
          </p:cNvPr>
          <p:cNvSpPr txBox="1"/>
          <p:nvPr/>
        </p:nvSpPr>
        <p:spPr>
          <a:xfrm>
            <a:off x="672998" y="3665752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friendly people</a:t>
            </a:r>
          </a:p>
        </p:txBody>
      </p:sp>
      <p:cxnSp>
        <p:nvCxnSpPr>
          <p:cNvPr id="26" name="Đường nối Thẳng 10">
            <a:extLst>
              <a:ext uri="{FF2B5EF4-FFF2-40B4-BE49-F238E27FC236}">
                <a16:creationId xmlns:a16="http://schemas.microsoft.com/office/drawing/2014/main" id="{9FF5BBF6-7610-41D3-A086-58A3AF0354DE}"/>
              </a:ext>
            </a:extLst>
          </p:cNvPr>
          <p:cNvCxnSpPr>
            <a:cxnSpLocks/>
          </p:cNvCxnSpPr>
          <p:nvPr/>
        </p:nvCxnSpPr>
        <p:spPr>
          <a:xfrm>
            <a:off x="4501752" y="3784964"/>
            <a:ext cx="104560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Đường nối Thẳng 10">
            <a:extLst>
              <a:ext uri="{FF2B5EF4-FFF2-40B4-BE49-F238E27FC236}">
                <a16:creationId xmlns:a16="http://schemas.microsoft.com/office/drawing/2014/main" id="{03218280-4A49-48CA-B5E3-6B7239B4E7ED}"/>
              </a:ext>
            </a:extLst>
          </p:cNvPr>
          <p:cNvCxnSpPr>
            <a:cxnSpLocks/>
          </p:cNvCxnSpPr>
          <p:nvPr/>
        </p:nvCxnSpPr>
        <p:spPr>
          <a:xfrm>
            <a:off x="5867400" y="3784964"/>
            <a:ext cx="8001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A8AD448-7FCA-4B83-8123-87B32301DAB7}"/>
              </a:ext>
            </a:extLst>
          </p:cNvPr>
          <p:cNvSpPr txBox="1"/>
          <p:nvPr/>
        </p:nvSpPr>
        <p:spPr>
          <a:xfrm>
            <a:off x="672997" y="2345955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fine weather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BF874A-0788-447F-B412-B4811ACAE324}"/>
              </a:ext>
            </a:extLst>
          </p:cNvPr>
          <p:cNvSpPr txBox="1"/>
          <p:nvPr/>
        </p:nvSpPr>
        <p:spPr>
          <a:xfrm>
            <a:off x="672996" y="4095954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food</a:t>
            </a:r>
          </a:p>
        </p:txBody>
      </p:sp>
      <p:cxnSp>
        <p:nvCxnSpPr>
          <p:cNvPr id="34" name="Đường nối Thẳng 10">
            <a:extLst>
              <a:ext uri="{FF2B5EF4-FFF2-40B4-BE49-F238E27FC236}">
                <a16:creationId xmlns:a16="http://schemas.microsoft.com/office/drawing/2014/main" id="{B44147B3-191E-4F41-A1E3-45F213BFFCD3}"/>
              </a:ext>
            </a:extLst>
          </p:cNvPr>
          <p:cNvCxnSpPr>
            <a:cxnSpLocks/>
          </p:cNvCxnSpPr>
          <p:nvPr/>
        </p:nvCxnSpPr>
        <p:spPr>
          <a:xfrm>
            <a:off x="4999832" y="3983084"/>
            <a:ext cx="22456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71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BE1323B2-CCEA-4AD3-BB8D-A97E12440634}"/>
              </a:ext>
            </a:extLst>
          </p:cNvPr>
          <p:cNvSpPr/>
          <p:nvPr/>
        </p:nvSpPr>
        <p:spPr>
          <a:xfrm>
            <a:off x="2656233" y="110982"/>
            <a:ext cx="3831533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check.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2F0C8-B41B-40AA-85D8-447868622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" y="657619"/>
            <a:ext cx="4794508" cy="4374899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C5596CB-C965-467C-A078-8C29AD1BB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922742"/>
              </p:ext>
            </p:extLst>
          </p:nvPr>
        </p:nvGraphicFramePr>
        <p:xfrm>
          <a:off x="5167845" y="952500"/>
          <a:ext cx="3733583" cy="391460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733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4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DISLIKES</a:t>
                      </a:r>
                      <a:endParaRPr lang="en-US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514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1" name="Đường nối Thẳng 10">
            <a:extLst>
              <a:ext uri="{FF2B5EF4-FFF2-40B4-BE49-F238E27FC236}">
                <a16:creationId xmlns:a16="http://schemas.microsoft.com/office/drawing/2014/main" id="{026C04C5-F59B-4CAA-847C-0C2E8F5874D4}"/>
              </a:ext>
            </a:extLst>
          </p:cNvPr>
          <p:cNvCxnSpPr>
            <a:cxnSpLocks/>
          </p:cNvCxnSpPr>
          <p:nvPr/>
        </p:nvCxnSpPr>
        <p:spPr>
          <a:xfrm>
            <a:off x="952500" y="4463144"/>
            <a:ext cx="2590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Đường nối Thẳng 10">
            <a:extLst>
              <a:ext uri="{FF2B5EF4-FFF2-40B4-BE49-F238E27FC236}">
                <a16:creationId xmlns:a16="http://schemas.microsoft.com/office/drawing/2014/main" id="{273AF01B-1736-40D3-8E1F-C1DC3A355354}"/>
              </a:ext>
            </a:extLst>
          </p:cNvPr>
          <p:cNvCxnSpPr>
            <a:cxnSpLocks/>
          </p:cNvCxnSpPr>
          <p:nvPr/>
        </p:nvCxnSpPr>
        <p:spPr>
          <a:xfrm>
            <a:off x="4296012" y="4463144"/>
            <a:ext cx="34456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Đường nối Thẳng 10">
            <a:extLst>
              <a:ext uri="{FF2B5EF4-FFF2-40B4-BE49-F238E27FC236}">
                <a16:creationId xmlns:a16="http://schemas.microsoft.com/office/drawing/2014/main" id="{CC47C9F3-C3C1-4F9F-8392-9CA49F3A3410}"/>
              </a:ext>
            </a:extLst>
          </p:cNvPr>
          <p:cNvCxnSpPr>
            <a:cxnSpLocks/>
          </p:cNvCxnSpPr>
          <p:nvPr/>
        </p:nvCxnSpPr>
        <p:spPr>
          <a:xfrm>
            <a:off x="303132" y="4646024"/>
            <a:ext cx="207430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nối Thẳng 10">
            <a:extLst>
              <a:ext uri="{FF2B5EF4-FFF2-40B4-BE49-F238E27FC236}">
                <a16:creationId xmlns:a16="http://schemas.microsoft.com/office/drawing/2014/main" id="{D51A644C-EFB7-426D-8552-001165D955C9}"/>
              </a:ext>
            </a:extLst>
          </p:cNvPr>
          <p:cNvCxnSpPr>
            <a:cxnSpLocks/>
          </p:cNvCxnSpPr>
          <p:nvPr/>
        </p:nvCxnSpPr>
        <p:spPr>
          <a:xfrm>
            <a:off x="2849880" y="4646024"/>
            <a:ext cx="7543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nối Thẳng 10">
            <a:extLst>
              <a:ext uri="{FF2B5EF4-FFF2-40B4-BE49-F238E27FC236}">
                <a16:creationId xmlns:a16="http://schemas.microsoft.com/office/drawing/2014/main" id="{60A24ABC-EB60-4DB1-BD21-40A78DD83254}"/>
              </a:ext>
            </a:extLst>
          </p:cNvPr>
          <p:cNvCxnSpPr>
            <a:cxnSpLocks/>
          </p:cNvCxnSpPr>
          <p:nvPr/>
        </p:nvCxnSpPr>
        <p:spPr>
          <a:xfrm>
            <a:off x="4000500" y="4646024"/>
            <a:ext cx="35052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Đường nối Thẳng 10">
            <a:extLst>
              <a:ext uri="{FF2B5EF4-FFF2-40B4-BE49-F238E27FC236}">
                <a16:creationId xmlns:a16="http://schemas.microsoft.com/office/drawing/2014/main" id="{8E9AB23F-94C5-4316-922D-E42C7F1666C1}"/>
              </a:ext>
            </a:extLst>
          </p:cNvPr>
          <p:cNvCxnSpPr>
            <a:cxnSpLocks/>
          </p:cNvCxnSpPr>
          <p:nvPr/>
        </p:nvCxnSpPr>
        <p:spPr>
          <a:xfrm>
            <a:off x="303132" y="4851864"/>
            <a:ext cx="53506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78E62C-2AC5-4D4E-A247-7B79783AA750}"/>
              </a:ext>
            </a:extLst>
          </p:cNvPr>
          <p:cNvSpPr txBox="1"/>
          <p:nvPr/>
        </p:nvSpPr>
        <p:spPr>
          <a:xfrm>
            <a:off x="5618377" y="1850142"/>
            <a:ext cx="322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modern buildings and offices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E62B48-D6CD-404E-9338-03B7CAFDD8F3}"/>
              </a:ext>
            </a:extLst>
          </p:cNvPr>
          <p:cNvSpPr txBox="1"/>
          <p:nvPr/>
        </p:nvSpPr>
        <p:spPr>
          <a:xfrm>
            <a:off x="5618376" y="2747784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busy and crowded streets</a:t>
            </a:r>
          </a:p>
        </p:txBody>
      </p:sp>
    </p:spTree>
    <p:extLst>
      <p:ext uri="{BB962C8B-B14F-4D97-AF65-F5344CB8AC3E}">
        <p14:creationId xmlns:p14="http://schemas.microsoft.com/office/powerpoint/2010/main" val="144672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3DF259-B7EC-40B9-8074-9AD479A063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353829"/>
              </p:ext>
            </p:extLst>
          </p:nvPr>
        </p:nvGraphicFramePr>
        <p:xfrm>
          <a:off x="832065" y="849723"/>
          <a:ext cx="7479870" cy="391460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746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45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LIKES</a:t>
                      </a:r>
                      <a:endParaRPr lang="en-US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DISLIKES</a:t>
                      </a:r>
                      <a:endParaRPr lang="en-US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514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BE1323B2-CCEA-4AD3-BB8D-A97E12440634}"/>
              </a:ext>
            </a:extLst>
          </p:cNvPr>
          <p:cNvSpPr/>
          <p:nvPr/>
        </p:nvSpPr>
        <p:spPr>
          <a:xfrm>
            <a:off x="3195016" y="201615"/>
            <a:ext cx="2753967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D06F0-2E46-47A5-951F-BBFD88E290BE}"/>
              </a:ext>
            </a:extLst>
          </p:cNvPr>
          <p:cNvSpPr txBox="1"/>
          <p:nvPr/>
        </p:nvSpPr>
        <p:spPr>
          <a:xfrm>
            <a:off x="1092100" y="1704343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beautiful parks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4C02DB-A005-426B-B150-3297D3939FD7}"/>
              </a:ext>
            </a:extLst>
          </p:cNvPr>
          <p:cNvSpPr txBox="1"/>
          <p:nvPr/>
        </p:nvSpPr>
        <p:spPr>
          <a:xfrm>
            <a:off x="1092097" y="2040642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sandy beaches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CE6C6A-FD46-47A5-BF49-3BC7BDA5949D}"/>
              </a:ext>
            </a:extLst>
          </p:cNvPr>
          <p:cNvSpPr txBox="1"/>
          <p:nvPr/>
        </p:nvSpPr>
        <p:spPr>
          <a:xfrm>
            <a:off x="1092097" y="2759037"/>
            <a:ext cx="3224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There’s almost everything: shops, restaurants and markets.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077E1E-2F6B-4D92-B5F5-585642397C37}"/>
              </a:ext>
            </a:extLst>
          </p:cNvPr>
          <p:cNvSpPr txBox="1"/>
          <p:nvPr/>
        </p:nvSpPr>
        <p:spPr>
          <a:xfrm>
            <a:off x="1092098" y="3726712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friendly people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999544-237C-48C5-92E1-4EF0E655A1BB}"/>
              </a:ext>
            </a:extLst>
          </p:cNvPr>
          <p:cNvSpPr txBox="1"/>
          <p:nvPr/>
        </p:nvSpPr>
        <p:spPr>
          <a:xfrm>
            <a:off x="1092097" y="2406915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fine weather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1885E0-CA64-4877-9FC7-D32E083EDFE9}"/>
              </a:ext>
            </a:extLst>
          </p:cNvPr>
          <p:cNvSpPr txBox="1"/>
          <p:nvPr/>
        </p:nvSpPr>
        <p:spPr>
          <a:xfrm>
            <a:off x="1092096" y="4156914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food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09FF01-CEA8-4B75-AFF4-8AA0A5331017}"/>
              </a:ext>
            </a:extLst>
          </p:cNvPr>
          <p:cNvSpPr txBox="1"/>
          <p:nvPr/>
        </p:nvSpPr>
        <p:spPr>
          <a:xfrm>
            <a:off x="4827302" y="1686699"/>
            <a:ext cx="322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modern buildings and offices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C4AC77-0920-4A9B-BAF9-B293BA36FA66}"/>
              </a:ext>
            </a:extLst>
          </p:cNvPr>
          <p:cNvSpPr txBox="1"/>
          <p:nvPr/>
        </p:nvSpPr>
        <p:spPr>
          <a:xfrm>
            <a:off x="4827301" y="2444562"/>
            <a:ext cx="3224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busy and crowded streets</a:t>
            </a:r>
          </a:p>
        </p:txBody>
      </p:sp>
    </p:spTree>
    <p:extLst>
      <p:ext uri="{BB962C8B-B14F-4D97-AF65-F5344CB8AC3E}">
        <p14:creationId xmlns:p14="http://schemas.microsoft.com/office/powerpoint/2010/main" val="1496413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1ED8677-6700-49FF-B5E2-DF1B40769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8800" y="1995062"/>
            <a:ext cx="4045200" cy="1153375"/>
          </a:xfrm>
        </p:spPr>
        <p:txBody>
          <a:bodyPr/>
          <a:lstStyle/>
          <a:p>
            <a:r>
              <a:rPr lang="en-US" sz="4800" dirty="0"/>
              <a:t>SPEAKING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0BB7371-1728-2260-24C0-722887158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" t="391" r="207" b="55782"/>
          <a:stretch/>
        </p:blipFill>
        <p:spPr bwMode="auto">
          <a:xfrm>
            <a:off x="447287" y="794217"/>
            <a:ext cx="4101133" cy="324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81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A17A5F-1E10-4FD4-89D2-BF8812F06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892669"/>
              </p:ext>
            </p:extLst>
          </p:nvPr>
        </p:nvGraphicFramePr>
        <p:xfrm>
          <a:off x="1682484" y="2369733"/>
          <a:ext cx="5779029" cy="258110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894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46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778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LIKES</a:t>
                      </a:r>
                      <a:endParaRPr lang="en-US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DISLIKES</a:t>
                      </a:r>
                      <a:endParaRPr lang="en-US" sz="24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3323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D82A5F7-C35D-49FD-8848-9AD98BA89564}"/>
              </a:ext>
            </a:extLst>
          </p:cNvPr>
          <p:cNvSpPr/>
          <p:nvPr/>
        </p:nvSpPr>
        <p:spPr>
          <a:xfrm>
            <a:off x="774172" y="245916"/>
            <a:ext cx="7595655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notes about your own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E91AE-2CE8-48DE-A06D-764B7D9CC5FD}"/>
              </a:ext>
            </a:extLst>
          </p:cNvPr>
          <p:cNvSpPr txBox="1"/>
          <p:nvPr/>
        </p:nvSpPr>
        <p:spPr>
          <a:xfrm>
            <a:off x="1682484" y="865500"/>
            <a:ext cx="3329758" cy="1295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Where is it?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 do you like about it?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 do you dislike about it?  </a:t>
            </a:r>
          </a:p>
        </p:txBody>
      </p:sp>
      <p:pic>
        <p:nvPicPr>
          <p:cNvPr id="5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99950ADC-2784-4A51-928A-AAEA067540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37893" y="848347"/>
            <a:ext cx="2334260" cy="131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9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9B8B02-0D3C-44A9-9DC9-8D81D8723236}"/>
              </a:ext>
            </a:extLst>
          </p:cNvPr>
          <p:cNvSpPr txBox="1"/>
          <p:nvPr/>
        </p:nvSpPr>
        <p:spPr>
          <a:xfrm>
            <a:off x="673794" y="863158"/>
            <a:ext cx="3129804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Pair students (A and B) 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minutes 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and answer </a:t>
            </a:r>
          </a:p>
          <a:p>
            <a:pPr marL="457200" indent="-45720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Vietnamese </a:t>
            </a:r>
          </a:p>
        </p:txBody>
      </p:sp>
      <p:pic>
        <p:nvPicPr>
          <p:cNvPr id="3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90564C28-DB4F-48D9-A431-1D765407AD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04729" y="3573142"/>
            <a:ext cx="2595769" cy="1460120"/>
          </a:xfrm>
          <a:prstGeom prst="rect">
            <a:avLst/>
          </a:prstGeom>
        </p:spPr>
      </p:pic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803A50AB-5666-4774-9A78-CF0A5E28B27D}"/>
              </a:ext>
            </a:extLst>
          </p:cNvPr>
          <p:cNvSpPr/>
          <p:nvPr/>
        </p:nvSpPr>
        <p:spPr>
          <a:xfrm>
            <a:off x="2071106" y="162562"/>
            <a:ext cx="5001788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ROLE-PLAY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D0DBD-FD83-477C-A328-289EDE90DE68}"/>
              </a:ext>
            </a:extLst>
          </p:cNvPr>
          <p:cNvSpPr txBox="1"/>
          <p:nvPr/>
        </p:nvSpPr>
        <p:spPr>
          <a:xfrm>
            <a:off x="4408999" y="863158"/>
            <a:ext cx="4572000" cy="2600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A: 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Where do you live?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live in the suburbs of Da Nang City. 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A: 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What do you like about it?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weather is fine. The people are friendly</a:t>
            </a:r>
          </a:p>
          <a:p>
            <a:pPr>
              <a:lnSpc>
                <a:spcPct val="114000"/>
              </a:lnSpc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and the food is good.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A: 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What do you dislike about it?</a:t>
            </a:r>
          </a:p>
          <a:p>
            <a:pPr>
              <a:lnSpc>
                <a:spcPct val="114000"/>
              </a:lnSpc>
            </a:pPr>
            <a:r>
              <a:rPr lang="en-US" sz="18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The streets are busy and crowded.</a:t>
            </a:r>
          </a:p>
        </p:txBody>
      </p:sp>
    </p:spTree>
    <p:extLst>
      <p:ext uri="{BB962C8B-B14F-4D97-AF65-F5344CB8AC3E}">
        <p14:creationId xmlns:p14="http://schemas.microsoft.com/office/powerpoint/2010/main" val="314904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19F04329-1EED-441E-9BF3-C8A52E9C57EA}"/>
              </a:ext>
            </a:extLst>
          </p:cNvPr>
          <p:cNvSpPr/>
          <p:nvPr/>
        </p:nvSpPr>
        <p:spPr>
          <a:xfrm>
            <a:off x="2071106" y="162562"/>
            <a:ext cx="5001788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ROLE-PLAY</a:t>
            </a:r>
          </a:p>
        </p:txBody>
      </p:sp>
      <p:pic>
        <p:nvPicPr>
          <p:cNvPr id="4" name="Picture 2" descr="c-job-3-people - C-Job">
            <a:extLst>
              <a:ext uri="{FF2B5EF4-FFF2-40B4-BE49-F238E27FC236}">
                <a16:creationId xmlns:a16="http://schemas.microsoft.com/office/drawing/2014/main" id="{065225D7-EE19-4FBA-871F-1768C2D45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1075719" y="1285198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-job-3-people - C-Job">
            <a:extLst>
              <a:ext uri="{FF2B5EF4-FFF2-40B4-BE49-F238E27FC236}">
                <a16:creationId xmlns:a16="http://schemas.microsoft.com/office/drawing/2014/main" id="{9FD5D94C-86B2-4414-BC1F-4987BB015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1075717" y="2144761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-job-3-people - C-Job">
            <a:extLst>
              <a:ext uri="{FF2B5EF4-FFF2-40B4-BE49-F238E27FC236}">
                <a16:creationId xmlns:a16="http://schemas.microsoft.com/office/drawing/2014/main" id="{8E7CC2D4-DA70-47EE-9688-DCE503A2D8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1075717" y="3011978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-job-3-people - C-Job">
            <a:extLst>
              <a:ext uri="{FF2B5EF4-FFF2-40B4-BE49-F238E27FC236}">
                <a16:creationId xmlns:a16="http://schemas.microsoft.com/office/drawing/2014/main" id="{8BCB1E5A-AECE-454E-9478-2597C15BDE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2335589" y="1285198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-job-3-people - C-Job">
            <a:extLst>
              <a:ext uri="{FF2B5EF4-FFF2-40B4-BE49-F238E27FC236}">
                <a16:creationId xmlns:a16="http://schemas.microsoft.com/office/drawing/2014/main" id="{437BF178-DDBC-4087-BE9E-5B75C76FC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2335589" y="2138776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-job-3-people - C-Job">
            <a:extLst>
              <a:ext uri="{FF2B5EF4-FFF2-40B4-BE49-F238E27FC236}">
                <a16:creationId xmlns:a16="http://schemas.microsoft.com/office/drawing/2014/main" id="{0588F51D-BEB3-46B0-911C-50C472B30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2335588" y="3005074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-job-3-people - C-Job">
            <a:extLst>
              <a:ext uri="{FF2B5EF4-FFF2-40B4-BE49-F238E27FC236}">
                <a16:creationId xmlns:a16="http://schemas.microsoft.com/office/drawing/2014/main" id="{DDADC6B5-36AA-40B6-A3CA-50108E395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3596643" y="1309565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-job-3-people - C-Job">
            <a:extLst>
              <a:ext uri="{FF2B5EF4-FFF2-40B4-BE49-F238E27FC236}">
                <a16:creationId xmlns:a16="http://schemas.microsoft.com/office/drawing/2014/main" id="{F5C8BA2C-7248-4217-8814-15D5129D3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3596642" y="2137696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-job-3-people - C-Job">
            <a:extLst>
              <a:ext uri="{FF2B5EF4-FFF2-40B4-BE49-F238E27FC236}">
                <a16:creationId xmlns:a16="http://schemas.microsoft.com/office/drawing/2014/main" id="{846478AB-3FEC-4976-86DC-5B6F3E704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3596641" y="2999638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FC5641-0741-4B39-BD75-D7A9A078F320}"/>
              </a:ext>
            </a:extLst>
          </p:cNvPr>
          <p:cNvSpPr txBox="1"/>
          <p:nvPr/>
        </p:nvSpPr>
        <p:spPr>
          <a:xfrm>
            <a:off x="286687" y="1294062"/>
            <a:ext cx="39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6B7E07-59DE-4A81-9A3E-84A10C625EB1}"/>
              </a:ext>
            </a:extLst>
          </p:cNvPr>
          <p:cNvSpPr txBox="1"/>
          <p:nvPr/>
        </p:nvSpPr>
        <p:spPr>
          <a:xfrm>
            <a:off x="260559" y="2127483"/>
            <a:ext cx="530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B88CBC-E3E7-4E4F-9D03-7EF74F3CCC83}"/>
              </a:ext>
            </a:extLst>
          </p:cNvPr>
          <p:cNvSpPr txBox="1"/>
          <p:nvPr/>
        </p:nvSpPr>
        <p:spPr>
          <a:xfrm>
            <a:off x="266444" y="2954535"/>
            <a:ext cx="54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A</a:t>
            </a:r>
          </a:p>
        </p:txBody>
      </p:sp>
      <p:pic>
        <p:nvPicPr>
          <p:cNvPr id="16" name="Picture 2" descr="c-job-3-people - C-Job">
            <a:extLst>
              <a:ext uri="{FF2B5EF4-FFF2-40B4-BE49-F238E27FC236}">
                <a16:creationId xmlns:a16="http://schemas.microsoft.com/office/drawing/2014/main" id="{2470A997-8E6C-4966-82BA-64FEDC0EDD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1075716" y="3879195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-job-3-people - C-Job">
            <a:extLst>
              <a:ext uri="{FF2B5EF4-FFF2-40B4-BE49-F238E27FC236}">
                <a16:creationId xmlns:a16="http://schemas.microsoft.com/office/drawing/2014/main" id="{ADA0782F-55FF-4693-A1E3-BD9BDFFE7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2335587" y="3915983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-job-3-people - C-Job">
            <a:extLst>
              <a:ext uri="{FF2B5EF4-FFF2-40B4-BE49-F238E27FC236}">
                <a16:creationId xmlns:a16="http://schemas.microsoft.com/office/drawing/2014/main" id="{36D9A134-94CE-489B-B494-8BD0B1EB4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857" r="18426" b="22976"/>
          <a:stretch/>
        </p:blipFill>
        <p:spPr bwMode="auto">
          <a:xfrm>
            <a:off x="3596640" y="3867774"/>
            <a:ext cx="975357" cy="6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A6E189C-F6E4-445F-9908-672E178A7570}"/>
              </a:ext>
            </a:extLst>
          </p:cNvPr>
          <p:cNvSpPr txBox="1"/>
          <p:nvPr/>
        </p:nvSpPr>
        <p:spPr>
          <a:xfrm>
            <a:off x="204711" y="748496"/>
            <a:ext cx="174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Student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0787E7-43A8-4C28-82C7-568E8E554CE5}"/>
              </a:ext>
            </a:extLst>
          </p:cNvPr>
          <p:cNvSpPr txBox="1"/>
          <p:nvPr/>
        </p:nvSpPr>
        <p:spPr>
          <a:xfrm>
            <a:off x="267516" y="3921968"/>
            <a:ext cx="530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01A501-3B60-43DF-97E8-C91C348012C9}"/>
              </a:ext>
            </a:extLst>
          </p:cNvPr>
          <p:cNvSpPr txBox="1"/>
          <p:nvPr/>
        </p:nvSpPr>
        <p:spPr>
          <a:xfrm>
            <a:off x="4855333" y="1285198"/>
            <a:ext cx="400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Student A </a:t>
            </a:r>
            <a:r>
              <a:rPr lang="en-US" sz="1800" dirty="0">
                <a:solidFill>
                  <a:srgbClr val="C00000"/>
                </a:solidFill>
                <a:sym typeface="Wingdings 3" panose="05040102010807070707" pitchFamily="18" charset="2"/>
              </a:rPr>
              <a:t> an interviewer  Ask   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E8EFC8-87C0-4A17-B39D-48D25639E7D5}"/>
              </a:ext>
            </a:extLst>
          </p:cNvPr>
          <p:cNvSpPr txBox="1"/>
          <p:nvPr/>
        </p:nvSpPr>
        <p:spPr>
          <a:xfrm>
            <a:off x="4855333" y="2704656"/>
            <a:ext cx="400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Student B </a:t>
            </a:r>
            <a:r>
              <a:rPr lang="en-US" sz="1800" dirty="0">
                <a:solidFill>
                  <a:srgbClr val="C00000"/>
                </a:solidFill>
                <a:sym typeface="Wingdings 3" panose="05040102010807070707" pitchFamily="18" charset="2"/>
              </a:rPr>
              <a:t> a local  Answer    </a:t>
            </a:r>
            <a:endParaRPr lang="en-US" sz="1800" dirty="0">
              <a:solidFill>
                <a:srgbClr val="C00000"/>
              </a:solidFill>
            </a:endParaRPr>
          </a:p>
        </p:txBody>
      </p:sp>
      <p:pic>
        <p:nvPicPr>
          <p:cNvPr id="26" name="1 Minute Timer">
            <a:hlinkClick r:id="" action="ppaction://media"/>
            <a:extLst>
              <a:ext uri="{FF2B5EF4-FFF2-40B4-BE49-F238E27FC236}">
                <a16:creationId xmlns:a16="http://schemas.microsoft.com/office/drawing/2014/main" id="{679E8FFB-6ACE-49E8-816D-7377306428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45699" y="3466172"/>
            <a:ext cx="2820068" cy="158628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97A9D55-3EB8-4442-9281-75F8F0BB3C7B}"/>
              </a:ext>
            </a:extLst>
          </p:cNvPr>
          <p:cNvSpPr txBox="1"/>
          <p:nvPr/>
        </p:nvSpPr>
        <p:spPr>
          <a:xfrm>
            <a:off x="4892203" y="1616638"/>
            <a:ext cx="3329758" cy="1021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Where is it?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 do you like about it?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 do you dislike about it?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2AB139-76CD-4BF4-B341-22539B940816}"/>
              </a:ext>
            </a:extLst>
          </p:cNvPr>
          <p:cNvSpPr txBox="1"/>
          <p:nvPr/>
        </p:nvSpPr>
        <p:spPr>
          <a:xfrm>
            <a:off x="4855333" y="3093034"/>
            <a:ext cx="221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1 min to prepare </a:t>
            </a:r>
          </a:p>
        </p:txBody>
      </p:sp>
    </p:spTree>
    <p:extLst>
      <p:ext uri="{BB962C8B-B14F-4D97-AF65-F5344CB8AC3E}">
        <p14:creationId xmlns:p14="http://schemas.microsoft.com/office/powerpoint/2010/main" val="148776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7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7" name="Google Shape;4377;p78"/>
          <p:cNvSpPr txBox="1">
            <a:spLocks noGrp="1"/>
          </p:cNvSpPr>
          <p:nvPr>
            <p:ph type="title"/>
          </p:nvPr>
        </p:nvSpPr>
        <p:spPr>
          <a:xfrm>
            <a:off x="1956275" y="1207935"/>
            <a:ext cx="5231400" cy="8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THANKS</a:t>
            </a:r>
            <a:endParaRPr sz="7200" dirty="0"/>
          </a:p>
        </p:txBody>
      </p:sp>
      <p:sp>
        <p:nvSpPr>
          <p:cNvPr id="4378" name="Google Shape;4378;p78"/>
          <p:cNvSpPr txBox="1">
            <a:spLocks noGrp="1"/>
          </p:cNvSpPr>
          <p:nvPr>
            <p:ph type="subTitle" idx="1"/>
          </p:nvPr>
        </p:nvSpPr>
        <p:spPr>
          <a:xfrm>
            <a:off x="1956225" y="2316725"/>
            <a:ext cx="5231400" cy="1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cxnSp>
        <p:nvCxnSpPr>
          <p:cNvPr id="4379" name="Google Shape;4379;p78"/>
          <p:cNvCxnSpPr/>
          <p:nvPr/>
        </p:nvCxnSpPr>
        <p:spPr>
          <a:xfrm>
            <a:off x="2587550" y="2316688"/>
            <a:ext cx="397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[Duy Tan HTi] Da Nang City - VIET NAM _ Flycam 4K _">
            <a:hlinkClick r:id="" action="ppaction://media"/>
            <a:extLst>
              <a:ext uri="{FF2B5EF4-FFF2-40B4-BE49-F238E27FC236}">
                <a16:creationId xmlns:a16="http://schemas.microsoft.com/office/drawing/2014/main" id="{F5AAB98C-99FB-10AC-67F6-E222753FECE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2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8637" y="594932"/>
            <a:ext cx="7928807" cy="4459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34A022-90C6-FF04-D9D7-02F866F55113}"/>
              </a:ext>
            </a:extLst>
          </p:cNvPr>
          <p:cNvSpPr txBox="1"/>
          <p:nvPr/>
        </p:nvSpPr>
        <p:spPr>
          <a:xfrm>
            <a:off x="5402545" y="-1"/>
            <a:ext cx="2331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Nang City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85000-009F-0F65-93FF-E873D98A2129}"/>
              </a:ext>
            </a:extLst>
          </p:cNvPr>
          <p:cNvSpPr txBox="1"/>
          <p:nvPr/>
        </p:nvSpPr>
        <p:spPr>
          <a:xfrm>
            <a:off x="488637" y="0"/>
            <a:ext cx="4291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Where does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live? </a:t>
            </a:r>
          </a:p>
        </p:txBody>
      </p:sp>
    </p:spTree>
    <p:extLst>
      <p:ext uri="{BB962C8B-B14F-4D97-AF65-F5344CB8AC3E}">
        <p14:creationId xmlns:p14="http://schemas.microsoft.com/office/powerpoint/2010/main" val="292341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47"/>
          <p:cNvSpPr txBox="1">
            <a:spLocks noGrp="1"/>
          </p:cNvSpPr>
          <p:nvPr>
            <p:ph type="ctrTitle"/>
          </p:nvPr>
        </p:nvSpPr>
        <p:spPr>
          <a:xfrm>
            <a:off x="1207725" y="1409774"/>
            <a:ext cx="6728400" cy="17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Unit 4: </a:t>
            </a:r>
            <a:br>
              <a:rPr lang="en-US" dirty="0"/>
            </a:br>
            <a:r>
              <a:rPr lang="en-US" dirty="0"/>
              <a:t>My </a:t>
            </a:r>
            <a:r>
              <a:rPr lang="en-US" dirty="0" err="1"/>
              <a:t>neighbourhood</a:t>
            </a:r>
            <a:endParaRPr dirty="0"/>
          </a:p>
        </p:txBody>
      </p:sp>
      <p:sp>
        <p:nvSpPr>
          <p:cNvPr id="3681" name="Google Shape;3681;p47"/>
          <p:cNvSpPr txBox="1">
            <a:spLocks noGrp="1"/>
          </p:cNvSpPr>
          <p:nvPr>
            <p:ph type="subTitle" idx="1"/>
          </p:nvPr>
        </p:nvSpPr>
        <p:spPr>
          <a:xfrm>
            <a:off x="1897725" y="3218953"/>
            <a:ext cx="5348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LESSON 5: SKILLS 1</a:t>
            </a:r>
            <a:endParaRPr sz="3200" dirty="0"/>
          </a:p>
        </p:txBody>
      </p:sp>
      <p:cxnSp>
        <p:nvCxnSpPr>
          <p:cNvPr id="3682" name="Google Shape;3682;p47"/>
          <p:cNvCxnSpPr/>
          <p:nvPr/>
        </p:nvCxnSpPr>
        <p:spPr>
          <a:xfrm>
            <a:off x="1956300" y="3165613"/>
            <a:ext cx="5231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CABFDE-F7DE-48E1-8CB7-E1FB66796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80" y="1859279"/>
            <a:ext cx="4045200" cy="1153375"/>
          </a:xfrm>
        </p:spPr>
        <p:txBody>
          <a:bodyPr/>
          <a:lstStyle/>
          <a:p>
            <a:r>
              <a:rPr lang="en-US" sz="4800" dirty="0"/>
              <a:t>READING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F50E84-9645-49FA-B38A-89773F27EB1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FF18925-A6D9-42AE-9D7B-82EC28AB4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37" b="1"/>
          <a:stretch/>
        </p:blipFill>
        <p:spPr bwMode="auto">
          <a:xfrm>
            <a:off x="4939500" y="730608"/>
            <a:ext cx="3847479" cy="36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6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3E726B6-DE06-4246-9D05-9CCFB998A031}"/>
              </a:ext>
            </a:extLst>
          </p:cNvPr>
          <p:cNvSpPr txBox="1"/>
          <p:nvPr/>
        </p:nvSpPr>
        <p:spPr>
          <a:xfrm>
            <a:off x="5566779" y="866648"/>
            <a:ext cx="3692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What type of the text is it?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6D8BA8-972C-4156-9A0E-A22B9B34A452}"/>
              </a:ext>
            </a:extLst>
          </p:cNvPr>
          <p:cNvSpPr txBox="1"/>
          <p:nvPr/>
        </p:nvSpPr>
        <p:spPr>
          <a:xfrm>
            <a:off x="5901453" y="2323561"/>
            <a:ext cx="2525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What is the topic?</a:t>
            </a:r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48A1D4D5-A093-4280-98B3-C4C87AF18FC5}"/>
              </a:ext>
            </a:extLst>
          </p:cNvPr>
          <p:cNvSpPr/>
          <p:nvPr/>
        </p:nvSpPr>
        <p:spPr>
          <a:xfrm>
            <a:off x="6307606" y="1541540"/>
            <a:ext cx="1712744" cy="4763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blog</a:t>
            </a:r>
          </a:p>
        </p:txBody>
      </p:sp>
      <p:grpSp>
        <p:nvGrpSpPr>
          <p:cNvPr id="16" name="Google Shape;4402;p79">
            <a:extLst>
              <a:ext uri="{FF2B5EF4-FFF2-40B4-BE49-F238E27FC236}">
                <a16:creationId xmlns:a16="http://schemas.microsoft.com/office/drawing/2014/main" id="{B9ABD25D-FF8D-40FA-B33F-CFA90F118FE1}"/>
              </a:ext>
            </a:extLst>
          </p:cNvPr>
          <p:cNvGrpSpPr/>
          <p:nvPr/>
        </p:nvGrpSpPr>
        <p:grpSpPr>
          <a:xfrm rot="-2700000">
            <a:off x="7451128" y="3918916"/>
            <a:ext cx="2408177" cy="1809683"/>
            <a:chOff x="5908125" y="2771000"/>
            <a:chExt cx="2408200" cy="1809700"/>
          </a:xfrm>
        </p:grpSpPr>
        <p:sp>
          <p:nvSpPr>
            <p:cNvPr id="17" name="Google Shape;4403;p79">
              <a:extLst>
                <a:ext uri="{FF2B5EF4-FFF2-40B4-BE49-F238E27FC236}">
                  <a16:creationId xmlns:a16="http://schemas.microsoft.com/office/drawing/2014/main" id="{53C09863-0B9C-4CD9-9F2C-7C87A25B0E08}"/>
                </a:ext>
              </a:extLst>
            </p:cNvPr>
            <p:cNvSpPr/>
            <p:nvPr/>
          </p:nvSpPr>
          <p:spPr>
            <a:xfrm>
              <a:off x="7173325" y="2973838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04;p79">
              <a:extLst>
                <a:ext uri="{FF2B5EF4-FFF2-40B4-BE49-F238E27FC236}">
                  <a16:creationId xmlns:a16="http://schemas.microsoft.com/office/drawing/2014/main" id="{7A29F2C8-81F2-4D74-8D52-CEF7ACFBEDE2}"/>
                </a:ext>
              </a:extLst>
            </p:cNvPr>
            <p:cNvSpPr/>
            <p:nvPr/>
          </p:nvSpPr>
          <p:spPr>
            <a:xfrm>
              <a:off x="6658650" y="3401463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05;p79">
              <a:extLst>
                <a:ext uri="{FF2B5EF4-FFF2-40B4-BE49-F238E27FC236}">
                  <a16:creationId xmlns:a16="http://schemas.microsoft.com/office/drawing/2014/main" id="{BBEDCDBE-835C-46C0-941B-0EE55A03B831}"/>
                </a:ext>
              </a:extLst>
            </p:cNvPr>
            <p:cNvSpPr/>
            <p:nvPr/>
          </p:nvSpPr>
          <p:spPr>
            <a:xfrm>
              <a:off x="7646750" y="4227600"/>
              <a:ext cx="353100" cy="3531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06;p79">
              <a:extLst>
                <a:ext uri="{FF2B5EF4-FFF2-40B4-BE49-F238E27FC236}">
                  <a16:creationId xmlns:a16="http://schemas.microsoft.com/office/drawing/2014/main" id="{0EB82596-F445-4468-A18D-7ECE65FA99A0}"/>
                </a:ext>
              </a:extLst>
            </p:cNvPr>
            <p:cNvSpPr/>
            <p:nvPr/>
          </p:nvSpPr>
          <p:spPr>
            <a:xfrm>
              <a:off x="7190725" y="2771000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07;p79">
              <a:extLst>
                <a:ext uri="{FF2B5EF4-FFF2-40B4-BE49-F238E27FC236}">
                  <a16:creationId xmlns:a16="http://schemas.microsoft.com/office/drawing/2014/main" id="{B23C31F2-7A30-4EED-928A-2184BFA623E5}"/>
                </a:ext>
              </a:extLst>
            </p:cNvPr>
            <p:cNvSpPr/>
            <p:nvPr/>
          </p:nvSpPr>
          <p:spPr>
            <a:xfrm>
              <a:off x="6957350" y="3081213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08;p79">
              <a:extLst>
                <a:ext uri="{FF2B5EF4-FFF2-40B4-BE49-F238E27FC236}">
                  <a16:creationId xmlns:a16="http://schemas.microsoft.com/office/drawing/2014/main" id="{C09627BA-D3CC-485C-8C87-BC571A2C560B}"/>
                </a:ext>
              </a:extLst>
            </p:cNvPr>
            <p:cNvSpPr/>
            <p:nvPr/>
          </p:nvSpPr>
          <p:spPr>
            <a:xfrm>
              <a:off x="6383450" y="3972375"/>
              <a:ext cx="458400" cy="458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09;p79">
              <a:extLst>
                <a:ext uri="{FF2B5EF4-FFF2-40B4-BE49-F238E27FC236}">
                  <a16:creationId xmlns:a16="http://schemas.microsoft.com/office/drawing/2014/main" id="{636F70A8-A66B-4A24-B9DE-CF050600D5BA}"/>
                </a:ext>
              </a:extLst>
            </p:cNvPr>
            <p:cNvSpPr/>
            <p:nvPr/>
          </p:nvSpPr>
          <p:spPr>
            <a:xfrm>
              <a:off x="5908125" y="3787275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4385;p79">
            <a:extLst>
              <a:ext uri="{FF2B5EF4-FFF2-40B4-BE49-F238E27FC236}">
                <a16:creationId xmlns:a16="http://schemas.microsoft.com/office/drawing/2014/main" id="{5309C1A4-B658-4A14-AAE7-319DC7E461D4}"/>
              </a:ext>
            </a:extLst>
          </p:cNvPr>
          <p:cNvGrpSpPr/>
          <p:nvPr/>
        </p:nvGrpSpPr>
        <p:grpSpPr>
          <a:xfrm>
            <a:off x="8686575" y="-373065"/>
            <a:ext cx="862800" cy="861900"/>
            <a:chOff x="1999375" y="1680350"/>
            <a:chExt cx="862800" cy="861900"/>
          </a:xfrm>
        </p:grpSpPr>
        <p:sp>
          <p:nvSpPr>
            <p:cNvPr id="28" name="Google Shape;4386;p79">
              <a:extLst>
                <a:ext uri="{FF2B5EF4-FFF2-40B4-BE49-F238E27FC236}">
                  <a16:creationId xmlns:a16="http://schemas.microsoft.com/office/drawing/2014/main" id="{EDA0337A-5E3F-4DB3-9819-E8B5A3CBC595}"/>
                </a:ext>
              </a:extLst>
            </p:cNvPr>
            <p:cNvSpPr/>
            <p:nvPr/>
          </p:nvSpPr>
          <p:spPr>
            <a:xfrm>
              <a:off x="1999375" y="2038100"/>
              <a:ext cx="8628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87;p79">
              <a:extLst>
                <a:ext uri="{FF2B5EF4-FFF2-40B4-BE49-F238E27FC236}">
                  <a16:creationId xmlns:a16="http://schemas.microsoft.com/office/drawing/2014/main" id="{591FDE7E-988B-4B06-8B95-9CD6D963DB01}"/>
                </a:ext>
              </a:extLst>
            </p:cNvPr>
            <p:cNvSpPr/>
            <p:nvPr/>
          </p:nvSpPr>
          <p:spPr>
            <a:xfrm rot="5400000">
              <a:off x="1999825" y="2038100"/>
              <a:ext cx="8619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4388;p79">
            <a:extLst>
              <a:ext uri="{FF2B5EF4-FFF2-40B4-BE49-F238E27FC236}">
                <a16:creationId xmlns:a16="http://schemas.microsoft.com/office/drawing/2014/main" id="{8CB15A4E-DF95-4244-8E54-AA809BF819DC}"/>
              </a:ext>
            </a:extLst>
          </p:cNvPr>
          <p:cNvSpPr/>
          <p:nvPr/>
        </p:nvSpPr>
        <p:spPr>
          <a:xfrm>
            <a:off x="-266153" y="4798800"/>
            <a:ext cx="689400" cy="689400"/>
          </a:xfrm>
          <a:prstGeom prst="ellipse">
            <a:avLst/>
          </a:prstGeom>
          <a:noFill/>
          <a:ln w="152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4397;p79">
            <a:extLst>
              <a:ext uri="{FF2B5EF4-FFF2-40B4-BE49-F238E27FC236}">
                <a16:creationId xmlns:a16="http://schemas.microsoft.com/office/drawing/2014/main" id="{6DE8E398-AAE9-497C-A5EA-73B07D2FDA4F}"/>
              </a:ext>
            </a:extLst>
          </p:cNvPr>
          <p:cNvGrpSpPr/>
          <p:nvPr/>
        </p:nvGrpSpPr>
        <p:grpSpPr>
          <a:xfrm rot="-2700000">
            <a:off x="-828830" y="-549746"/>
            <a:ext cx="1657659" cy="1580910"/>
            <a:chOff x="4782725" y="1566825"/>
            <a:chExt cx="1657675" cy="1580925"/>
          </a:xfrm>
        </p:grpSpPr>
        <p:sp>
          <p:nvSpPr>
            <p:cNvPr id="32" name="Google Shape;4398;p79">
              <a:extLst>
                <a:ext uri="{FF2B5EF4-FFF2-40B4-BE49-F238E27FC236}">
                  <a16:creationId xmlns:a16="http://schemas.microsoft.com/office/drawing/2014/main" id="{BE022C9D-83B3-4FE8-A3ED-50E2EF2F5DE1}"/>
                </a:ext>
              </a:extLst>
            </p:cNvPr>
            <p:cNvSpPr/>
            <p:nvPr/>
          </p:nvSpPr>
          <p:spPr>
            <a:xfrm>
              <a:off x="5297400" y="1566825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399;p79">
              <a:extLst>
                <a:ext uri="{FF2B5EF4-FFF2-40B4-BE49-F238E27FC236}">
                  <a16:creationId xmlns:a16="http://schemas.microsoft.com/office/drawing/2014/main" id="{9A8E09E4-71A2-4668-BE0B-0339871A46EC}"/>
                </a:ext>
              </a:extLst>
            </p:cNvPr>
            <p:cNvSpPr/>
            <p:nvPr/>
          </p:nvSpPr>
          <p:spPr>
            <a:xfrm>
              <a:off x="4782725" y="1994450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00;p79">
              <a:extLst>
                <a:ext uri="{FF2B5EF4-FFF2-40B4-BE49-F238E27FC236}">
                  <a16:creationId xmlns:a16="http://schemas.microsoft.com/office/drawing/2014/main" id="{E68AAC1E-2AB3-494C-B07A-15F530CDDEC2}"/>
                </a:ext>
              </a:extLst>
            </p:cNvPr>
            <p:cNvSpPr/>
            <p:nvPr/>
          </p:nvSpPr>
          <p:spPr>
            <a:xfrm>
              <a:off x="5418000" y="2525250"/>
              <a:ext cx="622500" cy="622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01;p79">
              <a:extLst>
                <a:ext uri="{FF2B5EF4-FFF2-40B4-BE49-F238E27FC236}">
                  <a16:creationId xmlns:a16="http://schemas.microsoft.com/office/drawing/2014/main" id="{327CDCDA-6718-445C-9CE9-5C92C7903556}"/>
                </a:ext>
              </a:extLst>
            </p:cNvPr>
            <p:cNvSpPr/>
            <p:nvPr/>
          </p:nvSpPr>
          <p:spPr>
            <a:xfrm>
              <a:off x="5384550" y="1685225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Rounded Rectangle 4">
            <a:extLst>
              <a:ext uri="{FF2B5EF4-FFF2-40B4-BE49-F238E27FC236}">
                <a16:creationId xmlns:a16="http://schemas.microsoft.com/office/drawing/2014/main" id="{ED621EA5-1CC8-43A4-9315-15E425BB27F9}"/>
              </a:ext>
            </a:extLst>
          </p:cNvPr>
          <p:cNvSpPr/>
          <p:nvPr/>
        </p:nvSpPr>
        <p:spPr>
          <a:xfrm>
            <a:off x="5877130" y="3011320"/>
            <a:ext cx="2573695" cy="911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Khang’s</a:t>
            </a:r>
            <a:r>
              <a:rPr lang="en-US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973211-62DA-48FD-8249-E266EA9EA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21" y="359071"/>
            <a:ext cx="5156048" cy="462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6378-0A90-4758-9C26-CE443A13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3" y="524580"/>
            <a:ext cx="6890007" cy="572700"/>
          </a:xfrm>
        </p:spPr>
        <p:txBody>
          <a:bodyPr/>
          <a:lstStyle/>
          <a:p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Find the words in the blog – 15 seconds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F1928-E6E1-414B-BA02-C8DC84D348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7620" y="1219200"/>
            <a:ext cx="5268413" cy="39243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739B81-2B16-4975-86FF-3503450E0F4C}"/>
              </a:ext>
            </a:extLst>
          </p:cNvPr>
          <p:cNvSpPr/>
          <p:nvPr/>
        </p:nvSpPr>
        <p:spPr>
          <a:xfrm>
            <a:off x="822718" y="1287779"/>
            <a:ext cx="2131538" cy="198882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suburbs 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dislike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outdoor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29AE572-F694-4D32-B385-18C726441F61}"/>
              </a:ext>
            </a:extLst>
          </p:cNvPr>
          <p:cNvSpPr/>
          <p:nvPr/>
        </p:nvSpPr>
        <p:spPr>
          <a:xfrm>
            <a:off x="440687" y="3523615"/>
            <a:ext cx="2895600" cy="457200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7ECEFD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STOP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EE6D1BC-A947-45C1-A077-C089B06EA590}"/>
              </a:ext>
            </a:extLst>
          </p:cNvPr>
          <p:cNvSpPr/>
          <p:nvPr/>
        </p:nvSpPr>
        <p:spPr>
          <a:xfrm>
            <a:off x="440687" y="4057015"/>
            <a:ext cx="2895600" cy="990600"/>
          </a:xfrm>
          <a:prstGeom prst="rect">
            <a:avLst/>
          </a:prstGeom>
          <a:gradFill rotWithShape="1">
            <a:gsLst>
              <a:gs pos="0">
                <a:srgbClr val="97ABBC">
                  <a:tint val="100000"/>
                  <a:shade val="100000"/>
                  <a:satMod val="130000"/>
                </a:srgbClr>
              </a:gs>
              <a:gs pos="100000">
                <a:srgbClr val="97ABBC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76" name="TextBox 7">
            <a:extLst>
              <a:ext uri="{FF2B5EF4-FFF2-40B4-BE49-F238E27FC236}">
                <a16:creationId xmlns:a16="http://schemas.microsoft.com/office/drawing/2014/main" id="{0882B2CC-675B-4006-A51A-BC4F2ACDA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125" y="4015741"/>
            <a:ext cx="304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77" name="Rounded Rectangle 78">
            <a:extLst>
              <a:ext uri="{FF2B5EF4-FFF2-40B4-BE49-F238E27FC236}">
                <a16:creationId xmlns:a16="http://schemas.microsoft.com/office/drawing/2014/main" id="{F00EA2E8-8103-4898-9E03-075236141AB9}"/>
              </a:ext>
            </a:extLst>
          </p:cNvPr>
          <p:cNvSpPr/>
          <p:nvPr/>
        </p:nvSpPr>
        <p:spPr>
          <a:xfrm>
            <a:off x="669287" y="4133215"/>
            <a:ext cx="9144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3F29DE7-5BBF-4994-A0CF-A85A16D6034C}"/>
              </a:ext>
            </a:extLst>
          </p:cNvPr>
          <p:cNvSpPr/>
          <p:nvPr/>
        </p:nvSpPr>
        <p:spPr>
          <a:xfrm>
            <a:off x="440687" y="3523615"/>
            <a:ext cx="2895600" cy="457200"/>
          </a:xfrm>
          <a:prstGeom prst="rect">
            <a:avLst/>
          </a:prstGeom>
          <a:solidFill>
            <a:srgbClr val="7ECEFD"/>
          </a:solidFill>
          <a:ln w="25400" cap="flat" cmpd="sng" algn="ctr">
            <a:solidFill>
              <a:srgbClr val="7ECEF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TIME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242F49C-FCC5-411F-A101-817BC8B015F1}"/>
              </a:ext>
            </a:extLst>
          </p:cNvPr>
          <p:cNvSpPr/>
          <p:nvPr/>
        </p:nvSpPr>
        <p:spPr>
          <a:xfrm>
            <a:off x="440687" y="3520440"/>
            <a:ext cx="2895600" cy="457200"/>
          </a:xfrm>
          <a:prstGeom prst="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START</a:t>
            </a:r>
          </a:p>
        </p:txBody>
      </p:sp>
      <p:sp>
        <p:nvSpPr>
          <p:cNvPr id="80" name="Rounded Rectangle 81">
            <a:extLst>
              <a:ext uri="{FF2B5EF4-FFF2-40B4-BE49-F238E27FC236}">
                <a16:creationId xmlns:a16="http://schemas.microsoft.com/office/drawing/2014/main" id="{86B4B6FE-747E-4F3F-B1B3-F293A304A5DF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81" name="Rounded Rectangle 82">
            <a:extLst>
              <a:ext uri="{FF2B5EF4-FFF2-40B4-BE49-F238E27FC236}">
                <a16:creationId xmlns:a16="http://schemas.microsoft.com/office/drawing/2014/main" id="{A8FF6588-E3C6-407C-ADAC-2CAD68CF6BF0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59</a:t>
            </a:r>
          </a:p>
        </p:txBody>
      </p:sp>
      <p:sp>
        <p:nvSpPr>
          <p:cNvPr id="82" name="Rounded Rectangle 83">
            <a:extLst>
              <a:ext uri="{FF2B5EF4-FFF2-40B4-BE49-F238E27FC236}">
                <a16:creationId xmlns:a16="http://schemas.microsoft.com/office/drawing/2014/main" id="{3EFDE3B0-78F5-4D70-BC92-F6BED96DFC07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58</a:t>
            </a:r>
          </a:p>
        </p:txBody>
      </p:sp>
      <p:sp>
        <p:nvSpPr>
          <p:cNvPr id="83" name="Rounded Rectangle 84">
            <a:extLst>
              <a:ext uri="{FF2B5EF4-FFF2-40B4-BE49-F238E27FC236}">
                <a16:creationId xmlns:a16="http://schemas.microsoft.com/office/drawing/2014/main" id="{8A261D0A-8BEC-42F7-B948-F97DC4C2574E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57</a:t>
            </a:r>
          </a:p>
        </p:txBody>
      </p:sp>
      <p:sp>
        <p:nvSpPr>
          <p:cNvPr id="84" name="Rounded Rectangle 85">
            <a:extLst>
              <a:ext uri="{FF2B5EF4-FFF2-40B4-BE49-F238E27FC236}">
                <a16:creationId xmlns:a16="http://schemas.microsoft.com/office/drawing/2014/main" id="{A6AB8AF0-7652-4DE7-B46F-FB2BED90BD5C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56</a:t>
            </a:r>
          </a:p>
        </p:txBody>
      </p:sp>
      <p:sp>
        <p:nvSpPr>
          <p:cNvPr id="85" name="Rounded Rectangle 86">
            <a:extLst>
              <a:ext uri="{FF2B5EF4-FFF2-40B4-BE49-F238E27FC236}">
                <a16:creationId xmlns:a16="http://schemas.microsoft.com/office/drawing/2014/main" id="{C64CC88A-333B-457D-ADF4-3D68D5623AD7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55</a:t>
            </a:r>
          </a:p>
        </p:txBody>
      </p:sp>
      <p:sp>
        <p:nvSpPr>
          <p:cNvPr id="86" name="Rounded Rectangle 87">
            <a:extLst>
              <a:ext uri="{FF2B5EF4-FFF2-40B4-BE49-F238E27FC236}">
                <a16:creationId xmlns:a16="http://schemas.microsoft.com/office/drawing/2014/main" id="{10566861-A52E-4070-9738-DEEA58671AED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54</a:t>
            </a:r>
          </a:p>
        </p:txBody>
      </p:sp>
      <p:sp>
        <p:nvSpPr>
          <p:cNvPr id="87" name="Rounded Rectangle 88">
            <a:extLst>
              <a:ext uri="{FF2B5EF4-FFF2-40B4-BE49-F238E27FC236}">
                <a16:creationId xmlns:a16="http://schemas.microsoft.com/office/drawing/2014/main" id="{16401F81-6231-4E27-97B3-BFC0B334584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53</a:t>
            </a:r>
          </a:p>
        </p:txBody>
      </p:sp>
      <p:sp>
        <p:nvSpPr>
          <p:cNvPr id="88" name="Rounded Rectangle 89">
            <a:extLst>
              <a:ext uri="{FF2B5EF4-FFF2-40B4-BE49-F238E27FC236}">
                <a16:creationId xmlns:a16="http://schemas.microsoft.com/office/drawing/2014/main" id="{5D0DF18D-6CEB-4A77-B213-705585330151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52</a:t>
            </a:r>
          </a:p>
        </p:txBody>
      </p:sp>
      <p:sp>
        <p:nvSpPr>
          <p:cNvPr id="89" name="Rounded Rectangle 90">
            <a:extLst>
              <a:ext uri="{FF2B5EF4-FFF2-40B4-BE49-F238E27FC236}">
                <a16:creationId xmlns:a16="http://schemas.microsoft.com/office/drawing/2014/main" id="{EE9283FC-6837-44EB-973A-B0990CCA2B1B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51</a:t>
            </a:r>
          </a:p>
        </p:txBody>
      </p:sp>
      <p:sp>
        <p:nvSpPr>
          <p:cNvPr id="90" name="Rounded Rectangle 91">
            <a:extLst>
              <a:ext uri="{FF2B5EF4-FFF2-40B4-BE49-F238E27FC236}">
                <a16:creationId xmlns:a16="http://schemas.microsoft.com/office/drawing/2014/main" id="{6859D165-E3B2-42E9-B1B5-768954D2B9F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50</a:t>
            </a:r>
          </a:p>
        </p:txBody>
      </p:sp>
      <p:sp>
        <p:nvSpPr>
          <p:cNvPr id="91" name="Rounded Rectangle 92">
            <a:extLst>
              <a:ext uri="{FF2B5EF4-FFF2-40B4-BE49-F238E27FC236}">
                <a16:creationId xmlns:a16="http://schemas.microsoft.com/office/drawing/2014/main" id="{A0F2D90E-9AB3-4022-BC58-E9DC3CEC67F2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49</a:t>
            </a:r>
          </a:p>
        </p:txBody>
      </p:sp>
      <p:sp>
        <p:nvSpPr>
          <p:cNvPr id="92" name="Rounded Rectangle 93">
            <a:extLst>
              <a:ext uri="{FF2B5EF4-FFF2-40B4-BE49-F238E27FC236}">
                <a16:creationId xmlns:a16="http://schemas.microsoft.com/office/drawing/2014/main" id="{444A5B38-FA09-434F-90B3-BC28457D4F4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48</a:t>
            </a:r>
          </a:p>
        </p:txBody>
      </p:sp>
      <p:sp>
        <p:nvSpPr>
          <p:cNvPr id="93" name="Rounded Rectangle 94">
            <a:extLst>
              <a:ext uri="{FF2B5EF4-FFF2-40B4-BE49-F238E27FC236}">
                <a16:creationId xmlns:a16="http://schemas.microsoft.com/office/drawing/2014/main" id="{DBB90242-EE86-42AE-98E7-FD967EF65FC3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47</a:t>
            </a:r>
          </a:p>
        </p:txBody>
      </p:sp>
      <p:sp>
        <p:nvSpPr>
          <p:cNvPr id="94" name="Rounded Rectangle 95">
            <a:extLst>
              <a:ext uri="{FF2B5EF4-FFF2-40B4-BE49-F238E27FC236}">
                <a16:creationId xmlns:a16="http://schemas.microsoft.com/office/drawing/2014/main" id="{ED08F596-30C1-4119-ABF5-DC5EC3883B62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46</a:t>
            </a:r>
          </a:p>
        </p:txBody>
      </p:sp>
      <p:sp>
        <p:nvSpPr>
          <p:cNvPr id="95" name="Rounded Rectangle 96">
            <a:extLst>
              <a:ext uri="{FF2B5EF4-FFF2-40B4-BE49-F238E27FC236}">
                <a16:creationId xmlns:a16="http://schemas.microsoft.com/office/drawing/2014/main" id="{012C92EF-E14E-40B0-B33E-8466440E4FC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</a:p>
        </p:txBody>
      </p:sp>
      <p:sp>
        <p:nvSpPr>
          <p:cNvPr id="96" name="Rounded Rectangle 97">
            <a:extLst>
              <a:ext uri="{FF2B5EF4-FFF2-40B4-BE49-F238E27FC236}">
                <a16:creationId xmlns:a16="http://schemas.microsoft.com/office/drawing/2014/main" id="{16BCFF02-50CF-43FC-94EC-1C043F6C460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44</a:t>
            </a:r>
          </a:p>
        </p:txBody>
      </p:sp>
      <p:sp>
        <p:nvSpPr>
          <p:cNvPr id="97" name="Rounded Rectangle 98">
            <a:extLst>
              <a:ext uri="{FF2B5EF4-FFF2-40B4-BE49-F238E27FC236}">
                <a16:creationId xmlns:a16="http://schemas.microsoft.com/office/drawing/2014/main" id="{6FBEFDCB-4D9E-40E9-9048-0CC9D0EAEE8C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43</a:t>
            </a:r>
          </a:p>
        </p:txBody>
      </p:sp>
      <p:sp>
        <p:nvSpPr>
          <p:cNvPr id="98" name="Rounded Rectangle 99">
            <a:extLst>
              <a:ext uri="{FF2B5EF4-FFF2-40B4-BE49-F238E27FC236}">
                <a16:creationId xmlns:a16="http://schemas.microsoft.com/office/drawing/2014/main" id="{992B43C7-1815-4148-AD58-3015A1E56F4E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42</a:t>
            </a:r>
          </a:p>
        </p:txBody>
      </p:sp>
      <p:sp>
        <p:nvSpPr>
          <p:cNvPr id="99" name="Rounded Rectangle 100">
            <a:extLst>
              <a:ext uri="{FF2B5EF4-FFF2-40B4-BE49-F238E27FC236}">
                <a16:creationId xmlns:a16="http://schemas.microsoft.com/office/drawing/2014/main" id="{5B9F6042-6CF8-4C74-9BE2-94E0D0BCF5B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41</a:t>
            </a:r>
          </a:p>
        </p:txBody>
      </p:sp>
      <p:sp>
        <p:nvSpPr>
          <p:cNvPr id="100" name="Rounded Rectangle 101">
            <a:extLst>
              <a:ext uri="{FF2B5EF4-FFF2-40B4-BE49-F238E27FC236}">
                <a16:creationId xmlns:a16="http://schemas.microsoft.com/office/drawing/2014/main" id="{A3EA5EAF-935F-47E3-A03F-D1148E31507A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40</a:t>
            </a:r>
          </a:p>
        </p:txBody>
      </p:sp>
      <p:sp>
        <p:nvSpPr>
          <p:cNvPr id="101" name="Rounded Rectangle 102">
            <a:extLst>
              <a:ext uri="{FF2B5EF4-FFF2-40B4-BE49-F238E27FC236}">
                <a16:creationId xmlns:a16="http://schemas.microsoft.com/office/drawing/2014/main" id="{7708CC35-7F99-4E5C-9DB8-F5420B7E737B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39</a:t>
            </a:r>
          </a:p>
        </p:txBody>
      </p:sp>
      <p:sp>
        <p:nvSpPr>
          <p:cNvPr id="102" name="Rounded Rectangle 103">
            <a:extLst>
              <a:ext uri="{FF2B5EF4-FFF2-40B4-BE49-F238E27FC236}">
                <a16:creationId xmlns:a16="http://schemas.microsoft.com/office/drawing/2014/main" id="{AAD83561-98B5-4A67-A14E-07F277583F5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38</a:t>
            </a:r>
          </a:p>
        </p:txBody>
      </p:sp>
      <p:sp>
        <p:nvSpPr>
          <p:cNvPr id="103" name="Rounded Rectangle 104">
            <a:extLst>
              <a:ext uri="{FF2B5EF4-FFF2-40B4-BE49-F238E27FC236}">
                <a16:creationId xmlns:a16="http://schemas.microsoft.com/office/drawing/2014/main" id="{9372EE72-7797-4FF1-825C-D92D58FE48EE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37</a:t>
            </a:r>
          </a:p>
        </p:txBody>
      </p:sp>
      <p:sp>
        <p:nvSpPr>
          <p:cNvPr id="104" name="Rounded Rectangle 105">
            <a:extLst>
              <a:ext uri="{FF2B5EF4-FFF2-40B4-BE49-F238E27FC236}">
                <a16:creationId xmlns:a16="http://schemas.microsoft.com/office/drawing/2014/main" id="{BFA7F29E-9166-4973-94C4-D0707F46EE9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36</a:t>
            </a:r>
          </a:p>
        </p:txBody>
      </p:sp>
      <p:sp>
        <p:nvSpPr>
          <p:cNvPr id="105" name="Rounded Rectangle 106">
            <a:extLst>
              <a:ext uri="{FF2B5EF4-FFF2-40B4-BE49-F238E27FC236}">
                <a16:creationId xmlns:a16="http://schemas.microsoft.com/office/drawing/2014/main" id="{F5BE5745-DF57-43E3-A9BB-C9B74746F8F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35</a:t>
            </a:r>
          </a:p>
        </p:txBody>
      </p:sp>
      <p:sp>
        <p:nvSpPr>
          <p:cNvPr id="106" name="Rounded Rectangle 107">
            <a:extLst>
              <a:ext uri="{FF2B5EF4-FFF2-40B4-BE49-F238E27FC236}">
                <a16:creationId xmlns:a16="http://schemas.microsoft.com/office/drawing/2014/main" id="{F1FCD663-CEF3-43A1-A04E-DD9A19B35B3D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34</a:t>
            </a:r>
          </a:p>
        </p:txBody>
      </p:sp>
      <p:sp>
        <p:nvSpPr>
          <p:cNvPr id="107" name="Rounded Rectangle 108">
            <a:extLst>
              <a:ext uri="{FF2B5EF4-FFF2-40B4-BE49-F238E27FC236}">
                <a16:creationId xmlns:a16="http://schemas.microsoft.com/office/drawing/2014/main" id="{AF006DF2-EB44-4880-BF04-9BC43AB3735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33</a:t>
            </a:r>
          </a:p>
        </p:txBody>
      </p:sp>
      <p:sp>
        <p:nvSpPr>
          <p:cNvPr id="108" name="Rounded Rectangle 109">
            <a:extLst>
              <a:ext uri="{FF2B5EF4-FFF2-40B4-BE49-F238E27FC236}">
                <a16:creationId xmlns:a16="http://schemas.microsoft.com/office/drawing/2014/main" id="{576109F8-994D-48C1-B1EB-E0E290B094A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32</a:t>
            </a:r>
          </a:p>
        </p:txBody>
      </p:sp>
      <p:sp>
        <p:nvSpPr>
          <p:cNvPr id="109" name="Rounded Rectangle 110">
            <a:extLst>
              <a:ext uri="{FF2B5EF4-FFF2-40B4-BE49-F238E27FC236}">
                <a16:creationId xmlns:a16="http://schemas.microsoft.com/office/drawing/2014/main" id="{F1F81239-6C30-4B70-8A37-1B3971CA4E8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31</a:t>
            </a:r>
          </a:p>
        </p:txBody>
      </p:sp>
      <p:sp>
        <p:nvSpPr>
          <p:cNvPr id="110" name="Rounded Rectangle 111">
            <a:extLst>
              <a:ext uri="{FF2B5EF4-FFF2-40B4-BE49-F238E27FC236}">
                <a16:creationId xmlns:a16="http://schemas.microsoft.com/office/drawing/2014/main" id="{0527B450-F827-4010-A351-9085BE0735A5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30</a:t>
            </a:r>
          </a:p>
        </p:txBody>
      </p:sp>
      <p:sp>
        <p:nvSpPr>
          <p:cNvPr id="111" name="Rounded Rectangle 112">
            <a:extLst>
              <a:ext uri="{FF2B5EF4-FFF2-40B4-BE49-F238E27FC236}">
                <a16:creationId xmlns:a16="http://schemas.microsoft.com/office/drawing/2014/main" id="{167F3C3B-4ECC-481A-8E0A-9262F63C27B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</a:p>
        </p:txBody>
      </p:sp>
      <p:sp>
        <p:nvSpPr>
          <p:cNvPr id="112" name="Rounded Rectangle 113">
            <a:extLst>
              <a:ext uri="{FF2B5EF4-FFF2-40B4-BE49-F238E27FC236}">
                <a16:creationId xmlns:a16="http://schemas.microsoft.com/office/drawing/2014/main" id="{978D4F2A-D09E-4036-AA10-864AC10E9C73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</a:p>
        </p:txBody>
      </p:sp>
      <p:sp>
        <p:nvSpPr>
          <p:cNvPr id="113" name="Rounded Rectangle 114">
            <a:extLst>
              <a:ext uri="{FF2B5EF4-FFF2-40B4-BE49-F238E27FC236}">
                <a16:creationId xmlns:a16="http://schemas.microsoft.com/office/drawing/2014/main" id="{B5D22666-0A80-4553-B32A-20537F2A3317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27</a:t>
            </a:r>
          </a:p>
        </p:txBody>
      </p:sp>
      <p:sp>
        <p:nvSpPr>
          <p:cNvPr id="114" name="Rounded Rectangle 115">
            <a:extLst>
              <a:ext uri="{FF2B5EF4-FFF2-40B4-BE49-F238E27FC236}">
                <a16:creationId xmlns:a16="http://schemas.microsoft.com/office/drawing/2014/main" id="{1326268C-6BFF-4527-8687-374FEA2DA94D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26</a:t>
            </a:r>
          </a:p>
        </p:txBody>
      </p:sp>
      <p:sp>
        <p:nvSpPr>
          <p:cNvPr id="115" name="Rounded Rectangle 116">
            <a:extLst>
              <a:ext uri="{FF2B5EF4-FFF2-40B4-BE49-F238E27FC236}">
                <a16:creationId xmlns:a16="http://schemas.microsoft.com/office/drawing/2014/main" id="{B0ECA127-BA71-4CEA-B8BD-2707D93C67EA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</a:p>
        </p:txBody>
      </p:sp>
      <p:sp>
        <p:nvSpPr>
          <p:cNvPr id="116" name="Rounded Rectangle 117">
            <a:extLst>
              <a:ext uri="{FF2B5EF4-FFF2-40B4-BE49-F238E27FC236}">
                <a16:creationId xmlns:a16="http://schemas.microsoft.com/office/drawing/2014/main" id="{54386480-C62C-4692-9D69-D8CA75C667A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24</a:t>
            </a:r>
          </a:p>
        </p:txBody>
      </p:sp>
      <p:sp>
        <p:nvSpPr>
          <p:cNvPr id="117" name="Rounded Rectangle 118">
            <a:extLst>
              <a:ext uri="{FF2B5EF4-FFF2-40B4-BE49-F238E27FC236}">
                <a16:creationId xmlns:a16="http://schemas.microsoft.com/office/drawing/2014/main" id="{53F4ED28-08EC-4003-96BF-DB9F517CF002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</a:p>
        </p:txBody>
      </p:sp>
      <p:sp>
        <p:nvSpPr>
          <p:cNvPr id="118" name="Rounded Rectangle 119">
            <a:extLst>
              <a:ext uri="{FF2B5EF4-FFF2-40B4-BE49-F238E27FC236}">
                <a16:creationId xmlns:a16="http://schemas.microsoft.com/office/drawing/2014/main" id="{060DF71C-929A-4979-AA57-0DE98A2854EC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</a:p>
        </p:txBody>
      </p:sp>
      <p:sp>
        <p:nvSpPr>
          <p:cNvPr id="119" name="Rounded Rectangle 120">
            <a:extLst>
              <a:ext uri="{FF2B5EF4-FFF2-40B4-BE49-F238E27FC236}">
                <a16:creationId xmlns:a16="http://schemas.microsoft.com/office/drawing/2014/main" id="{BECC8E36-4E59-499A-97D5-E37F8989F40F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</a:p>
        </p:txBody>
      </p:sp>
      <p:sp>
        <p:nvSpPr>
          <p:cNvPr id="120" name="Rounded Rectangle 121">
            <a:extLst>
              <a:ext uri="{FF2B5EF4-FFF2-40B4-BE49-F238E27FC236}">
                <a16:creationId xmlns:a16="http://schemas.microsoft.com/office/drawing/2014/main" id="{2CF4598C-D79B-491B-8C0C-2C6F924FE92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</a:p>
        </p:txBody>
      </p:sp>
      <p:sp>
        <p:nvSpPr>
          <p:cNvPr id="121" name="Rounded Rectangle 122">
            <a:extLst>
              <a:ext uri="{FF2B5EF4-FFF2-40B4-BE49-F238E27FC236}">
                <a16:creationId xmlns:a16="http://schemas.microsoft.com/office/drawing/2014/main" id="{797EC944-6FA4-4609-9261-B2090C62D083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</p:txBody>
      </p:sp>
      <p:sp>
        <p:nvSpPr>
          <p:cNvPr id="122" name="Rounded Rectangle 123">
            <a:extLst>
              <a:ext uri="{FF2B5EF4-FFF2-40B4-BE49-F238E27FC236}">
                <a16:creationId xmlns:a16="http://schemas.microsoft.com/office/drawing/2014/main" id="{B4F7E444-157A-47AD-A93F-C4621C3F5E13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</a:p>
        </p:txBody>
      </p:sp>
      <p:sp>
        <p:nvSpPr>
          <p:cNvPr id="123" name="Rounded Rectangle 124">
            <a:extLst>
              <a:ext uri="{FF2B5EF4-FFF2-40B4-BE49-F238E27FC236}">
                <a16:creationId xmlns:a16="http://schemas.microsoft.com/office/drawing/2014/main" id="{1F525514-7F98-4053-8FAC-D0BF28530942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</a:p>
        </p:txBody>
      </p:sp>
      <p:sp>
        <p:nvSpPr>
          <p:cNvPr id="124" name="Rounded Rectangle 125">
            <a:extLst>
              <a:ext uri="{FF2B5EF4-FFF2-40B4-BE49-F238E27FC236}">
                <a16:creationId xmlns:a16="http://schemas.microsoft.com/office/drawing/2014/main" id="{828DA38F-A89C-47E2-A56D-5B218E581582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</a:p>
        </p:txBody>
      </p:sp>
      <p:sp>
        <p:nvSpPr>
          <p:cNvPr id="125" name="Rounded Rectangle 126">
            <a:extLst>
              <a:ext uri="{FF2B5EF4-FFF2-40B4-BE49-F238E27FC236}">
                <a16:creationId xmlns:a16="http://schemas.microsoft.com/office/drawing/2014/main" id="{18B08D55-F890-4637-914D-B9F8D6F8A0A5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</a:p>
        </p:txBody>
      </p:sp>
      <p:sp>
        <p:nvSpPr>
          <p:cNvPr id="126" name="Rounded Rectangle 127">
            <a:extLst>
              <a:ext uri="{FF2B5EF4-FFF2-40B4-BE49-F238E27FC236}">
                <a16:creationId xmlns:a16="http://schemas.microsoft.com/office/drawing/2014/main" id="{7DABE9A0-5A5F-407E-AF30-4D94AAD455F1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</a:p>
        </p:txBody>
      </p:sp>
      <p:sp>
        <p:nvSpPr>
          <p:cNvPr id="127" name="Rounded Rectangle 128">
            <a:extLst>
              <a:ext uri="{FF2B5EF4-FFF2-40B4-BE49-F238E27FC236}">
                <a16:creationId xmlns:a16="http://schemas.microsoft.com/office/drawing/2014/main" id="{B58384A5-A28B-4068-BE9E-B3E41C53FDFD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</a:p>
        </p:txBody>
      </p:sp>
      <p:sp>
        <p:nvSpPr>
          <p:cNvPr id="128" name="Rounded Rectangle 129">
            <a:extLst>
              <a:ext uri="{FF2B5EF4-FFF2-40B4-BE49-F238E27FC236}">
                <a16:creationId xmlns:a16="http://schemas.microsoft.com/office/drawing/2014/main" id="{D7024859-00EA-4A37-BDC5-0B5D94F7EB18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</a:p>
        </p:txBody>
      </p:sp>
      <p:sp>
        <p:nvSpPr>
          <p:cNvPr id="129" name="Rounded Rectangle 130">
            <a:extLst>
              <a:ext uri="{FF2B5EF4-FFF2-40B4-BE49-F238E27FC236}">
                <a16:creationId xmlns:a16="http://schemas.microsoft.com/office/drawing/2014/main" id="{F8C78E84-8B54-4672-B37C-771576FDD51D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</a:p>
        </p:txBody>
      </p:sp>
      <p:sp>
        <p:nvSpPr>
          <p:cNvPr id="130" name="Rounded Rectangle 131">
            <a:extLst>
              <a:ext uri="{FF2B5EF4-FFF2-40B4-BE49-F238E27FC236}">
                <a16:creationId xmlns:a16="http://schemas.microsoft.com/office/drawing/2014/main" id="{18FD6F7F-3F8A-4C77-B2E4-953947A8816F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</a:p>
        </p:txBody>
      </p:sp>
      <p:sp>
        <p:nvSpPr>
          <p:cNvPr id="131" name="Rounded Rectangle 132">
            <a:extLst>
              <a:ext uri="{FF2B5EF4-FFF2-40B4-BE49-F238E27FC236}">
                <a16:creationId xmlns:a16="http://schemas.microsoft.com/office/drawing/2014/main" id="{1E75D99A-0B49-485E-B8A0-3FC543D35004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09</a:t>
            </a:r>
          </a:p>
        </p:txBody>
      </p:sp>
      <p:sp>
        <p:nvSpPr>
          <p:cNvPr id="132" name="Rounded Rectangle 133">
            <a:extLst>
              <a:ext uri="{FF2B5EF4-FFF2-40B4-BE49-F238E27FC236}">
                <a16:creationId xmlns:a16="http://schemas.microsoft.com/office/drawing/2014/main" id="{BF9F19AE-4464-4B40-A51A-4BBAD1E2981B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08</a:t>
            </a:r>
          </a:p>
        </p:txBody>
      </p:sp>
      <p:sp>
        <p:nvSpPr>
          <p:cNvPr id="133" name="Rounded Rectangle 134">
            <a:extLst>
              <a:ext uri="{FF2B5EF4-FFF2-40B4-BE49-F238E27FC236}">
                <a16:creationId xmlns:a16="http://schemas.microsoft.com/office/drawing/2014/main" id="{06363879-C84A-4C23-84F1-F35A0CCB75A8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07</a:t>
            </a:r>
          </a:p>
        </p:txBody>
      </p:sp>
      <p:sp>
        <p:nvSpPr>
          <p:cNvPr id="134" name="Rounded Rectangle 135">
            <a:extLst>
              <a:ext uri="{FF2B5EF4-FFF2-40B4-BE49-F238E27FC236}">
                <a16:creationId xmlns:a16="http://schemas.microsoft.com/office/drawing/2014/main" id="{CF381069-45F2-4A37-97F7-80A1EA78D8F1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06</a:t>
            </a:r>
          </a:p>
        </p:txBody>
      </p:sp>
      <p:sp>
        <p:nvSpPr>
          <p:cNvPr id="135" name="Rounded Rectangle 136">
            <a:extLst>
              <a:ext uri="{FF2B5EF4-FFF2-40B4-BE49-F238E27FC236}">
                <a16:creationId xmlns:a16="http://schemas.microsoft.com/office/drawing/2014/main" id="{BB7EE2B9-BAD6-44E2-B36D-4E8B33088715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05</a:t>
            </a:r>
          </a:p>
        </p:txBody>
      </p:sp>
      <p:sp>
        <p:nvSpPr>
          <p:cNvPr id="136" name="Rounded Rectangle 137">
            <a:extLst>
              <a:ext uri="{FF2B5EF4-FFF2-40B4-BE49-F238E27FC236}">
                <a16:creationId xmlns:a16="http://schemas.microsoft.com/office/drawing/2014/main" id="{ECB10CED-68FF-42E2-BDB5-9D4121F7AE95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04</a:t>
            </a:r>
          </a:p>
        </p:txBody>
      </p:sp>
      <p:sp>
        <p:nvSpPr>
          <p:cNvPr id="137" name="Rounded Rectangle 138">
            <a:extLst>
              <a:ext uri="{FF2B5EF4-FFF2-40B4-BE49-F238E27FC236}">
                <a16:creationId xmlns:a16="http://schemas.microsoft.com/office/drawing/2014/main" id="{AC1F850E-7C64-4AE3-8857-A384A22F18F9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03</a:t>
            </a:r>
          </a:p>
        </p:txBody>
      </p:sp>
      <p:sp>
        <p:nvSpPr>
          <p:cNvPr id="138" name="Rounded Rectangle 139">
            <a:extLst>
              <a:ext uri="{FF2B5EF4-FFF2-40B4-BE49-F238E27FC236}">
                <a16:creationId xmlns:a16="http://schemas.microsoft.com/office/drawing/2014/main" id="{F53811DA-75F0-44EC-8FE3-2AB282ABB36B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02</a:t>
            </a:r>
          </a:p>
        </p:txBody>
      </p:sp>
      <p:sp>
        <p:nvSpPr>
          <p:cNvPr id="139" name="Rounded Rectangle 140">
            <a:extLst>
              <a:ext uri="{FF2B5EF4-FFF2-40B4-BE49-F238E27FC236}">
                <a16:creationId xmlns:a16="http://schemas.microsoft.com/office/drawing/2014/main" id="{2BFDCBE4-E5DE-4771-BCEF-A649C2707331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01</a:t>
            </a:r>
          </a:p>
        </p:txBody>
      </p:sp>
      <p:sp>
        <p:nvSpPr>
          <p:cNvPr id="140" name="Rounded Rectangle 141">
            <a:extLst>
              <a:ext uri="{FF2B5EF4-FFF2-40B4-BE49-F238E27FC236}">
                <a16:creationId xmlns:a16="http://schemas.microsoft.com/office/drawing/2014/main" id="{250BCD30-B867-4CBF-8CB2-EEB5C661CF36}"/>
              </a:ext>
            </a:extLst>
          </p:cNvPr>
          <p:cNvSpPr/>
          <p:nvPr/>
        </p:nvSpPr>
        <p:spPr>
          <a:xfrm>
            <a:off x="1888487" y="4133215"/>
            <a:ext cx="12192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00</a:t>
            </a:r>
          </a:p>
        </p:txBody>
      </p:sp>
      <p:sp>
        <p:nvSpPr>
          <p:cNvPr id="141" name="Rounded Rectangle 142">
            <a:extLst>
              <a:ext uri="{FF2B5EF4-FFF2-40B4-BE49-F238E27FC236}">
                <a16:creationId xmlns:a16="http://schemas.microsoft.com/office/drawing/2014/main" id="{61B55DF4-3E7D-4EAB-BAA4-6FAEB5CCB9E6}"/>
              </a:ext>
            </a:extLst>
          </p:cNvPr>
          <p:cNvSpPr/>
          <p:nvPr/>
        </p:nvSpPr>
        <p:spPr>
          <a:xfrm>
            <a:off x="669287" y="4133215"/>
            <a:ext cx="9144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  <p:sp>
        <p:nvSpPr>
          <p:cNvPr id="142" name="Rounded Rectangle 143">
            <a:extLst>
              <a:ext uri="{FF2B5EF4-FFF2-40B4-BE49-F238E27FC236}">
                <a16:creationId xmlns:a16="http://schemas.microsoft.com/office/drawing/2014/main" id="{B7F0D3CA-853A-4B43-AD67-A6AE43F5E688}"/>
              </a:ext>
            </a:extLst>
          </p:cNvPr>
          <p:cNvSpPr/>
          <p:nvPr/>
        </p:nvSpPr>
        <p:spPr>
          <a:xfrm>
            <a:off x="669287" y="4133215"/>
            <a:ext cx="914400" cy="838200"/>
          </a:xfrm>
          <a:prstGeom prst="roundRect">
            <a:avLst/>
          </a:prstGeom>
          <a:solidFill>
            <a:srgbClr val="1C3AA9"/>
          </a:solidFill>
          <a:ln w="25400" cap="flat" cmpd="sng" algn="ctr">
            <a:solidFill>
              <a:srgbClr val="1C3AA9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84825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500"/>
                            </p:stCondLst>
                            <p:childTnLst>
                              <p:par>
                                <p:cTn id="4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500"/>
                            </p:stCondLst>
                            <p:childTnLst>
                              <p:par>
                                <p:cTn id="6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500"/>
                            </p:stCondLst>
                            <p:childTnLst>
                              <p:par>
                                <p:cTn id="6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20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9" dur="500" autoRev="1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6378-0A90-4758-9C26-CE443A13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3" y="524580"/>
            <a:ext cx="6890007" cy="572700"/>
          </a:xfrm>
        </p:spPr>
        <p:txBody>
          <a:bodyPr/>
          <a:lstStyle/>
          <a:p>
            <a:pPr algn="ctr"/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Find the words in the blog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F1928-E6E1-414B-BA02-C8DC84D34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9520" y="1203960"/>
            <a:ext cx="5268413" cy="39243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739B81-2B16-4975-86FF-3503450E0F4C}"/>
              </a:ext>
            </a:extLst>
          </p:cNvPr>
          <p:cNvSpPr/>
          <p:nvPr/>
        </p:nvSpPr>
        <p:spPr>
          <a:xfrm>
            <a:off x="826823" y="1725929"/>
            <a:ext cx="2131538" cy="236982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suburbs 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dislike</a:t>
            </a:r>
          </a:p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outdoor 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12A52902-A274-4078-BE4A-89E671C8DBA3}"/>
              </a:ext>
            </a:extLst>
          </p:cNvPr>
          <p:cNvSpPr/>
          <p:nvPr/>
        </p:nvSpPr>
        <p:spPr>
          <a:xfrm>
            <a:off x="4624576" y="2556510"/>
            <a:ext cx="701804" cy="354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C4836B8C-AF83-4C0B-823D-D32F56E78846}"/>
              </a:ext>
            </a:extLst>
          </p:cNvPr>
          <p:cNvSpPr/>
          <p:nvPr/>
        </p:nvSpPr>
        <p:spPr>
          <a:xfrm>
            <a:off x="4723636" y="3086100"/>
            <a:ext cx="648464" cy="2971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8B319FDF-FEEC-4AD6-A2FE-FDF5BF20DFE7}"/>
              </a:ext>
            </a:extLst>
          </p:cNvPr>
          <p:cNvSpPr/>
          <p:nvPr/>
        </p:nvSpPr>
        <p:spPr>
          <a:xfrm>
            <a:off x="6179056" y="4061460"/>
            <a:ext cx="557024" cy="3124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2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4" grpId="0" animBg="1"/>
      <p:bldP spid="1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6CCE6D-F980-4A18-B917-1E7A041C8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899" y="1426452"/>
            <a:ext cx="5256202" cy="3446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FD1591-89C2-445C-A1D0-E0ECCF95DFDD}"/>
              </a:ext>
            </a:extLst>
          </p:cNvPr>
          <p:cNvSpPr txBox="1"/>
          <p:nvPr/>
        </p:nvSpPr>
        <p:spPr>
          <a:xfrm>
            <a:off x="1492380" y="470537"/>
            <a:ext cx="186983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Suburb?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ADE6BC-F5F0-4C41-8EB2-92A47B93587D}"/>
              </a:ext>
            </a:extLst>
          </p:cNvPr>
          <p:cNvSpPr txBox="1"/>
          <p:nvPr/>
        </p:nvSpPr>
        <p:spPr>
          <a:xfrm>
            <a:off x="3552864" y="270481"/>
            <a:ext cx="4362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an area OUTSIDE the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of a city.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DF2F9-235D-4A5F-9E8A-ABE2F3572EED}"/>
              </a:ext>
            </a:extLst>
          </p:cNvPr>
          <p:cNvSpPr txBox="1"/>
          <p:nvPr/>
        </p:nvSpPr>
        <p:spPr>
          <a:xfrm>
            <a:off x="3552865" y="892992"/>
            <a:ext cx="4179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B. an area INSIDE the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of a city.  </a:t>
            </a:r>
          </a:p>
        </p:txBody>
      </p:sp>
    </p:spTree>
    <p:extLst>
      <p:ext uri="{BB962C8B-B14F-4D97-AF65-F5344CB8AC3E}">
        <p14:creationId xmlns:p14="http://schemas.microsoft.com/office/powerpoint/2010/main" val="14798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97531E-6 L -0.02083 0.0623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311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C2E3CC-7377-4E4F-846C-39FD0A46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810" y="676228"/>
            <a:ext cx="4799104" cy="4379093"/>
          </a:xfrm>
          <a:prstGeom prst="rect">
            <a:avLst/>
          </a:prstGeom>
        </p:spPr>
      </p:pic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5A131414-1DE9-475A-B5D9-89B421834B7E}"/>
              </a:ext>
            </a:extLst>
          </p:cNvPr>
          <p:cNvSpPr/>
          <p:nvPr/>
        </p:nvSpPr>
        <p:spPr>
          <a:xfrm>
            <a:off x="2656233" y="59295"/>
            <a:ext cx="3831533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and answer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550615-0426-426D-8ABE-FDAC67BF2BF0}"/>
              </a:ext>
            </a:extLst>
          </p:cNvPr>
          <p:cNvSpPr txBox="1"/>
          <p:nvPr/>
        </p:nvSpPr>
        <p:spPr>
          <a:xfrm>
            <a:off x="220980" y="695525"/>
            <a:ext cx="3895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1. Where 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Khang’s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C6F866-943A-4830-BA49-ABEDD4A96316}"/>
              </a:ext>
            </a:extLst>
          </p:cNvPr>
          <p:cNvSpPr txBox="1"/>
          <p:nvPr/>
        </p:nvSpPr>
        <p:spPr>
          <a:xfrm>
            <a:off x="220980" y="1540764"/>
            <a:ext cx="40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2. Why is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great for outdoor activities?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1ABFBC-C6A0-4C56-99D4-A84345765EEA}"/>
              </a:ext>
            </a:extLst>
          </p:cNvPr>
          <p:cNvSpPr txBox="1"/>
          <p:nvPr/>
        </p:nvSpPr>
        <p:spPr>
          <a:xfrm>
            <a:off x="220980" y="2865775"/>
            <a:ext cx="40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3. What are the people in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like?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A64B4-FE13-4CAC-9EDC-58EEDA4B19BE}"/>
              </a:ext>
            </a:extLst>
          </p:cNvPr>
          <p:cNvSpPr txBox="1"/>
          <p:nvPr/>
        </p:nvSpPr>
        <p:spPr>
          <a:xfrm>
            <a:off x="220980" y="4008775"/>
            <a:ext cx="422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4. How are the street in his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0E533B-A7E1-4A63-9C71-65CADC8AC21C}"/>
              </a:ext>
            </a:extLst>
          </p:cNvPr>
          <p:cNvCxnSpPr>
            <a:cxnSpLocks/>
          </p:cNvCxnSpPr>
          <p:nvPr/>
        </p:nvCxnSpPr>
        <p:spPr>
          <a:xfrm>
            <a:off x="548639" y="994380"/>
            <a:ext cx="5943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7292AF-4530-456E-B7B4-73A1DAE60CBA}"/>
              </a:ext>
            </a:extLst>
          </p:cNvPr>
          <p:cNvCxnSpPr>
            <a:cxnSpLocks/>
          </p:cNvCxnSpPr>
          <p:nvPr/>
        </p:nvCxnSpPr>
        <p:spPr>
          <a:xfrm>
            <a:off x="1432559" y="994380"/>
            <a:ext cx="22479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95F86C-1C04-4510-BE61-2A72A6A0C196}"/>
              </a:ext>
            </a:extLst>
          </p:cNvPr>
          <p:cNvCxnSpPr>
            <a:cxnSpLocks/>
          </p:cNvCxnSpPr>
          <p:nvPr/>
        </p:nvCxnSpPr>
        <p:spPr>
          <a:xfrm>
            <a:off x="548639" y="1843980"/>
            <a:ext cx="4038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2F91F5-E926-4422-9060-9F8CE16A321F}"/>
              </a:ext>
            </a:extLst>
          </p:cNvPr>
          <p:cNvCxnSpPr>
            <a:cxnSpLocks/>
          </p:cNvCxnSpPr>
          <p:nvPr/>
        </p:nvCxnSpPr>
        <p:spPr>
          <a:xfrm>
            <a:off x="1523999" y="1847820"/>
            <a:ext cx="14020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C2CE9EA-562B-4C6C-9CB9-02E4EBF58EED}"/>
              </a:ext>
            </a:extLst>
          </p:cNvPr>
          <p:cNvCxnSpPr>
            <a:cxnSpLocks/>
          </p:cNvCxnSpPr>
          <p:nvPr/>
        </p:nvCxnSpPr>
        <p:spPr>
          <a:xfrm>
            <a:off x="2987039" y="1843980"/>
            <a:ext cx="5410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EA3E230-3DBE-4216-A8BC-56C8E1B68B5E}"/>
              </a:ext>
            </a:extLst>
          </p:cNvPr>
          <p:cNvCxnSpPr>
            <a:cxnSpLocks/>
          </p:cNvCxnSpPr>
          <p:nvPr/>
        </p:nvCxnSpPr>
        <p:spPr>
          <a:xfrm>
            <a:off x="342899" y="2103060"/>
            <a:ext cx="15621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B7EF03-8F1A-4661-8E40-9CF8FF82F96E}"/>
              </a:ext>
            </a:extLst>
          </p:cNvPr>
          <p:cNvCxnSpPr>
            <a:cxnSpLocks/>
          </p:cNvCxnSpPr>
          <p:nvPr/>
        </p:nvCxnSpPr>
        <p:spPr>
          <a:xfrm>
            <a:off x="548639" y="3158460"/>
            <a:ext cx="4800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21ED974-9E91-4275-BDA1-501B82CBE80E}"/>
              </a:ext>
            </a:extLst>
          </p:cNvPr>
          <p:cNvCxnSpPr>
            <a:cxnSpLocks/>
          </p:cNvCxnSpPr>
          <p:nvPr/>
        </p:nvCxnSpPr>
        <p:spPr>
          <a:xfrm>
            <a:off x="1805939" y="3158460"/>
            <a:ext cx="6477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FD726B5-15AB-4488-91E1-682F3D9D2CBE}"/>
              </a:ext>
            </a:extLst>
          </p:cNvPr>
          <p:cNvCxnSpPr>
            <a:cxnSpLocks/>
          </p:cNvCxnSpPr>
          <p:nvPr/>
        </p:nvCxnSpPr>
        <p:spPr>
          <a:xfrm>
            <a:off x="1805939" y="3424968"/>
            <a:ext cx="3505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E183A38-21F9-466C-B2E6-56C065578E45}"/>
              </a:ext>
            </a:extLst>
          </p:cNvPr>
          <p:cNvCxnSpPr>
            <a:cxnSpLocks/>
          </p:cNvCxnSpPr>
          <p:nvPr/>
        </p:nvCxnSpPr>
        <p:spPr>
          <a:xfrm>
            <a:off x="548639" y="4301460"/>
            <a:ext cx="4038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0CBA01-4AEF-4F10-B1B5-807F37F3466A}"/>
              </a:ext>
            </a:extLst>
          </p:cNvPr>
          <p:cNvCxnSpPr>
            <a:cxnSpLocks/>
          </p:cNvCxnSpPr>
          <p:nvPr/>
        </p:nvCxnSpPr>
        <p:spPr>
          <a:xfrm>
            <a:off x="1684018" y="4301460"/>
            <a:ext cx="6248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FF1C92-1578-4D2C-9683-E8C38F4F98D1}"/>
              </a:ext>
            </a:extLst>
          </p:cNvPr>
          <p:cNvSpPr/>
          <p:nvPr/>
        </p:nvSpPr>
        <p:spPr>
          <a:xfrm>
            <a:off x="342899" y="1076377"/>
            <a:ext cx="868296" cy="418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Place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CB2C198-7CE3-4733-AFB5-7287E27BD34C}"/>
              </a:ext>
            </a:extLst>
          </p:cNvPr>
          <p:cNvSpPr/>
          <p:nvPr/>
        </p:nvSpPr>
        <p:spPr>
          <a:xfrm>
            <a:off x="342898" y="2198246"/>
            <a:ext cx="2200518" cy="418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Reason 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(because)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4122BAC-E95F-495E-BEE3-EC7151D3D607}"/>
              </a:ext>
            </a:extLst>
          </p:cNvPr>
          <p:cNvSpPr/>
          <p:nvPr/>
        </p:nvSpPr>
        <p:spPr>
          <a:xfrm>
            <a:off x="342898" y="3504531"/>
            <a:ext cx="868297" cy="418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Adj</a:t>
            </a:r>
            <a:endParaRPr lang="en-US" sz="1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2E16DD-E5B9-4856-AB3F-4962392CA850}"/>
              </a:ext>
            </a:extLst>
          </p:cNvPr>
          <p:cNvSpPr/>
          <p:nvPr/>
        </p:nvSpPr>
        <p:spPr>
          <a:xfrm>
            <a:off x="342898" y="4657136"/>
            <a:ext cx="868297" cy="418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Adj</a:t>
            </a:r>
            <a:endParaRPr lang="en-US" sz="18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0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3" grpId="0" animBg="1"/>
      <p:bldP spid="25" grpId="0" animBg="1"/>
    </p:bldLst>
  </p:timing>
</p:sld>
</file>

<file path=ppt/theme/theme1.xml><?xml version="1.0" encoding="utf-8"?>
<a:theme xmlns:a="http://schemas.openxmlformats.org/drawingml/2006/main" name="Super Student Certificates by Slidesgo">
  <a:themeElements>
    <a:clrScheme name="Simple Light">
      <a:dk1>
        <a:srgbClr val="4E5B6D"/>
      </a:dk1>
      <a:lt1>
        <a:srgbClr val="FFFFFF"/>
      </a:lt1>
      <a:dk2>
        <a:srgbClr val="FABB69"/>
      </a:dk2>
      <a:lt2>
        <a:srgbClr val="CD6346"/>
      </a:lt2>
      <a:accent1>
        <a:srgbClr val="FFE1CC"/>
      </a:accent1>
      <a:accent2>
        <a:srgbClr val="C5CDC1"/>
      </a:accent2>
      <a:accent3>
        <a:srgbClr val="4E5B6D"/>
      </a:accent3>
      <a:accent4>
        <a:srgbClr val="FFFFFF"/>
      </a:accent4>
      <a:accent5>
        <a:srgbClr val="FABB69"/>
      </a:accent5>
      <a:accent6>
        <a:srgbClr val="CD6346"/>
      </a:accent6>
      <a:hlink>
        <a:srgbClr val="4E5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588</Words>
  <Application>Microsoft Office PowerPoint</Application>
  <PresentationFormat>On-screen Show (16:9)</PresentationFormat>
  <Paragraphs>184</Paragraphs>
  <Slides>19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Tahoma</vt:lpstr>
      <vt:lpstr>Courier New</vt:lpstr>
      <vt:lpstr>Maven Pro</vt:lpstr>
      <vt:lpstr>Calibri</vt:lpstr>
      <vt:lpstr>Arial</vt:lpstr>
      <vt:lpstr>Merriweather Sans</vt:lpstr>
      <vt:lpstr>Super Student Certificates by Slidesgo</vt:lpstr>
      <vt:lpstr>PowerPoint Presentation</vt:lpstr>
      <vt:lpstr>PowerPoint Presentation</vt:lpstr>
      <vt:lpstr>Unit 4:  My neighbourhood</vt:lpstr>
      <vt:lpstr>READING</vt:lpstr>
      <vt:lpstr>PowerPoint Presentation</vt:lpstr>
      <vt:lpstr>Find the words in the blog – 15 seconds </vt:lpstr>
      <vt:lpstr>Find the words in the blog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</vt:lpstr>
      <vt:lpstr>PowerPoint Presentation</vt:lpstr>
      <vt:lpstr>PowerPoint Presentation</vt:lpstr>
      <vt:lpstr>PowerPoint Presentation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Tran Phuong Anh</cp:lastModifiedBy>
  <cp:revision>11</cp:revision>
  <dcterms:modified xsi:type="dcterms:W3CDTF">2022-09-14T16:05:04Z</dcterms:modified>
</cp:coreProperties>
</file>