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media/audio2.wav" ContentType="audio/x-wav"/>
  <Override PartName="/ppt/media/audio3.wav" ContentType="audio/x-wav"/>
  <Override PartName="/ppt/media/audio4.wav" ContentType="audio/x-wav"/>
  <Override PartName="/ppt/media/audio5.wav" ContentType="audio/x-wav"/>
  <Override PartName="/ppt/media/audio6.wav" ContentType="audio/x-wav"/>
  <Override PartName="/ppt/media/audio7.wav" ContentType="audio/x-wav"/>
  <Override PartName="/ppt/media/audio8.wav" ContentType="audio/x-wav"/>
  <Override PartName="/ppt/media/audio9.wav" ContentType="audio/x-wav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7" r:id="rId1"/>
    <p:sldMasterId id="2147483688" r:id="rId2"/>
  </p:sldMasterIdLst>
  <p:notesMasterIdLst>
    <p:notesMasterId r:id="rId22"/>
  </p:notesMasterIdLst>
  <p:sldIdLst>
    <p:sldId id="327" r:id="rId3"/>
    <p:sldId id="256" r:id="rId4"/>
    <p:sldId id="308" r:id="rId5"/>
    <p:sldId id="307" r:id="rId6"/>
    <p:sldId id="309" r:id="rId7"/>
    <p:sldId id="311" r:id="rId8"/>
    <p:sldId id="314" r:id="rId9"/>
    <p:sldId id="315" r:id="rId10"/>
    <p:sldId id="316" r:id="rId11"/>
    <p:sldId id="317" r:id="rId12"/>
    <p:sldId id="318" r:id="rId13"/>
    <p:sldId id="319" r:id="rId14"/>
    <p:sldId id="320" r:id="rId15"/>
    <p:sldId id="321" r:id="rId16"/>
    <p:sldId id="324" r:id="rId17"/>
    <p:sldId id="310" r:id="rId18"/>
    <p:sldId id="325" r:id="rId19"/>
    <p:sldId id="326" r:id="rId20"/>
    <p:sldId id="297" r:id="rId21"/>
  </p:sldIdLst>
  <p:sldSz cx="9144000" cy="5143500" type="screen16x9"/>
  <p:notesSz cx="6858000" cy="9144000"/>
  <p:embeddedFontLst>
    <p:embeddedFont>
      <p:font typeface="Aharoni" panose="02010803020104030203" pitchFamily="2" charset="-79"/>
      <p:bold r:id="rId23"/>
    </p:embeddedFont>
    <p:embeddedFont>
      <p:font typeface="Arial Black" panose="020B0A04020102020204" pitchFamily="34" charset="0"/>
      <p:bold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Livvic" pitchFamily="2" charset="0"/>
      <p:regular r:id="rId29"/>
      <p:bold r:id="rId30"/>
      <p:italic r:id="rId31"/>
      <p:boldItalic r:id="rId32"/>
    </p:embeddedFont>
    <p:embeddedFont>
      <p:font typeface="McLaren" panose="020B0604020202020204" charset="0"/>
      <p:regular r:id="rId33"/>
    </p:embeddedFont>
    <p:embeddedFont>
      <p:font typeface="Montserrat" panose="00000500000000000000" pitchFamily="2" charset="0"/>
      <p:regular r:id="rId34"/>
      <p:bold r:id="rId35"/>
      <p:italic r:id="rId36"/>
      <p:boldItalic r:id="rId37"/>
    </p:embeddedFont>
    <p:embeddedFont>
      <p:font typeface="Proxima Nova" panose="020B0604020202020204" charset="0"/>
      <p:regular r:id="rId38"/>
      <p:bold r:id="rId39"/>
      <p:italic r:id="rId40"/>
      <p:boldItalic r:id="rId41"/>
    </p:embeddedFont>
    <p:embeddedFont>
      <p:font typeface="Proxima Nova Semibold" panose="020B0604020202020204" charset="0"/>
      <p:regular r:id="rId42"/>
      <p:bold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668">
          <p15:clr>
            <a:srgbClr val="9AA0A6"/>
          </p15:clr>
        </p15:guide>
        <p15:guide id="2" orient="horz" pos="1872">
          <p15:clr>
            <a:srgbClr val="9AA0A6"/>
          </p15:clr>
        </p15:guide>
        <p15:guide id="3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9F4"/>
    <a:srgbClr val="F1F9F0"/>
    <a:srgbClr val="9AE5A8"/>
    <a:srgbClr val="5AC3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FE29BFE-46AF-4975-A4DB-D5192EBFC281}">
  <a:tblStyle styleId="{3FE29BFE-46AF-4975-A4DB-D5192EBFC28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31" autoAdjust="0"/>
    <p:restoredTop sz="94660"/>
  </p:normalViewPr>
  <p:slideViewPr>
    <p:cSldViewPr snapToGrid="0">
      <p:cViewPr varScale="1">
        <p:scale>
          <a:sx n="90" d="100"/>
          <a:sy n="90" d="100"/>
        </p:scale>
        <p:origin x="312" y="60"/>
      </p:cViewPr>
      <p:guideLst>
        <p:guide orient="horz" pos="668"/>
        <p:guide orient="horz" pos="187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7.fntdata"/><Relationship Id="rId41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9.fntdata"/><Relationship Id="rId44" Type="http://schemas.openxmlformats.org/officeDocument/2006/relationships/font" Target="fonts/font2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9" name="Google Shape;1419;gc9044904f8_0_154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0" name="Google Shape;1420;gc9044904f8_0_154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33000" y="-30900"/>
            <a:ext cx="9210000" cy="5205300"/>
          </a:xfrm>
          <a:prstGeom prst="rect">
            <a:avLst/>
          </a:prstGeom>
          <a:solidFill>
            <a:srgbClr val="FFFFFF">
              <a:alpha val="3733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509300" y="1601475"/>
            <a:ext cx="6125400" cy="15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440375" y="3309425"/>
            <a:ext cx="4313700" cy="69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/>
          <p:nvPr/>
        </p:nvSpPr>
        <p:spPr>
          <a:xfrm>
            <a:off x="-33000" y="-30900"/>
            <a:ext cx="9210000" cy="5205300"/>
          </a:xfrm>
          <a:prstGeom prst="rect">
            <a:avLst/>
          </a:prstGeom>
          <a:solidFill>
            <a:srgbClr val="FFFFFF">
              <a:alpha val="37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937200" y="1206100"/>
            <a:ext cx="7269600" cy="3025500"/>
          </a:xfrm>
          <a:prstGeom prst="rect">
            <a:avLst/>
          </a:prstGeom>
        </p:spPr>
        <p:txBody>
          <a:bodyPr spcFirstLastPara="1" wrap="square" lIns="0" tIns="182875" rIns="0" bIns="0" anchor="t" anchorCtr="0">
            <a:noAutofit/>
          </a:bodyPr>
          <a:lstStyle>
            <a:lvl1pPr marL="457200" lvl="0" indent="-31750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AutoNum type="arabicPeriod"/>
              <a:defRPr/>
            </a:lvl1pPr>
            <a:lvl2pPr marL="914400" lvl="1" indent="-31750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AutoNum type="alphaLcPeriod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Font typeface="Muli"/>
              <a:buAutoNum type="romanLcPeriod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AutoNum type="arabicPeriod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AutoNum type="alphaLcPeriod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AutoNum type="romanLcPeriod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AutoNum type="arabicPeriod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AutoNum type="alphaLcPeriod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Font typeface="Muli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/>
          <p:nvPr/>
        </p:nvSpPr>
        <p:spPr>
          <a:xfrm>
            <a:off x="-33000" y="-30900"/>
            <a:ext cx="9210000" cy="5205300"/>
          </a:xfrm>
          <a:prstGeom prst="rect">
            <a:avLst/>
          </a:prstGeom>
          <a:solidFill>
            <a:srgbClr val="FFFFFF">
              <a:alpha val="37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title"/>
          </p:nvPr>
        </p:nvSpPr>
        <p:spPr>
          <a:xfrm>
            <a:off x="2313750" y="2121530"/>
            <a:ext cx="45165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subTitle" idx="1"/>
          </p:nvPr>
        </p:nvSpPr>
        <p:spPr>
          <a:xfrm>
            <a:off x="2578350" y="2955477"/>
            <a:ext cx="3987300" cy="62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CUSTOM_1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0"/>
          <p:cNvSpPr/>
          <p:nvPr/>
        </p:nvSpPr>
        <p:spPr>
          <a:xfrm>
            <a:off x="-33000" y="-30900"/>
            <a:ext cx="9210000" cy="5205300"/>
          </a:xfrm>
          <a:prstGeom prst="rect">
            <a:avLst/>
          </a:prstGeom>
          <a:solidFill>
            <a:srgbClr val="FFFFFF">
              <a:alpha val="37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30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16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4"/>
          <p:cNvSpPr/>
          <p:nvPr/>
        </p:nvSpPr>
        <p:spPr>
          <a:xfrm>
            <a:off x="-33000" y="-30900"/>
            <a:ext cx="9210000" cy="5205300"/>
          </a:xfrm>
          <a:prstGeom prst="rect">
            <a:avLst/>
          </a:prstGeom>
          <a:solidFill>
            <a:srgbClr val="FFFFFF">
              <a:alpha val="3733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34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90" name="Google Shape;190;p34"/>
          <p:cNvSpPr txBox="1">
            <a:spLocks noGrp="1"/>
          </p:cNvSpPr>
          <p:nvPr>
            <p:ph type="title" idx="2"/>
          </p:nvPr>
        </p:nvSpPr>
        <p:spPr>
          <a:xfrm>
            <a:off x="5830775" y="2355751"/>
            <a:ext cx="2554200" cy="56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91" name="Google Shape;191;p34"/>
          <p:cNvSpPr txBox="1">
            <a:spLocks noGrp="1"/>
          </p:cNvSpPr>
          <p:nvPr>
            <p:ph type="subTitle" idx="1"/>
          </p:nvPr>
        </p:nvSpPr>
        <p:spPr>
          <a:xfrm>
            <a:off x="6122975" y="2752178"/>
            <a:ext cx="2262000" cy="81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7"/>
          <p:cNvSpPr/>
          <p:nvPr/>
        </p:nvSpPr>
        <p:spPr>
          <a:xfrm>
            <a:off x="-33000" y="-30900"/>
            <a:ext cx="9210000" cy="5205300"/>
          </a:xfrm>
          <a:prstGeom prst="rect">
            <a:avLst/>
          </a:prstGeom>
          <a:solidFill>
            <a:srgbClr val="FFFFFF">
              <a:alpha val="37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6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8"/>
          <p:cNvSpPr/>
          <p:nvPr/>
        </p:nvSpPr>
        <p:spPr>
          <a:xfrm>
            <a:off x="-33000" y="-30900"/>
            <a:ext cx="9210000" cy="5205300"/>
          </a:xfrm>
          <a:prstGeom prst="rect">
            <a:avLst/>
          </a:prstGeom>
          <a:solidFill>
            <a:srgbClr val="FFFFFF">
              <a:alpha val="37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McLaren"/>
              <a:buNone/>
              <a:defRPr sz="33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McLaren"/>
              <a:buNone/>
              <a:defRPr sz="33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McLaren"/>
              <a:buNone/>
              <a:defRPr sz="33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McLaren"/>
              <a:buNone/>
              <a:defRPr sz="33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McLaren"/>
              <a:buNone/>
              <a:defRPr sz="33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McLaren"/>
              <a:buNone/>
              <a:defRPr sz="33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McLaren"/>
              <a:buNone/>
              <a:defRPr sz="33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McLaren"/>
              <a:buNone/>
              <a:defRPr sz="33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McLaren"/>
              <a:buNone/>
              <a:defRPr sz="33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88325" y="107585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vvic"/>
              <a:buChar char="●"/>
              <a:defRPr>
                <a:solidFill>
                  <a:schemeClr val="dk2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vvic"/>
              <a:buChar char="○"/>
              <a:defRPr>
                <a:solidFill>
                  <a:schemeClr val="dk2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vvic"/>
              <a:buChar char="■"/>
              <a:defRPr>
                <a:solidFill>
                  <a:schemeClr val="dk2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vvic"/>
              <a:buChar char="●"/>
              <a:defRPr>
                <a:solidFill>
                  <a:schemeClr val="dk2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vvic"/>
              <a:buChar char="○"/>
              <a:defRPr>
                <a:solidFill>
                  <a:schemeClr val="dk2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vvic"/>
              <a:buChar char="■"/>
              <a:defRPr>
                <a:solidFill>
                  <a:schemeClr val="dk2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vvic"/>
              <a:buChar char="●"/>
              <a:defRPr>
                <a:solidFill>
                  <a:schemeClr val="dk2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vvic"/>
              <a:buChar char="○"/>
              <a:defRPr>
                <a:solidFill>
                  <a:schemeClr val="dk2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ivvic"/>
              <a:buChar char="■"/>
              <a:defRPr>
                <a:solidFill>
                  <a:schemeClr val="dk2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8" r:id="rId3"/>
    <p:sldLayoutId id="2147483660" r:id="rId4"/>
    <p:sldLayoutId id="2147483676" r:id="rId5"/>
    <p:sldLayoutId id="2147483680" r:id="rId6"/>
    <p:sldLayoutId id="2147483683" r:id="rId7"/>
    <p:sldLayoutId id="2147483684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0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214" name="Google Shape;214;p40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microsoft.com/office/2007/relationships/hdphoto" Target="../media/hdphoto4.wdp"/><Relationship Id="rId5" Type="http://schemas.openxmlformats.org/officeDocument/2006/relationships/image" Target="../media/image16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microsoft.com/office/2007/relationships/hdphoto" Target="../media/hdphoto4.wdp"/><Relationship Id="rId5" Type="http://schemas.openxmlformats.org/officeDocument/2006/relationships/image" Target="../media/image16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microsoft.com/office/2007/relationships/hdphoto" Target="../media/hdphoto4.wdp"/><Relationship Id="rId5" Type="http://schemas.openxmlformats.org/officeDocument/2006/relationships/image" Target="../media/image16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microsoft.com/office/2007/relationships/hdphoto" Target="../media/hdphoto4.wdp"/><Relationship Id="rId5" Type="http://schemas.openxmlformats.org/officeDocument/2006/relationships/image" Target="../media/image16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microsoft.com/office/2007/relationships/hdphoto" Target="../media/hdphoto4.wdp"/><Relationship Id="rId5" Type="http://schemas.openxmlformats.org/officeDocument/2006/relationships/image" Target="../media/image16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cLaren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fonts.google.com/specimen/Livvic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6.xml"/><Relationship Id="rId7" Type="http://schemas.microsoft.com/office/2007/relationships/hdphoto" Target="../media/hdphoto1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5" Type="http://schemas.microsoft.com/office/2007/relationships/hdphoto" Target="../media/hdphoto4.wdp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microsoft.com/office/2007/relationships/hdphoto" Target="../media/hdphoto4.wdp"/><Relationship Id="rId5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microsoft.com/office/2007/relationships/hdphoto" Target="../media/hdphoto4.wdp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microsoft.com/office/2007/relationships/hdphoto" Target="../media/hdphoto4.wdp"/><Relationship Id="rId5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21;p42">
            <a:extLst>
              <a:ext uri="{FF2B5EF4-FFF2-40B4-BE49-F238E27FC236}">
                <a16:creationId xmlns:a16="http://schemas.microsoft.com/office/drawing/2014/main" id="{AE4B254C-7B79-3CB3-3A86-6C71BB54BBA0}"/>
              </a:ext>
            </a:extLst>
          </p:cNvPr>
          <p:cNvSpPr txBox="1">
            <a:spLocks/>
          </p:cNvSpPr>
          <p:nvPr/>
        </p:nvSpPr>
        <p:spPr>
          <a:xfrm>
            <a:off x="508000" y="-63796"/>
            <a:ext cx="7515565" cy="585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McLaren"/>
              <a:buNone/>
              <a:defRPr sz="33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McLaren"/>
              <a:buNone/>
              <a:defRPr sz="48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McLaren"/>
              <a:buNone/>
              <a:defRPr sz="48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McLaren"/>
              <a:buNone/>
              <a:defRPr sz="48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McLaren"/>
              <a:buNone/>
              <a:defRPr sz="48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McLaren"/>
              <a:buNone/>
              <a:defRPr sz="48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McLaren"/>
              <a:buNone/>
              <a:defRPr sz="48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McLaren"/>
              <a:buNone/>
              <a:defRPr sz="48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McLaren"/>
              <a:buNone/>
              <a:defRPr sz="48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3200" dirty="0">
                <a:solidFill>
                  <a:schemeClr val="bg1"/>
                </a:solidFill>
                <a:highlight>
                  <a:srgbClr val="F4F9F4"/>
                </a:highlight>
                <a:latin typeface="+mj-lt"/>
              </a:rPr>
              <a:t>Watch and guess the topic.</a:t>
            </a:r>
          </a:p>
        </p:txBody>
      </p:sp>
      <p:pic>
        <p:nvPicPr>
          <p:cNvPr id="6" name="Beautiful Vietnam _ Aerial Drone 4K Video">
            <a:hlinkClick r:id="" action="ppaction://media"/>
            <a:extLst>
              <a:ext uri="{FF2B5EF4-FFF2-40B4-BE49-F238E27FC236}">
                <a16:creationId xmlns:a16="http://schemas.microsoft.com/office/drawing/2014/main" id="{FDA3D842-4F1B-DFDA-3626-4C36D6208DE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6651" y="524982"/>
            <a:ext cx="8210698" cy="461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143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56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2">
            <a:extLst>
              <a:ext uri="{FF2B5EF4-FFF2-40B4-BE49-F238E27FC236}">
                <a16:creationId xmlns:a16="http://schemas.microsoft.com/office/drawing/2014/main" id="{67E7453B-AD2D-46FB-9EBA-EA97C4C04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716" y="1128511"/>
            <a:ext cx="6561260" cy="3685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55 CuadroTexto">
            <a:extLst>
              <a:ext uri="{FF2B5EF4-FFF2-40B4-BE49-F238E27FC236}">
                <a16:creationId xmlns:a16="http://schemas.microsoft.com/office/drawing/2014/main" id="{DB5AEA07-5B1F-49EA-BDED-B2092EB0E314}"/>
              </a:ext>
            </a:extLst>
          </p:cNvPr>
          <p:cNvSpPr txBox="1"/>
          <p:nvPr/>
        </p:nvSpPr>
        <p:spPr>
          <a:xfrm>
            <a:off x="3383868" y="249492"/>
            <a:ext cx="326167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Click</a:t>
            </a:r>
            <a:r>
              <a:rPr lang="es-ES_tradnl" sz="2100" b="1" kern="1200" dirty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on</a:t>
            </a:r>
            <a:r>
              <a:rPr lang="es-ES_tradnl" sz="2100" b="1" kern="1200" dirty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the</a:t>
            </a:r>
            <a:r>
              <a:rPr lang="es-ES_tradnl" sz="2100" b="1" kern="1200" dirty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bricks</a:t>
            </a:r>
            <a:endParaRPr lang="es-ES" sz="2100" b="1" kern="12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5" name="50 Rectángulo redondeado">
            <a:extLst>
              <a:ext uri="{FF2B5EF4-FFF2-40B4-BE49-F238E27FC236}">
                <a16:creationId xmlns:a16="http://schemas.microsoft.com/office/drawing/2014/main" id="{377C6DF0-1A74-4756-A22B-361D490BD9BB}"/>
              </a:ext>
            </a:extLst>
          </p:cNvPr>
          <p:cNvSpPr/>
          <p:nvPr/>
        </p:nvSpPr>
        <p:spPr>
          <a:xfrm>
            <a:off x="1176718" y="437776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1 Rectángulo redondeado">
            <a:extLst>
              <a:ext uri="{FF2B5EF4-FFF2-40B4-BE49-F238E27FC236}">
                <a16:creationId xmlns:a16="http://schemas.microsoft.com/office/drawing/2014/main" id="{9B43637B-0D61-4D97-8BAE-D616599E1C1C}"/>
              </a:ext>
            </a:extLst>
          </p:cNvPr>
          <p:cNvSpPr/>
          <p:nvPr/>
        </p:nvSpPr>
        <p:spPr>
          <a:xfrm>
            <a:off x="3123286" y="437776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52 Rectángulo redondeado">
            <a:extLst>
              <a:ext uri="{FF2B5EF4-FFF2-40B4-BE49-F238E27FC236}">
                <a16:creationId xmlns:a16="http://schemas.microsoft.com/office/drawing/2014/main" id="{7906F5D7-CCC8-425A-9C97-02531331B219}"/>
              </a:ext>
            </a:extLst>
          </p:cNvPr>
          <p:cNvSpPr/>
          <p:nvPr/>
        </p:nvSpPr>
        <p:spPr>
          <a:xfrm>
            <a:off x="5069962" y="437776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53 Rectángulo redondeado">
            <a:extLst>
              <a:ext uri="{FF2B5EF4-FFF2-40B4-BE49-F238E27FC236}">
                <a16:creationId xmlns:a16="http://schemas.microsoft.com/office/drawing/2014/main" id="{0B5C984C-CE24-4D1D-BA8A-FDCB9861CF5F}"/>
              </a:ext>
            </a:extLst>
          </p:cNvPr>
          <p:cNvSpPr/>
          <p:nvPr/>
        </p:nvSpPr>
        <p:spPr>
          <a:xfrm>
            <a:off x="7016638" y="4377764"/>
            <a:ext cx="209187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54 Rectángulo redondeado">
            <a:extLst>
              <a:ext uri="{FF2B5EF4-FFF2-40B4-BE49-F238E27FC236}">
                <a16:creationId xmlns:a16="http://schemas.microsoft.com/office/drawing/2014/main" id="{984F13C7-DB49-4AFB-87CF-DEA1B15DCE97}"/>
              </a:ext>
            </a:extLst>
          </p:cNvPr>
          <p:cNvSpPr/>
          <p:nvPr/>
        </p:nvSpPr>
        <p:spPr>
          <a:xfrm>
            <a:off x="23648" y="4400761"/>
            <a:ext cx="1131190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45 Rectángulo redondeado">
            <a:extLst>
              <a:ext uri="{FF2B5EF4-FFF2-40B4-BE49-F238E27FC236}">
                <a16:creationId xmlns:a16="http://schemas.microsoft.com/office/drawing/2014/main" id="{A2CD92A5-B2AD-4CAD-B12C-6AE359F52D64}"/>
              </a:ext>
            </a:extLst>
          </p:cNvPr>
          <p:cNvSpPr/>
          <p:nvPr/>
        </p:nvSpPr>
        <p:spPr>
          <a:xfrm>
            <a:off x="23648" y="3698683"/>
            <a:ext cx="1794891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46 Rectángulo redondeado">
            <a:extLst>
              <a:ext uri="{FF2B5EF4-FFF2-40B4-BE49-F238E27FC236}">
                <a16:creationId xmlns:a16="http://schemas.microsoft.com/office/drawing/2014/main" id="{ACCC2C50-FF47-46A4-A360-A304E4A5839C}"/>
              </a:ext>
            </a:extLst>
          </p:cNvPr>
          <p:cNvSpPr/>
          <p:nvPr/>
        </p:nvSpPr>
        <p:spPr>
          <a:xfrm>
            <a:off x="1824790" y="367568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47 Rectángulo redondeado">
            <a:extLst>
              <a:ext uri="{FF2B5EF4-FFF2-40B4-BE49-F238E27FC236}">
                <a16:creationId xmlns:a16="http://schemas.microsoft.com/office/drawing/2014/main" id="{6D095C9D-DFCB-4AF3-BDE1-ED36852FF74A}"/>
              </a:ext>
            </a:extLst>
          </p:cNvPr>
          <p:cNvSpPr/>
          <p:nvPr/>
        </p:nvSpPr>
        <p:spPr>
          <a:xfrm>
            <a:off x="3771358" y="367568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48 Rectángulo redondeado">
            <a:extLst>
              <a:ext uri="{FF2B5EF4-FFF2-40B4-BE49-F238E27FC236}">
                <a16:creationId xmlns:a16="http://schemas.microsoft.com/office/drawing/2014/main" id="{4E2185BE-A82E-4952-8A81-84660D759CA3}"/>
              </a:ext>
            </a:extLst>
          </p:cNvPr>
          <p:cNvSpPr/>
          <p:nvPr/>
        </p:nvSpPr>
        <p:spPr>
          <a:xfrm>
            <a:off x="5718034" y="367568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49 Rectángulo redondeado">
            <a:extLst>
              <a:ext uri="{FF2B5EF4-FFF2-40B4-BE49-F238E27FC236}">
                <a16:creationId xmlns:a16="http://schemas.microsoft.com/office/drawing/2014/main" id="{6EA0704F-F629-4288-93C6-C79417CE6FCC}"/>
              </a:ext>
            </a:extLst>
          </p:cNvPr>
          <p:cNvSpPr/>
          <p:nvPr/>
        </p:nvSpPr>
        <p:spPr>
          <a:xfrm>
            <a:off x="7644098" y="3673209"/>
            <a:ext cx="148465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40 Rectángulo redondeado">
            <a:extLst>
              <a:ext uri="{FF2B5EF4-FFF2-40B4-BE49-F238E27FC236}">
                <a16:creationId xmlns:a16="http://schemas.microsoft.com/office/drawing/2014/main" id="{467F4D4B-E0B7-433A-9F95-F25CD46AAFA4}"/>
              </a:ext>
            </a:extLst>
          </p:cNvPr>
          <p:cNvSpPr/>
          <p:nvPr/>
        </p:nvSpPr>
        <p:spPr>
          <a:xfrm>
            <a:off x="1183941" y="2971132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41 Rectángulo redondeado">
            <a:extLst>
              <a:ext uri="{FF2B5EF4-FFF2-40B4-BE49-F238E27FC236}">
                <a16:creationId xmlns:a16="http://schemas.microsoft.com/office/drawing/2014/main" id="{BABED30B-EB19-47F0-88AF-575EAF9C27EC}"/>
              </a:ext>
            </a:extLst>
          </p:cNvPr>
          <p:cNvSpPr/>
          <p:nvPr/>
        </p:nvSpPr>
        <p:spPr>
          <a:xfrm>
            <a:off x="3130509" y="2971132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42 Rectángulo redondeado">
            <a:extLst>
              <a:ext uri="{FF2B5EF4-FFF2-40B4-BE49-F238E27FC236}">
                <a16:creationId xmlns:a16="http://schemas.microsoft.com/office/drawing/2014/main" id="{B68351D9-5F51-4077-B63E-1A4CB4444085}"/>
              </a:ext>
            </a:extLst>
          </p:cNvPr>
          <p:cNvSpPr/>
          <p:nvPr/>
        </p:nvSpPr>
        <p:spPr>
          <a:xfrm>
            <a:off x="5077185" y="2971132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43 Rectángulo redondeado">
            <a:extLst>
              <a:ext uri="{FF2B5EF4-FFF2-40B4-BE49-F238E27FC236}">
                <a16:creationId xmlns:a16="http://schemas.microsoft.com/office/drawing/2014/main" id="{B4DAE015-7732-4202-BA4F-A536C304BD44}"/>
              </a:ext>
            </a:extLst>
          </p:cNvPr>
          <p:cNvSpPr/>
          <p:nvPr/>
        </p:nvSpPr>
        <p:spPr>
          <a:xfrm>
            <a:off x="7023861" y="2971132"/>
            <a:ext cx="209187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44 Rectángulo redondeado">
            <a:extLst>
              <a:ext uri="{FF2B5EF4-FFF2-40B4-BE49-F238E27FC236}">
                <a16:creationId xmlns:a16="http://schemas.microsoft.com/office/drawing/2014/main" id="{A565BE01-F430-4C12-8FAD-328E8A195920}"/>
              </a:ext>
            </a:extLst>
          </p:cNvPr>
          <p:cNvSpPr/>
          <p:nvPr/>
        </p:nvSpPr>
        <p:spPr>
          <a:xfrm>
            <a:off x="30871" y="2994129"/>
            <a:ext cx="115306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35 Rectángulo redondeado">
            <a:extLst>
              <a:ext uri="{FF2B5EF4-FFF2-40B4-BE49-F238E27FC236}">
                <a16:creationId xmlns:a16="http://schemas.microsoft.com/office/drawing/2014/main" id="{B611B025-10AE-42C4-B674-17C8AC0C537D}"/>
              </a:ext>
            </a:extLst>
          </p:cNvPr>
          <p:cNvSpPr/>
          <p:nvPr/>
        </p:nvSpPr>
        <p:spPr>
          <a:xfrm>
            <a:off x="30871" y="2292051"/>
            <a:ext cx="1794891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36 Rectángulo redondeado">
            <a:extLst>
              <a:ext uri="{FF2B5EF4-FFF2-40B4-BE49-F238E27FC236}">
                <a16:creationId xmlns:a16="http://schemas.microsoft.com/office/drawing/2014/main" id="{78CC7422-0190-4BD0-A01B-C3A6E6EF3D60}"/>
              </a:ext>
            </a:extLst>
          </p:cNvPr>
          <p:cNvSpPr/>
          <p:nvPr/>
        </p:nvSpPr>
        <p:spPr>
          <a:xfrm>
            <a:off x="1832013" y="226905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37 Rectángulo redondeado">
            <a:extLst>
              <a:ext uri="{FF2B5EF4-FFF2-40B4-BE49-F238E27FC236}">
                <a16:creationId xmlns:a16="http://schemas.microsoft.com/office/drawing/2014/main" id="{02EE7881-91FB-4FFF-9384-3A70121E8A4A}"/>
              </a:ext>
            </a:extLst>
          </p:cNvPr>
          <p:cNvSpPr/>
          <p:nvPr/>
        </p:nvSpPr>
        <p:spPr>
          <a:xfrm>
            <a:off x="3778581" y="226905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38 Rectángulo redondeado">
            <a:extLst>
              <a:ext uri="{FF2B5EF4-FFF2-40B4-BE49-F238E27FC236}">
                <a16:creationId xmlns:a16="http://schemas.microsoft.com/office/drawing/2014/main" id="{87FFD2E6-43DF-458D-8CB0-91ADE221EC37}"/>
              </a:ext>
            </a:extLst>
          </p:cNvPr>
          <p:cNvSpPr/>
          <p:nvPr/>
        </p:nvSpPr>
        <p:spPr>
          <a:xfrm>
            <a:off x="5725257" y="226905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39 Rectángulo redondeado">
            <a:extLst>
              <a:ext uri="{FF2B5EF4-FFF2-40B4-BE49-F238E27FC236}">
                <a16:creationId xmlns:a16="http://schemas.microsoft.com/office/drawing/2014/main" id="{98BA913B-C838-431C-B74F-854638B56AA1}"/>
              </a:ext>
            </a:extLst>
          </p:cNvPr>
          <p:cNvSpPr/>
          <p:nvPr/>
        </p:nvSpPr>
        <p:spPr>
          <a:xfrm>
            <a:off x="7637089" y="2269054"/>
            <a:ext cx="1471421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10 Rectángulo redondeado">
            <a:extLst>
              <a:ext uri="{FF2B5EF4-FFF2-40B4-BE49-F238E27FC236}">
                <a16:creationId xmlns:a16="http://schemas.microsoft.com/office/drawing/2014/main" id="{106192AC-6424-4211-B8A5-AB6B365ADAAC}"/>
              </a:ext>
            </a:extLst>
          </p:cNvPr>
          <p:cNvSpPr/>
          <p:nvPr/>
        </p:nvSpPr>
        <p:spPr>
          <a:xfrm>
            <a:off x="1168311" y="156697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11 Rectángulo redondeado">
            <a:extLst>
              <a:ext uri="{FF2B5EF4-FFF2-40B4-BE49-F238E27FC236}">
                <a16:creationId xmlns:a16="http://schemas.microsoft.com/office/drawing/2014/main" id="{6664280F-6C62-4EF7-ADDE-87B9F5F5D1BF}"/>
              </a:ext>
            </a:extLst>
          </p:cNvPr>
          <p:cNvSpPr/>
          <p:nvPr/>
        </p:nvSpPr>
        <p:spPr>
          <a:xfrm>
            <a:off x="3114879" y="156697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12 Rectángulo redondeado">
            <a:extLst>
              <a:ext uri="{FF2B5EF4-FFF2-40B4-BE49-F238E27FC236}">
                <a16:creationId xmlns:a16="http://schemas.microsoft.com/office/drawing/2014/main" id="{7C4F3018-1A6C-4A8A-BD9D-0670F970AAD6}"/>
              </a:ext>
            </a:extLst>
          </p:cNvPr>
          <p:cNvSpPr/>
          <p:nvPr/>
        </p:nvSpPr>
        <p:spPr>
          <a:xfrm>
            <a:off x="5061555" y="156697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13 Rectángulo redondeado">
            <a:extLst>
              <a:ext uri="{FF2B5EF4-FFF2-40B4-BE49-F238E27FC236}">
                <a16:creationId xmlns:a16="http://schemas.microsoft.com/office/drawing/2014/main" id="{94843D59-A7CB-4AEA-B699-B51578B94387}"/>
              </a:ext>
            </a:extLst>
          </p:cNvPr>
          <p:cNvSpPr/>
          <p:nvPr/>
        </p:nvSpPr>
        <p:spPr>
          <a:xfrm>
            <a:off x="7008231" y="1566976"/>
            <a:ext cx="209187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14 Rectángulo redondeado">
            <a:extLst>
              <a:ext uri="{FF2B5EF4-FFF2-40B4-BE49-F238E27FC236}">
                <a16:creationId xmlns:a16="http://schemas.microsoft.com/office/drawing/2014/main" id="{14788083-D71E-44FD-89EA-06248260CD4F}"/>
              </a:ext>
            </a:extLst>
          </p:cNvPr>
          <p:cNvSpPr/>
          <p:nvPr/>
        </p:nvSpPr>
        <p:spPr>
          <a:xfrm>
            <a:off x="15241" y="1589973"/>
            <a:ext cx="115306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4 Rectángulo redondeado">
            <a:extLst>
              <a:ext uri="{FF2B5EF4-FFF2-40B4-BE49-F238E27FC236}">
                <a16:creationId xmlns:a16="http://schemas.microsoft.com/office/drawing/2014/main" id="{EA314BAE-C1C4-4F5B-9D6A-DB962E6E1C56}"/>
              </a:ext>
            </a:extLst>
          </p:cNvPr>
          <p:cNvSpPr/>
          <p:nvPr/>
        </p:nvSpPr>
        <p:spPr>
          <a:xfrm>
            <a:off x="15241" y="887895"/>
            <a:ext cx="1794891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6 Rectángulo redondeado">
            <a:extLst>
              <a:ext uri="{FF2B5EF4-FFF2-40B4-BE49-F238E27FC236}">
                <a16:creationId xmlns:a16="http://schemas.microsoft.com/office/drawing/2014/main" id="{962EA127-30D7-4FE6-B4A6-8A975234BDEA}"/>
              </a:ext>
            </a:extLst>
          </p:cNvPr>
          <p:cNvSpPr/>
          <p:nvPr/>
        </p:nvSpPr>
        <p:spPr>
          <a:xfrm>
            <a:off x="1816383" y="864898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7 Rectángulo redondeado">
            <a:extLst>
              <a:ext uri="{FF2B5EF4-FFF2-40B4-BE49-F238E27FC236}">
                <a16:creationId xmlns:a16="http://schemas.microsoft.com/office/drawing/2014/main" id="{9212E21A-E99B-4B2D-868C-4FB11B7B79E9}"/>
              </a:ext>
            </a:extLst>
          </p:cNvPr>
          <p:cNvSpPr/>
          <p:nvPr/>
        </p:nvSpPr>
        <p:spPr>
          <a:xfrm>
            <a:off x="3762951" y="864898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8 Rectángulo redondeado">
            <a:extLst>
              <a:ext uri="{FF2B5EF4-FFF2-40B4-BE49-F238E27FC236}">
                <a16:creationId xmlns:a16="http://schemas.microsoft.com/office/drawing/2014/main" id="{A23D5EB6-B482-48D9-85BB-5035ED3B4C21}"/>
              </a:ext>
            </a:extLst>
          </p:cNvPr>
          <p:cNvSpPr/>
          <p:nvPr/>
        </p:nvSpPr>
        <p:spPr>
          <a:xfrm>
            <a:off x="5709627" y="864898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9 Rectángulo redondeado">
            <a:extLst>
              <a:ext uri="{FF2B5EF4-FFF2-40B4-BE49-F238E27FC236}">
                <a16:creationId xmlns:a16="http://schemas.microsoft.com/office/drawing/2014/main" id="{39F2D478-F6BE-4289-B53B-14C24B3230A0}"/>
              </a:ext>
            </a:extLst>
          </p:cNvPr>
          <p:cNvSpPr/>
          <p:nvPr/>
        </p:nvSpPr>
        <p:spPr>
          <a:xfrm>
            <a:off x="7615444" y="864898"/>
            <a:ext cx="148465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57 CuadroTexto">
            <a:extLst>
              <a:ext uri="{FF2B5EF4-FFF2-40B4-BE49-F238E27FC236}">
                <a16:creationId xmlns:a16="http://schemas.microsoft.com/office/drawing/2014/main" id="{7EC1100D-366F-4188-AB7A-7CB2D3439CCD}"/>
              </a:ext>
            </a:extLst>
          </p:cNvPr>
          <p:cNvSpPr txBox="1"/>
          <p:nvPr/>
        </p:nvSpPr>
        <p:spPr>
          <a:xfrm>
            <a:off x="3556544" y="63658"/>
            <a:ext cx="2916324" cy="69249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 defTabSz="685800">
              <a:buClrTx/>
            </a:pPr>
            <a:r>
              <a:rPr lang="es-ES_tradnl" sz="4050" b="1" kern="1200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n-ea"/>
                <a:cs typeface="Aharoni" pitchFamily="2" charset="-79"/>
              </a:rPr>
              <a:t>river</a:t>
            </a:r>
            <a:endParaRPr lang="es-ES_tradnl" sz="4050" b="1" kern="1200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  <a:ea typeface="+mn-ea"/>
              <a:cs typeface="Aharoni" pitchFamily="2" charset="-79"/>
            </a:endParaRPr>
          </a:p>
        </p:txBody>
      </p:sp>
      <p:cxnSp>
        <p:nvCxnSpPr>
          <p:cNvPr id="36" name="56 Conector recto">
            <a:extLst>
              <a:ext uri="{FF2B5EF4-FFF2-40B4-BE49-F238E27FC236}">
                <a16:creationId xmlns:a16="http://schemas.microsoft.com/office/drawing/2014/main" id="{D7CD414E-E23F-49BF-B23C-D1B3E6B12853}"/>
              </a:ext>
            </a:extLst>
          </p:cNvPr>
          <p:cNvCxnSpPr/>
          <p:nvPr/>
        </p:nvCxnSpPr>
        <p:spPr>
          <a:xfrm>
            <a:off x="1281615" y="864898"/>
            <a:ext cx="6589369" cy="0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38" name="128 Rectángulo redondeado">
            <a:extLst>
              <a:ext uri="{FF2B5EF4-FFF2-40B4-BE49-F238E27FC236}">
                <a16:creationId xmlns:a16="http://schemas.microsoft.com/office/drawing/2014/main" id="{025FA23B-0AF8-407B-8E23-CD0B04980DE9}"/>
              </a:ext>
            </a:extLst>
          </p:cNvPr>
          <p:cNvSpPr/>
          <p:nvPr/>
        </p:nvSpPr>
        <p:spPr>
          <a:xfrm>
            <a:off x="7712246" y="195485"/>
            <a:ext cx="751467" cy="486054"/>
          </a:xfrm>
          <a:prstGeom prst="roundRect">
            <a:avLst/>
          </a:prstGeom>
          <a:solidFill>
            <a:schemeClr val="tx1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CHECK</a:t>
            </a:r>
            <a:endParaRPr kumimoji="0" lang="es-ES" sz="1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1023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0ED7973-646A-4D65-96EA-BB3690C9A2E5}"/>
              </a:ext>
            </a:extLst>
          </p:cNvPr>
          <p:cNvSpPr/>
          <p:nvPr/>
        </p:nvSpPr>
        <p:spPr>
          <a:xfrm>
            <a:off x="7694345" y="116575"/>
            <a:ext cx="810090" cy="649161"/>
          </a:xfrm>
          <a:prstGeom prst="rightArrow">
            <a:avLst>
              <a:gd name="adj1" fmla="val 63721"/>
              <a:gd name="adj2" fmla="val 0"/>
            </a:avLst>
          </a:prstGeom>
          <a:solidFill>
            <a:schemeClr val="tx1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NEXT</a:t>
            </a:r>
            <a:endParaRPr kumimoji="0" lang="es-ES" sz="1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1" name="Picture 2" descr="http://fitskitz.com/wp-content/uploads/2012/03/shutterstock_83036221-Sneek-Peek.jpg">
            <a:extLst>
              <a:ext uri="{FF2B5EF4-FFF2-40B4-BE49-F238E27FC236}">
                <a16:creationId xmlns:a16="http://schemas.microsoft.com/office/drawing/2014/main" id="{1CB1C8DF-553E-4801-BC09-2896C70535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200" b="93000" l="0" r="100000">
                        <a14:foregroundMark x1="39800" y1="61000" x2="69600" y2="62400"/>
                        <a14:foregroundMark x1="43400" y1="54800" x2="48000" y2="56200"/>
                        <a14:foregroundMark x1="59600" y1="57800" x2="61600" y2="56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7764" b="32381"/>
          <a:stretch/>
        </p:blipFill>
        <p:spPr bwMode="auto">
          <a:xfrm>
            <a:off x="1309716" y="63658"/>
            <a:ext cx="2240979" cy="89313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5817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>
                      <p:stCondLst>
                        <p:cond delay="0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>
                      <p:stCondLst>
                        <p:cond delay="0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500"/>
                            </p:stCondLst>
                            <p:childTnLst>
                              <p:par>
                                <p:cTn id="33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500"/>
                            </p:stCondLst>
                            <p:childTnLst>
                              <p:par>
                                <p:cTn id="3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i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>
                            <p:stCondLst>
                              <p:cond delay="1000"/>
                            </p:stCondLst>
                            <p:childTnLst>
                              <p:par>
                                <p:cTn id="34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/>
      <p:bldP spid="38" grpId="0" animBg="1"/>
      <p:bldP spid="3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2">
            <a:extLst>
              <a:ext uri="{FF2B5EF4-FFF2-40B4-BE49-F238E27FC236}">
                <a16:creationId xmlns:a16="http://schemas.microsoft.com/office/drawing/2014/main" id="{32727272-D1AC-45C6-8874-E84F16C81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034" y="1157015"/>
            <a:ext cx="6587950" cy="3700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55 CuadroTexto">
            <a:extLst>
              <a:ext uri="{FF2B5EF4-FFF2-40B4-BE49-F238E27FC236}">
                <a16:creationId xmlns:a16="http://schemas.microsoft.com/office/drawing/2014/main" id="{DB5AEA07-5B1F-49EA-BDED-B2092EB0E314}"/>
              </a:ext>
            </a:extLst>
          </p:cNvPr>
          <p:cNvSpPr txBox="1"/>
          <p:nvPr/>
        </p:nvSpPr>
        <p:spPr>
          <a:xfrm>
            <a:off x="3383868" y="249492"/>
            <a:ext cx="326167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Click</a:t>
            </a:r>
            <a:r>
              <a:rPr lang="es-ES_tradnl" sz="2100" b="1" kern="1200" dirty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on</a:t>
            </a:r>
            <a:r>
              <a:rPr lang="es-ES_tradnl" sz="2100" b="1" kern="1200" dirty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the</a:t>
            </a:r>
            <a:r>
              <a:rPr lang="es-ES_tradnl" sz="2100" b="1" kern="1200" dirty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bricks</a:t>
            </a:r>
            <a:endParaRPr lang="es-ES" sz="2100" b="1" kern="12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5" name="50 Rectángulo redondeado">
            <a:extLst>
              <a:ext uri="{FF2B5EF4-FFF2-40B4-BE49-F238E27FC236}">
                <a16:creationId xmlns:a16="http://schemas.microsoft.com/office/drawing/2014/main" id="{377C6DF0-1A74-4756-A22B-361D490BD9BB}"/>
              </a:ext>
            </a:extLst>
          </p:cNvPr>
          <p:cNvSpPr/>
          <p:nvPr/>
        </p:nvSpPr>
        <p:spPr>
          <a:xfrm>
            <a:off x="1176718" y="437776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1 Rectángulo redondeado">
            <a:extLst>
              <a:ext uri="{FF2B5EF4-FFF2-40B4-BE49-F238E27FC236}">
                <a16:creationId xmlns:a16="http://schemas.microsoft.com/office/drawing/2014/main" id="{9B43637B-0D61-4D97-8BAE-D616599E1C1C}"/>
              </a:ext>
            </a:extLst>
          </p:cNvPr>
          <p:cNvSpPr/>
          <p:nvPr/>
        </p:nvSpPr>
        <p:spPr>
          <a:xfrm>
            <a:off x="3123286" y="437776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52 Rectángulo redondeado">
            <a:extLst>
              <a:ext uri="{FF2B5EF4-FFF2-40B4-BE49-F238E27FC236}">
                <a16:creationId xmlns:a16="http://schemas.microsoft.com/office/drawing/2014/main" id="{7906F5D7-CCC8-425A-9C97-02531331B219}"/>
              </a:ext>
            </a:extLst>
          </p:cNvPr>
          <p:cNvSpPr/>
          <p:nvPr/>
        </p:nvSpPr>
        <p:spPr>
          <a:xfrm>
            <a:off x="5069962" y="437776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53 Rectángulo redondeado">
            <a:extLst>
              <a:ext uri="{FF2B5EF4-FFF2-40B4-BE49-F238E27FC236}">
                <a16:creationId xmlns:a16="http://schemas.microsoft.com/office/drawing/2014/main" id="{0B5C984C-CE24-4D1D-BA8A-FDCB9861CF5F}"/>
              </a:ext>
            </a:extLst>
          </p:cNvPr>
          <p:cNvSpPr/>
          <p:nvPr/>
        </p:nvSpPr>
        <p:spPr>
          <a:xfrm>
            <a:off x="7016638" y="4377764"/>
            <a:ext cx="209187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54 Rectángulo redondeado">
            <a:extLst>
              <a:ext uri="{FF2B5EF4-FFF2-40B4-BE49-F238E27FC236}">
                <a16:creationId xmlns:a16="http://schemas.microsoft.com/office/drawing/2014/main" id="{984F13C7-DB49-4AFB-87CF-DEA1B15DCE97}"/>
              </a:ext>
            </a:extLst>
          </p:cNvPr>
          <p:cNvSpPr/>
          <p:nvPr/>
        </p:nvSpPr>
        <p:spPr>
          <a:xfrm>
            <a:off x="23648" y="4400761"/>
            <a:ext cx="1131190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45 Rectángulo redondeado">
            <a:extLst>
              <a:ext uri="{FF2B5EF4-FFF2-40B4-BE49-F238E27FC236}">
                <a16:creationId xmlns:a16="http://schemas.microsoft.com/office/drawing/2014/main" id="{A2CD92A5-B2AD-4CAD-B12C-6AE359F52D64}"/>
              </a:ext>
            </a:extLst>
          </p:cNvPr>
          <p:cNvSpPr/>
          <p:nvPr/>
        </p:nvSpPr>
        <p:spPr>
          <a:xfrm>
            <a:off x="23648" y="3698683"/>
            <a:ext cx="1794891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46 Rectángulo redondeado">
            <a:extLst>
              <a:ext uri="{FF2B5EF4-FFF2-40B4-BE49-F238E27FC236}">
                <a16:creationId xmlns:a16="http://schemas.microsoft.com/office/drawing/2014/main" id="{ACCC2C50-FF47-46A4-A360-A304E4A5839C}"/>
              </a:ext>
            </a:extLst>
          </p:cNvPr>
          <p:cNvSpPr/>
          <p:nvPr/>
        </p:nvSpPr>
        <p:spPr>
          <a:xfrm>
            <a:off x="1824790" y="367568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47 Rectángulo redondeado">
            <a:extLst>
              <a:ext uri="{FF2B5EF4-FFF2-40B4-BE49-F238E27FC236}">
                <a16:creationId xmlns:a16="http://schemas.microsoft.com/office/drawing/2014/main" id="{6D095C9D-DFCB-4AF3-BDE1-ED36852FF74A}"/>
              </a:ext>
            </a:extLst>
          </p:cNvPr>
          <p:cNvSpPr/>
          <p:nvPr/>
        </p:nvSpPr>
        <p:spPr>
          <a:xfrm>
            <a:off x="3771358" y="367568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48 Rectángulo redondeado">
            <a:extLst>
              <a:ext uri="{FF2B5EF4-FFF2-40B4-BE49-F238E27FC236}">
                <a16:creationId xmlns:a16="http://schemas.microsoft.com/office/drawing/2014/main" id="{4E2185BE-A82E-4952-8A81-84660D759CA3}"/>
              </a:ext>
            </a:extLst>
          </p:cNvPr>
          <p:cNvSpPr/>
          <p:nvPr/>
        </p:nvSpPr>
        <p:spPr>
          <a:xfrm>
            <a:off x="5718034" y="367568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49 Rectángulo redondeado">
            <a:extLst>
              <a:ext uri="{FF2B5EF4-FFF2-40B4-BE49-F238E27FC236}">
                <a16:creationId xmlns:a16="http://schemas.microsoft.com/office/drawing/2014/main" id="{6EA0704F-F629-4288-93C6-C79417CE6FCC}"/>
              </a:ext>
            </a:extLst>
          </p:cNvPr>
          <p:cNvSpPr/>
          <p:nvPr/>
        </p:nvSpPr>
        <p:spPr>
          <a:xfrm>
            <a:off x="7644098" y="3673209"/>
            <a:ext cx="148465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40 Rectángulo redondeado">
            <a:extLst>
              <a:ext uri="{FF2B5EF4-FFF2-40B4-BE49-F238E27FC236}">
                <a16:creationId xmlns:a16="http://schemas.microsoft.com/office/drawing/2014/main" id="{467F4D4B-E0B7-433A-9F95-F25CD46AAFA4}"/>
              </a:ext>
            </a:extLst>
          </p:cNvPr>
          <p:cNvSpPr/>
          <p:nvPr/>
        </p:nvSpPr>
        <p:spPr>
          <a:xfrm>
            <a:off x="1183941" y="2971132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41 Rectángulo redondeado">
            <a:extLst>
              <a:ext uri="{FF2B5EF4-FFF2-40B4-BE49-F238E27FC236}">
                <a16:creationId xmlns:a16="http://schemas.microsoft.com/office/drawing/2014/main" id="{BABED30B-EB19-47F0-88AF-575EAF9C27EC}"/>
              </a:ext>
            </a:extLst>
          </p:cNvPr>
          <p:cNvSpPr/>
          <p:nvPr/>
        </p:nvSpPr>
        <p:spPr>
          <a:xfrm>
            <a:off x="3130509" y="2971132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42 Rectángulo redondeado">
            <a:extLst>
              <a:ext uri="{FF2B5EF4-FFF2-40B4-BE49-F238E27FC236}">
                <a16:creationId xmlns:a16="http://schemas.microsoft.com/office/drawing/2014/main" id="{B68351D9-5F51-4077-B63E-1A4CB4444085}"/>
              </a:ext>
            </a:extLst>
          </p:cNvPr>
          <p:cNvSpPr/>
          <p:nvPr/>
        </p:nvSpPr>
        <p:spPr>
          <a:xfrm>
            <a:off x="5077185" y="2971132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43 Rectángulo redondeado">
            <a:extLst>
              <a:ext uri="{FF2B5EF4-FFF2-40B4-BE49-F238E27FC236}">
                <a16:creationId xmlns:a16="http://schemas.microsoft.com/office/drawing/2014/main" id="{B4DAE015-7732-4202-BA4F-A536C304BD44}"/>
              </a:ext>
            </a:extLst>
          </p:cNvPr>
          <p:cNvSpPr/>
          <p:nvPr/>
        </p:nvSpPr>
        <p:spPr>
          <a:xfrm>
            <a:off x="7023861" y="2971132"/>
            <a:ext cx="209187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44 Rectángulo redondeado">
            <a:extLst>
              <a:ext uri="{FF2B5EF4-FFF2-40B4-BE49-F238E27FC236}">
                <a16:creationId xmlns:a16="http://schemas.microsoft.com/office/drawing/2014/main" id="{A565BE01-F430-4C12-8FAD-328E8A195920}"/>
              </a:ext>
            </a:extLst>
          </p:cNvPr>
          <p:cNvSpPr/>
          <p:nvPr/>
        </p:nvSpPr>
        <p:spPr>
          <a:xfrm>
            <a:off x="30871" y="2994129"/>
            <a:ext cx="115306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35 Rectángulo redondeado">
            <a:extLst>
              <a:ext uri="{FF2B5EF4-FFF2-40B4-BE49-F238E27FC236}">
                <a16:creationId xmlns:a16="http://schemas.microsoft.com/office/drawing/2014/main" id="{B611B025-10AE-42C4-B674-17C8AC0C537D}"/>
              </a:ext>
            </a:extLst>
          </p:cNvPr>
          <p:cNvSpPr/>
          <p:nvPr/>
        </p:nvSpPr>
        <p:spPr>
          <a:xfrm>
            <a:off x="30871" y="2292051"/>
            <a:ext cx="1794891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36 Rectángulo redondeado">
            <a:extLst>
              <a:ext uri="{FF2B5EF4-FFF2-40B4-BE49-F238E27FC236}">
                <a16:creationId xmlns:a16="http://schemas.microsoft.com/office/drawing/2014/main" id="{78CC7422-0190-4BD0-A01B-C3A6E6EF3D60}"/>
              </a:ext>
            </a:extLst>
          </p:cNvPr>
          <p:cNvSpPr/>
          <p:nvPr/>
        </p:nvSpPr>
        <p:spPr>
          <a:xfrm>
            <a:off x="1832013" y="226905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37 Rectángulo redondeado">
            <a:extLst>
              <a:ext uri="{FF2B5EF4-FFF2-40B4-BE49-F238E27FC236}">
                <a16:creationId xmlns:a16="http://schemas.microsoft.com/office/drawing/2014/main" id="{02EE7881-91FB-4FFF-9384-3A70121E8A4A}"/>
              </a:ext>
            </a:extLst>
          </p:cNvPr>
          <p:cNvSpPr/>
          <p:nvPr/>
        </p:nvSpPr>
        <p:spPr>
          <a:xfrm>
            <a:off x="3778581" y="226905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38 Rectángulo redondeado">
            <a:extLst>
              <a:ext uri="{FF2B5EF4-FFF2-40B4-BE49-F238E27FC236}">
                <a16:creationId xmlns:a16="http://schemas.microsoft.com/office/drawing/2014/main" id="{87FFD2E6-43DF-458D-8CB0-91ADE221EC37}"/>
              </a:ext>
            </a:extLst>
          </p:cNvPr>
          <p:cNvSpPr/>
          <p:nvPr/>
        </p:nvSpPr>
        <p:spPr>
          <a:xfrm>
            <a:off x="5725257" y="226905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39 Rectángulo redondeado">
            <a:extLst>
              <a:ext uri="{FF2B5EF4-FFF2-40B4-BE49-F238E27FC236}">
                <a16:creationId xmlns:a16="http://schemas.microsoft.com/office/drawing/2014/main" id="{98BA913B-C838-431C-B74F-854638B56AA1}"/>
              </a:ext>
            </a:extLst>
          </p:cNvPr>
          <p:cNvSpPr/>
          <p:nvPr/>
        </p:nvSpPr>
        <p:spPr>
          <a:xfrm>
            <a:off x="7637089" y="2269054"/>
            <a:ext cx="1471421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10 Rectángulo redondeado">
            <a:extLst>
              <a:ext uri="{FF2B5EF4-FFF2-40B4-BE49-F238E27FC236}">
                <a16:creationId xmlns:a16="http://schemas.microsoft.com/office/drawing/2014/main" id="{106192AC-6424-4211-B8A5-AB6B365ADAAC}"/>
              </a:ext>
            </a:extLst>
          </p:cNvPr>
          <p:cNvSpPr/>
          <p:nvPr/>
        </p:nvSpPr>
        <p:spPr>
          <a:xfrm>
            <a:off x="1168311" y="156697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11 Rectángulo redondeado">
            <a:extLst>
              <a:ext uri="{FF2B5EF4-FFF2-40B4-BE49-F238E27FC236}">
                <a16:creationId xmlns:a16="http://schemas.microsoft.com/office/drawing/2014/main" id="{6664280F-6C62-4EF7-ADDE-87B9F5F5D1BF}"/>
              </a:ext>
            </a:extLst>
          </p:cNvPr>
          <p:cNvSpPr/>
          <p:nvPr/>
        </p:nvSpPr>
        <p:spPr>
          <a:xfrm>
            <a:off x="3114879" y="156697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12 Rectángulo redondeado">
            <a:extLst>
              <a:ext uri="{FF2B5EF4-FFF2-40B4-BE49-F238E27FC236}">
                <a16:creationId xmlns:a16="http://schemas.microsoft.com/office/drawing/2014/main" id="{7C4F3018-1A6C-4A8A-BD9D-0670F970AAD6}"/>
              </a:ext>
            </a:extLst>
          </p:cNvPr>
          <p:cNvSpPr/>
          <p:nvPr/>
        </p:nvSpPr>
        <p:spPr>
          <a:xfrm>
            <a:off x="5061555" y="156697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13 Rectángulo redondeado">
            <a:extLst>
              <a:ext uri="{FF2B5EF4-FFF2-40B4-BE49-F238E27FC236}">
                <a16:creationId xmlns:a16="http://schemas.microsoft.com/office/drawing/2014/main" id="{94843D59-A7CB-4AEA-B699-B51578B94387}"/>
              </a:ext>
            </a:extLst>
          </p:cNvPr>
          <p:cNvSpPr/>
          <p:nvPr/>
        </p:nvSpPr>
        <p:spPr>
          <a:xfrm>
            <a:off x="7008231" y="1566976"/>
            <a:ext cx="209187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14 Rectángulo redondeado">
            <a:extLst>
              <a:ext uri="{FF2B5EF4-FFF2-40B4-BE49-F238E27FC236}">
                <a16:creationId xmlns:a16="http://schemas.microsoft.com/office/drawing/2014/main" id="{14788083-D71E-44FD-89EA-06248260CD4F}"/>
              </a:ext>
            </a:extLst>
          </p:cNvPr>
          <p:cNvSpPr/>
          <p:nvPr/>
        </p:nvSpPr>
        <p:spPr>
          <a:xfrm>
            <a:off x="15241" y="1589973"/>
            <a:ext cx="115306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4 Rectángulo redondeado">
            <a:extLst>
              <a:ext uri="{FF2B5EF4-FFF2-40B4-BE49-F238E27FC236}">
                <a16:creationId xmlns:a16="http://schemas.microsoft.com/office/drawing/2014/main" id="{EA314BAE-C1C4-4F5B-9D6A-DB962E6E1C56}"/>
              </a:ext>
            </a:extLst>
          </p:cNvPr>
          <p:cNvSpPr/>
          <p:nvPr/>
        </p:nvSpPr>
        <p:spPr>
          <a:xfrm>
            <a:off x="15241" y="887895"/>
            <a:ext cx="1794891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6 Rectángulo redondeado">
            <a:extLst>
              <a:ext uri="{FF2B5EF4-FFF2-40B4-BE49-F238E27FC236}">
                <a16:creationId xmlns:a16="http://schemas.microsoft.com/office/drawing/2014/main" id="{962EA127-30D7-4FE6-B4A6-8A975234BDEA}"/>
              </a:ext>
            </a:extLst>
          </p:cNvPr>
          <p:cNvSpPr/>
          <p:nvPr/>
        </p:nvSpPr>
        <p:spPr>
          <a:xfrm>
            <a:off x="1816383" y="864898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7 Rectángulo redondeado">
            <a:extLst>
              <a:ext uri="{FF2B5EF4-FFF2-40B4-BE49-F238E27FC236}">
                <a16:creationId xmlns:a16="http://schemas.microsoft.com/office/drawing/2014/main" id="{9212E21A-E99B-4B2D-868C-4FB11B7B79E9}"/>
              </a:ext>
            </a:extLst>
          </p:cNvPr>
          <p:cNvSpPr/>
          <p:nvPr/>
        </p:nvSpPr>
        <p:spPr>
          <a:xfrm>
            <a:off x="3762951" y="864898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8 Rectángulo redondeado">
            <a:extLst>
              <a:ext uri="{FF2B5EF4-FFF2-40B4-BE49-F238E27FC236}">
                <a16:creationId xmlns:a16="http://schemas.microsoft.com/office/drawing/2014/main" id="{A23D5EB6-B482-48D9-85BB-5035ED3B4C21}"/>
              </a:ext>
            </a:extLst>
          </p:cNvPr>
          <p:cNvSpPr/>
          <p:nvPr/>
        </p:nvSpPr>
        <p:spPr>
          <a:xfrm>
            <a:off x="5709627" y="864898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9 Rectángulo redondeado">
            <a:extLst>
              <a:ext uri="{FF2B5EF4-FFF2-40B4-BE49-F238E27FC236}">
                <a16:creationId xmlns:a16="http://schemas.microsoft.com/office/drawing/2014/main" id="{39F2D478-F6BE-4289-B53B-14C24B3230A0}"/>
              </a:ext>
            </a:extLst>
          </p:cNvPr>
          <p:cNvSpPr/>
          <p:nvPr/>
        </p:nvSpPr>
        <p:spPr>
          <a:xfrm>
            <a:off x="7615444" y="864898"/>
            <a:ext cx="148465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57 CuadroTexto">
            <a:extLst>
              <a:ext uri="{FF2B5EF4-FFF2-40B4-BE49-F238E27FC236}">
                <a16:creationId xmlns:a16="http://schemas.microsoft.com/office/drawing/2014/main" id="{7EC1100D-366F-4188-AB7A-7CB2D3439CCD}"/>
              </a:ext>
            </a:extLst>
          </p:cNvPr>
          <p:cNvSpPr txBox="1"/>
          <p:nvPr/>
        </p:nvSpPr>
        <p:spPr>
          <a:xfrm>
            <a:off x="3472761" y="63658"/>
            <a:ext cx="3697184" cy="69249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 defTabSz="685800">
              <a:buClrTx/>
            </a:pPr>
            <a:r>
              <a:rPr lang="es-ES_tradnl" sz="4050" b="1" kern="1200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n-ea"/>
                <a:cs typeface="Aharoni" pitchFamily="2" charset="-79"/>
              </a:rPr>
              <a:t>waterfall</a:t>
            </a:r>
            <a:r>
              <a:rPr lang="es-ES_tradnl" sz="4050" b="1" kern="1200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n-ea"/>
                <a:cs typeface="Aharoni" pitchFamily="2" charset="-79"/>
              </a:rPr>
              <a:t> </a:t>
            </a:r>
          </a:p>
        </p:txBody>
      </p:sp>
      <p:cxnSp>
        <p:nvCxnSpPr>
          <p:cNvPr id="36" name="56 Conector recto">
            <a:extLst>
              <a:ext uri="{FF2B5EF4-FFF2-40B4-BE49-F238E27FC236}">
                <a16:creationId xmlns:a16="http://schemas.microsoft.com/office/drawing/2014/main" id="{D7CD414E-E23F-49BF-B23C-D1B3E6B12853}"/>
              </a:ext>
            </a:extLst>
          </p:cNvPr>
          <p:cNvCxnSpPr/>
          <p:nvPr/>
        </p:nvCxnSpPr>
        <p:spPr>
          <a:xfrm>
            <a:off x="1281615" y="864898"/>
            <a:ext cx="6589369" cy="0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38" name="128 Rectángulo redondeado">
            <a:extLst>
              <a:ext uri="{FF2B5EF4-FFF2-40B4-BE49-F238E27FC236}">
                <a16:creationId xmlns:a16="http://schemas.microsoft.com/office/drawing/2014/main" id="{025FA23B-0AF8-407B-8E23-CD0B04980DE9}"/>
              </a:ext>
            </a:extLst>
          </p:cNvPr>
          <p:cNvSpPr/>
          <p:nvPr/>
        </p:nvSpPr>
        <p:spPr>
          <a:xfrm>
            <a:off x="7712246" y="195485"/>
            <a:ext cx="751467" cy="486054"/>
          </a:xfrm>
          <a:prstGeom prst="roundRect">
            <a:avLst/>
          </a:prstGeom>
          <a:solidFill>
            <a:schemeClr val="tx1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CHECK</a:t>
            </a:r>
            <a:endParaRPr kumimoji="0" lang="es-ES" sz="1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1023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0ED7973-646A-4D65-96EA-BB3690C9A2E5}"/>
              </a:ext>
            </a:extLst>
          </p:cNvPr>
          <p:cNvSpPr/>
          <p:nvPr/>
        </p:nvSpPr>
        <p:spPr>
          <a:xfrm>
            <a:off x="7694345" y="116575"/>
            <a:ext cx="810090" cy="649161"/>
          </a:xfrm>
          <a:prstGeom prst="rightArrow">
            <a:avLst>
              <a:gd name="adj1" fmla="val 63721"/>
              <a:gd name="adj2" fmla="val 0"/>
            </a:avLst>
          </a:prstGeom>
          <a:solidFill>
            <a:schemeClr val="tx1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NEXT</a:t>
            </a:r>
            <a:endParaRPr kumimoji="0" lang="es-ES" sz="1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1" name="Picture 2" descr="http://fitskitz.com/wp-content/uploads/2012/03/shutterstock_83036221-Sneek-Peek.jpg">
            <a:extLst>
              <a:ext uri="{FF2B5EF4-FFF2-40B4-BE49-F238E27FC236}">
                <a16:creationId xmlns:a16="http://schemas.microsoft.com/office/drawing/2014/main" id="{1CB1C8DF-553E-4801-BC09-2896C70535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200" b="93000" l="0" r="100000">
                        <a14:foregroundMark x1="39800" y1="61000" x2="69600" y2="62400"/>
                        <a14:foregroundMark x1="43400" y1="54800" x2="48000" y2="56200"/>
                        <a14:foregroundMark x1="59600" y1="57800" x2="61600" y2="56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7764" b="32381"/>
          <a:stretch/>
        </p:blipFill>
        <p:spPr bwMode="auto">
          <a:xfrm>
            <a:off x="1309716" y="63658"/>
            <a:ext cx="2240979" cy="89313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1398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>
                      <p:stCondLst>
                        <p:cond delay="0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>
                      <p:stCondLst>
                        <p:cond delay="0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500"/>
                            </p:stCondLst>
                            <p:childTnLst>
                              <p:par>
                                <p:cTn id="33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500"/>
                            </p:stCondLst>
                            <p:childTnLst>
                              <p:par>
                                <p:cTn id="3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aterfa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>
                            <p:stCondLst>
                              <p:cond delay="1000"/>
                            </p:stCondLst>
                            <p:childTnLst>
                              <p:par>
                                <p:cTn id="34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/>
      <p:bldP spid="38" grpId="0" animBg="1"/>
      <p:bldP spid="3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2">
            <a:extLst>
              <a:ext uri="{FF2B5EF4-FFF2-40B4-BE49-F238E27FC236}">
                <a16:creationId xmlns:a16="http://schemas.microsoft.com/office/drawing/2014/main" id="{DA6275E2-EE20-4FA4-9068-E55EC3F0E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615" y="1115091"/>
            <a:ext cx="6589369" cy="375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55 CuadroTexto">
            <a:extLst>
              <a:ext uri="{FF2B5EF4-FFF2-40B4-BE49-F238E27FC236}">
                <a16:creationId xmlns:a16="http://schemas.microsoft.com/office/drawing/2014/main" id="{DB5AEA07-5B1F-49EA-BDED-B2092EB0E314}"/>
              </a:ext>
            </a:extLst>
          </p:cNvPr>
          <p:cNvSpPr txBox="1"/>
          <p:nvPr/>
        </p:nvSpPr>
        <p:spPr>
          <a:xfrm>
            <a:off x="3383868" y="249492"/>
            <a:ext cx="326167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Click</a:t>
            </a:r>
            <a:r>
              <a:rPr lang="es-ES_tradnl" sz="2100" b="1" kern="1200" dirty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on</a:t>
            </a:r>
            <a:r>
              <a:rPr lang="es-ES_tradnl" sz="2100" b="1" kern="1200" dirty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the</a:t>
            </a:r>
            <a:r>
              <a:rPr lang="es-ES_tradnl" sz="2100" b="1" kern="1200" dirty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bricks</a:t>
            </a:r>
            <a:endParaRPr lang="es-ES" sz="2100" b="1" kern="12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5" name="50 Rectángulo redondeado">
            <a:extLst>
              <a:ext uri="{FF2B5EF4-FFF2-40B4-BE49-F238E27FC236}">
                <a16:creationId xmlns:a16="http://schemas.microsoft.com/office/drawing/2014/main" id="{377C6DF0-1A74-4756-A22B-361D490BD9BB}"/>
              </a:ext>
            </a:extLst>
          </p:cNvPr>
          <p:cNvSpPr/>
          <p:nvPr/>
        </p:nvSpPr>
        <p:spPr>
          <a:xfrm>
            <a:off x="1176718" y="437776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1 Rectángulo redondeado">
            <a:extLst>
              <a:ext uri="{FF2B5EF4-FFF2-40B4-BE49-F238E27FC236}">
                <a16:creationId xmlns:a16="http://schemas.microsoft.com/office/drawing/2014/main" id="{9B43637B-0D61-4D97-8BAE-D616599E1C1C}"/>
              </a:ext>
            </a:extLst>
          </p:cNvPr>
          <p:cNvSpPr/>
          <p:nvPr/>
        </p:nvSpPr>
        <p:spPr>
          <a:xfrm>
            <a:off x="3123286" y="437776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52 Rectángulo redondeado">
            <a:extLst>
              <a:ext uri="{FF2B5EF4-FFF2-40B4-BE49-F238E27FC236}">
                <a16:creationId xmlns:a16="http://schemas.microsoft.com/office/drawing/2014/main" id="{7906F5D7-CCC8-425A-9C97-02531331B219}"/>
              </a:ext>
            </a:extLst>
          </p:cNvPr>
          <p:cNvSpPr/>
          <p:nvPr/>
        </p:nvSpPr>
        <p:spPr>
          <a:xfrm>
            <a:off x="5069962" y="437776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53 Rectángulo redondeado">
            <a:extLst>
              <a:ext uri="{FF2B5EF4-FFF2-40B4-BE49-F238E27FC236}">
                <a16:creationId xmlns:a16="http://schemas.microsoft.com/office/drawing/2014/main" id="{0B5C984C-CE24-4D1D-BA8A-FDCB9861CF5F}"/>
              </a:ext>
            </a:extLst>
          </p:cNvPr>
          <p:cNvSpPr/>
          <p:nvPr/>
        </p:nvSpPr>
        <p:spPr>
          <a:xfrm>
            <a:off x="7016638" y="4377764"/>
            <a:ext cx="209187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54 Rectángulo redondeado">
            <a:extLst>
              <a:ext uri="{FF2B5EF4-FFF2-40B4-BE49-F238E27FC236}">
                <a16:creationId xmlns:a16="http://schemas.microsoft.com/office/drawing/2014/main" id="{984F13C7-DB49-4AFB-87CF-DEA1B15DCE97}"/>
              </a:ext>
            </a:extLst>
          </p:cNvPr>
          <p:cNvSpPr/>
          <p:nvPr/>
        </p:nvSpPr>
        <p:spPr>
          <a:xfrm>
            <a:off x="23648" y="4400761"/>
            <a:ext cx="1131190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45 Rectángulo redondeado">
            <a:extLst>
              <a:ext uri="{FF2B5EF4-FFF2-40B4-BE49-F238E27FC236}">
                <a16:creationId xmlns:a16="http://schemas.microsoft.com/office/drawing/2014/main" id="{A2CD92A5-B2AD-4CAD-B12C-6AE359F52D64}"/>
              </a:ext>
            </a:extLst>
          </p:cNvPr>
          <p:cNvSpPr/>
          <p:nvPr/>
        </p:nvSpPr>
        <p:spPr>
          <a:xfrm>
            <a:off x="23648" y="3698683"/>
            <a:ext cx="1794891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46 Rectángulo redondeado">
            <a:extLst>
              <a:ext uri="{FF2B5EF4-FFF2-40B4-BE49-F238E27FC236}">
                <a16:creationId xmlns:a16="http://schemas.microsoft.com/office/drawing/2014/main" id="{ACCC2C50-FF47-46A4-A360-A304E4A5839C}"/>
              </a:ext>
            </a:extLst>
          </p:cNvPr>
          <p:cNvSpPr/>
          <p:nvPr/>
        </p:nvSpPr>
        <p:spPr>
          <a:xfrm>
            <a:off x="1824790" y="367568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47 Rectángulo redondeado">
            <a:extLst>
              <a:ext uri="{FF2B5EF4-FFF2-40B4-BE49-F238E27FC236}">
                <a16:creationId xmlns:a16="http://schemas.microsoft.com/office/drawing/2014/main" id="{6D095C9D-DFCB-4AF3-BDE1-ED36852FF74A}"/>
              </a:ext>
            </a:extLst>
          </p:cNvPr>
          <p:cNvSpPr/>
          <p:nvPr/>
        </p:nvSpPr>
        <p:spPr>
          <a:xfrm>
            <a:off x="3771358" y="367568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48 Rectángulo redondeado">
            <a:extLst>
              <a:ext uri="{FF2B5EF4-FFF2-40B4-BE49-F238E27FC236}">
                <a16:creationId xmlns:a16="http://schemas.microsoft.com/office/drawing/2014/main" id="{4E2185BE-A82E-4952-8A81-84660D759CA3}"/>
              </a:ext>
            </a:extLst>
          </p:cNvPr>
          <p:cNvSpPr/>
          <p:nvPr/>
        </p:nvSpPr>
        <p:spPr>
          <a:xfrm>
            <a:off x="5718034" y="367568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49 Rectángulo redondeado">
            <a:extLst>
              <a:ext uri="{FF2B5EF4-FFF2-40B4-BE49-F238E27FC236}">
                <a16:creationId xmlns:a16="http://schemas.microsoft.com/office/drawing/2014/main" id="{6EA0704F-F629-4288-93C6-C79417CE6FCC}"/>
              </a:ext>
            </a:extLst>
          </p:cNvPr>
          <p:cNvSpPr/>
          <p:nvPr/>
        </p:nvSpPr>
        <p:spPr>
          <a:xfrm>
            <a:off x="7644098" y="3673209"/>
            <a:ext cx="148465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40 Rectángulo redondeado">
            <a:extLst>
              <a:ext uri="{FF2B5EF4-FFF2-40B4-BE49-F238E27FC236}">
                <a16:creationId xmlns:a16="http://schemas.microsoft.com/office/drawing/2014/main" id="{467F4D4B-E0B7-433A-9F95-F25CD46AAFA4}"/>
              </a:ext>
            </a:extLst>
          </p:cNvPr>
          <p:cNvSpPr/>
          <p:nvPr/>
        </p:nvSpPr>
        <p:spPr>
          <a:xfrm>
            <a:off x="1183941" y="2971132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41 Rectángulo redondeado">
            <a:extLst>
              <a:ext uri="{FF2B5EF4-FFF2-40B4-BE49-F238E27FC236}">
                <a16:creationId xmlns:a16="http://schemas.microsoft.com/office/drawing/2014/main" id="{BABED30B-EB19-47F0-88AF-575EAF9C27EC}"/>
              </a:ext>
            </a:extLst>
          </p:cNvPr>
          <p:cNvSpPr/>
          <p:nvPr/>
        </p:nvSpPr>
        <p:spPr>
          <a:xfrm>
            <a:off x="3130509" y="2971132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42 Rectángulo redondeado">
            <a:extLst>
              <a:ext uri="{FF2B5EF4-FFF2-40B4-BE49-F238E27FC236}">
                <a16:creationId xmlns:a16="http://schemas.microsoft.com/office/drawing/2014/main" id="{B68351D9-5F51-4077-B63E-1A4CB4444085}"/>
              </a:ext>
            </a:extLst>
          </p:cNvPr>
          <p:cNvSpPr/>
          <p:nvPr/>
        </p:nvSpPr>
        <p:spPr>
          <a:xfrm>
            <a:off x="5077185" y="2971132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43 Rectángulo redondeado">
            <a:extLst>
              <a:ext uri="{FF2B5EF4-FFF2-40B4-BE49-F238E27FC236}">
                <a16:creationId xmlns:a16="http://schemas.microsoft.com/office/drawing/2014/main" id="{B4DAE015-7732-4202-BA4F-A536C304BD44}"/>
              </a:ext>
            </a:extLst>
          </p:cNvPr>
          <p:cNvSpPr/>
          <p:nvPr/>
        </p:nvSpPr>
        <p:spPr>
          <a:xfrm>
            <a:off x="7023861" y="2971132"/>
            <a:ext cx="209187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44 Rectángulo redondeado">
            <a:extLst>
              <a:ext uri="{FF2B5EF4-FFF2-40B4-BE49-F238E27FC236}">
                <a16:creationId xmlns:a16="http://schemas.microsoft.com/office/drawing/2014/main" id="{A565BE01-F430-4C12-8FAD-328E8A195920}"/>
              </a:ext>
            </a:extLst>
          </p:cNvPr>
          <p:cNvSpPr/>
          <p:nvPr/>
        </p:nvSpPr>
        <p:spPr>
          <a:xfrm>
            <a:off x="30871" y="2994129"/>
            <a:ext cx="115306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35 Rectángulo redondeado">
            <a:extLst>
              <a:ext uri="{FF2B5EF4-FFF2-40B4-BE49-F238E27FC236}">
                <a16:creationId xmlns:a16="http://schemas.microsoft.com/office/drawing/2014/main" id="{B611B025-10AE-42C4-B674-17C8AC0C537D}"/>
              </a:ext>
            </a:extLst>
          </p:cNvPr>
          <p:cNvSpPr/>
          <p:nvPr/>
        </p:nvSpPr>
        <p:spPr>
          <a:xfrm>
            <a:off x="30871" y="2292051"/>
            <a:ext cx="1794891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36 Rectángulo redondeado">
            <a:extLst>
              <a:ext uri="{FF2B5EF4-FFF2-40B4-BE49-F238E27FC236}">
                <a16:creationId xmlns:a16="http://schemas.microsoft.com/office/drawing/2014/main" id="{78CC7422-0190-4BD0-A01B-C3A6E6EF3D60}"/>
              </a:ext>
            </a:extLst>
          </p:cNvPr>
          <p:cNvSpPr/>
          <p:nvPr/>
        </p:nvSpPr>
        <p:spPr>
          <a:xfrm>
            <a:off x="1832013" y="226905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37 Rectángulo redondeado">
            <a:extLst>
              <a:ext uri="{FF2B5EF4-FFF2-40B4-BE49-F238E27FC236}">
                <a16:creationId xmlns:a16="http://schemas.microsoft.com/office/drawing/2014/main" id="{02EE7881-91FB-4FFF-9384-3A70121E8A4A}"/>
              </a:ext>
            </a:extLst>
          </p:cNvPr>
          <p:cNvSpPr/>
          <p:nvPr/>
        </p:nvSpPr>
        <p:spPr>
          <a:xfrm>
            <a:off x="3778581" y="226905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38 Rectángulo redondeado">
            <a:extLst>
              <a:ext uri="{FF2B5EF4-FFF2-40B4-BE49-F238E27FC236}">
                <a16:creationId xmlns:a16="http://schemas.microsoft.com/office/drawing/2014/main" id="{87FFD2E6-43DF-458D-8CB0-91ADE221EC37}"/>
              </a:ext>
            </a:extLst>
          </p:cNvPr>
          <p:cNvSpPr/>
          <p:nvPr/>
        </p:nvSpPr>
        <p:spPr>
          <a:xfrm>
            <a:off x="5725257" y="226905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39 Rectángulo redondeado">
            <a:extLst>
              <a:ext uri="{FF2B5EF4-FFF2-40B4-BE49-F238E27FC236}">
                <a16:creationId xmlns:a16="http://schemas.microsoft.com/office/drawing/2014/main" id="{98BA913B-C838-431C-B74F-854638B56AA1}"/>
              </a:ext>
            </a:extLst>
          </p:cNvPr>
          <p:cNvSpPr/>
          <p:nvPr/>
        </p:nvSpPr>
        <p:spPr>
          <a:xfrm>
            <a:off x="7637089" y="2269054"/>
            <a:ext cx="1471421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10 Rectángulo redondeado">
            <a:extLst>
              <a:ext uri="{FF2B5EF4-FFF2-40B4-BE49-F238E27FC236}">
                <a16:creationId xmlns:a16="http://schemas.microsoft.com/office/drawing/2014/main" id="{106192AC-6424-4211-B8A5-AB6B365ADAAC}"/>
              </a:ext>
            </a:extLst>
          </p:cNvPr>
          <p:cNvSpPr/>
          <p:nvPr/>
        </p:nvSpPr>
        <p:spPr>
          <a:xfrm>
            <a:off x="1168311" y="156697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11 Rectángulo redondeado">
            <a:extLst>
              <a:ext uri="{FF2B5EF4-FFF2-40B4-BE49-F238E27FC236}">
                <a16:creationId xmlns:a16="http://schemas.microsoft.com/office/drawing/2014/main" id="{6664280F-6C62-4EF7-ADDE-87B9F5F5D1BF}"/>
              </a:ext>
            </a:extLst>
          </p:cNvPr>
          <p:cNvSpPr/>
          <p:nvPr/>
        </p:nvSpPr>
        <p:spPr>
          <a:xfrm>
            <a:off x="3114879" y="156697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12 Rectángulo redondeado">
            <a:extLst>
              <a:ext uri="{FF2B5EF4-FFF2-40B4-BE49-F238E27FC236}">
                <a16:creationId xmlns:a16="http://schemas.microsoft.com/office/drawing/2014/main" id="{7C4F3018-1A6C-4A8A-BD9D-0670F970AAD6}"/>
              </a:ext>
            </a:extLst>
          </p:cNvPr>
          <p:cNvSpPr/>
          <p:nvPr/>
        </p:nvSpPr>
        <p:spPr>
          <a:xfrm>
            <a:off x="5061555" y="156697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13 Rectángulo redondeado">
            <a:extLst>
              <a:ext uri="{FF2B5EF4-FFF2-40B4-BE49-F238E27FC236}">
                <a16:creationId xmlns:a16="http://schemas.microsoft.com/office/drawing/2014/main" id="{94843D59-A7CB-4AEA-B699-B51578B94387}"/>
              </a:ext>
            </a:extLst>
          </p:cNvPr>
          <p:cNvSpPr/>
          <p:nvPr/>
        </p:nvSpPr>
        <p:spPr>
          <a:xfrm>
            <a:off x="7008231" y="1566976"/>
            <a:ext cx="209187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14 Rectángulo redondeado">
            <a:extLst>
              <a:ext uri="{FF2B5EF4-FFF2-40B4-BE49-F238E27FC236}">
                <a16:creationId xmlns:a16="http://schemas.microsoft.com/office/drawing/2014/main" id="{14788083-D71E-44FD-89EA-06248260CD4F}"/>
              </a:ext>
            </a:extLst>
          </p:cNvPr>
          <p:cNvSpPr/>
          <p:nvPr/>
        </p:nvSpPr>
        <p:spPr>
          <a:xfrm>
            <a:off x="15241" y="1589973"/>
            <a:ext cx="115306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4 Rectángulo redondeado">
            <a:extLst>
              <a:ext uri="{FF2B5EF4-FFF2-40B4-BE49-F238E27FC236}">
                <a16:creationId xmlns:a16="http://schemas.microsoft.com/office/drawing/2014/main" id="{EA314BAE-C1C4-4F5B-9D6A-DB962E6E1C56}"/>
              </a:ext>
            </a:extLst>
          </p:cNvPr>
          <p:cNvSpPr/>
          <p:nvPr/>
        </p:nvSpPr>
        <p:spPr>
          <a:xfrm>
            <a:off x="15241" y="887895"/>
            <a:ext cx="1794891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6 Rectángulo redondeado">
            <a:extLst>
              <a:ext uri="{FF2B5EF4-FFF2-40B4-BE49-F238E27FC236}">
                <a16:creationId xmlns:a16="http://schemas.microsoft.com/office/drawing/2014/main" id="{962EA127-30D7-4FE6-B4A6-8A975234BDEA}"/>
              </a:ext>
            </a:extLst>
          </p:cNvPr>
          <p:cNvSpPr/>
          <p:nvPr/>
        </p:nvSpPr>
        <p:spPr>
          <a:xfrm>
            <a:off x="1816383" y="864898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7 Rectángulo redondeado">
            <a:extLst>
              <a:ext uri="{FF2B5EF4-FFF2-40B4-BE49-F238E27FC236}">
                <a16:creationId xmlns:a16="http://schemas.microsoft.com/office/drawing/2014/main" id="{9212E21A-E99B-4B2D-868C-4FB11B7B79E9}"/>
              </a:ext>
            </a:extLst>
          </p:cNvPr>
          <p:cNvSpPr/>
          <p:nvPr/>
        </p:nvSpPr>
        <p:spPr>
          <a:xfrm>
            <a:off x="3762951" y="864898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8 Rectángulo redondeado">
            <a:extLst>
              <a:ext uri="{FF2B5EF4-FFF2-40B4-BE49-F238E27FC236}">
                <a16:creationId xmlns:a16="http://schemas.microsoft.com/office/drawing/2014/main" id="{A23D5EB6-B482-48D9-85BB-5035ED3B4C21}"/>
              </a:ext>
            </a:extLst>
          </p:cNvPr>
          <p:cNvSpPr/>
          <p:nvPr/>
        </p:nvSpPr>
        <p:spPr>
          <a:xfrm>
            <a:off x="5709627" y="864898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9 Rectángulo redondeado">
            <a:extLst>
              <a:ext uri="{FF2B5EF4-FFF2-40B4-BE49-F238E27FC236}">
                <a16:creationId xmlns:a16="http://schemas.microsoft.com/office/drawing/2014/main" id="{39F2D478-F6BE-4289-B53B-14C24B3230A0}"/>
              </a:ext>
            </a:extLst>
          </p:cNvPr>
          <p:cNvSpPr/>
          <p:nvPr/>
        </p:nvSpPr>
        <p:spPr>
          <a:xfrm>
            <a:off x="7615444" y="864898"/>
            <a:ext cx="148465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57 CuadroTexto">
            <a:extLst>
              <a:ext uri="{FF2B5EF4-FFF2-40B4-BE49-F238E27FC236}">
                <a16:creationId xmlns:a16="http://schemas.microsoft.com/office/drawing/2014/main" id="{7EC1100D-366F-4188-AB7A-7CB2D3439CCD}"/>
              </a:ext>
            </a:extLst>
          </p:cNvPr>
          <p:cNvSpPr txBox="1"/>
          <p:nvPr/>
        </p:nvSpPr>
        <p:spPr>
          <a:xfrm>
            <a:off x="3472761" y="63658"/>
            <a:ext cx="3697184" cy="69249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 defTabSz="685800">
              <a:buClrTx/>
            </a:pPr>
            <a:r>
              <a:rPr lang="es-ES_tradnl" sz="4050" b="1" kern="1200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n-ea"/>
                <a:cs typeface="Aharoni" pitchFamily="2" charset="-79"/>
              </a:rPr>
              <a:t>mountain</a:t>
            </a:r>
            <a:r>
              <a:rPr lang="es-ES_tradnl" sz="4050" b="1" kern="1200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n-ea"/>
                <a:cs typeface="Aharoni" pitchFamily="2" charset="-79"/>
              </a:rPr>
              <a:t> </a:t>
            </a:r>
          </a:p>
        </p:txBody>
      </p:sp>
      <p:cxnSp>
        <p:nvCxnSpPr>
          <p:cNvPr id="36" name="56 Conector recto">
            <a:extLst>
              <a:ext uri="{FF2B5EF4-FFF2-40B4-BE49-F238E27FC236}">
                <a16:creationId xmlns:a16="http://schemas.microsoft.com/office/drawing/2014/main" id="{D7CD414E-E23F-49BF-B23C-D1B3E6B12853}"/>
              </a:ext>
            </a:extLst>
          </p:cNvPr>
          <p:cNvCxnSpPr/>
          <p:nvPr/>
        </p:nvCxnSpPr>
        <p:spPr>
          <a:xfrm>
            <a:off x="1281615" y="864898"/>
            <a:ext cx="6589369" cy="0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38" name="128 Rectángulo redondeado">
            <a:extLst>
              <a:ext uri="{FF2B5EF4-FFF2-40B4-BE49-F238E27FC236}">
                <a16:creationId xmlns:a16="http://schemas.microsoft.com/office/drawing/2014/main" id="{025FA23B-0AF8-407B-8E23-CD0B04980DE9}"/>
              </a:ext>
            </a:extLst>
          </p:cNvPr>
          <p:cNvSpPr/>
          <p:nvPr/>
        </p:nvSpPr>
        <p:spPr>
          <a:xfrm>
            <a:off x="7712246" y="195485"/>
            <a:ext cx="751467" cy="486054"/>
          </a:xfrm>
          <a:prstGeom prst="roundRect">
            <a:avLst/>
          </a:prstGeom>
          <a:solidFill>
            <a:schemeClr val="tx1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CHECK</a:t>
            </a:r>
            <a:endParaRPr kumimoji="0" lang="es-ES" sz="1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1023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0ED7973-646A-4D65-96EA-BB3690C9A2E5}"/>
              </a:ext>
            </a:extLst>
          </p:cNvPr>
          <p:cNvSpPr/>
          <p:nvPr/>
        </p:nvSpPr>
        <p:spPr>
          <a:xfrm>
            <a:off x="7694345" y="116575"/>
            <a:ext cx="810090" cy="649161"/>
          </a:xfrm>
          <a:prstGeom prst="rightArrow">
            <a:avLst>
              <a:gd name="adj1" fmla="val 63721"/>
              <a:gd name="adj2" fmla="val 0"/>
            </a:avLst>
          </a:prstGeom>
          <a:solidFill>
            <a:schemeClr val="tx1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NEXT</a:t>
            </a:r>
            <a:endParaRPr kumimoji="0" lang="es-ES" sz="1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1" name="Picture 2" descr="http://fitskitz.com/wp-content/uploads/2012/03/shutterstock_83036221-Sneek-Peek.jpg">
            <a:extLst>
              <a:ext uri="{FF2B5EF4-FFF2-40B4-BE49-F238E27FC236}">
                <a16:creationId xmlns:a16="http://schemas.microsoft.com/office/drawing/2014/main" id="{1CB1C8DF-553E-4801-BC09-2896C70535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200" b="93000" l="0" r="100000">
                        <a14:foregroundMark x1="39800" y1="61000" x2="69600" y2="62400"/>
                        <a14:foregroundMark x1="43400" y1="54800" x2="48000" y2="56200"/>
                        <a14:foregroundMark x1="59600" y1="57800" x2="61600" y2="56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7764" b="32381"/>
          <a:stretch/>
        </p:blipFill>
        <p:spPr bwMode="auto">
          <a:xfrm>
            <a:off x="1309716" y="63658"/>
            <a:ext cx="2240979" cy="89313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0494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>
                      <p:stCondLst>
                        <p:cond delay="0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>
                      <p:stCondLst>
                        <p:cond delay="0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500"/>
                            </p:stCondLst>
                            <p:childTnLst>
                              <p:par>
                                <p:cTn id="33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500"/>
                            </p:stCondLst>
                            <p:childTnLst>
                              <p:par>
                                <p:cTn id="3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unta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>
                            <p:stCondLst>
                              <p:cond delay="1000"/>
                            </p:stCondLst>
                            <p:childTnLst>
                              <p:par>
                                <p:cTn id="34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/>
      <p:bldP spid="38" grpId="0" animBg="1"/>
      <p:bldP spid="3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2">
            <a:extLst>
              <a:ext uri="{FF2B5EF4-FFF2-40B4-BE49-F238E27FC236}">
                <a16:creationId xmlns:a16="http://schemas.microsoft.com/office/drawing/2014/main" id="{F2A9A65F-3898-487F-899D-44E9FAC67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520" y="1046055"/>
            <a:ext cx="6566463" cy="368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55 CuadroTexto">
            <a:extLst>
              <a:ext uri="{FF2B5EF4-FFF2-40B4-BE49-F238E27FC236}">
                <a16:creationId xmlns:a16="http://schemas.microsoft.com/office/drawing/2014/main" id="{DB5AEA07-5B1F-49EA-BDED-B2092EB0E314}"/>
              </a:ext>
            </a:extLst>
          </p:cNvPr>
          <p:cNvSpPr txBox="1"/>
          <p:nvPr/>
        </p:nvSpPr>
        <p:spPr>
          <a:xfrm>
            <a:off x="3383868" y="249492"/>
            <a:ext cx="326167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Click</a:t>
            </a:r>
            <a:r>
              <a:rPr lang="es-ES_tradnl" sz="2100" b="1" kern="1200" dirty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on</a:t>
            </a:r>
            <a:r>
              <a:rPr lang="es-ES_tradnl" sz="2100" b="1" kern="1200" dirty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the</a:t>
            </a:r>
            <a:r>
              <a:rPr lang="es-ES_tradnl" sz="2100" b="1" kern="1200" dirty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bricks</a:t>
            </a:r>
            <a:endParaRPr lang="es-ES" sz="2100" b="1" kern="12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5" name="50 Rectángulo redondeado">
            <a:extLst>
              <a:ext uri="{FF2B5EF4-FFF2-40B4-BE49-F238E27FC236}">
                <a16:creationId xmlns:a16="http://schemas.microsoft.com/office/drawing/2014/main" id="{377C6DF0-1A74-4756-A22B-361D490BD9BB}"/>
              </a:ext>
            </a:extLst>
          </p:cNvPr>
          <p:cNvSpPr/>
          <p:nvPr/>
        </p:nvSpPr>
        <p:spPr>
          <a:xfrm>
            <a:off x="1176718" y="437776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1 Rectángulo redondeado">
            <a:extLst>
              <a:ext uri="{FF2B5EF4-FFF2-40B4-BE49-F238E27FC236}">
                <a16:creationId xmlns:a16="http://schemas.microsoft.com/office/drawing/2014/main" id="{9B43637B-0D61-4D97-8BAE-D616599E1C1C}"/>
              </a:ext>
            </a:extLst>
          </p:cNvPr>
          <p:cNvSpPr/>
          <p:nvPr/>
        </p:nvSpPr>
        <p:spPr>
          <a:xfrm>
            <a:off x="3123286" y="437776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52 Rectángulo redondeado">
            <a:extLst>
              <a:ext uri="{FF2B5EF4-FFF2-40B4-BE49-F238E27FC236}">
                <a16:creationId xmlns:a16="http://schemas.microsoft.com/office/drawing/2014/main" id="{7906F5D7-CCC8-425A-9C97-02531331B219}"/>
              </a:ext>
            </a:extLst>
          </p:cNvPr>
          <p:cNvSpPr/>
          <p:nvPr/>
        </p:nvSpPr>
        <p:spPr>
          <a:xfrm>
            <a:off x="5069962" y="437776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53 Rectángulo redondeado">
            <a:extLst>
              <a:ext uri="{FF2B5EF4-FFF2-40B4-BE49-F238E27FC236}">
                <a16:creationId xmlns:a16="http://schemas.microsoft.com/office/drawing/2014/main" id="{0B5C984C-CE24-4D1D-BA8A-FDCB9861CF5F}"/>
              </a:ext>
            </a:extLst>
          </p:cNvPr>
          <p:cNvSpPr/>
          <p:nvPr/>
        </p:nvSpPr>
        <p:spPr>
          <a:xfrm>
            <a:off x="7016638" y="4377764"/>
            <a:ext cx="209187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54 Rectángulo redondeado">
            <a:extLst>
              <a:ext uri="{FF2B5EF4-FFF2-40B4-BE49-F238E27FC236}">
                <a16:creationId xmlns:a16="http://schemas.microsoft.com/office/drawing/2014/main" id="{984F13C7-DB49-4AFB-87CF-DEA1B15DCE97}"/>
              </a:ext>
            </a:extLst>
          </p:cNvPr>
          <p:cNvSpPr/>
          <p:nvPr/>
        </p:nvSpPr>
        <p:spPr>
          <a:xfrm>
            <a:off x="23648" y="4400761"/>
            <a:ext cx="1131190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45 Rectángulo redondeado">
            <a:extLst>
              <a:ext uri="{FF2B5EF4-FFF2-40B4-BE49-F238E27FC236}">
                <a16:creationId xmlns:a16="http://schemas.microsoft.com/office/drawing/2014/main" id="{A2CD92A5-B2AD-4CAD-B12C-6AE359F52D64}"/>
              </a:ext>
            </a:extLst>
          </p:cNvPr>
          <p:cNvSpPr/>
          <p:nvPr/>
        </p:nvSpPr>
        <p:spPr>
          <a:xfrm>
            <a:off x="23648" y="3698683"/>
            <a:ext cx="1794891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46 Rectángulo redondeado">
            <a:extLst>
              <a:ext uri="{FF2B5EF4-FFF2-40B4-BE49-F238E27FC236}">
                <a16:creationId xmlns:a16="http://schemas.microsoft.com/office/drawing/2014/main" id="{ACCC2C50-FF47-46A4-A360-A304E4A5839C}"/>
              </a:ext>
            </a:extLst>
          </p:cNvPr>
          <p:cNvSpPr/>
          <p:nvPr/>
        </p:nvSpPr>
        <p:spPr>
          <a:xfrm>
            <a:off x="1824790" y="367568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47 Rectángulo redondeado">
            <a:extLst>
              <a:ext uri="{FF2B5EF4-FFF2-40B4-BE49-F238E27FC236}">
                <a16:creationId xmlns:a16="http://schemas.microsoft.com/office/drawing/2014/main" id="{6D095C9D-DFCB-4AF3-BDE1-ED36852FF74A}"/>
              </a:ext>
            </a:extLst>
          </p:cNvPr>
          <p:cNvSpPr/>
          <p:nvPr/>
        </p:nvSpPr>
        <p:spPr>
          <a:xfrm>
            <a:off x="3771358" y="367568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48 Rectángulo redondeado">
            <a:extLst>
              <a:ext uri="{FF2B5EF4-FFF2-40B4-BE49-F238E27FC236}">
                <a16:creationId xmlns:a16="http://schemas.microsoft.com/office/drawing/2014/main" id="{4E2185BE-A82E-4952-8A81-84660D759CA3}"/>
              </a:ext>
            </a:extLst>
          </p:cNvPr>
          <p:cNvSpPr/>
          <p:nvPr/>
        </p:nvSpPr>
        <p:spPr>
          <a:xfrm>
            <a:off x="5718034" y="367568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49 Rectángulo redondeado">
            <a:extLst>
              <a:ext uri="{FF2B5EF4-FFF2-40B4-BE49-F238E27FC236}">
                <a16:creationId xmlns:a16="http://schemas.microsoft.com/office/drawing/2014/main" id="{6EA0704F-F629-4288-93C6-C79417CE6FCC}"/>
              </a:ext>
            </a:extLst>
          </p:cNvPr>
          <p:cNvSpPr/>
          <p:nvPr/>
        </p:nvSpPr>
        <p:spPr>
          <a:xfrm>
            <a:off x="7644098" y="3673209"/>
            <a:ext cx="148465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40 Rectángulo redondeado">
            <a:extLst>
              <a:ext uri="{FF2B5EF4-FFF2-40B4-BE49-F238E27FC236}">
                <a16:creationId xmlns:a16="http://schemas.microsoft.com/office/drawing/2014/main" id="{467F4D4B-E0B7-433A-9F95-F25CD46AAFA4}"/>
              </a:ext>
            </a:extLst>
          </p:cNvPr>
          <p:cNvSpPr/>
          <p:nvPr/>
        </p:nvSpPr>
        <p:spPr>
          <a:xfrm>
            <a:off x="1183941" y="2971132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41 Rectángulo redondeado">
            <a:extLst>
              <a:ext uri="{FF2B5EF4-FFF2-40B4-BE49-F238E27FC236}">
                <a16:creationId xmlns:a16="http://schemas.microsoft.com/office/drawing/2014/main" id="{BABED30B-EB19-47F0-88AF-575EAF9C27EC}"/>
              </a:ext>
            </a:extLst>
          </p:cNvPr>
          <p:cNvSpPr/>
          <p:nvPr/>
        </p:nvSpPr>
        <p:spPr>
          <a:xfrm>
            <a:off x="3130509" y="2971132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42 Rectángulo redondeado">
            <a:extLst>
              <a:ext uri="{FF2B5EF4-FFF2-40B4-BE49-F238E27FC236}">
                <a16:creationId xmlns:a16="http://schemas.microsoft.com/office/drawing/2014/main" id="{B68351D9-5F51-4077-B63E-1A4CB4444085}"/>
              </a:ext>
            </a:extLst>
          </p:cNvPr>
          <p:cNvSpPr/>
          <p:nvPr/>
        </p:nvSpPr>
        <p:spPr>
          <a:xfrm>
            <a:off x="5077185" y="2971132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43 Rectángulo redondeado">
            <a:extLst>
              <a:ext uri="{FF2B5EF4-FFF2-40B4-BE49-F238E27FC236}">
                <a16:creationId xmlns:a16="http://schemas.microsoft.com/office/drawing/2014/main" id="{B4DAE015-7732-4202-BA4F-A536C304BD44}"/>
              </a:ext>
            </a:extLst>
          </p:cNvPr>
          <p:cNvSpPr/>
          <p:nvPr/>
        </p:nvSpPr>
        <p:spPr>
          <a:xfrm>
            <a:off x="7023861" y="2971132"/>
            <a:ext cx="209187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44 Rectángulo redondeado">
            <a:extLst>
              <a:ext uri="{FF2B5EF4-FFF2-40B4-BE49-F238E27FC236}">
                <a16:creationId xmlns:a16="http://schemas.microsoft.com/office/drawing/2014/main" id="{A565BE01-F430-4C12-8FAD-328E8A195920}"/>
              </a:ext>
            </a:extLst>
          </p:cNvPr>
          <p:cNvSpPr/>
          <p:nvPr/>
        </p:nvSpPr>
        <p:spPr>
          <a:xfrm>
            <a:off x="30871" y="2994129"/>
            <a:ext cx="115306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35 Rectángulo redondeado">
            <a:extLst>
              <a:ext uri="{FF2B5EF4-FFF2-40B4-BE49-F238E27FC236}">
                <a16:creationId xmlns:a16="http://schemas.microsoft.com/office/drawing/2014/main" id="{B611B025-10AE-42C4-B674-17C8AC0C537D}"/>
              </a:ext>
            </a:extLst>
          </p:cNvPr>
          <p:cNvSpPr/>
          <p:nvPr/>
        </p:nvSpPr>
        <p:spPr>
          <a:xfrm>
            <a:off x="30871" y="2292051"/>
            <a:ext cx="1794891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36 Rectángulo redondeado">
            <a:extLst>
              <a:ext uri="{FF2B5EF4-FFF2-40B4-BE49-F238E27FC236}">
                <a16:creationId xmlns:a16="http://schemas.microsoft.com/office/drawing/2014/main" id="{78CC7422-0190-4BD0-A01B-C3A6E6EF3D60}"/>
              </a:ext>
            </a:extLst>
          </p:cNvPr>
          <p:cNvSpPr/>
          <p:nvPr/>
        </p:nvSpPr>
        <p:spPr>
          <a:xfrm>
            <a:off x="1832013" y="226905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37 Rectángulo redondeado">
            <a:extLst>
              <a:ext uri="{FF2B5EF4-FFF2-40B4-BE49-F238E27FC236}">
                <a16:creationId xmlns:a16="http://schemas.microsoft.com/office/drawing/2014/main" id="{02EE7881-91FB-4FFF-9384-3A70121E8A4A}"/>
              </a:ext>
            </a:extLst>
          </p:cNvPr>
          <p:cNvSpPr/>
          <p:nvPr/>
        </p:nvSpPr>
        <p:spPr>
          <a:xfrm>
            <a:off x="3778581" y="226905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38 Rectángulo redondeado">
            <a:extLst>
              <a:ext uri="{FF2B5EF4-FFF2-40B4-BE49-F238E27FC236}">
                <a16:creationId xmlns:a16="http://schemas.microsoft.com/office/drawing/2014/main" id="{87FFD2E6-43DF-458D-8CB0-91ADE221EC37}"/>
              </a:ext>
            </a:extLst>
          </p:cNvPr>
          <p:cNvSpPr/>
          <p:nvPr/>
        </p:nvSpPr>
        <p:spPr>
          <a:xfrm>
            <a:off x="5725257" y="226905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39 Rectángulo redondeado">
            <a:extLst>
              <a:ext uri="{FF2B5EF4-FFF2-40B4-BE49-F238E27FC236}">
                <a16:creationId xmlns:a16="http://schemas.microsoft.com/office/drawing/2014/main" id="{98BA913B-C838-431C-B74F-854638B56AA1}"/>
              </a:ext>
            </a:extLst>
          </p:cNvPr>
          <p:cNvSpPr/>
          <p:nvPr/>
        </p:nvSpPr>
        <p:spPr>
          <a:xfrm>
            <a:off x="7637089" y="2269054"/>
            <a:ext cx="1471421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10 Rectángulo redondeado">
            <a:extLst>
              <a:ext uri="{FF2B5EF4-FFF2-40B4-BE49-F238E27FC236}">
                <a16:creationId xmlns:a16="http://schemas.microsoft.com/office/drawing/2014/main" id="{106192AC-6424-4211-B8A5-AB6B365ADAAC}"/>
              </a:ext>
            </a:extLst>
          </p:cNvPr>
          <p:cNvSpPr/>
          <p:nvPr/>
        </p:nvSpPr>
        <p:spPr>
          <a:xfrm>
            <a:off x="1168311" y="156697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11 Rectángulo redondeado">
            <a:extLst>
              <a:ext uri="{FF2B5EF4-FFF2-40B4-BE49-F238E27FC236}">
                <a16:creationId xmlns:a16="http://schemas.microsoft.com/office/drawing/2014/main" id="{6664280F-6C62-4EF7-ADDE-87B9F5F5D1BF}"/>
              </a:ext>
            </a:extLst>
          </p:cNvPr>
          <p:cNvSpPr/>
          <p:nvPr/>
        </p:nvSpPr>
        <p:spPr>
          <a:xfrm>
            <a:off x="3114879" y="156697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12 Rectángulo redondeado">
            <a:extLst>
              <a:ext uri="{FF2B5EF4-FFF2-40B4-BE49-F238E27FC236}">
                <a16:creationId xmlns:a16="http://schemas.microsoft.com/office/drawing/2014/main" id="{7C4F3018-1A6C-4A8A-BD9D-0670F970AAD6}"/>
              </a:ext>
            </a:extLst>
          </p:cNvPr>
          <p:cNvSpPr/>
          <p:nvPr/>
        </p:nvSpPr>
        <p:spPr>
          <a:xfrm>
            <a:off x="5061555" y="156697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13 Rectángulo redondeado">
            <a:extLst>
              <a:ext uri="{FF2B5EF4-FFF2-40B4-BE49-F238E27FC236}">
                <a16:creationId xmlns:a16="http://schemas.microsoft.com/office/drawing/2014/main" id="{94843D59-A7CB-4AEA-B699-B51578B94387}"/>
              </a:ext>
            </a:extLst>
          </p:cNvPr>
          <p:cNvSpPr/>
          <p:nvPr/>
        </p:nvSpPr>
        <p:spPr>
          <a:xfrm>
            <a:off x="7008231" y="1566976"/>
            <a:ext cx="209187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14 Rectángulo redondeado">
            <a:extLst>
              <a:ext uri="{FF2B5EF4-FFF2-40B4-BE49-F238E27FC236}">
                <a16:creationId xmlns:a16="http://schemas.microsoft.com/office/drawing/2014/main" id="{14788083-D71E-44FD-89EA-06248260CD4F}"/>
              </a:ext>
            </a:extLst>
          </p:cNvPr>
          <p:cNvSpPr/>
          <p:nvPr/>
        </p:nvSpPr>
        <p:spPr>
          <a:xfrm>
            <a:off x="15241" y="1589973"/>
            <a:ext cx="115306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4 Rectángulo redondeado">
            <a:extLst>
              <a:ext uri="{FF2B5EF4-FFF2-40B4-BE49-F238E27FC236}">
                <a16:creationId xmlns:a16="http://schemas.microsoft.com/office/drawing/2014/main" id="{EA314BAE-C1C4-4F5B-9D6A-DB962E6E1C56}"/>
              </a:ext>
            </a:extLst>
          </p:cNvPr>
          <p:cNvSpPr/>
          <p:nvPr/>
        </p:nvSpPr>
        <p:spPr>
          <a:xfrm>
            <a:off x="15241" y="887895"/>
            <a:ext cx="1794891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6 Rectángulo redondeado">
            <a:extLst>
              <a:ext uri="{FF2B5EF4-FFF2-40B4-BE49-F238E27FC236}">
                <a16:creationId xmlns:a16="http://schemas.microsoft.com/office/drawing/2014/main" id="{962EA127-30D7-4FE6-B4A6-8A975234BDEA}"/>
              </a:ext>
            </a:extLst>
          </p:cNvPr>
          <p:cNvSpPr/>
          <p:nvPr/>
        </p:nvSpPr>
        <p:spPr>
          <a:xfrm>
            <a:off x="1816383" y="864898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7 Rectángulo redondeado">
            <a:extLst>
              <a:ext uri="{FF2B5EF4-FFF2-40B4-BE49-F238E27FC236}">
                <a16:creationId xmlns:a16="http://schemas.microsoft.com/office/drawing/2014/main" id="{9212E21A-E99B-4B2D-868C-4FB11B7B79E9}"/>
              </a:ext>
            </a:extLst>
          </p:cNvPr>
          <p:cNvSpPr/>
          <p:nvPr/>
        </p:nvSpPr>
        <p:spPr>
          <a:xfrm>
            <a:off x="3762951" y="864898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8 Rectángulo redondeado">
            <a:extLst>
              <a:ext uri="{FF2B5EF4-FFF2-40B4-BE49-F238E27FC236}">
                <a16:creationId xmlns:a16="http://schemas.microsoft.com/office/drawing/2014/main" id="{A23D5EB6-B482-48D9-85BB-5035ED3B4C21}"/>
              </a:ext>
            </a:extLst>
          </p:cNvPr>
          <p:cNvSpPr/>
          <p:nvPr/>
        </p:nvSpPr>
        <p:spPr>
          <a:xfrm>
            <a:off x="5709627" y="864898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9 Rectángulo redondeado">
            <a:extLst>
              <a:ext uri="{FF2B5EF4-FFF2-40B4-BE49-F238E27FC236}">
                <a16:creationId xmlns:a16="http://schemas.microsoft.com/office/drawing/2014/main" id="{39F2D478-F6BE-4289-B53B-14C24B3230A0}"/>
              </a:ext>
            </a:extLst>
          </p:cNvPr>
          <p:cNvSpPr/>
          <p:nvPr/>
        </p:nvSpPr>
        <p:spPr>
          <a:xfrm>
            <a:off x="7615444" y="864898"/>
            <a:ext cx="148465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57 CuadroTexto">
            <a:extLst>
              <a:ext uri="{FF2B5EF4-FFF2-40B4-BE49-F238E27FC236}">
                <a16:creationId xmlns:a16="http://schemas.microsoft.com/office/drawing/2014/main" id="{7EC1100D-366F-4188-AB7A-7CB2D3439CCD}"/>
              </a:ext>
            </a:extLst>
          </p:cNvPr>
          <p:cNvSpPr txBox="1"/>
          <p:nvPr/>
        </p:nvSpPr>
        <p:spPr>
          <a:xfrm>
            <a:off x="3472761" y="63658"/>
            <a:ext cx="2505417" cy="69249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 defTabSz="685800">
              <a:buClrTx/>
            </a:pPr>
            <a:r>
              <a:rPr lang="es-ES_tradnl" sz="4050" b="1" kern="1200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n-ea"/>
                <a:cs typeface="Aharoni" pitchFamily="2" charset="-79"/>
              </a:rPr>
              <a:t>forest</a:t>
            </a:r>
            <a:r>
              <a:rPr lang="es-ES_tradnl" sz="4050" b="1" kern="1200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n-ea"/>
                <a:cs typeface="Aharoni" pitchFamily="2" charset="-79"/>
              </a:rPr>
              <a:t> </a:t>
            </a:r>
          </a:p>
        </p:txBody>
      </p:sp>
      <p:cxnSp>
        <p:nvCxnSpPr>
          <p:cNvPr id="36" name="56 Conector recto">
            <a:extLst>
              <a:ext uri="{FF2B5EF4-FFF2-40B4-BE49-F238E27FC236}">
                <a16:creationId xmlns:a16="http://schemas.microsoft.com/office/drawing/2014/main" id="{D7CD414E-E23F-49BF-B23C-D1B3E6B12853}"/>
              </a:ext>
            </a:extLst>
          </p:cNvPr>
          <p:cNvCxnSpPr/>
          <p:nvPr/>
        </p:nvCxnSpPr>
        <p:spPr>
          <a:xfrm>
            <a:off x="1281615" y="864898"/>
            <a:ext cx="6589369" cy="0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38" name="128 Rectángulo redondeado">
            <a:extLst>
              <a:ext uri="{FF2B5EF4-FFF2-40B4-BE49-F238E27FC236}">
                <a16:creationId xmlns:a16="http://schemas.microsoft.com/office/drawing/2014/main" id="{025FA23B-0AF8-407B-8E23-CD0B04980DE9}"/>
              </a:ext>
            </a:extLst>
          </p:cNvPr>
          <p:cNvSpPr/>
          <p:nvPr/>
        </p:nvSpPr>
        <p:spPr>
          <a:xfrm>
            <a:off x="7712246" y="195485"/>
            <a:ext cx="751467" cy="486054"/>
          </a:xfrm>
          <a:prstGeom prst="roundRect">
            <a:avLst/>
          </a:prstGeom>
          <a:solidFill>
            <a:schemeClr val="tx1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CHECK</a:t>
            </a:r>
            <a:endParaRPr kumimoji="0" lang="es-ES" sz="1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1023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0ED7973-646A-4D65-96EA-BB3690C9A2E5}"/>
              </a:ext>
            </a:extLst>
          </p:cNvPr>
          <p:cNvSpPr/>
          <p:nvPr/>
        </p:nvSpPr>
        <p:spPr>
          <a:xfrm>
            <a:off x="7694345" y="116575"/>
            <a:ext cx="810090" cy="649161"/>
          </a:xfrm>
          <a:prstGeom prst="rightArrow">
            <a:avLst>
              <a:gd name="adj1" fmla="val 63721"/>
              <a:gd name="adj2" fmla="val 0"/>
            </a:avLst>
          </a:prstGeom>
          <a:solidFill>
            <a:schemeClr val="tx1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NEXT</a:t>
            </a:r>
            <a:endParaRPr kumimoji="0" lang="es-ES" sz="1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1" name="Picture 2" descr="http://fitskitz.com/wp-content/uploads/2012/03/shutterstock_83036221-Sneek-Peek.jpg">
            <a:extLst>
              <a:ext uri="{FF2B5EF4-FFF2-40B4-BE49-F238E27FC236}">
                <a16:creationId xmlns:a16="http://schemas.microsoft.com/office/drawing/2014/main" id="{1CB1C8DF-553E-4801-BC09-2896C70535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200" b="93000" l="0" r="100000">
                        <a14:foregroundMark x1="39800" y1="61000" x2="69600" y2="62400"/>
                        <a14:foregroundMark x1="43400" y1="54800" x2="48000" y2="56200"/>
                        <a14:foregroundMark x1="59600" y1="57800" x2="61600" y2="56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7764" b="32381"/>
          <a:stretch/>
        </p:blipFill>
        <p:spPr bwMode="auto">
          <a:xfrm>
            <a:off x="1309716" y="63658"/>
            <a:ext cx="2240979" cy="89313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0217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>
                      <p:stCondLst>
                        <p:cond delay="0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>
                      <p:stCondLst>
                        <p:cond delay="0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500"/>
                            </p:stCondLst>
                            <p:childTnLst>
                              <p:par>
                                <p:cTn id="33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500"/>
                            </p:stCondLst>
                            <p:childTnLst>
                              <p:par>
                                <p:cTn id="3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ores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>
                            <p:stCondLst>
                              <p:cond delay="1000"/>
                            </p:stCondLst>
                            <p:childTnLst>
                              <p:par>
                                <p:cTn id="34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/>
      <p:bldP spid="38" grpId="0" animBg="1"/>
      <p:bldP spid="3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2">
            <a:extLst>
              <a:ext uri="{FF2B5EF4-FFF2-40B4-BE49-F238E27FC236}">
                <a16:creationId xmlns:a16="http://schemas.microsoft.com/office/drawing/2014/main" id="{61B09416-5E01-4CB8-B039-548EFC429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588" y="1129596"/>
            <a:ext cx="6557396" cy="3683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55 CuadroTexto">
            <a:extLst>
              <a:ext uri="{FF2B5EF4-FFF2-40B4-BE49-F238E27FC236}">
                <a16:creationId xmlns:a16="http://schemas.microsoft.com/office/drawing/2014/main" id="{DB5AEA07-5B1F-49EA-BDED-B2092EB0E314}"/>
              </a:ext>
            </a:extLst>
          </p:cNvPr>
          <p:cNvSpPr txBox="1"/>
          <p:nvPr/>
        </p:nvSpPr>
        <p:spPr>
          <a:xfrm>
            <a:off x="3383868" y="249492"/>
            <a:ext cx="326167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Click</a:t>
            </a:r>
            <a:r>
              <a:rPr lang="es-ES_tradnl" sz="2100" b="1" kern="1200" dirty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on</a:t>
            </a:r>
            <a:r>
              <a:rPr lang="es-ES_tradnl" sz="2100" b="1" kern="1200" dirty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the</a:t>
            </a:r>
            <a:r>
              <a:rPr lang="es-ES_tradnl" sz="2100" b="1" kern="1200" dirty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bricks</a:t>
            </a:r>
            <a:endParaRPr lang="es-ES" sz="2100" b="1" kern="12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5" name="50 Rectángulo redondeado">
            <a:extLst>
              <a:ext uri="{FF2B5EF4-FFF2-40B4-BE49-F238E27FC236}">
                <a16:creationId xmlns:a16="http://schemas.microsoft.com/office/drawing/2014/main" id="{377C6DF0-1A74-4756-A22B-361D490BD9BB}"/>
              </a:ext>
            </a:extLst>
          </p:cNvPr>
          <p:cNvSpPr/>
          <p:nvPr/>
        </p:nvSpPr>
        <p:spPr>
          <a:xfrm>
            <a:off x="1176718" y="437776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1 Rectángulo redondeado">
            <a:extLst>
              <a:ext uri="{FF2B5EF4-FFF2-40B4-BE49-F238E27FC236}">
                <a16:creationId xmlns:a16="http://schemas.microsoft.com/office/drawing/2014/main" id="{9B43637B-0D61-4D97-8BAE-D616599E1C1C}"/>
              </a:ext>
            </a:extLst>
          </p:cNvPr>
          <p:cNvSpPr/>
          <p:nvPr/>
        </p:nvSpPr>
        <p:spPr>
          <a:xfrm>
            <a:off x="3123286" y="437776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52 Rectángulo redondeado">
            <a:extLst>
              <a:ext uri="{FF2B5EF4-FFF2-40B4-BE49-F238E27FC236}">
                <a16:creationId xmlns:a16="http://schemas.microsoft.com/office/drawing/2014/main" id="{7906F5D7-CCC8-425A-9C97-02531331B219}"/>
              </a:ext>
            </a:extLst>
          </p:cNvPr>
          <p:cNvSpPr/>
          <p:nvPr/>
        </p:nvSpPr>
        <p:spPr>
          <a:xfrm>
            <a:off x="5069962" y="437776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53 Rectángulo redondeado">
            <a:extLst>
              <a:ext uri="{FF2B5EF4-FFF2-40B4-BE49-F238E27FC236}">
                <a16:creationId xmlns:a16="http://schemas.microsoft.com/office/drawing/2014/main" id="{0B5C984C-CE24-4D1D-BA8A-FDCB9861CF5F}"/>
              </a:ext>
            </a:extLst>
          </p:cNvPr>
          <p:cNvSpPr/>
          <p:nvPr/>
        </p:nvSpPr>
        <p:spPr>
          <a:xfrm>
            <a:off x="7016638" y="4377764"/>
            <a:ext cx="209187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54 Rectángulo redondeado">
            <a:extLst>
              <a:ext uri="{FF2B5EF4-FFF2-40B4-BE49-F238E27FC236}">
                <a16:creationId xmlns:a16="http://schemas.microsoft.com/office/drawing/2014/main" id="{984F13C7-DB49-4AFB-87CF-DEA1B15DCE97}"/>
              </a:ext>
            </a:extLst>
          </p:cNvPr>
          <p:cNvSpPr/>
          <p:nvPr/>
        </p:nvSpPr>
        <p:spPr>
          <a:xfrm>
            <a:off x="23648" y="4400761"/>
            <a:ext cx="1131190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45 Rectángulo redondeado">
            <a:extLst>
              <a:ext uri="{FF2B5EF4-FFF2-40B4-BE49-F238E27FC236}">
                <a16:creationId xmlns:a16="http://schemas.microsoft.com/office/drawing/2014/main" id="{A2CD92A5-B2AD-4CAD-B12C-6AE359F52D64}"/>
              </a:ext>
            </a:extLst>
          </p:cNvPr>
          <p:cNvSpPr/>
          <p:nvPr/>
        </p:nvSpPr>
        <p:spPr>
          <a:xfrm>
            <a:off x="23648" y="3698683"/>
            <a:ext cx="1794891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46 Rectángulo redondeado">
            <a:extLst>
              <a:ext uri="{FF2B5EF4-FFF2-40B4-BE49-F238E27FC236}">
                <a16:creationId xmlns:a16="http://schemas.microsoft.com/office/drawing/2014/main" id="{ACCC2C50-FF47-46A4-A360-A304E4A5839C}"/>
              </a:ext>
            </a:extLst>
          </p:cNvPr>
          <p:cNvSpPr/>
          <p:nvPr/>
        </p:nvSpPr>
        <p:spPr>
          <a:xfrm>
            <a:off x="1824790" y="367568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47 Rectángulo redondeado">
            <a:extLst>
              <a:ext uri="{FF2B5EF4-FFF2-40B4-BE49-F238E27FC236}">
                <a16:creationId xmlns:a16="http://schemas.microsoft.com/office/drawing/2014/main" id="{6D095C9D-DFCB-4AF3-BDE1-ED36852FF74A}"/>
              </a:ext>
            </a:extLst>
          </p:cNvPr>
          <p:cNvSpPr/>
          <p:nvPr/>
        </p:nvSpPr>
        <p:spPr>
          <a:xfrm>
            <a:off x="3771358" y="367568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48 Rectángulo redondeado">
            <a:extLst>
              <a:ext uri="{FF2B5EF4-FFF2-40B4-BE49-F238E27FC236}">
                <a16:creationId xmlns:a16="http://schemas.microsoft.com/office/drawing/2014/main" id="{4E2185BE-A82E-4952-8A81-84660D759CA3}"/>
              </a:ext>
            </a:extLst>
          </p:cNvPr>
          <p:cNvSpPr/>
          <p:nvPr/>
        </p:nvSpPr>
        <p:spPr>
          <a:xfrm>
            <a:off x="5718034" y="367568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49 Rectángulo redondeado">
            <a:extLst>
              <a:ext uri="{FF2B5EF4-FFF2-40B4-BE49-F238E27FC236}">
                <a16:creationId xmlns:a16="http://schemas.microsoft.com/office/drawing/2014/main" id="{6EA0704F-F629-4288-93C6-C79417CE6FCC}"/>
              </a:ext>
            </a:extLst>
          </p:cNvPr>
          <p:cNvSpPr/>
          <p:nvPr/>
        </p:nvSpPr>
        <p:spPr>
          <a:xfrm>
            <a:off x="7644098" y="3673209"/>
            <a:ext cx="148465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40 Rectángulo redondeado">
            <a:extLst>
              <a:ext uri="{FF2B5EF4-FFF2-40B4-BE49-F238E27FC236}">
                <a16:creationId xmlns:a16="http://schemas.microsoft.com/office/drawing/2014/main" id="{467F4D4B-E0B7-433A-9F95-F25CD46AAFA4}"/>
              </a:ext>
            </a:extLst>
          </p:cNvPr>
          <p:cNvSpPr/>
          <p:nvPr/>
        </p:nvSpPr>
        <p:spPr>
          <a:xfrm>
            <a:off x="1183941" y="2971132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41 Rectángulo redondeado">
            <a:extLst>
              <a:ext uri="{FF2B5EF4-FFF2-40B4-BE49-F238E27FC236}">
                <a16:creationId xmlns:a16="http://schemas.microsoft.com/office/drawing/2014/main" id="{BABED30B-EB19-47F0-88AF-575EAF9C27EC}"/>
              </a:ext>
            </a:extLst>
          </p:cNvPr>
          <p:cNvSpPr/>
          <p:nvPr/>
        </p:nvSpPr>
        <p:spPr>
          <a:xfrm>
            <a:off x="3130509" y="2971132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42 Rectángulo redondeado">
            <a:extLst>
              <a:ext uri="{FF2B5EF4-FFF2-40B4-BE49-F238E27FC236}">
                <a16:creationId xmlns:a16="http://schemas.microsoft.com/office/drawing/2014/main" id="{B68351D9-5F51-4077-B63E-1A4CB4444085}"/>
              </a:ext>
            </a:extLst>
          </p:cNvPr>
          <p:cNvSpPr/>
          <p:nvPr/>
        </p:nvSpPr>
        <p:spPr>
          <a:xfrm>
            <a:off x="5077185" y="2971132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43 Rectángulo redondeado">
            <a:extLst>
              <a:ext uri="{FF2B5EF4-FFF2-40B4-BE49-F238E27FC236}">
                <a16:creationId xmlns:a16="http://schemas.microsoft.com/office/drawing/2014/main" id="{B4DAE015-7732-4202-BA4F-A536C304BD44}"/>
              </a:ext>
            </a:extLst>
          </p:cNvPr>
          <p:cNvSpPr/>
          <p:nvPr/>
        </p:nvSpPr>
        <p:spPr>
          <a:xfrm>
            <a:off x="7023861" y="2971132"/>
            <a:ext cx="209187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44 Rectángulo redondeado">
            <a:extLst>
              <a:ext uri="{FF2B5EF4-FFF2-40B4-BE49-F238E27FC236}">
                <a16:creationId xmlns:a16="http://schemas.microsoft.com/office/drawing/2014/main" id="{A565BE01-F430-4C12-8FAD-328E8A195920}"/>
              </a:ext>
            </a:extLst>
          </p:cNvPr>
          <p:cNvSpPr/>
          <p:nvPr/>
        </p:nvSpPr>
        <p:spPr>
          <a:xfrm>
            <a:off x="30871" y="2994129"/>
            <a:ext cx="115306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35 Rectángulo redondeado">
            <a:extLst>
              <a:ext uri="{FF2B5EF4-FFF2-40B4-BE49-F238E27FC236}">
                <a16:creationId xmlns:a16="http://schemas.microsoft.com/office/drawing/2014/main" id="{B611B025-10AE-42C4-B674-17C8AC0C537D}"/>
              </a:ext>
            </a:extLst>
          </p:cNvPr>
          <p:cNvSpPr/>
          <p:nvPr/>
        </p:nvSpPr>
        <p:spPr>
          <a:xfrm>
            <a:off x="30871" y="2292051"/>
            <a:ext cx="1794891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36 Rectángulo redondeado">
            <a:extLst>
              <a:ext uri="{FF2B5EF4-FFF2-40B4-BE49-F238E27FC236}">
                <a16:creationId xmlns:a16="http://schemas.microsoft.com/office/drawing/2014/main" id="{78CC7422-0190-4BD0-A01B-C3A6E6EF3D60}"/>
              </a:ext>
            </a:extLst>
          </p:cNvPr>
          <p:cNvSpPr/>
          <p:nvPr/>
        </p:nvSpPr>
        <p:spPr>
          <a:xfrm>
            <a:off x="1832013" y="226905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37 Rectángulo redondeado">
            <a:extLst>
              <a:ext uri="{FF2B5EF4-FFF2-40B4-BE49-F238E27FC236}">
                <a16:creationId xmlns:a16="http://schemas.microsoft.com/office/drawing/2014/main" id="{02EE7881-91FB-4FFF-9384-3A70121E8A4A}"/>
              </a:ext>
            </a:extLst>
          </p:cNvPr>
          <p:cNvSpPr/>
          <p:nvPr/>
        </p:nvSpPr>
        <p:spPr>
          <a:xfrm>
            <a:off x="3778581" y="226905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38 Rectángulo redondeado">
            <a:extLst>
              <a:ext uri="{FF2B5EF4-FFF2-40B4-BE49-F238E27FC236}">
                <a16:creationId xmlns:a16="http://schemas.microsoft.com/office/drawing/2014/main" id="{87FFD2E6-43DF-458D-8CB0-91ADE221EC37}"/>
              </a:ext>
            </a:extLst>
          </p:cNvPr>
          <p:cNvSpPr/>
          <p:nvPr/>
        </p:nvSpPr>
        <p:spPr>
          <a:xfrm>
            <a:off x="5725257" y="226905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39 Rectángulo redondeado">
            <a:extLst>
              <a:ext uri="{FF2B5EF4-FFF2-40B4-BE49-F238E27FC236}">
                <a16:creationId xmlns:a16="http://schemas.microsoft.com/office/drawing/2014/main" id="{98BA913B-C838-431C-B74F-854638B56AA1}"/>
              </a:ext>
            </a:extLst>
          </p:cNvPr>
          <p:cNvSpPr/>
          <p:nvPr/>
        </p:nvSpPr>
        <p:spPr>
          <a:xfrm>
            <a:off x="7637089" y="2269054"/>
            <a:ext cx="1471421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10 Rectángulo redondeado">
            <a:extLst>
              <a:ext uri="{FF2B5EF4-FFF2-40B4-BE49-F238E27FC236}">
                <a16:creationId xmlns:a16="http://schemas.microsoft.com/office/drawing/2014/main" id="{106192AC-6424-4211-B8A5-AB6B365ADAAC}"/>
              </a:ext>
            </a:extLst>
          </p:cNvPr>
          <p:cNvSpPr/>
          <p:nvPr/>
        </p:nvSpPr>
        <p:spPr>
          <a:xfrm>
            <a:off x="1168311" y="156697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11 Rectángulo redondeado">
            <a:extLst>
              <a:ext uri="{FF2B5EF4-FFF2-40B4-BE49-F238E27FC236}">
                <a16:creationId xmlns:a16="http://schemas.microsoft.com/office/drawing/2014/main" id="{6664280F-6C62-4EF7-ADDE-87B9F5F5D1BF}"/>
              </a:ext>
            </a:extLst>
          </p:cNvPr>
          <p:cNvSpPr/>
          <p:nvPr/>
        </p:nvSpPr>
        <p:spPr>
          <a:xfrm>
            <a:off x="3114879" y="156697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12 Rectángulo redondeado">
            <a:extLst>
              <a:ext uri="{FF2B5EF4-FFF2-40B4-BE49-F238E27FC236}">
                <a16:creationId xmlns:a16="http://schemas.microsoft.com/office/drawing/2014/main" id="{7C4F3018-1A6C-4A8A-BD9D-0670F970AAD6}"/>
              </a:ext>
            </a:extLst>
          </p:cNvPr>
          <p:cNvSpPr/>
          <p:nvPr/>
        </p:nvSpPr>
        <p:spPr>
          <a:xfrm>
            <a:off x="5061555" y="156697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13 Rectángulo redondeado">
            <a:extLst>
              <a:ext uri="{FF2B5EF4-FFF2-40B4-BE49-F238E27FC236}">
                <a16:creationId xmlns:a16="http://schemas.microsoft.com/office/drawing/2014/main" id="{94843D59-A7CB-4AEA-B699-B51578B94387}"/>
              </a:ext>
            </a:extLst>
          </p:cNvPr>
          <p:cNvSpPr/>
          <p:nvPr/>
        </p:nvSpPr>
        <p:spPr>
          <a:xfrm>
            <a:off x="7008231" y="1566976"/>
            <a:ext cx="209187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14 Rectángulo redondeado">
            <a:extLst>
              <a:ext uri="{FF2B5EF4-FFF2-40B4-BE49-F238E27FC236}">
                <a16:creationId xmlns:a16="http://schemas.microsoft.com/office/drawing/2014/main" id="{14788083-D71E-44FD-89EA-06248260CD4F}"/>
              </a:ext>
            </a:extLst>
          </p:cNvPr>
          <p:cNvSpPr/>
          <p:nvPr/>
        </p:nvSpPr>
        <p:spPr>
          <a:xfrm>
            <a:off x="15241" y="1589973"/>
            <a:ext cx="115306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4 Rectángulo redondeado">
            <a:extLst>
              <a:ext uri="{FF2B5EF4-FFF2-40B4-BE49-F238E27FC236}">
                <a16:creationId xmlns:a16="http://schemas.microsoft.com/office/drawing/2014/main" id="{EA314BAE-C1C4-4F5B-9D6A-DB962E6E1C56}"/>
              </a:ext>
            </a:extLst>
          </p:cNvPr>
          <p:cNvSpPr/>
          <p:nvPr/>
        </p:nvSpPr>
        <p:spPr>
          <a:xfrm>
            <a:off x="15241" y="887895"/>
            <a:ext cx="1794891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6 Rectángulo redondeado">
            <a:extLst>
              <a:ext uri="{FF2B5EF4-FFF2-40B4-BE49-F238E27FC236}">
                <a16:creationId xmlns:a16="http://schemas.microsoft.com/office/drawing/2014/main" id="{962EA127-30D7-4FE6-B4A6-8A975234BDEA}"/>
              </a:ext>
            </a:extLst>
          </p:cNvPr>
          <p:cNvSpPr/>
          <p:nvPr/>
        </p:nvSpPr>
        <p:spPr>
          <a:xfrm>
            <a:off x="1816383" y="864898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7 Rectángulo redondeado">
            <a:extLst>
              <a:ext uri="{FF2B5EF4-FFF2-40B4-BE49-F238E27FC236}">
                <a16:creationId xmlns:a16="http://schemas.microsoft.com/office/drawing/2014/main" id="{9212E21A-E99B-4B2D-868C-4FB11B7B79E9}"/>
              </a:ext>
            </a:extLst>
          </p:cNvPr>
          <p:cNvSpPr/>
          <p:nvPr/>
        </p:nvSpPr>
        <p:spPr>
          <a:xfrm>
            <a:off x="3762951" y="864898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8 Rectángulo redondeado">
            <a:extLst>
              <a:ext uri="{FF2B5EF4-FFF2-40B4-BE49-F238E27FC236}">
                <a16:creationId xmlns:a16="http://schemas.microsoft.com/office/drawing/2014/main" id="{A23D5EB6-B482-48D9-85BB-5035ED3B4C21}"/>
              </a:ext>
            </a:extLst>
          </p:cNvPr>
          <p:cNvSpPr/>
          <p:nvPr/>
        </p:nvSpPr>
        <p:spPr>
          <a:xfrm>
            <a:off x="5709627" y="864898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9 Rectángulo redondeado">
            <a:extLst>
              <a:ext uri="{FF2B5EF4-FFF2-40B4-BE49-F238E27FC236}">
                <a16:creationId xmlns:a16="http://schemas.microsoft.com/office/drawing/2014/main" id="{39F2D478-F6BE-4289-B53B-14C24B3230A0}"/>
              </a:ext>
            </a:extLst>
          </p:cNvPr>
          <p:cNvSpPr/>
          <p:nvPr/>
        </p:nvSpPr>
        <p:spPr>
          <a:xfrm>
            <a:off x="7615444" y="864898"/>
            <a:ext cx="148465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57 CuadroTexto">
            <a:extLst>
              <a:ext uri="{FF2B5EF4-FFF2-40B4-BE49-F238E27FC236}">
                <a16:creationId xmlns:a16="http://schemas.microsoft.com/office/drawing/2014/main" id="{7EC1100D-366F-4188-AB7A-7CB2D3439CCD}"/>
              </a:ext>
            </a:extLst>
          </p:cNvPr>
          <p:cNvSpPr txBox="1"/>
          <p:nvPr/>
        </p:nvSpPr>
        <p:spPr>
          <a:xfrm>
            <a:off x="3846524" y="63658"/>
            <a:ext cx="2600380" cy="69249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 defTabSz="685800">
              <a:buClrTx/>
            </a:pPr>
            <a:r>
              <a:rPr lang="es-ES_tradnl" sz="4050" b="1" kern="1200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n-ea"/>
                <a:cs typeface="Aharoni" pitchFamily="2" charset="-79"/>
              </a:rPr>
              <a:t>beach</a:t>
            </a:r>
            <a:r>
              <a:rPr lang="es-ES_tradnl" sz="4050" b="1" kern="1200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n-ea"/>
                <a:cs typeface="Aharoni" pitchFamily="2" charset="-79"/>
              </a:rPr>
              <a:t> </a:t>
            </a:r>
          </a:p>
        </p:txBody>
      </p:sp>
      <p:cxnSp>
        <p:nvCxnSpPr>
          <p:cNvPr id="36" name="56 Conector recto">
            <a:extLst>
              <a:ext uri="{FF2B5EF4-FFF2-40B4-BE49-F238E27FC236}">
                <a16:creationId xmlns:a16="http://schemas.microsoft.com/office/drawing/2014/main" id="{D7CD414E-E23F-49BF-B23C-D1B3E6B12853}"/>
              </a:ext>
            </a:extLst>
          </p:cNvPr>
          <p:cNvCxnSpPr/>
          <p:nvPr/>
        </p:nvCxnSpPr>
        <p:spPr>
          <a:xfrm>
            <a:off x="1281615" y="864898"/>
            <a:ext cx="6589369" cy="0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38" name="128 Rectángulo redondeado">
            <a:extLst>
              <a:ext uri="{FF2B5EF4-FFF2-40B4-BE49-F238E27FC236}">
                <a16:creationId xmlns:a16="http://schemas.microsoft.com/office/drawing/2014/main" id="{025FA23B-0AF8-407B-8E23-CD0B04980DE9}"/>
              </a:ext>
            </a:extLst>
          </p:cNvPr>
          <p:cNvSpPr/>
          <p:nvPr/>
        </p:nvSpPr>
        <p:spPr>
          <a:xfrm>
            <a:off x="7712246" y="195485"/>
            <a:ext cx="751467" cy="486054"/>
          </a:xfrm>
          <a:prstGeom prst="roundRect">
            <a:avLst/>
          </a:prstGeom>
          <a:solidFill>
            <a:schemeClr val="tx1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CHECK</a:t>
            </a:r>
            <a:endParaRPr kumimoji="0" lang="es-ES" sz="1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1023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0ED7973-646A-4D65-96EA-BB3690C9A2E5}"/>
              </a:ext>
            </a:extLst>
          </p:cNvPr>
          <p:cNvSpPr/>
          <p:nvPr/>
        </p:nvSpPr>
        <p:spPr>
          <a:xfrm>
            <a:off x="7694345" y="116575"/>
            <a:ext cx="810090" cy="649161"/>
          </a:xfrm>
          <a:prstGeom prst="rightArrow">
            <a:avLst>
              <a:gd name="adj1" fmla="val 63721"/>
              <a:gd name="adj2" fmla="val 0"/>
            </a:avLst>
          </a:prstGeom>
          <a:solidFill>
            <a:schemeClr val="tx1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NEXT</a:t>
            </a:r>
            <a:endParaRPr kumimoji="0" lang="es-ES" sz="1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1" name="Picture 2" descr="http://fitskitz.com/wp-content/uploads/2012/03/shutterstock_83036221-Sneek-Peek.jpg">
            <a:extLst>
              <a:ext uri="{FF2B5EF4-FFF2-40B4-BE49-F238E27FC236}">
                <a16:creationId xmlns:a16="http://schemas.microsoft.com/office/drawing/2014/main" id="{1CB1C8DF-553E-4801-BC09-2896C70535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200" b="93000" l="0" r="100000">
                        <a14:foregroundMark x1="39800" y1="61000" x2="69600" y2="62400"/>
                        <a14:foregroundMark x1="43400" y1="54800" x2="48000" y2="56200"/>
                        <a14:foregroundMark x1="59600" y1="57800" x2="61600" y2="56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7764" b="32381"/>
          <a:stretch/>
        </p:blipFill>
        <p:spPr bwMode="auto">
          <a:xfrm>
            <a:off x="1309716" y="63658"/>
            <a:ext cx="2240979" cy="89313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02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>
                      <p:stCondLst>
                        <p:cond delay="0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>
                      <p:stCondLst>
                        <p:cond delay="0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500"/>
                            </p:stCondLst>
                            <p:childTnLst>
                              <p:par>
                                <p:cTn id="33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500"/>
                            </p:stCondLst>
                            <p:childTnLst>
                              <p:par>
                                <p:cTn id="3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a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>
                            <p:stCondLst>
                              <p:cond delay="1000"/>
                            </p:stCondLst>
                            <p:childTnLst>
                              <p:par>
                                <p:cTn id="34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/>
      <p:bldP spid="38" grpId="0" animBg="1"/>
      <p:bldP spid="3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D622335A-5F17-4DCE-ADD3-7ED5537CAF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840"/>
            <a:ext cx="2239321" cy="125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8528353-2EEB-4458-87A1-8B4CC161A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759" y="596840"/>
            <a:ext cx="2239321" cy="125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CAC5275A-8E30-4028-8343-4B54D2A705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922" y="596840"/>
            <a:ext cx="2239321" cy="125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576B26BE-7B37-4474-ACE3-D2A13EE39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679" y="596840"/>
            <a:ext cx="2239321" cy="125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7CFF9F37-EDF4-466A-ABA1-F9A8012FE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29240"/>
            <a:ext cx="2239321" cy="125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A62D82AB-B0A2-4AA8-8489-EDD7D5A0C9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759" y="2729239"/>
            <a:ext cx="2239320" cy="125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27388D17-805B-4CBA-A6DF-713AF01523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9517" y="2729205"/>
            <a:ext cx="2239320" cy="125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E24B93A8-1DA6-44C6-86A7-471517918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4274" y="2729204"/>
            <a:ext cx="2239319" cy="125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0CEA8AE-398F-4E79-AD93-98C26A468D95}"/>
              </a:ext>
            </a:extLst>
          </p:cNvPr>
          <p:cNvSpPr txBox="1"/>
          <p:nvPr/>
        </p:nvSpPr>
        <p:spPr>
          <a:xfrm>
            <a:off x="153564" y="1933502"/>
            <a:ext cx="1752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desert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91818C3-8BAE-4C5E-A500-4EC733197C8F}"/>
              </a:ext>
            </a:extLst>
          </p:cNvPr>
          <p:cNvSpPr txBox="1"/>
          <p:nvPr/>
        </p:nvSpPr>
        <p:spPr>
          <a:xfrm>
            <a:off x="2596617" y="1933502"/>
            <a:ext cx="1752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island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1F1F5A-1A88-4E94-992A-40DDB7D4175D}"/>
              </a:ext>
            </a:extLst>
          </p:cNvPr>
          <p:cNvSpPr txBox="1"/>
          <p:nvPr/>
        </p:nvSpPr>
        <p:spPr>
          <a:xfrm>
            <a:off x="4872146" y="1933502"/>
            <a:ext cx="1752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cave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F8E4F0-A026-48E3-8689-48842DCCF01A}"/>
              </a:ext>
            </a:extLst>
          </p:cNvPr>
          <p:cNvSpPr txBox="1"/>
          <p:nvPr/>
        </p:nvSpPr>
        <p:spPr>
          <a:xfrm>
            <a:off x="7196536" y="1933502"/>
            <a:ext cx="1752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river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6B3AC15-1803-45F3-9304-A4C03A2D3657}"/>
              </a:ext>
            </a:extLst>
          </p:cNvPr>
          <p:cNvSpPr/>
          <p:nvPr/>
        </p:nvSpPr>
        <p:spPr>
          <a:xfrm>
            <a:off x="0" y="596840"/>
            <a:ext cx="343426" cy="343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1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B4B8346-9829-456C-9F7E-DE20F1D95DEF}"/>
              </a:ext>
            </a:extLst>
          </p:cNvPr>
          <p:cNvSpPr/>
          <p:nvPr/>
        </p:nvSpPr>
        <p:spPr>
          <a:xfrm>
            <a:off x="2319453" y="596840"/>
            <a:ext cx="343426" cy="343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2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19496A7-C4D5-48F8-9C8E-E68A43290CAC}"/>
              </a:ext>
            </a:extLst>
          </p:cNvPr>
          <p:cNvSpPr/>
          <p:nvPr/>
        </p:nvSpPr>
        <p:spPr>
          <a:xfrm>
            <a:off x="4616604" y="596840"/>
            <a:ext cx="343426" cy="343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3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CE26759-CCC2-49EA-907F-D9E0E5ABD79F}"/>
              </a:ext>
            </a:extLst>
          </p:cNvPr>
          <p:cNvSpPr/>
          <p:nvPr/>
        </p:nvSpPr>
        <p:spPr>
          <a:xfrm>
            <a:off x="6913756" y="596840"/>
            <a:ext cx="343426" cy="343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6109163-273D-42F0-9BA9-D1A5B7947F3C}"/>
              </a:ext>
            </a:extLst>
          </p:cNvPr>
          <p:cNvSpPr txBox="1"/>
          <p:nvPr/>
        </p:nvSpPr>
        <p:spPr>
          <a:xfrm>
            <a:off x="153564" y="4089404"/>
            <a:ext cx="1752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waterfall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B59E6EB-BB61-4CE1-8614-05C8460F39A5}"/>
              </a:ext>
            </a:extLst>
          </p:cNvPr>
          <p:cNvSpPr txBox="1"/>
          <p:nvPr/>
        </p:nvSpPr>
        <p:spPr>
          <a:xfrm>
            <a:off x="2596617" y="4089404"/>
            <a:ext cx="1752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mountain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B1C9F64-3290-4637-9EF8-6B748FA9513C}"/>
              </a:ext>
            </a:extLst>
          </p:cNvPr>
          <p:cNvSpPr txBox="1"/>
          <p:nvPr/>
        </p:nvSpPr>
        <p:spPr>
          <a:xfrm>
            <a:off x="4872146" y="4089404"/>
            <a:ext cx="1752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forest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29105E1-AFF8-4140-875E-7FDC335C8EC1}"/>
              </a:ext>
            </a:extLst>
          </p:cNvPr>
          <p:cNvSpPr txBox="1"/>
          <p:nvPr/>
        </p:nvSpPr>
        <p:spPr>
          <a:xfrm>
            <a:off x="7196536" y="4089404"/>
            <a:ext cx="1752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beach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0D7C59D-538B-44F8-BB40-C2877705789D}"/>
              </a:ext>
            </a:extLst>
          </p:cNvPr>
          <p:cNvSpPr/>
          <p:nvPr/>
        </p:nvSpPr>
        <p:spPr>
          <a:xfrm>
            <a:off x="0" y="2752742"/>
            <a:ext cx="343426" cy="343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5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2A3F6D6-6509-42DA-97F0-AC7F1D21B0AD}"/>
              </a:ext>
            </a:extLst>
          </p:cNvPr>
          <p:cNvSpPr/>
          <p:nvPr/>
        </p:nvSpPr>
        <p:spPr>
          <a:xfrm>
            <a:off x="2319453" y="2752742"/>
            <a:ext cx="343426" cy="343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6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EDEF958-A276-4C94-A007-D2972827D2A1}"/>
              </a:ext>
            </a:extLst>
          </p:cNvPr>
          <p:cNvSpPr/>
          <p:nvPr/>
        </p:nvSpPr>
        <p:spPr>
          <a:xfrm>
            <a:off x="4616604" y="2752742"/>
            <a:ext cx="343426" cy="343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7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295481F-7B0D-4E88-B92B-D0D2641D7C11}"/>
              </a:ext>
            </a:extLst>
          </p:cNvPr>
          <p:cNvSpPr/>
          <p:nvPr/>
        </p:nvSpPr>
        <p:spPr>
          <a:xfrm>
            <a:off x="6913756" y="2752742"/>
            <a:ext cx="343426" cy="343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436980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  <p:bldP spid="15" grpId="0"/>
      <p:bldP spid="16" grpId="0"/>
      <p:bldP spid="21" grpId="0"/>
      <p:bldP spid="22" grpId="0"/>
      <p:bldP spid="23" grpId="0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ECC6E5A-6E47-4105-9F59-6340F780F28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52762" y="1177925"/>
            <a:ext cx="6462713" cy="3965575"/>
          </a:xfrm>
        </p:spPr>
        <p:txBody>
          <a:bodyPr/>
          <a:lstStyle/>
          <a:p>
            <a:pPr marL="13970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800" dirty="0">
                <a:latin typeface="+mj-lt"/>
              </a:rPr>
              <a:t>1. Which is an island in Viet Nam? </a:t>
            </a:r>
          </a:p>
          <a:p>
            <a:pPr marL="13970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800" dirty="0">
                <a:latin typeface="+mj-lt"/>
              </a:rPr>
              <a:t>A. Con Dao 			B. Son </a:t>
            </a:r>
            <a:r>
              <a:rPr lang="en-US" sz="1800" dirty="0" err="1">
                <a:latin typeface="+mj-lt"/>
              </a:rPr>
              <a:t>Doong</a:t>
            </a:r>
            <a:r>
              <a:rPr lang="en-US" sz="1800" dirty="0">
                <a:latin typeface="+mj-lt"/>
              </a:rPr>
              <a:t> </a:t>
            </a:r>
          </a:p>
          <a:p>
            <a:pPr marL="13970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800" dirty="0">
                <a:latin typeface="+mj-lt"/>
              </a:rPr>
              <a:t>2. Where is Mount </a:t>
            </a:r>
            <a:r>
              <a:rPr lang="en-US" sz="1800" dirty="0" err="1">
                <a:latin typeface="+mj-lt"/>
              </a:rPr>
              <a:t>Fansipan</a:t>
            </a:r>
            <a:r>
              <a:rPr lang="en-US" sz="1800" dirty="0">
                <a:latin typeface="+mj-lt"/>
              </a:rPr>
              <a:t>? </a:t>
            </a:r>
          </a:p>
          <a:p>
            <a:pPr marL="13970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800" dirty="0">
                <a:latin typeface="+mj-lt"/>
              </a:rPr>
              <a:t>A. In Lao Cai 			B. In Quang </a:t>
            </a:r>
            <a:r>
              <a:rPr lang="en-US" sz="1800" dirty="0" err="1">
                <a:latin typeface="+mj-lt"/>
              </a:rPr>
              <a:t>Binh</a:t>
            </a:r>
            <a:r>
              <a:rPr lang="en-US" sz="1800" dirty="0">
                <a:latin typeface="+mj-lt"/>
              </a:rPr>
              <a:t> </a:t>
            </a:r>
          </a:p>
          <a:p>
            <a:pPr marL="13970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800" dirty="0">
                <a:latin typeface="+mj-lt"/>
              </a:rPr>
              <a:t>3. Which of the following is a national park? </a:t>
            </a:r>
          </a:p>
          <a:p>
            <a:pPr marL="13970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800" dirty="0">
                <a:latin typeface="+mj-lt"/>
              </a:rPr>
              <a:t>A. Thong </a:t>
            </a:r>
            <a:r>
              <a:rPr lang="en-US" sz="1800" dirty="0" err="1">
                <a:latin typeface="+mj-lt"/>
              </a:rPr>
              <a:t>Nhat</a:t>
            </a:r>
            <a:r>
              <a:rPr lang="en-US" sz="1800" dirty="0">
                <a:latin typeface="+mj-lt"/>
              </a:rPr>
              <a:t> Park 		B. Cat Tien Park </a:t>
            </a:r>
          </a:p>
          <a:p>
            <a:pPr marL="13970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800" dirty="0">
                <a:latin typeface="+mj-lt"/>
              </a:rPr>
              <a:t>4. Which of the following wonders is a cave? </a:t>
            </a:r>
          </a:p>
          <a:p>
            <a:pPr marL="13970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800" dirty="0">
                <a:latin typeface="+mj-lt"/>
              </a:rPr>
              <a:t>A. Cuc Phuong 			B. </a:t>
            </a:r>
            <a:r>
              <a:rPr lang="en-US" sz="1800" dirty="0" err="1">
                <a:latin typeface="+mj-lt"/>
              </a:rPr>
              <a:t>Phong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Nha</a:t>
            </a:r>
            <a:r>
              <a:rPr lang="en-US" sz="1800" dirty="0">
                <a:latin typeface="+mj-lt"/>
              </a:rPr>
              <a:t> </a:t>
            </a:r>
          </a:p>
          <a:p>
            <a:pPr marL="13970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800" dirty="0">
                <a:latin typeface="+mj-lt"/>
              </a:rPr>
              <a:t>5. Which waterfall is in Cao Bang? </a:t>
            </a:r>
          </a:p>
          <a:p>
            <a:pPr marL="13970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800" dirty="0">
                <a:latin typeface="+mj-lt"/>
              </a:rPr>
              <a:t>A. </a:t>
            </a:r>
            <a:r>
              <a:rPr lang="en-US" sz="1800" dirty="0" err="1">
                <a:latin typeface="+mj-lt"/>
              </a:rPr>
              <a:t>Giang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Dien</a:t>
            </a:r>
            <a:r>
              <a:rPr lang="en-US" sz="1800" dirty="0">
                <a:latin typeface="+mj-lt"/>
              </a:rPr>
              <a:t> Waterfall 		B. Ban </a:t>
            </a:r>
            <a:r>
              <a:rPr lang="en-US" sz="1800" dirty="0" err="1">
                <a:latin typeface="+mj-lt"/>
              </a:rPr>
              <a:t>Gioc</a:t>
            </a:r>
            <a:r>
              <a:rPr lang="en-US" sz="1800" dirty="0">
                <a:latin typeface="+mj-lt"/>
              </a:rPr>
              <a:t> Waterfall </a:t>
            </a:r>
          </a:p>
        </p:txBody>
      </p:sp>
      <p:sp>
        <p:nvSpPr>
          <p:cNvPr id="3" name="Title 9">
            <a:extLst>
              <a:ext uri="{FF2B5EF4-FFF2-40B4-BE49-F238E27FC236}">
                <a16:creationId xmlns:a16="http://schemas.microsoft.com/office/drawing/2014/main" id="{E80EAECD-107E-47D7-8F8D-491D81C82DC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2761" y="0"/>
            <a:ext cx="6200077" cy="126380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800" dirty="0">
                <a:latin typeface="+mj-lt"/>
              </a:rPr>
              <a:t>HOW WELL DO YOU KNOW?</a:t>
            </a:r>
            <a:br>
              <a:rPr lang="en-US" sz="1800" dirty="0">
                <a:latin typeface="+mj-lt"/>
              </a:rPr>
            </a:br>
            <a:r>
              <a:rPr lang="en-US" sz="1800" b="0" dirty="0">
                <a:solidFill>
                  <a:schemeClr val="bg1"/>
                </a:solidFill>
                <a:latin typeface="+mj-lt"/>
              </a:rPr>
              <a:t>1 min </a:t>
            </a:r>
            <a:br>
              <a:rPr lang="en-US" sz="1800" b="0" dirty="0">
                <a:solidFill>
                  <a:schemeClr val="bg1"/>
                </a:solidFill>
                <a:latin typeface="+mj-lt"/>
              </a:rPr>
            </a:br>
            <a:r>
              <a:rPr lang="en-US" sz="1800" b="0" dirty="0">
                <a:solidFill>
                  <a:schemeClr val="bg1"/>
                </a:solidFill>
                <a:latin typeface="+mj-lt"/>
              </a:rPr>
              <a:t>Type the correct answer in the box chat</a:t>
            </a:r>
            <a:br>
              <a:rPr lang="en-US" sz="1800" b="0" dirty="0">
                <a:solidFill>
                  <a:schemeClr val="bg1"/>
                </a:solidFill>
                <a:latin typeface="+mj-lt"/>
              </a:rPr>
            </a:br>
            <a:r>
              <a:rPr lang="en-US" sz="1800" b="0" dirty="0">
                <a:solidFill>
                  <a:schemeClr val="bg1"/>
                </a:solidFill>
                <a:latin typeface="+mj-lt"/>
              </a:rPr>
              <a:t>The fastest with 5 correct answers will get 1 bonus point.</a:t>
            </a:r>
          </a:p>
        </p:txBody>
      </p:sp>
      <p:pic>
        <p:nvPicPr>
          <p:cNvPr id="8" name="1 Minute Timer">
            <a:hlinkClick r:id="" action="ppaction://media"/>
            <a:extLst>
              <a:ext uri="{FF2B5EF4-FFF2-40B4-BE49-F238E27FC236}">
                <a16:creationId xmlns:a16="http://schemas.microsoft.com/office/drawing/2014/main" id="{12268B22-D961-48A7-8EB0-FDA2D1DD5B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988096" y="215590"/>
            <a:ext cx="1903142" cy="1070517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27F6FE80-A5CE-4BD4-83F0-06D5D0B1890E}"/>
              </a:ext>
            </a:extLst>
          </p:cNvPr>
          <p:cNvSpPr/>
          <p:nvPr/>
        </p:nvSpPr>
        <p:spPr>
          <a:xfrm>
            <a:off x="364273" y="1605776"/>
            <a:ext cx="386576" cy="3865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A61233A-45D7-4689-9BC6-33B0DAE07CC2}"/>
              </a:ext>
            </a:extLst>
          </p:cNvPr>
          <p:cNvSpPr/>
          <p:nvPr/>
        </p:nvSpPr>
        <p:spPr>
          <a:xfrm>
            <a:off x="364273" y="2312020"/>
            <a:ext cx="386576" cy="3865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534CDD4-3187-47E7-9591-43E385067450}"/>
              </a:ext>
            </a:extLst>
          </p:cNvPr>
          <p:cNvSpPr/>
          <p:nvPr/>
        </p:nvSpPr>
        <p:spPr>
          <a:xfrm>
            <a:off x="3880624" y="3033133"/>
            <a:ext cx="386576" cy="3865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1AD216A-8E25-47BE-AAD5-571F2802F45D}"/>
              </a:ext>
            </a:extLst>
          </p:cNvPr>
          <p:cNvSpPr/>
          <p:nvPr/>
        </p:nvSpPr>
        <p:spPr>
          <a:xfrm>
            <a:off x="3880624" y="3687338"/>
            <a:ext cx="386576" cy="3865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B06C606-52C9-4B8D-B643-53722BBF5F5C}"/>
              </a:ext>
            </a:extLst>
          </p:cNvPr>
          <p:cNvSpPr/>
          <p:nvPr/>
        </p:nvSpPr>
        <p:spPr>
          <a:xfrm>
            <a:off x="3880624" y="4415885"/>
            <a:ext cx="386576" cy="3865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138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0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0121695-0684-45E9-82C5-7971F5EA2D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7200" y="1268920"/>
            <a:ext cx="7269600" cy="3484563"/>
          </a:xfrm>
        </p:spPr>
        <p:txBody>
          <a:bodyPr/>
          <a:lstStyle/>
          <a:p>
            <a:pPr marL="139700" indent="0">
              <a:buNone/>
            </a:pPr>
            <a:r>
              <a:rPr lang="en-GB" sz="2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 the end of the lesson, students will be able to:</a:t>
            </a:r>
          </a:p>
          <a:p>
            <a:pPr marL="139700" lvl="0" indent="0">
              <a:lnSpc>
                <a:spcPct val="150000"/>
              </a:lnSpc>
              <a:buNone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 </a:t>
            </a: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have an overview of the topic: 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Natural wonders of Vietnam</a:t>
            </a:r>
          </a:p>
          <a:p>
            <a:pPr marL="139700" lvl="0" indent="0">
              <a:lnSpc>
                <a:spcPct val="150000"/>
              </a:lnSpc>
              <a:buNone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 Know </a:t>
            </a: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nouns for things in nature through pictures and listening exercise.</a:t>
            </a:r>
          </a:p>
          <a:p>
            <a:pPr marL="139700" indent="0">
              <a:buNone/>
            </a:pPr>
            <a:endParaRPr lang="en-US" sz="24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A08A0BF-B89D-4823-953A-CCC12B444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200" y="703600"/>
            <a:ext cx="7269600" cy="502500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  <a:latin typeface="+mj-lt"/>
              </a:rPr>
              <a:t>OBJECTIVES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2803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FA624D7-3D76-44B3-BBEB-822876640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8892" y="1221997"/>
            <a:ext cx="6666698" cy="1996987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+mj-lt"/>
              </a:rPr>
              <a:t>Thanks for </a:t>
            </a:r>
            <a:br>
              <a:rPr lang="en-US" dirty="0">
                <a:solidFill>
                  <a:schemeClr val="bg1"/>
                </a:solidFill>
                <a:latin typeface="+mj-lt"/>
              </a:rPr>
            </a:br>
            <a:r>
              <a:rPr lang="en-US" dirty="0">
                <a:solidFill>
                  <a:schemeClr val="bg1"/>
                </a:solidFill>
                <a:latin typeface="+mj-lt"/>
              </a:rPr>
              <a:t>your attention</a:t>
            </a:r>
          </a:p>
        </p:txBody>
      </p:sp>
    </p:spTree>
    <p:extLst>
      <p:ext uri="{BB962C8B-B14F-4D97-AF65-F5344CB8AC3E}">
        <p14:creationId xmlns:p14="http://schemas.microsoft.com/office/powerpoint/2010/main" val="18983273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83"/>
          <p:cNvSpPr txBox="1">
            <a:spLocks noGrp="1"/>
          </p:cNvSpPr>
          <p:nvPr>
            <p:ph type="title" idx="4294967295"/>
          </p:nvPr>
        </p:nvSpPr>
        <p:spPr>
          <a:xfrm>
            <a:off x="1048350" y="954400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Fonts &amp; colors used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3" name="Google Shape;1423;p83"/>
          <p:cNvSpPr txBox="1">
            <a:spLocks noGrp="1"/>
          </p:cNvSpPr>
          <p:nvPr>
            <p:ph type="body" idx="4294967295"/>
          </p:nvPr>
        </p:nvSpPr>
        <p:spPr>
          <a:xfrm>
            <a:off x="1068100" y="1457875"/>
            <a:ext cx="7047300" cy="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This presentation has been made using the following fonts:</a:t>
            </a:r>
            <a:endParaRPr sz="1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435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4" name="Google Shape;1424;p83"/>
          <p:cNvSpPr txBox="1">
            <a:spLocks noGrp="1"/>
          </p:cNvSpPr>
          <p:nvPr>
            <p:ph type="body" idx="4294967295"/>
          </p:nvPr>
        </p:nvSpPr>
        <p:spPr>
          <a:xfrm>
            <a:off x="1068100" y="1919049"/>
            <a:ext cx="7047300" cy="125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EFEFEF"/>
                </a:solidFill>
                <a:latin typeface="Arial"/>
                <a:ea typeface="Arial"/>
                <a:cs typeface="Arial"/>
                <a:sym typeface="Arial"/>
              </a:rPr>
              <a:t>McLaren</a:t>
            </a:r>
            <a:endParaRPr b="1">
              <a:solidFill>
                <a:srgbClr val="EFEFE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">
                <a:solidFill>
                  <a:schemeClr val="lt1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https://fonts.google.com/specimen/McLaren</a:t>
            </a: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435D7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Livvic</a:t>
            </a:r>
            <a:endParaRPr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">
                <a:solidFill>
                  <a:schemeClr val="lt1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https://fonts.google.com/specimen/Livvic</a:t>
            </a:r>
            <a:r>
              <a:rPr lang="en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5" name="Google Shape;1425;p83"/>
          <p:cNvSpPr/>
          <p:nvPr/>
        </p:nvSpPr>
        <p:spPr>
          <a:xfrm>
            <a:off x="2657263" y="3498875"/>
            <a:ext cx="791400" cy="754200"/>
          </a:xfrm>
          <a:prstGeom prst="roundRect">
            <a:avLst>
              <a:gd name="adj" fmla="val 16667"/>
            </a:avLst>
          </a:prstGeom>
          <a:solidFill>
            <a:srgbClr val="4A975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6" name="Google Shape;1426;p83"/>
          <p:cNvSpPr/>
          <p:nvPr/>
        </p:nvSpPr>
        <p:spPr>
          <a:xfrm>
            <a:off x="3719082" y="3498875"/>
            <a:ext cx="791400" cy="754200"/>
          </a:xfrm>
          <a:prstGeom prst="roundRect">
            <a:avLst>
              <a:gd name="adj" fmla="val 16667"/>
            </a:avLst>
          </a:prstGeom>
          <a:solidFill>
            <a:srgbClr val="3E4E41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7" name="Google Shape;1427;p83"/>
          <p:cNvSpPr/>
          <p:nvPr/>
        </p:nvSpPr>
        <p:spPr>
          <a:xfrm>
            <a:off x="4780902" y="3498875"/>
            <a:ext cx="791400" cy="754200"/>
          </a:xfrm>
          <a:prstGeom prst="roundRect">
            <a:avLst>
              <a:gd name="adj" fmla="val 16667"/>
            </a:avLst>
          </a:prstGeom>
          <a:solidFill>
            <a:srgbClr val="62D98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8" name="Google Shape;1428;p83"/>
          <p:cNvSpPr/>
          <p:nvPr/>
        </p:nvSpPr>
        <p:spPr>
          <a:xfrm>
            <a:off x="1595438" y="3498875"/>
            <a:ext cx="791400" cy="754200"/>
          </a:xfrm>
          <a:prstGeom prst="roundRect">
            <a:avLst>
              <a:gd name="adj" fmla="val 16667"/>
            </a:avLst>
          </a:prstGeom>
          <a:solidFill>
            <a:srgbClr val="52B770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9" name="Google Shape;1429;p83"/>
          <p:cNvSpPr txBox="1"/>
          <p:nvPr/>
        </p:nvSpPr>
        <p:spPr>
          <a:xfrm>
            <a:off x="2657263" y="3655925"/>
            <a:ext cx="791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#4a975f</a:t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1430" name="Google Shape;1430;p83"/>
          <p:cNvSpPr txBox="1"/>
          <p:nvPr/>
        </p:nvSpPr>
        <p:spPr>
          <a:xfrm>
            <a:off x="3719088" y="3655925"/>
            <a:ext cx="791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</a:rPr>
              <a:t>#3e4e41</a:t>
            </a:r>
            <a:endParaRPr sz="1000">
              <a:solidFill>
                <a:schemeClr val="lt1"/>
              </a:solidFill>
            </a:endParaRPr>
          </a:p>
        </p:txBody>
      </p:sp>
      <p:sp>
        <p:nvSpPr>
          <p:cNvPr id="1431" name="Google Shape;1431;p83"/>
          <p:cNvSpPr txBox="1"/>
          <p:nvPr/>
        </p:nvSpPr>
        <p:spPr>
          <a:xfrm>
            <a:off x="4780913" y="3655925"/>
            <a:ext cx="791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#62d985</a:t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1432" name="Google Shape;1432;p83"/>
          <p:cNvSpPr txBox="1"/>
          <p:nvPr/>
        </p:nvSpPr>
        <p:spPr>
          <a:xfrm>
            <a:off x="1595438" y="3655925"/>
            <a:ext cx="791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#52b770</a:t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1433" name="Google Shape;1433;p83"/>
          <p:cNvSpPr/>
          <p:nvPr/>
        </p:nvSpPr>
        <p:spPr>
          <a:xfrm>
            <a:off x="5842752" y="3498875"/>
            <a:ext cx="791400" cy="754200"/>
          </a:xfrm>
          <a:prstGeom prst="roundRect">
            <a:avLst>
              <a:gd name="adj" fmla="val 16667"/>
            </a:avLst>
          </a:prstGeom>
          <a:solidFill>
            <a:srgbClr val="A3F8BC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4" name="Google Shape;1434;p83"/>
          <p:cNvSpPr txBox="1"/>
          <p:nvPr/>
        </p:nvSpPr>
        <p:spPr>
          <a:xfrm>
            <a:off x="5842763" y="3655925"/>
            <a:ext cx="791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#a3f8bc</a:t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1435" name="Google Shape;1435;p83"/>
          <p:cNvSpPr/>
          <p:nvPr/>
        </p:nvSpPr>
        <p:spPr>
          <a:xfrm>
            <a:off x="6928677" y="3498875"/>
            <a:ext cx="791400" cy="754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6" name="Google Shape;1436;p83"/>
          <p:cNvSpPr txBox="1"/>
          <p:nvPr/>
        </p:nvSpPr>
        <p:spPr>
          <a:xfrm>
            <a:off x="6928688" y="3655925"/>
            <a:ext cx="791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#ffffffff</a:t>
            </a:r>
            <a:endParaRPr sz="1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42"/>
          <p:cNvSpPr txBox="1">
            <a:spLocks noGrp="1"/>
          </p:cNvSpPr>
          <p:nvPr>
            <p:ph type="subTitle" idx="1"/>
          </p:nvPr>
        </p:nvSpPr>
        <p:spPr>
          <a:xfrm>
            <a:off x="2440374" y="3442048"/>
            <a:ext cx="4575347" cy="69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2"/>
                </a:solidFill>
                <a:latin typeface="+mj-lt"/>
              </a:rPr>
              <a:t>L</a:t>
            </a:r>
            <a:r>
              <a:rPr lang="en" sz="2000" dirty="0">
                <a:solidFill>
                  <a:schemeClr val="dk2"/>
                </a:solidFill>
                <a:latin typeface="+mj-lt"/>
              </a:rPr>
              <a:t>esson 1: Getting started</a:t>
            </a:r>
            <a:endParaRPr sz="2000" dirty="0">
              <a:solidFill>
                <a:schemeClr val="dk2"/>
              </a:solidFill>
              <a:latin typeface="+mj-lt"/>
            </a:endParaRPr>
          </a:p>
        </p:txBody>
      </p:sp>
      <p:sp>
        <p:nvSpPr>
          <p:cNvPr id="221" name="Google Shape;221;p42"/>
          <p:cNvSpPr txBox="1">
            <a:spLocks noGrp="1"/>
          </p:cNvSpPr>
          <p:nvPr>
            <p:ph type="ctrTitle"/>
          </p:nvPr>
        </p:nvSpPr>
        <p:spPr>
          <a:xfrm>
            <a:off x="1479579" y="597165"/>
            <a:ext cx="6496935" cy="27122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latin typeface="+mj-lt"/>
                <a:ea typeface="McLaren"/>
                <a:cs typeface="McLaren"/>
                <a:sym typeface="McLaren"/>
              </a:rPr>
              <a:t>Unit 5 </a:t>
            </a:r>
            <a:br>
              <a:rPr lang="en" sz="6000" dirty="0">
                <a:latin typeface="+mj-lt"/>
                <a:ea typeface="McLaren"/>
                <a:cs typeface="McLaren"/>
                <a:sym typeface="McLaren"/>
              </a:rPr>
            </a:br>
            <a:r>
              <a:rPr lang="en" sz="6000" dirty="0">
                <a:latin typeface="+mj-lt"/>
                <a:ea typeface="McLaren"/>
                <a:cs typeface="McLaren"/>
                <a:sym typeface="McLaren"/>
              </a:rPr>
              <a:t>Natural wonders of Vietnam</a:t>
            </a:r>
            <a:endParaRPr sz="6000" dirty="0">
              <a:latin typeface="+mj-lt"/>
              <a:ea typeface="McLaren"/>
              <a:cs typeface="McLaren"/>
              <a:sym typeface="McLare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0121695-0684-45E9-82C5-7971F5EA2D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7200" y="1268920"/>
            <a:ext cx="7269600" cy="3484563"/>
          </a:xfrm>
        </p:spPr>
        <p:txBody>
          <a:bodyPr/>
          <a:lstStyle/>
          <a:p>
            <a:pPr marL="139700" indent="0">
              <a:buNone/>
            </a:pPr>
            <a:r>
              <a:rPr lang="en-GB" sz="2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 the end of the lesson, students will be able to:</a:t>
            </a:r>
          </a:p>
          <a:p>
            <a:pPr marL="139700" lvl="0" indent="0">
              <a:lnSpc>
                <a:spcPct val="150000"/>
              </a:lnSpc>
              <a:buNone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 </a:t>
            </a: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have an overview of the topic: 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Natural wonders of Vietnam</a:t>
            </a:r>
          </a:p>
          <a:p>
            <a:pPr marL="139700" lvl="0" indent="0">
              <a:lnSpc>
                <a:spcPct val="150000"/>
              </a:lnSpc>
              <a:buNone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 Know </a:t>
            </a: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nouns for things in nature through pictures and listening exercise.</a:t>
            </a:r>
          </a:p>
          <a:p>
            <a:pPr marL="139700" indent="0">
              <a:buNone/>
            </a:pPr>
            <a:endParaRPr lang="en-US" sz="24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A08A0BF-B89D-4823-953A-CCC12B444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200" y="703600"/>
            <a:ext cx="7269600" cy="502500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  <a:latin typeface="+mj-lt"/>
              </a:rPr>
              <a:t>OBJECTIVES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768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25080311-3DE8-4F8A-A885-640365FF7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101823"/>
            <a:ext cx="5286615" cy="4041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635BA2B-85C9-4D4A-BFC1-620E9A492110}"/>
              </a:ext>
            </a:extLst>
          </p:cNvPr>
          <p:cNvSpPr txBox="1"/>
          <p:nvPr/>
        </p:nvSpPr>
        <p:spPr>
          <a:xfrm>
            <a:off x="1979121" y="1353731"/>
            <a:ext cx="6910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Alice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2B4E32-B8A2-4B74-821E-3E77123340DB}"/>
              </a:ext>
            </a:extLst>
          </p:cNvPr>
          <p:cNvSpPr txBox="1"/>
          <p:nvPr/>
        </p:nvSpPr>
        <p:spPr>
          <a:xfrm>
            <a:off x="3922527" y="2859988"/>
            <a:ext cx="7608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Elena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352FB1-9E80-442F-B912-C36FB5D8A310}"/>
              </a:ext>
            </a:extLst>
          </p:cNvPr>
          <p:cNvSpPr txBox="1"/>
          <p:nvPr/>
        </p:nvSpPr>
        <p:spPr>
          <a:xfrm>
            <a:off x="2488895" y="2346430"/>
            <a:ext cx="7608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Nick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DBA978-682F-422A-8626-EA211E7A0CA1}"/>
              </a:ext>
            </a:extLst>
          </p:cNvPr>
          <p:cNvSpPr txBox="1"/>
          <p:nvPr/>
        </p:nvSpPr>
        <p:spPr>
          <a:xfrm>
            <a:off x="-13958" y="2864155"/>
            <a:ext cx="9283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Tommy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A987EF-1ED9-4016-AE23-BA69BC4988DD}"/>
              </a:ext>
            </a:extLst>
          </p:cNvPr>
          <p:cNvSpPr txBox="1"/>
          <p:nvPr/>
        </p:nvSpPr>
        <p:spPr>
          <a:xfrm>
            <a:off x="4987546" y="1265378"/>
            <a:ext cx="32572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What club is it?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1A42D5-70B6-4AFF-9AAC-948AF2DBA195}"/>
              </a:ext>
            </a:extLst>
          </p:cNvPr>
          <p:cNvSpPr txBox="1"/>
          <p:nvPr/>
        </p:nvSpPr>
        <p:spPr>
          <a:xfrm>
            <a:off x="5008184" y="2355310"/>
            <a:ext cx="3804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What are they talking about?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C05B7F-C702-495F-8F57-F0398592538A}"/>
              </a:ext>
            </a:extLst>
          </p:cNvPr>
          <p:cNvSpPr txBox="1"/>
          <p:nvPr/>
        </p:nvSpPr>
        <p:spPr>
          <a:xfrm>
            <a:off x="4987546" y="608296"/>
            <a:ext cx="32572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Look and guess.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7779F3-53D1-4BFA-A4CC-A6DAC43CFD07}"/>
              </a:ext>
            </a:extLst>
          </p:cNvPr>
          <p:cNvSpPr txBox="1"/>
          <p:nvPr/>
        </p:nvSpPr>
        <p:spPr>
          <a:xfrm>
            <a:off x="4987546" y="611247"/>
            <a:ext cx="32572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Listen and check.</a:t>
            </a:r>
          </a:p>
        </p:txBody>
      </p:sp>
      <p:pic>
        <p:nvPicPr>
          <p:cNvPr id="11" name="act1-4-">
            <a:hlinkClick r:id="" action="ppaction://media"/>
            <a:extLst>
              <a:ext uri="{FF2B5EF4-FFF2-40B4-BE49-F238E27FC236}">
                <a16:creationId xmlns:a16="http://schemas.microsoft.com/office/drawing/2014/main" id="{402E4E6E-D1E6-46B6-A3E2-1564FDD4EC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9959" y="608296"/>
            <a:ext cx="406400" cy="4064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F77B91D-A8D0-45FB-82FB-EA1CC2E8EA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08184" y="1811805"/>
            <a:ext cx="4082028" cy="29579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162F11D-0F0A-4140-BB99-6E021435498A}"/>
              </a:ext>
            </a:extLst>
          </p:cNvPr>
          <p:cNvCxnSpPr/>
          <p:nvPr/>
        </p:nvCxnSpPr>
        <p:spPr>
          <a:xfrm>
            <a:off x="7593159" y="2061500"/>
            <a:ext cx="142021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C0966E4F-EFD1-418B-AD53-8436713CD4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08184" y="2908052"/>
            <a:ext cx="4082028" cy="633740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7B14219-C3BA-47F7-A260-67C2141797A0}"/>
              </a:ext>
            </a:extLst>
          </p:cNvPr>
          <p:cNvCxnSpPr>
            <a:cxnSpLocks/>
          </p:cNvCxnSpPr>
          <p:nvPr/>
        </p:nvCxnSpPr>
        <p:spPr>
          <a:xfrm>
            <a:off x="7476618" y="3184124"/>
            <a:ext cx="153675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8B0A20F-FFB8-4C33-A6C7-982BC4DBCBFE}"/>
              </a:ext>
            </a:extLst>
          </p:cNvPr>
          <p:cNvCxnSpPr>
            <a:cxnSpLocks/>
          </p:cNvCxnSpPr>
          <p:nvPr/>
        </p:nvCxnSpPr>
        <p:spPr>
          <a:xfrm>
            <a:off x="5139392" y="3481329"/>
            <a:ext cx="265696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AE8B7AF-78AE-4B18-A4E4-20D9577C621F}"/>
              </a:ext>
            </a:extLst>
          </p:cNvPr>
          <p:cNvCxnSpPr>
            <a:cxnSpLocks/>
          </p:cNvCxnSpPr>
          <p:nvPr/>
        </p:nvCxnSpPr>
        <p:spPr>
          <a:xfrm flipH="1">
            <a:off x="2972702" y="3014717"/>
            <a:ext cx="398203" cy="57133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3886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7013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" grpId="0"/>
      <p:bldP spid="4" grpId="0"/>
      <p:bldP spid="7" grpId="0"/>
      <p:bldP spid="8" grpId="0"/>
      <p:bldP spid="3" grpId="0"/>
      <p:bldP spid="10" grpId="0"/>
      <p:bldP spid="13" grpId="0"/>
      <p:bldP spid="13" grpId="1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9">
            <a:extLst>
              <a:ext uri="{FF2B5EF4-FFF2-40B4-BE49-F238E27FC236}">
                <a16:creationId xmlns:a16="http://schemas.microsoft.com/office/drawing/2014/main" id="{149E61D6-05D4-4054-9FB3-D2E213B20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885" y="58710"/>
            <a:ext cx="8095921" cy="597882"/>
          </a:xfrm>
        </p:spPr>
        <p:txBody>
          <a:bodyPr/>
          <a:lstStyle/>
          <a:p>
            <a:r>
              <a:rPr lang="en-US" sz="2000" dirty="0">
                <a:latin typeface="+mj-lt"/>
              </a:rPr>
              <a:t>Ex2 (p.49) Complete the following sentences with the words from the box.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81106FB-EB1E-4CC6-981C-107F354B931E}"/>
              </a:ext>
            </a:extLst>
          </p:cNvPr>
          <p:cNvSpPr txBox="1"/>
          <p:nvPr/>
        </p:nvSpPr>
        <p:spPr>
          <a:xfrm>
            <a:off x="468726" y="1257770"/>
            <a:ext cx="5578608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spcAft>
                <a:spcPts val="1200"/>
              </a:spcAft>
            </a:pPr>
            <a:r>
              <a:rPr lang="en-US" sz="1800" b="0" i="0" dirty="0">
                <a:solidFill>
                  <a:schemeClr val="bg2">
                    <a:lumMod val="50000"/>
                  </a:schemeClr>
                </a:solidFill>
                <a:effectLst/>
                <a:latin typeface="OpenSans"/>
              </a:rPr>
              <a:t>1. People didn't make </a:t>
            </a:r>
            <a:r>
              <a:rPr lang="en-US" sz="1800" b="0" i="0" dirty="0" err="1">
                <a:solidFill>
                  <a:schemeClr val="bg2">
                    <a:lumMod val="50000"/>
                  </a:schemeClr>
                </a:solidFill>
                <a:effectLst/>
                <a:latin typeface="OpenSans"/>
              </a:rPr>
              <a:t>Ganh</a:t>
            </a:r>
            <a:r>
              <a:rPr lang="en-US" sz="1800" b="0" i="0" dirty="0">
                <a:solidFill>
                  <a:schemeClr val="bg2">
                    <a:lumMod val="50000"/>
                  </a:schemeClr>
                </a:solidFill>
                <a:effectLst/>
                <a:latin typeface="OpenSans"/>
              </a:rPr>
              <a:t> Da Dia. They are _________ rocks.</a:t>
            </a:r>
          </a:p>
          <a:p>
            <a:pPr algn="l">
              <a:spcBef>
                <a:spcPts val="600"/>
              </a:spcBef>
              <a:spcAft>
                <a:spcPts val="1200"/>
              </a:spcAft>
            </a:pPr>
            <a:r>
              <a:rPr lang="en-US" sz="1800" b="0" i="0" dirty="0">
                <a:solidFill>
                  <a:schemeClr val="bg2">
                    <a:lumMod val="50000"/>
                  </a:schemeClr>
                </a:solidFill>
                <a:effectLst/>
                <a:latin typeface="OpenSans"/>
              </a:rPr>
              <a:t>2. Ha Long Bay has thousands of big and small _________.</a:t>
            </a:r>
          </a:p>
          <a:p>
            <a:pPr algn="l">
              <a:spcBef>
                <a:spcPts val="600"/>
              </a:spcBef>
              <a:spcAft>
                <a:spcPts val="1200"/>
              </a:spcAft>
            </a:pPr>
            <a:r>
              <a:rPr lang="en-US" sz="1800" b="0" i="0" dirty="0">
                <a:solidFill>
                  <a:schemeClr val="bg2">
                    <a:lumMod val="50000"/>
                  </a:schemeClr>
                </a:solidFill>
                <a:effectLst/>
                <a:latin typeface="OpenSans"/>
              </a:rPr>
              <a:t>3. The town is charming and the surrounding _________is wonderful.</a:t>
            </a:r>
          </a:p>
          <a:p>
            <a:pPr algn="l">
              <a:spcBef>
                <a:spcPts val="600"/>
              </a:spcBef>
              <a:spcAft>
                <a:spcPts val="1200"/>
              </a:spcAft>
            </a:pPr>
            <a:r>
              <a:rPr lang="en-US" sz="1800" b="0" i="0" dirty="0">
                <a:solidFill>
                  <a:schemeClr val="bg2">
                    <a:lumMod val="50000"/>
                  </a:schemeClr>
                </a:solidFill>
                <a:effectLst/>
                <a:latin typeface="OpenSans"/>
              </a:rPr>
              <a:t>4. It’s _________to visit Ban </a:t>
            </a:r>
            <a:r>
              <a:rPr lang="en-US" sz="1800" b="0" i="0" dirty="0" err="1">
                <a:solidFill>
                  <a:schemeClr val="bg2">
                    <a:lumMod val="50000"/>
                  </a:schemeClr>
                </a:solidFill>
                <a:effectLst/>
                <a:latin typeface="OpenSans"/>
              </a:rPr>
              <a:t>Gioc</a:t>
            </a:r>
            <a:r>
              <a:rPr lang="en-US" sz="1800" b="0" i="0" dirty="0">
                <a:solidFill>
                  <a:schemeClr val="bg2">
                    <a:lumMod val="50000"/>
                  </a:schemeClr>
                </a:solidFill>
                <a:effectLst/>
                <a:latin typeface="OpenSans"/>
              </a:rPr>
              <a:t> Waterfall in September.</a:t>
            </a:r>
          </a:p>
          <a:p>
            <a:pPr algn="l">
              <a:spcBef>
                <a:spcPts val="600"/>
              </a:spcBef>
              <a:spcAft>
                <a:spcPts val="1200"/>
              </a:spcAft>
            </a:pPr>
            <a:r>
              <a:rPr lang="en-US" sz="1800" b="0" i="0" dirty="0">
                <a:solidFill>
                  <a:schemeClr val="bg2">
                    <a:lumMod val="50000"/>
                  </a:schemeClr>
                </a:solidFill>
                <a:effectLst/>
                <a:latin typeface="OpenSans"/>
              </a:rPr>
              <a:t>5. There are many natural and man-made _________in Viet Nam.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B4F4CFF-F873-4A20-8772-843643C07B21}"/>
              </a:ext>
            </a:extLst>
          </p:cNvPr>
          <p:cNvSpPr txBox="1"/>
          <p:nvPr/>
        </p:nvSpPr>
        <p:spPr>
          <a:xfrm>
            <a:off x="468727" y="694208"/>
            <a:ext cx="7307516" cy="400110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en-US" sz="2000" b="0" i="0" dirty="0">
                <a:solidFill>
                  <a:srgbClr val="000000"/>
                </a:solidFill>
                <a:effectLst/>
                <a:latin typeface="OpenSans"/>
              </a:rPr>
              <a:t>scenery            natural             wonders              amazing            islands</a:t>
            </a:r>
            <a:endParaRPr lang="en-US" sz="200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E7FF414-C497-40B3-9EE0-91BA05243177}"/>
              </a:ext>
            </a:extLst>
          </p:cNvPr>
          <p:cNvCxnSpPr>
            <a:cxnSpLocks/>
          </p:cNvCxnSpPr>
          <p:nvPr/>
        </p:nvCxnSpPr>
        <p:spPr>
          <a:xfrm>
            <a:off x="777422" y="1562038"/>
            <a:ext cx="180575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5BEF1EB5-2DD9-4997-A9A7-F7DD836943BF}"/>
              </a:ext>
            </a:extLst>
          </p:cNvPr>
          <p:cNvSpPr txBox="1"/>
          <p:nvPr/>
        </p:nvSpPr>
        <p:spPr>
          <a:xfrm>
            <a:off x="4733365" y="1244083"/>
            <a:ext cx="1252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natural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18BC084-87F6-429A-968F-5E5BCF5DEF11}"/>
              </a:ext>
            </a:extLst>
          </p:cNvPr>
          <p:cNvSpPr txBox="1"/>
          <p:nvPr/>
        </p:nvSpPr>
        <p:spPr>
          <a:xfrm>
            <a:off x="6047334" y="1236249"/>
            <a:ext cx="3096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natural</a:t>
            </a:r>
            <a:r>
              <a:rPr lang="en-US" sz="1800" dirty="0"/>
              <a:t> not made by people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CDA4055-08F5-44AF-85F5-245A8AEF7F50}"/>
              </a:ext>
            </a:extLst>
          </p:cNvPr>
          <p:cNvSpPr txBox="1"/>
          <p:nvPr/>
        </p:nvSpPr>
        <p:spPr>
          <a:xfrm>
            <a:off x="476346" y="2290505"/>
            <a:ext cx="1252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islands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3A9152F-2E52-4C3C-87C2-6CFDC39A09B8}"/>
              </a:ext>
            </a:extLst>
          </p:cNvPr>
          <p:cNvSpPr txBox="1"/>
          <p:nvPr/>
        </p:nvSpPr>
        <p:spPr>
          <a:xfrm>
            <a:off x="4718124" y="2790004"/>
            <a:ext cx="1252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scenery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0E0FE19-6237-400A-9414-0C24C11F4B7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858" y="2717346"/>
            <a:ext cx="1815802" cy="1008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858E44D8-EA98-4CB6-8451-1EF59D464BA8}"/>
              </a:ext>
            </a:extLst>
          </p:cNvPr>
          <p:cNvGrpSpPr/>
          <p:nvPr/>
        </p:nvGrpSpPr>
        <p:grpSpPr>
          <a:xfrm>
            <a:off x="6131858" y="1585253"/>
            <a:ext cx="1815802" cy="1039447"/>
            <a:chOff x="6131858" y="1585253"/>
            <a:chExt cx="1815802" cy="1039447"/>
          </a:xfrm>
        </p:grpSpPr>
        <p:pic>
          <p:nvPicPr>
            <p:cNvPr id="11268" name="Picture 4" descr="Ha Long Tour: Discovery Halong Bay by cruising, Caves and Kayaking">
              <a:extLst>
                <a:ext uri="{FF2B5EF4-FFF2-40B4-BE49-F238E27FC236}">
                  <a16:creationId xmlns:a16="http://schemas.microsoft.com/office/drawing/2014/main" id="{631BEC6E-7507-417B-B620-5FA9970C34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31858" y="1605581"/>
              <a:ext cx="1815802" cy="10191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E6266893-D9F8-4BC3-9833-CDAD276668B6}"/>
                </a:ext>
              </a:extLst>
            </p:cNvPr>
            <p:cNvCxnSpPr/>
            <p:nvPr/>
          </p:nvCxnSpPr>
          <p:spPr>
            <a:xfrm flipH="1">
              <a:off x="6864499" y="1621782"/>
              <a:ext cx="175260" cy="25146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2EC82623-E18D-45A4-911E-B909029650F3}"/>
                </a:ext>
              </a:extLst>
            </p:cNvPr>
            <p:cNvCxnSpPr/>
            <p:nvPr/>
          </p:nvCxnSpPr>
          <p:spPr>
            <a:xfrm flipH="1">
              <a:off x="7332777" y="1585253"/>
              <a:ext cx="175260" cy="25146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C0940296-E6AF-46D1-B64F-D5FB10C01370}"/>
                </a:ext>
              </a:extLst>
            </p:cNvPr>
            <p:cNvCxnSpPr/>
            <p:nvPr/>
          </p:nvCxnSpPr>
          <p:spPr>
            <a:xfrm flipH="1">
              <a:off x="7441794" y="1974913"/>
              <a:ext cx="175260" cy="25146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6BD86D27-AE72-477E-8B44-58A85BAD92C6}"/>
              </a:ext>
            </a:extLst>
          </p:cNvPr>
          <p:cNvSpPr txBox="1"/>
          <p:nvPr/>
        </p:nvSpPr>
        <p:spPr>
          <a:xfrm>
            <a:off x="1038812" y="3557419"/>
            <a:ext cx="1252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amazing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D5C50F5-73ED-441F-8AAD-94D7C54DFF4A}"/>
              </a:ext>
            </a:extLst>
          </p:cNvPr>
          <p:cNvSpPr txBox="1"/>
          <p:nvPr/>
        </p:nvSpPr>
        <p:spPr>
          <a:xfrm>
            <a:off x="4429712" y="4064782"/>
            <a:ext cx="1252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wonders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8A7EED1-E307-4912-B1EC-883A00398C93}"/>
              </a:ext>
            </a:extLst>
          </p:cNvPr>
          <p:cNvSpPr txBox="1"/>
          <p:nvPr/>
        </p:nvSpPr>
        <p:spPr>
          <a:xfrm>
            <a:off x="6047334" y="3710508"/>
            <a:ext cx="3096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amazing</a:t>
            </a:r>
            <a:r>
              <a:rPr lang="en-US" sz="1800" dirty="0"/>
              <a:t> very surprising </a:t>
            </a:r>
          </a:p>
        </p:txBody>
      </p:sp>
    </p:spTree>
    <p:extLst>
      <p:ext uri="{BB962C8B-B14F-4D97-AF65-F5344CB8AC3E}">
        <p14:creationId xmlns:p14="http://schemas.microsoft.com/office/powerpoint/2010/main" val="2453468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6" grpId="0"/>
      <p:bldP spid="28" grpId="0"/>
      <p:bldP spid="20" grpId="0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51 Rectángulo redondeado">
            <a:extLst>
              <a:ext uri="{FF2B5EF4-FFF2-40B4-BE49-F238E27FC236}">
                <a16:creationId xmlns:a16="http://schemas.microsoft.com/office/drawing/2014/main" id="{FDFA54E9-2551-43DF-BD8E-573566AD7B8E}"/>
              </a:ext>
            </a:extLst>
          </p:cNvPr>
          <p:cNvSpPr/>
          <p:nvPr/>
        </p:nvSpPr>
        <p:spPr>
          <a:xfrm>
            <a:off x="2808824" y="4377764"/>
            <a:ext cx="14581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50 Rectángulo redondeado">
            <a:extLst>
              <a:ext uri="{FF2B5EF4-FFF2-40B4-BE49-F238E27FC236}">
                <a16:creationId xmlns:a16="http://schemas.microsoft.com/office/drawing/2014/main" id="{CE0FAC0F-6AD7-4348-AFF2-728928B36580}"/>
              </a:ext>
            </a:extLst>
          </p:cNvPr>
          <p:cNvSpPr/>
          <p:nvPr/>
        </p:nvSpPr>
        <p:spPr>
          <a:xfrm>
            <a:off x="1350662" y="4377764"/>
            <a:ext cx="14581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52 Rectángulo redondeado">
            <a:extLst>
              <a:ext uri="{FF2B5EF4-FFF2-40B4-BE49-F238E27FC236}">
                <a16:creationId xmlns:a16="http://schemas.microsoft.com/office/drawing/2014/main" id="{22CFA588-EAEE-4C2D-86A8-67AA14CC15F2}"/>
              </a:ext>
            </a:extLst>
          </p:cNvPr>
          <p:cNvSpPr/>
          <p:nvPr/>
        </p:nvSpPr>
        <p:spPr>
          <a:xfrm>
            <a:off x="4266986" y="4377764"/>
            <a:ext cx="14581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53 Rectángulo redondeado">
            <a:extLst>
              <a:ext uri="{FF2B5EF4-FFF2-40B4-BE49-F238E27FC236}">
                <a16:creationId xmlns:a16="http://schemas.microsoft.com/office/drawing/2014/main" id="{493636E0-B2FD-4126-A0C6-4308EA940891}"/>
              </a:ext>
            </a:extLst>
          </p:cNvPr>
          <p:cNvSpPr/>
          <p:nvPr/>
        </p:nvSpPr>
        <p:spPr>
          <a:xfrm>
            <a:off x="7139565" y="4377764"/>
            <a:ext cx="1967364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54 Rectángulo redondeado">
            <a:extLst>
              <a:ext uri="{FF2B5EF4-FFF2-40B4-BE49-F238E27FC236}">
                <a16:creationId xmlns:a16="http://schemas.microsoft.com/office/drawing/2014/main" id="{C2F29484-CAA9-4AF0-A18E-C3E4DA8C4439}"/>
              </a:ext>
            </a:extLst>
          </p:cNvPr>
          <p:cNvSpPr/>
          <p:nvPr/>
        </p:nvSpPr>
        <p:spPr>
          <a:xfrm>
            <a:off x="71036" y="4377764"/>
            <a:ext cx="127121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45 Rectángulo redondeado">
            <a:extLst>
              <a:ext uri="{FF2B5EF4-FFF2-40B4-BE49-F238E27FC236}">
                <a16:creationId xmlns:a16="http://schemas.microsoft.com/office/drawing/2014/main" id="{1C25B6C0-2FB0-48A3-A9BC-85E2ED190E1F}"/>
              </a:ext>
            </a:extLst>
          </p:cNvPr>
          <p:cNvSpPr/>
          <p:nvPr/>
        </p:nvSpPr>
        <p:spPr>
          <a:xfrm>
            <a:off x="71037" y="3675686"/>
            <a:ext cx="1919290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" name="46 Rectángulo redondeado">
            <a:extLst>
              <a:ext uri="{FF2B5EF4-FFF2-40B4-BE49-F238E27FC236}">
                <a16:creationId xmlns:a16="http://schemas.microsoft.com/office/drawing/2014/main" id="{78701406-B49F-4AD0-83A7-6A91D9224C8F}"/>
              </a:ext>
            </a:extLst>
          </p:cNvPr>
          <p:cNvSpPr/>
          <p:nvPr/>
        </p:nvSpPr>
        <p:spPr>
          <a:xfrm>
            <a:off x="1998734" y="3675686"/>
            <a:ext cx="14581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47 Rectángulo redondeado">
            <a:extLst>
              <a:ext uri="{FF2B5EF4-FFF2-40B4-BE49-F238E27FC236}">
                <a16:creationId xmlns:a16="http://schemas.microsoft.com/office/drawing/2014/main" id="{4558458D-6720-4409-883C-A4DD09923E81}"/>
              </a:ext>
            </a:extLst>
          </p:cNvPr>
          <p:cNvSpPr/>
          <p:nvPr/>
        </p:nvSpPr>
        <p:spPr>
          <a:xfrm>
            <a:off x="3456896" y="3675686"/>
            <a:ext cx="14581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48 Rectángulo redondeado">
            <a:extLst>
              <a:ext uri="{FF2B5EF4-FFF2-40B4-BE49-F238E27FC236}">
                <a16:creationId xmlns:a16="http://schemas.microsoft.com/office/drawing/2014/main" id="{48A959C1-0035-4FCF-973D-79E53CDB53B5}"/>
              </a:ext>
            </a:extLst>
          </p:cNvPr>
          <p:cNvSpPr/>
          <p:nvPr/>
        </p:nvSpPr>
        <p:spPr>
          <a:xfrm>
            <a:off x="4915058" y="3675686"/>
            <a:ext cx="14581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49 Rectángulo redondeado">
            <a:extLst>
              <a:ext uri="{FF2B5EF4-FFF2-40B4-BE49-F238E27FC236}">
                <a16:creationId xmlns:a16="http://schemas.microsoft.com/office/drawing/2014/main" id="{EBDA11F2-3476-4725-91A7-AA4763B1837E}"/>
              </a:ext>
            </a:extLst>
          </p:cNvPr>
          <p:cNvSpPr/>
          <p:nvPr/>
        </p:nvSpPr>
        <p:spPr>
          <a:xfrm>
            <a:off x="7734393" y="3675686"/>
            <a:ext cx="1372536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40 Rectángulo redondeado">
            <a:extLst>
              <a:ext uri="{FF2B5EF4-FFF2-40B4-BE49-F238E27FC236}">
                <a16:creationId xmlns:a16="http://schemas.microsoft.com/office/drawing/2014/main" id="{FE4B2BD2-A259-4B31-9A76-AC206C715EB8}"/>
              </a:ext>
            </a:extLst>
          </p:cNvPr>
          <p:cNvSpPr/>
          <p:nvPr/>
        </p:nvSpPr>
        <p:spPr>
          <a:xfrm>
            <a:off x="1357885" y="2971132"/>
            <a:ext cx="14581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41 Rectángulo redondeado">
            <a:extLst>
              <a:ext uri="{FF2B5EF4-FFF2-40B4-BE49-F238E27FC236}">
                <a16:creationId xmlns:a16="http://schemas.microsoft.com/office/drawing/2014/main" id="{C436B2C5-A8AA-4D8C-BCD6-EE0B6ED3C5D9}"/>
              </a:ext>
            </a:extLst>
          </p:cNvPr>
          <p:cNvSpPr/>
          <p:nvPr/>
        </p:nvSpPr>
        <p:spPr>
          <a:xfrm>
            <a:off x="2816047" y="2971132"/>
            <a:ext cx="14581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42 Rectángulo redondeado">
            <a:extLst>
              <a:ext uri="{FF2B5EF4-FFF2-40B4-BE49-F238E27FC236}">
                <a16:creationId xmlns:a16="http://schemas.microsoft.com/office/drawing/2014/main" id="{F2E65E67-2941-46C8-9E8F-42C412A55CE2}"/>
              </a:ext>
            </a:extLst>
          </p:cNvPr>
          <p:cNvSpPr/>
          <p:nvPr/>
        </p:nvSpPr>
        <p:spPr>
          <a:xfrm>
            <a:off x="4268634" y="2971132"/>
            <a:ext cx="14581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43 Rectángulo redondeado">
            <a:extLst>
              <a:ext uri="{FF2B5EF4-FFF2-40B4-BE49-F238E27FC236}">
                <a16:creationId xmlns:a16="http://schemas.microsoft.com/office/drawing/2014/main" id="{24796D69-10F1-4F8E-A5B6-3A88AB78DF51}"/>
              </a:ext>
            </a:extLst>
          </p:cNvPr>
          <p:cNvSpPr/>
          <p:nvPr/>
        </p:nvSpPr>
        <p:spPr>
          <a:xfrm>
            <a:off x="7146788" y="2971132"/>
            <a:ext cx="1967364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44 Rectángulo redondeado">
            <a:extLst>
              <a:ext uri="{FF2B5EF4-FFF2-40B4-BE49-F238E27FC236}">
                <a16:creationId xmlns:a16="http://schemas.microsoft.com/office/drawing/2014/main" id="{E1A289AE-CBC6-4A38-8F2C-DBCD6A6F1BB5}"/>
              </a:ext>
            </a:extLst>
          </p:cNvPr>
          <p:cNvSpPr/>
          <p:nvPr/>
        </p:nvSpPr>
        <p:spPr>
          <a:xfrm>
            <a:off x="78260" y="2971132"/>
            <a:ext cx="127121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35 Rectángulo redondeado">
            <a:extLst>
              <a:ext uri="{FF2B5EF4-FFF2-40B4-BE49-F238E27FC236}">
                <a16:creationId xmlns:a16="http://schemas.microsoft.com/office/drawing/2014/main" id="{314D8977-A418-4C7D-B567-961601835973}"/>
              </a:ext>
            </a:extLst>
          </p:cNvPr>
          <p:cNvSpPr/>
          <p:nvPr/>
        </p:nvSpPr>
        <p:spPr>
          <a:xfrm>
            <a:off x="78260" y="2269054"/>
            <a:ext cx="1919290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36 Rectángulo redondeado">
            <a:extLst>
              <a:ext uri="{FF2B5EF4-FFF2-40B4-BE49-F238E27FC236}">
                <a16:creationId xmlns:a16="http://schemas.microsoft.com/office/drawing/2014/main" id="{B950D75B-FBE2-4FE9-B2C9-95253ECFC343}"/>
              </a:ext>
            </a:extLst>
          </p:cNvPr>
          <p:cNvSpPr/>
          <p:nvPr/>
        </p:nvSpPr>
        <p:spPr>
          <a:xfrm>
            <a:off x="2005957" y="2269054"/>
            <a:ext cx="14581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6" name="37 Rectángulo redondeado">
            <a:extLst>
              <a:ext uri="{FF2B5EF4-FFF2-40B4-BE49-F238E27FC236}">
                <a16:creationId xmlns:a16="http://schemas.microsoft.com/office/drawing/2014/main" id="{EB0348F3-85C4-4357-AA09-FBA7C07AB037}"/>
              </a:ext>
            </a:extLst>
          </p:cNvPr>
          <p:cNvSpPr/>
          <p:nvPr/>
        </p:nvSpPr>
        <p:spPr>
          <a:xfrm>
            <a:off x="3464119" y="2269054"/>
            <a:ext cx="14581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38 Rectángulo redondeado">
            <a:extLst>
              <a:ext uri="{FF2B5EF4-FFF2-40B4-BE49-F238E27FC236}">
                <a16:creationId xmlns:a16="http://schemas.microsoft.com/office/drawing/2014/main" id="{481E51E7-2323-41D8-845F-766AA2E27527}"/>
              </a:ext>
            </a:extLst>
          </p:cNvPr>
          <p:cNvSpPr/>
          <p:nvPr/>
        </p:nvSpPr>
        <p:spPr>
          <a:xfrm>
            <a:off x="4922281" y="2269054"/>
            <a:ext cx="14581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39 Rectángulo redondeado">
            <a:extLst>
              <a:ext uri="{FF2B5EF4-FFF2-40B4-BE49-F238E27FC236}">
                <a16:creationId xmlns:a16="http://schemas.microsoft.com/office/drawing/2014/main" id="{682C8442-C64A-44B2-B071-69F3BD64EEE4}"/>
              </a:ext>
            </a:extLst>
          </p:cNvPr>
          <p:cNvSpPr/>
          <p:nvPr/>
        </p:nvSpPr>
        <p:spPr>
          <a:xfrm>
            <a:off x="7746632" y="2269054"/>
            <a:ext cx="1360298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" name="10 Rectángulo redondeado">
            <a:extLst>
              <a:ext uri="{FF2B5EF4-FFF2-40B4-BE49-F238E27FC236}">
                <a16:creationId xmlns:a16="http://schemas.microsoft.com/office/drawing/2014/main" id="{5BE8BA17-D18C-4BC8-A2D1-980CA455E218}"/>
              </a:ext>
            </a:extLst>
          </p:cNvPr>
          <p:cNvSpPr/>
          <p:nvPr/>
        </p:nvSpPr>
        <p:spPr>
          <a:xfrm>
            <a:off x="1342255" y="1566976"/>
            <a:ext cx="14581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0" name="11 Rectángulo redondeado">
            <a:extLst>
              <a:ext uri="{FF2B5EF4-FFF2-40B4-BE49-F238E27FC236}">
                <a16:creationId xmlns:a16="http://schemas.microsoft.com/office/drawing/2014/main" id="{BC79B23F-A3DD-4516-9FB0-A5A1D6764A91}"/>
              </a:ext>
            </a:extLst>
          </p:cNvPr>
          <p:cNvSpPr/>
          <p:nvPr/>
        </p:nvSpPr>
        <p:spPr>
          <a:xfrm>
            <a:off x="2800417" y="1566976"/>
            <a:ext cx="14581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1" name="12 Rectángulo redondeado">
            <a:extLst>
              <a:ext uri="{FF2B5EF4-FFF2-40B4-BE49-F238E27FC236}">
                <a16:creationId xmlns:a16="http://schemas.microsoft.com/office/drawing/2014/main" id="{7BE88380-1FAD-472A-9C76-729B2953B058}"/>
              </a:ext>
            </a:extLst>
          </p:cNvPr>
          <p:cNvSpPr/>
          <p:nvPr/>
        </p:nvSpPr>
        <p:spPr>
          <a:xfrm>
            <a:off x="4258579" y="1566976"/>
            <a:ext cx="14581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13 Rectángulo redondeado">
            <a:extLst>
              <a:ext uri="{FF2B5EF4-FFF2-40B4-BE49-F238E27FC236}">
                <a16:creationId xmlns:a16="http://schemas.microsoft.com/office/drawing/2014/main" id="{665E6E2D-08F9-455F-A388-A90C935693EA}"/>
              </a:ext>
            </a:extLst>
          </p:cNvPr>
          <p:cNvSpPr/>
          <p:nvPr/>
        </p:nvSpPr>
        <p:spPr>
          <a:xfrm>
            <a:off x="7131158" y="1566976"/>
            <a:ext cx="1967364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14 Rectángulo redondeado">
            <a:extLst>
              <a:ext uri="{FF2B5EF4-FFF2-40B4-BE49-F238E27FC236}">
                <a16:creationId xmlns:a16="http://schemas.microsoft.com/office/drawing/2014/main" id="{4418F1D4-BF1C-44CC-A9A1-E15BA4922C39}"/>
              </a:ext>
            </a:extLst>
          </p:cNvPr>
          <p:cNvSpPr/>
          <p:nvPr/>
        </p:nvSpPr>
        <p:spPr>
          <a:xfrm>
            <a:off x="62630" y="1566976"/>
            <a:ext cx="127121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4" name="4 Rectángulo redondeado">
            <a:extLst>
              <a:ext uri="{FF2B5EF4-FFF2-40B4-BE49-F238E27FC236}">
                <a16:creationId xmlns:a16="http://schemas.microsoft.com/office/drawing/2014/main" id="{33F0EBA2-B90F-4186-A0A1-9C5B65C8C542}"/>
              </a:ext>
            </a:extLst>
          </p:cNvPr>
          <p:cNvSpPr/>
          <p:nvPr/>
        </p:nvSpPr>
        <p:spPr>
          <a:xfrm>
            <a:off x="62630" y="864898"/>
            <a:ext cx="1919290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6 Rectángulo redondeado">
            <a:extLst>
              <a:ext uri="{FF2B5EF4-FFF2-40B4-BE49-F238E27FC236}">
                <a16:creationId xmlns:a16="http://schemas.microsoft.com/office/drawing/2014/main" id="{469F52A4-C9FC-489C-B742-5C0C74C59BAE}"/>
              </a:ext>
            </a:extLst>
          </p:cNvPr>
          <p:cNvSpPr/>
          <p:nvPr/>
        </p:nvSpPr>
        <p:spPr>
          <a:xfrm>
            <a:off x="1990327" y="864898"/>
            <a:ext cx="14581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7 Rectángulo redondeado">
            <a:extLst>
              <a:ext uri="{FF2B5EF4-FFF2-40B4-BE49-F238E27FC236}">
                <a16:creationId xmlns:a16="http://schemas.microsoft.com/office/drawing/2014/main" id="{D4959077-96E6-4B94-A161-23DD184BF2BE}"/>
              </a:ext>
            </a:extLst>
          </p:cNvPr>
          <p:cNvSpPr/>
          <p:nvPr/>
        </p:nvSpPr>
        <p:spPr>
          <a:xfrm>
            <a:off x="3448489" y="864898"/>
            <a:ext cx="14581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" name="8 Rectángulo redondeado">
            <a:extLst>
              <a:ext uri="{FF2B5EF4-FFF2-40B4-BE49-F238E27FC236}">
                <a16:creationId xmlns:a16="http://schemas.microsoft.com/office/drawing/2014/main" id="{B1E63911-FC99-4185-837C-C242CADEBFF3}"/>
              </a:ext>
            </a:extLst>
          </p:cNvPr>
          <p:cNvSpPr/>
          <p:nvPr/>
        </p:nvSpPr>
        <p:spPr>
          <a:xfrm>
            <a:off x="4906651" y="864898"/>
            <a:ext cx="14581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9 Rectángulo redondeado">
            <a:extLst>
              <a:ext uri="{FF2B5EF4-FFF2-40B4-BE49-F238E27FC236}">
                <a16:creationId xmlns:a16="http://schemas.microsoft.com/office/drawing/2014/main" id="{19A3F591-49CA-4E48-87A4-295BFC0ABA67}"/>
              </a:ext>
            </a:extLst>
          </p:cNvPr>
          <p:cNvSpPr/>
          <p:nvPr/>
        </p:nvSpPr>
        <p:spPr>
          <a:xfrm>
            <a:off x="7725986" y="864898"/>
            <a:ext cx="1372536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1023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8A51DEB-25B5-4DFA-8AC6-F496DC4BDAB3}"/>
              </a:ext>
            </a:extLst>
          </p:cNvPr>
          <p:cNvSpPr/>
          <p:nvPr/>
        </p:nvSpPr>
        <p:spPr>
          <a:xfrm>
            <a:off x="7803267" y="132660"/>
            <a:ext cx="972108" cy="649161"/>
          </a:xfrm>
          <a:prstGeom prst="rightArrow">
            <a:avLst>
              <a:gd name="adj1" fmla="val 63721"/>
              <a:gd name="adj2" fmla="val 50000"/>
            </a:avLst>
          </a:prstGeom>
          <a:solidFill>
            <a:srgbClr val="5AC379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START</a:t>
            </a:r>
            <a:endParaRPr kumimoji="0" lang="es-ES" sz="1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" name="63 CuadroTexto">
            <a:extLst>
              <a:ext uri="{FF2B5EF4-FFF2-40B4-BE49-F238E27FC236}">
                <a16:creationId xmlns:a16="http://schemas.microsoft.com/office/drawing/2014/main" id="{36F7DCC1-B80B-452D-BDAB-15ED5CB82584}"/>
              </a:ext>
            </a:extLst>
          </p:cNvPr>
          <p:cNvSpPr txBox="1"/>
          <p:nvPr/>
        </p:nvSpPr>
        <p:spPr>
          <a:xfrm>
            <a:off x="1386069" y="4517272"/>
            <a:ext cx="137253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ES_tradnl" sz="1350" b="1" kern="1200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>
                    <a:alpha val="95000"/>
                  </a:prstClr>
                </a:solidFill>
                <a:effectLst>
                  <a:innerShdw dist="25400" dir="13020000">
                    <a:srgbClr val="000000">
                      <a:alpha val="60000"/>
                    </a:srgbClr>
                  </a:innerShdw>
                </a:effectLst>
                <a:latin typeface="Arial Black" pitchFamily="34" charset="0"/>
                <a:ea typeface="+mn-ea"/>
              </a:rPr>
              <a:t>NATURAL WONDERS</a:t>
            </a:r>
            <a:endParaRPr lang="es-ES" sz="1350" b="1" kern="1200" spc="38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prstClr val="white">
                  <a:alpha val="95000"/>
                </a:prstClr>
              </a:solidFill>
              <a:effectLst>
                <a:innerShdw dist="25400" dir="13020000">
                  <a:srgbClr val="000000">
                    <a:alpha val="60000"/>
                  </a:srgbClr>
                </a:innerShdw>
              </a:effectLst>
              <a:latin typeface="Arial Black" pitchFamily="34" charset="0"/>
              <a:ea typeface="+mn-ea"/>
            </a:endParaRPr>
          </a:p>
        </p:txBody>
      </p:sp>
      <p:cxnSp>
        <p:nvCxnSpPr>
          <p:cNvPr id="113" name="64 Conector recto">
            <a:extLst>
              <a:ext uri="{FF2B5EF4-FFF2-40B4-BE49-F238E27FC236}">
                <a16:creationId xmlns:a16="http://schemas.microsoft.com/office/drawing/2014/main" id="{49941BDF-F1CF-4D95-95A2-FA25BB16FA66}"/>
              </a:ext>
            </a:extLst>
          </p:cNvPr>
          <p:cNvCxnSpPr/>
          <p:nvPr/>
        </p:nvCxnSpPr>
        <p:spPr>
          <a:xfrm>
            <a:off x="585535" y="864898"/>
            <a:ext cx="6589369" cy="0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115" name="3 CuadroTexto">
            <a:extLst>
              <a:ext uri="{FF2B5EF4-FFF2-40B4-BE49-F238E27FC236}">
                <a16:creationId xmlns:a16="http://schemas.microsoft.com/office/drawing/2014/main" id="{2BBED381-7F50-4EE2-9D66-A7F2400D83F9}"/>
              </a:ext>
            </a:extLst>
          </p:cNvPr>
          <p:cNvSpPr txBox="1"/>
          <p:nvPr/>
        </p:nvSpPr>
        <p:spPr>
          <a:xfrm>
            <a:off x="4484955" y="279107"/>
            <a:ext cx="326167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What’s</a:t>
            </a:r>
            <a:r>
              <a:rPr lang="es-ES_tradnl" sz="2100" b="1" kern="1200" dirty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behind</a:t>
            </a:r>
            <a:r>
              <a:rPr lang="es-ES_tradnl" sz="2100" b="1" kern="1200" dirty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the</a:t>
            </a:r>
            <a:r>
              <a:rPr lang="es-ES_tradnl" sz="2100" b="1" kern="1200" dirty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wall</a:t>
            </a:r>
            <a:r>
              <a:rPr lang="es-ES_tradnl" sz="2100" b="1" kern="1200" dirty="0">
                <a:solidFill>
                  <a:prstClr val="black"/>
                </a:solidFill>
                <a:latin typeface="Calibri"/>
                <a:ea typeface="+mn-ea"/>
              </a:rPr>
              <a:t>?</a:t>
            </a:r>
            <a:endParaRPr lang="es-ES" sz="2100" b="1" kern="12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16" name="51 Rectángulo redondeado">
            <a:extLst>
              <a:ext uri="{FF2B5EF4-FFF2-40B4-BE49-F238E27FC236}">
                <a16:creationId xmlns:a16="http://schemas.microsoft.com/office/drawing/2014/main" id="{102C5352-2073-4E60-8107-D4757FC4406A}"/>
              </a:ext>
            </a:extLst>
          </p:cNvPr>
          <p:cNvSpPr/>
          <p:nvPr/>
        </p:nvSpPr>
        <p:spPr>
          <a:xfrm>
            <a:off x="5689810" y="4377764"/>
            <a:ext cx="14581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7" name="47 Rectángulo redondeado">
            <a:extLst>
              <a:ext uri="{FF2B5EF4-FFF2-40B4-BE49-F238E27FC236}">
                <a16:creationId xmlns:a16="http://schemas.microsoft.com/office/drawing/2014/main" id="{5EA9AC5A-8216-4A77-98BF-C0AB21B018FB}"/>
              </a:ext>
            </a:extLst>
          </p:cNvPr>
          <p:cNvSpPr/>
          <p:nvPr/>
        </p:nvSpPr>
        <p:spPr>
          <a:xfrm>
            <a:off x="6337882" y="3675686"/>
            <a:ext cx="14581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41 Rectángulo redondeado">
            <a:extLst>
              <a:ext uri="{FF2B5EF4-FFF2-40B4-BE49-F238E27FC236}">
                <a16:creationId xmlns:a16="http://schemas.microsoft.com/office/drawing/2014/main" id="{2A0C63B7-F75C-4127-85DC-0D031AF20E77}"/>
              </a:ext>
            </a:extLst>
          </p:cNvPr>
          <p:cNvSpPr/>
          <p:nvPr/>
        </p:nvSpPr>
        <p:spPr>
          <a:xfrm>
            <a:off x="5697033" y="2971132"/>
            <a:ext cx="14581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9" name="37 Rectángulo redondeado">
            <a:extLst>
              <a:ext uri="{FF2B5EF4-FFF2-40B4-BE49-F238E27FC236}">
                <a16:creationId xmlns:a16="http://schemas.microsoft.com/office/drawing/2014/main" id="{50D87C0D-2F78-4165-9E43-E523D941A98D}"/>
              </a:ext>
            </a:extLst>
          </p:cNvPr>
          <p:cNvSpPr/>
          <p:nvPr/>
        </p:nvSpPr>
        <p:spPr>
          <a:xfrm>
            <a:off x="6345105" y="2269054"/>
            <a:ext cx="14581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0" name="11 Rectángulo redondeado">
            <a:extLst>
              <a:ext uri="{FF2B5EF4-FFF2-40B4-BE49-F238E27FC236}">
                <a16:creationId xmlns:a16="http://schemas.microsoft.com/office/drawing/2014/main" id="{5871E052-1681-4098-891A-CC897B76FFEA}"/>
              </a:ext>
            </a:extLst>
          </p:cNvPr>
          <p:cNvSpPr/>
          <p:nvPr/>
        </p:nvSpPr>
        <p:spPr>
          <a:xfrm>
            <a:off x="5681403" y="1566976"/>
            <a:ext cx="14581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7 Rectángulo redondeado">
            <a:extLst>
              <a:ext uri="{FF2B5EF4-FFF2-40B4-BE49-F238E27FC236}">
                <a16:creationId xmlns:a16="http://schemas.microsoft.com/office/drawing/2014/main" id="{DBF69556-7EE0-40AC-B1FD-B8380B518C22}"/>
              </a:ext>
            </a:extLst>
          </p:cNvPr>
          <p:cNvSpPr/>
          <p:nvPr/>
        </p:nvSpPr>
        <p:spPr>
          <a:xfrm>
            <a:off x="6329475" y="864898"/>
            <a:ext cx="14581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8" name="57 CuadroTexto">
            <a:extLst>
              <a:ext uri="{FF2B5EF4-FFF2-40B4-BE49-F238E27FC236}">
                <a16:creationId xmlns:a16="http://schemas.microsoft.com/office/drawing/2014/main" id="{9038A6A1-BF39-42A0-86EA-1EE9D5B53ED7}"/>
              </a:ext>
            </a:extLst>
          </p:cNvPr>
          <p:cNvSpPr txBox="1"/>
          <p:nvPr/>
        </p:nvSpPr>
        <p:spPr>
          <a:xfrm>
            <a:off x="1440542" y="1620983"/>
            <a:ext cx="3629775" cy="202609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 defTabSz="685800">
              <a:buClrTx/>
            </a:pPr>
            <a:r>
              <a:rPr lang="es-ES_tradnl" sz="4050" b="1" kern="1200" dirty="0">
                <a:ln w="571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haroni" pitchFamily="2" charset="-79"/>
                <a:ea typeface="+mn-ea"/>
                <a:cs typeface="Aharoni" pitchFamily="2" charset="-79"/>
              </a:rPr>
              <a:t>BRICKS DOWN</a:t>
            </a:r>
            <a:endParaRPr lang="es-ES" sz="4050" b="1" kern="1200" dirty="0">
              <a:ln w="571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chemeClr val="tx1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haroni" pitchFamily="2" charset="-79"/>
              <a:ea typeface="+mn-ea"/>
              <a:cs typeface="Aharoni" pitchFamily="2" charset="-79"/>
            </a:endParaRPr>
          </a:p>
        </p:txBody>
      </p:sp>
      <p:pic>
        <p:nvPicPr>
          <p:cNvPr id="45" name="Picture 4" descr="http://img2i.spoki.tvnet.lv/upload/articles/18/187391/images/22-labu-teicienu-8.jpg">
            <a:extLst>
              <a:ext uri="{FF2B5EF4-FFF2-40B4-BE49-F238E27FC236}">
                <a16:creationId xmlns:a16="http://schemas.microsoft.com/office/drawing/2014/main" id="{DDDC7BFD-1370-4BDF-852A-E902E5F3CA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722" l="0" r="100000">
                        <a14:foregroundMark x1="43385" y1="21001" x2="37077" y2="244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609"/>
          <a:stretch/>
        </p:blipFill>
        <p:spPr bwMode="auto">
          <a:xfrm>
            <a:off x="5349157" y="902483"/>
            <a:ext cx="3355420" cy="361478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http://fitskitz.com/wp-content/uploads/2012/03/shutterstock_83036221-Sneek-Peek.jpg">
            <a:extLst>
              <a:ext uri="{FF2B5EF4-FFF2-40B4-BE49-F238E27FC236}">
                <a16:creationId xmlns:a16="http://schemas.microsoft.com/office/drawing/2014/main" id="{0B57AB11-087D-4036-8CFB-7B3A962CC4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200" b="93000" l="0" r="100000">
                        <a14:foregroundMark x1="39800" y1="61000" x2="69600" y2="62400"/>
                        <a14:foregroundMark x1="43400" y1="54800" x2="48000" y2="56200"/>
                        <a14:foregroundMark x1="59600" y1="57800" x2="61600" y2="56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7764" b="32381"/>
          <a:stretch/>
        </p:blipFill>
        <p:spPr bwMode="auto">
          <a:xfrm>
            <a:off x="1215917" y="63658"/>
            <a:ext cx="2240979" cy="89313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0650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 animBg="1"/>
      <p:bldP spid="1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2">
            <a:extLst>
              <a:ext uri="{FF2B5EF4-FFF2-40B4-BE49-F238E27FC236}">
                <a16:creationId xmlns:a16="http://schemas.microsoft.com/office/drawing/2014/main" id="{5143092D-8C84-4BC5-A2A4-0A9408A93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716" y="1064807"/>
            <a:ext cx="6561268" cy="3685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55 CuadroTexto">
            <a:extLst>
              <a:ext uri="{FF2B5EF4-FFF2-40B4-BE49-F238E27FC236}">
                <a16:creationId xmlns:a16="http://schemas.microsoft.com/office/drawing/2014/main" id="{DB5AEA07-5B1F-49EA-BDED-B2092EB0E314}"/>
              </a:ext>
            </a:extLst>
          </p:cNvPr>
          <p:cNvSpPr txBox="1"/>
          <p:nvPr/>
        </p:nvSpPr>
        <p:spPr>
          <a:xfrm>
            <a:off x="3383868" y="249492"/>
            <a:ext cx="326167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Click</a:t>
            </a:r>
            <a:r>
              <a:rPr lang="es-ES_tradnl" sz="2100" b="1" kern="1200" dirty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on</a:t>
            </a:r>
            <a:r>
              <a:rPr lang="es-ES_tradnl" sz="2100" b="1" kern="1200" dirty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the</a:t>
            </a:r>
            <a:r>
              <a:rPr lang="es-ES_tradnl" sz="2100" b="1" kern="1200" dirty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bricks</a:t>
            </a:r>
            <a:endParaRPr lang="es-ES" sz="2100" b="1" kern="12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5" name="50 Rectángulo redondeado">
            <a:extLst>
              <a:ext uri="{FF2B5EF4-FFF2-40B4-BE49-F238E27FC236}">
                <a16:creationId xmlns:a16="http://schemas.microsoft.com/office/drawing/2014/main" id="{377C6DF0-1A74-4756-A22B-361D490BD9BB}"/>
              </a:ext>
            </a:extLst>
          </p:cNvPr>
          <p:cNvSpPr/>
          <p:nvPr/>
        </p:nvSpPr>
        <p:spPr>
          <a:xfrm>
            <a:off x="1176718" y="437776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1 Rectángulo redondeado">
            <a:extLst>
              <a:ext uri="{FF2B5EF4-FFF2-40B4-BE49-F238E27FC236}">
                <a16:creationId xmlns:a16="http://schemas.microsoft.com/office/drawing/2014/main" id="{9B43637B-0D61-4D97-8BAE-D616599E1C1C}"/>
              </a:ext>
            </a:extLst>
          </p:cNvPr>
          <p:cNvSpPr/>
          <p:nvPr/>
        </p:nvSpPr>
        <p:spPr>
          <a:xfrm>
            <a:off x="3123286" y="437776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52 Rectángulo redondeado">
            <a:extLst>
              <a:ext uri="{FF2B5EF4-FFF2-40B4-BE49-F238E27FC236}">
                <a16:creationId xmlns:a16="http://schemas.microsoft.com/office/drawing/2014/main" id="{7906F5D7-CCC8-425A-9C97-02531331B219}"/>
              </a:ext>
            </a:extLst>
          </p:cNvPr>
          <p:cNvSpPr/>
          <p:nvPr/>
        </p:nvSpPr>
        <p:spPr>
          <a:xfrm>
            <a:off x="5069962" y="437776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53 Rectángulo redondeado">
            <a:extLst>
              <a:ext uri="{FF2B5EF4-FFF2-40B4-BE49-F238E27FC236}">
                <a16:creationId xmlns:a16="http://schemas.microsoft.com/office/drawing/2014/main" id="{0B5C984C-CE24-4D1D-BA8A-FDCB9861CF5F}"/>
              </a:ext>
            </a:extLst>
          </p:cNvPr>
          <p:cNvSpPr/>
          <p:nvPr/>
        </p:nvSpPr>
        <p:spPr>
          <a:xfrm>
            <a:off x="7016638" y="4377764"/>
            <a:ext cx="209187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54 Rectángulo redondeado">
            <a:extLst>
              <a:ext uri="{FF2B5EF4-FFF2-40B4-BE49-F238E27FC236}">
                <a16:creationId xmlns:a16="http://schemas.microsoft.com/office/drawing/2014/main" id="{984F13C7-DB49-4AFB-87CF-DEA1B15DCE97}"/>
              </a:ext>
            </a:extLst>
          </p:cNvPr>
          <p:cNvSpPr/>
          <p:nvPr/>
        </p:nvSpPr>
        <p:spPr>
          <a:xfrm>
            <a:off x="23648" y="4400761"/>
            <a:ext cx="1131190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45 Rectángulo redondeado">
            <a:extLst>
              <a:ext uri="{FF2B5EF4-FFF2-40B4-BE49-F238E27FC236}">
                <a16:creationId xmlns:a16="http://schemas.microsoft.com/office/drawing/2014/main" id="{A2CD92A5-B2AD-4CAD-B12C-6AE359F52D64}"/>
              </a:ext>
            </a:extLst>
          </p:cNvPr>
          <p:cNvSpPr/>
          <p:nvPr/>
        </p:nvSpPr>
        <p:spPr>
          <a:xfrm>
            <a:off x="23648" y="3698683"/>
            <a:ext cx="1794891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46 Rectángulo redondeado">
            <a:extLst>
              <a:ext uri="{FF2B5EF4-FFF2-40B4-BE49-F238E27FC236}">
                <a16:creationId xmlns:a16="http://schemas.microsoft.com/office/drawing/2014/main" id="{ACCC2C50-FF47-46A4-A360-A304E4A5839C}"/>
              </a:ext>
            </a:extLst>
          </p:cNvPr>
          <p:cNvSpPr/>
          <p:nvPr/>
        </p:nvSpPr>
        <p:spPr>
          <a:xfrm>
            <a:off x="1824790" y="367568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47 Rectángulo redondeado">
            <a:extLst>
              <a:ext uri="{FF2B5EF4-FFF2-40B4-BE49-F238E27FC236}">
                <a16:creationId xmlns:a16="http://schemas.microsoft.com/office/drawing/2014/main" id="{6D095C9D-DFCB-4AF3-BDE1-ED36852FF74A}"/>
              </a:ext>
            </a:extLst>
          </p:cNvPr>
          <p:cNvSpPr/>
          <p:nvPr/>
        </p:nvSpPr>
        <p:spPr>
          <a:xfrm>
            <a:off x="3771358" y="367568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48 Rectángulo redondeado">
            <a:extLst>
              <a:ext uri="{FF2B5EF4-FFF2-40B4-BE49-F238E27FC236}">
                <a16:creationId xmlns:a16="http://schemas.microsoft.com/office/drawing/2014/main" id="{4E2185BE-A82E-4952-8A81-84660D759CA3}"/>
              </a:ext>
            </a:extLst>
          </p:cNvPr>
          <p:cNvSpPr/>
          <p:nvPr/>
        </p:nvSpPr>
        <p:spPr>
          <a:xfrm>
            <a:off x="5718034" y="367568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49 Rectángulo redondeado">
            <a:extLst>
              <a:ext uri="{FF2B5EF4-FFF2-40B4-BE49-F238E27FC236}">
                <a16:creationId xmlns:a16="http://schemas.microsoft.com/office/drawing/2014/main" id="{6EA0704F-F629-4288-93C6-C79417CE6FCC}"/>
              </a:ext>
            </a:extLst>
          </p:cNvPr>
          <p:cNvSpPr/>
          <p:nvPr/>
        </p:nvSpPr>
        <p:spPr>
          <a:xfrm>
            <a:off x="7644098" y="3673209"/>
            <a:ext cx="148465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40 Rectángulo redondeado">
            <a:extLst>
              <a:ext uri="{FF2B5EF4-FFF2-40B4-BE49-F238E27FC236}">
                <a16:creationId xmlns:a16="http://schemas.microsoft.com/office/drawing/2014/main" id="{467F4D4B-E0B7-433A-9F95-F25CD46AAFA4}"/>
              </a:ext>
            </a:extLst>
          </p:cNvPr>
          <p:cNvSpPr/>
          <p:nvPr/>
        </p:nvSpPr>
        <p:spPr>
          <a:xfrm>
            <a:off x="1183941" y="2971132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41 Rectángulo redondeado">
            <a:extLst>
              <a:ext uri="{FF2B5EF4-FFF2-40B4-BE49-F238E27FC236}">
                <a16:creationId xmlns:a16="http://schemas.microsoft.com/office/drawing/2014/main" id="{BABED30B-EB19-47F0-88AF-575EAF9C27EC}"/>
              </a:ext>
            </a:extLst>
          </p:cNvPr>
          <p:cNvSpPr/>
          <p:nvPr/>
        </p:nvSpPr>
        <p:spPr>
          <a:xfrm>
            <a:off x="3130509" y="2971132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42 Rectángulo redondeado">
            <a:extLst>
              <a:ext uri="{FF2B5EF4-FFF2-40B4-BE49-F238E27FC236}">
                <a16:creationId xmlns:a16="http://schemas.microsoft.com/office/drawing/2014/main" id="{B68351D9-5F51-4077-B63E-1A4CB4444085}"/>
              </a:ext>
            </a:extLst>
          </p:cNvPr>
          <p:cNvSpPr/>
          <p:nvPr/>
        </p:nvSpPr>
        <p:spPr>
          <a:xfrm>
            <a:off x="5077185" y="2971132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43 Rectángulo redondeado">
            <a:extLst>
              <a:ext uri="{FF2B5EF4-FFF2-40B4-BE49-F238E27FC236}">
                <a16:creationId xmlns:a16="http://schemas.microsoft.com/office/drawing/2014/main" id="{B4DAE015-7732-4202-BA4F-A536C304BD44}"/>
              </a:ext>
            </a:extLst>
          </p:cNvPr>
          <p:cNvSpPr/>
          <p:nvPr/>
        </p:nvSpPr>
        <p:spPr>
          <a:xfrm>
            <a:off x="7023861" y="2971132"/>
            <a:ext cx="209187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44 Rectángulo redondeado">
            <a:extLst>
              <a:ext uri="{FF2B5EF4-FFF2-40B4-BE49-F238E27FC236}">
                <a16:creationId xmlns:a16="http://schemas.microsoft.com/office/drawing/2014/main" id="{A565BE01-F430-4C12-8FAD-328E8A195920}"/>
              </a:ext>
            </a:extLst>
          </p:cNvPr>
          <p:cNvSpPr/>
          <p:nvPr/>
        </p:nvSpPr>
        <p:spPr>
          <a:xfrm>
            <a:off x="30871" y="2994129"/>
            <a:ext cx="115306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35 Rectángulo redondeado">
            <a:extLst>
              <a:ext uri="{FF2B5EF4-FFF2-40B4-BE49-F238E27FC236}">
                <a16:creationId xmlns:a16="http://schemas.microsoft.com/office/drawing/2014/main" id="{B611B025-10AE-42C4-B674-17C8AC0C537D}"/>
              </a:ext>
            </a:extLst>
          </p:cNvPr>
          <p:cNvSpPr/>
          <p:nvPr/>
        </p:nvSpPr>
        <p:spPr>
          <a:xfrm>
            <a:off x="30871" y="2292051"/>
            <a:ext cx="1794891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36 Rectángulo redondeado">
            <a:extLst>
              <a:ext uri="{FF2B5EF4-FFF2-40B4-BE49-F238E27FC236}">
                <a16:creationId xmlns:a16="http://schemas.microsoft.com/office/drawing/2014/main" id="{78CC7422-0190-4BD0-A01B-C3A6E6EF3D60}"/>
              </a:ext>
            </a:extLst>
          </p:cNvPr>
          <p:cNvSpPr/>
          <p:nvPr/>
        </p:nvSpPr>
        <p:spPr>
          <a:xfrm>
            <a:off x="1832013" y="226905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37 Rectángulo redondeado">
            <a:extLst>
              <a:ext uri="{FF2B5EF4-FFF2-40B4-BE49-F238E27FC236}">
                <a16:creationId xmlns:a16="http://schemas.microsoft.com/office/drawing/2014/main" id="{02EE7881-91FB-4FFF-9384-3A70121E8A4A}"/>
              </a:ext>
            </a:extLst>
          </p:cNvPr>
          <p:cNvSpPr/>
          <p:nvPr/>
        </p:nvSpPr>
        <p:spPr>
          <a:xfrm>
            <a:off x="3778581" y="226905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38 Rectángulo redondeado">
            <a:extLst>
              <a:ext uri="{FF2B5EF4-FFF2-40B4-BE49-F238E27FC236}">
                <a16:creationId xmlns:a16="http://schemas.microsoft.com/office/drawing/2014/main" id="{87FFD2E6-43DF-458D-8CB0-91ADE221EC37}"/>
              </a:ext>
            </a:extLst>
          </p:cNvPr>
          <p:cNvSpPr/>
          <p:nvPr/>
        </p:nvSpPr>
        <p:spPr>
          <a:xfrm>
            <a:off x="5725257" y="226905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39 Rectángulo redondeado">
            <a:extLst>
              <a:ext uri="{FF2B5EF4-FFF2-40B4-BE49-F238E27FC236}">
                <a16:creationId xmlns:a16="http://schemas.microsoft.com/office/drawing/2014/main" id="{98BA913B-C838-431C-B74F-854638B56AA1}"/>
              </a:ext>
            </a:extLst>
          </p:cNvPr>
          <p:cNvSpPr/>
          <p:nvPr/>
        </p:nvSpPr>
        <p:spPr>
          <a:xfrm>
            <a:off x="7637089" y="2269054"/>
            <a:ext cx="1471421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10 Rectángulo redondeado">
            <a:extLst>
              <a:ext uri="{FF2B5EF4-FFF2-40B4-BE49-F238E27FC236}">
                <a16:creationId xmlns:a16="http://schemas.microsoft.com/office/drawing/2014/main" id="{106192AC-6424-4211-B8A5-AB6B365ADAAC}"/>
              </a:ext>
            </a:extLst>
          </p:cNvPr>
          <p:cNvSpPr/>
          <p:nvPr/>
        </p:nvSpPr>
        <p:spPr>
          <a:xfrm>
            <a:off x="1168311" y="156697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11 Rectángulo redondeado">
            <a:extLst>
              <a:ext uri="{FF2B5EF4-FFF2-40B4-BE49-F238E27FC236}">
                <a16:creationId xmlns:a16="http://schemas.microsoft.com/office/drawing/2014/main" id="{6664280F-6C62-4EF7-ADDE-87B9F5F5D1BF}"/>
              </a:ext>
            </a:extLst>
          </p:cNvPr>
          <p:cNvSpPr/>
          <p:nvPr/>
        </p:nvSpPr>
        <p:spPr>
          <a:xfrm>
            <a:off x="3114879" y="156697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12 Rectángulo redondeado">
            <a:extLst>
              <a:ext uri="{FF2B5EF4-FFF2-40B4-BE49-F238E27FC236}">
                <a16:creationId xmlns:a16="http://schemas.microsoft.com/office/drawing/2014/main" id="{7C4F3018-1A6C-4A8A-BD9D-0670F970AAD6}"/>
              </a:ext>
            </a:extLst>
          </p:cNvPr>
          <p:cNvSpPr/>
          <p:nvPr/>
        </p:nvSpPr>
        <p:spPr>
          <a:xfrm>
            <a:off x="5061555" y="156697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13 Rectángulo redondeado">
            <a:extLst>
              <a:ext uri="{FF2B5EF4-FFF2-40B4-BE49-F238E27FC236}">
                <a16:creationId xmlns:a16="http://schemas.microsoft.com/office/drawing/2014/main" id="{94843D59-A7CB-4AEA-B699-B51578B94387}"/>
              </a:ext>
            </a:extLst>
          </p:cNvPr>
          <p:cNvSpPr/>
          <p:nvPr/>
        </p:nvSpPr>
        <p:spPr>
          <a:xfrm>
            <a:off x="7008231" y="1566976"/>
            <a:ext cx="209187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14 Rectángulo redondeado">
            <a:extLst>
              <a:ext uri="{FF2B5EF4-FFF2-40B4-BE49-F238E27FC236}">
                <a16:creationId xmlns:a16="http://schemas.microsoft.com/office/drawing/2014/main" id="{14788083-D71E-44FD-89EA-06248260CD4F}"/>
              </a:ext>
            </a:extLst>
          </p:cNvPr>
          <p:cNvSpPr/>
          <p:nvPr/>
        </p:nvSpPr>
        <p:spPr>
          <a:xfrm>
            <a:off x="15241" y="1589973"/>
            <a:ext cx="115306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4 Rectángulo redondeado">
            <a:extLst>
              <a:ext uri="{FF2B5EF4-FFF2-40B4-BE49-F238E27FC236}">
                <a16:creationId xmlns:a16="http://schemas.microsoft.com/office/drawing/2014/main" id="{EA314BAE-C1C4-4F5B-9D6A-DB962E6E1C56}"/>
              </a:ext>
            </a:extLst>
          </p:cNvPr>
          <p:cNvSpPr/>
          <p:nvPr/>
        </p:nvSpPr>
        <p:spPr>
          <a:xfrm>
            <a:off x="15241" y="887895"/>
            <a:ext cx="1794891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6 Rectángulo redondeado">
            <a:extLst>
              <a:ext uri="{FF2B5EF4-FFF2-40B4-BE49-F238E27FC236}">
                <a16:creationId xmlns:a16="http://schemas.microsoft.com/office/drawing/2014/main" id="{962EA127-30D7-4FE6-B4A6-8A975234BDEA}"/>
              </a:ext>
            </a:extLst>
          </p:cNvPr>
          <p:cNvSpPr/>
          <p:nvPr/>
        </p:nvSpPr>
        <p:spPr>
          <a:xfrm>
            <a:off x="1816383" y="864898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7 Rectángulo redondeado">
            <a:extLst>
              <a:ext uri="{FF2B5EF4-FFF2-40B4-BE49-F238E27FC236}">
                <a16:creationId xmlns:a16="http://schemas.microsoft.com/office/drawing/2014/main" id="{9212E21A-E99B-4B2D-868C-4FB11B7B79E9}"/>
              </a:ext>
            </a:extLst>
          </p:cNvPr>
          <p:cNvSpPr/>
          <p:nvPr/>
        </p:nvSpPr>
        <p:spPr>
          <a:xfrm>
            <a:off x="3762951" y="864898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8 Rectángulo redondeado">
            <a:extLst>
              <a:ext uri="{FF2B5EF4-FFF2-40B4-BE49-F238E27FC236}">
                <a16:creationId xmlns:a16="http://schemas.microsoft.com/office/drawing/2014/main" id="{A23D5EB6-B482-48D9-85BB-5035ED3B4C21}"/>
              </a:ext>
            </a:extLst>
          </p:cNvPr>
          <p:cNvSpPr/>
          <p:nvPr/>
        </p:nvSpPr>
        <p:spPr>
          <a:xfrm>
            <a:off x="5709627" y="864898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9 Rectángulo redondeado">
            <a:extLst>
              <a:ext uri="{FF2B5EF4-FFF2-40B4-BE49-F238E27FC236}">
                <a16:creationId xmlns:a16="http://schemas.microsoft.com/office/drawing/2014/main" id="{39F2D478-F6BE-4289-B53B-14C24B3230A0}"/>
              </a:ext>
            </a:extLst>
          </p:cNvPr>
          <p:cNvSpPr/>
          <p:nvPr/>
        </p:nvSpPr>
        <p:spPr>
          <a:xfrm>
            <a:off x="7615444" y="864898"/>
            <a:ext cx="148465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57 CuadroTexto">
            <a:extLst>
              <a:ext uri="{FF2B5EF4-FFF2-40B4-BE49-F238E27FC236}">
                <a16:creationId xmlns:a16="http://schemas.microsoft.com/office/drawing/2014/main" id="{7EC1100D-366F-4188-AB7A-7CB2D3439CCD}"/>
              </a:ext>
            </a:extLst>
          </p:cNvPr>
          <p:cNvSpPr txBox="1"/>
          <p:nvPr/>
        </p:nvSpPr>
        <p:spPr>
          <a:xfrm>
            <a:off x="3556544" y="63658"/>
            <a:ext cx="2916324" cy="69249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 defTabSz="685800">
              <a:buClrTx/>
            </a:pPr>
            <a:r>
              <a:rPr lang="es-ES_tradnl" sz="4050" b="1" kern="1200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n-ea"/>
                <a:cs typeface="Aharoni" pitchFamily="2" charset="-79"/>
              </a:rPr>
              <a:t>desert</a:t>
            </a:r>
            <a:endParaRPr lang="es-ES_tradnl" sz="4050" b="1" kern="1200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  <a:ea typeface="+mn-ea"/>
              <a:cs typeface="Aharoni" pitchFamily="2" charset="-79"/>
            </a:endParaRPr>
          </a:p>
        </p:txBody>
      </p:sp>
      <p:cxnSp>
        <p:nvCxnSpPr>
          <p:cNvPr id="36" name="56 Conector recto">
            <a:extLst>
              <a:ext uri="{FF2B5EF4-FFF2-40B4-BE49-F238E27FC236}">
                <a16:creationId xmlns:a16="http://schemas.microsoft.com/office/drawing/2014/main" id="{D7CD414E-E23F-49BF-B23C-D1B3E6B12853}"/>
              </a:ext>
            </a:extLst>
          </p:cNvPr>
          <p:cNvCxnSpPr/>
          <p:nvPr/>
        </p:nvCxnSpPr>
        <p:spPr>
          <a:xfrm>
            <a:off x="1281615" y="864898"/>
            <a:ext cx="6589369" cy="0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38" name="128 Rectángulo redondeado">
            <a:extLst>
              <a:ext uri="{FF2B5EF4-FFF2-40B4-BE49-F238E27FC236}">
                <a16:creationId xmlns:a16="http://schemas.microsoft.com/office/drawing/2014/main" id="{025FA23B-0AF8-407B-8E23-CD0B04980DE9}"/>
              </a:ext>
            </a:extLst>
          </p:cNvPr>
          <p:cNvSpPr/>
          <p:nvPr/>
        </p:nvSpPr>
        <p:spPr>
          <a:xfrm>
            <a:off x="7712246" y="195485"/>
            <a:ext cx="751467" cy="486054"/>
          </a:xfrm>
          <a:prstGeom prst="roundRect">
            <a:avLst/>
          </a:prstGeom>
          <a:solidFill>
            <a:schemeClr val="tx1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CHECK</a:t>
            </a:r>
            <a:endParaRPr kumimoji="0" lang="es-ES" sz="1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1023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0ED7973-646A-4D65-96EA-BB3690C9A2E5}"/>
              </a:ext>
            </a:extLst>
          </p:cNvPr>
          <p:cNvSpPr/>
          <p:nvPr/>
        </p:nvSpPr>
        <p:spPr>
          <a:xfrm>
            <a:off x="7694345" y="116575"/>
            <a:ext cx="810090" cy="649161"/>
          </a:xfrm>
          <a:prstGeom prst="rightArrow">
            <a:avLst>
              <a:gd name="adj1" fmla="val 63721"/>
              <a:gd name="adj2" fmla="val 0"/>
            </a:avLst>
          </a:prstGeom>
          <a:solidFill>
            <a:schemeClr val="tx1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NEXT</a:t>
            </a:r>
            <a:endParaRPr kumimoji="0" lang="es-ES" sz="1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1" name="Picture 2" descr="http://fitskitz.com/wp-content/uploads/2012/03/shutterstock_83036221-Sneek-Peek.jpg">
            <a:extLst>
              <a:ext uri="{FF2B5EF4-FFF2-40B4-BE49-F238E27FC236}">
                <a16:creationId xmlns:a16="http://schemas.microsoft.com/office/drawing/2014/main" id="{1CB1C8DF-553E-4801-BC09-2896C70535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200" b="93000" l="0" r="100000">
                        <a14:foregroundMark x1="39800" y1="61000" x2="69600" y2="62400"/>
                        <a14:foregroundMark x1="43400" y1="54800" x2="48000" y2="56200"/>
                        <a14:foregroundMark x1="59600" y1="57800" x2="61600" y2="56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7764" b="32381"/>
          <a:stretch/>
        </p:blipFill>
        <p:spPr bwMode="auto">
          <a:xfrm>
            <a:off x="1309716" y="63658"/>
            <a:ext cx="2240979" cy="89313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405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>
                      <p:stCondLst>
                        <p:cond delay="0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>
                      <p:stCondLst>
                        <p:cond delay="0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500"/>
                            </p:stCondLst>
                            <p:childTnLst>
                              <p:par>
                                <p:cTn id="33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500"/>
                            </p:stCondLst>
                            <p:childTnLst>
                              <p:par>
                                <p:cTn id="3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ese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>
                            <p:stCondLst>
                              <p:cond delay="1000"/>
                            </p:stCondLst>
                            <p:childTnLst>
                              <p:par>
                                <p:cTn id="34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/>
      <p:bldP spid="38" grpId="0" animBg="1"/>
      <p:bldP spid="3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2">
            <a:extLst>
              <a:ext uri="{FF2B5EF4-FFF2-40B4-BE49-F238E27FC236}">
                <a16:creationId xmlns:a16="http://schemas.microsoft.com/office/drawing/2014/main" id="{77E85163-0B88-48D7-81F7-DED24E5A7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716" y="1051818"/>
            <a:ext cx="6561268" cy="3685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55 CuadroTexto">
            <a:extLst>
              <a:ext uri="{FF2B5EF4-FFF2-40B4-BE49-F238E27FC236}">
                <a16:creationId xmlns:a16="http://schemas.microsoft.com/office/drawing/2014/main" id="{DB5AEA07-5B1F-49EA-BDED-B2092EB0E314}"/>
              </a:ext>
            </a:extLst>
          </p:cNvPr>
          <p:cNvSpPr txBox="1"/>
          <p:nvPr/>
        </p:nvSpPr>
        <p:spPr>
          <a:xfrm>
            <a:off x="3383868" y="249492"/>
            <a:ext cx="326167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Click</a:t>
            </a:r>
            <a:r>
              <a:rPr lang="es-ES_tradnl" sz="2100" b="1" kern="1200" dirty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on</a:t>
            </a:r>
            <a:r>
              <a:rPr lang="es-ES_tradnl" sz="2100" b="1" kern="1200" dirty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the</a:t>
            </a:r>
            <a:r>
              <a:rPr lang="es-ES_tradnl" sz="2100" b="1" kern="1200" dirty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bricks</a:t>
            </a:r>
            <a:endParaRPr lang="es-ES" sz="2100" b="1" kern="12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5" name="50 Rectángulo redondeado">
            <a:extLst>
              <a:ext uri="{FF2B5EF4-FFF2-40B4-BE49-F238E27FC236}">
                <a16:creationId xmlns:a16="http://schemas.microsoft.com/office/drawing/2014/main" id="{377C6DF0-1A74-4756-A22B-361D490BD9BB}"/>
              </a:ext>
            </a:extLst>
          </p:cNvPr>
          <p:cNvSpPr/>
          <p:nvPr/>
        </p:nvSpPr>
        <p:spPr>
          <a:xfrm>
            <a:off x="1176718" y="437776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1 Rectángulo redondeado">
            <a:extLst>
              <a:ext uri="{FF2B5EF4-FFF2-40B4-BE49-F238E27FC236}">
                <a16:creationId xmlns:a16="http://schemas.microsoft.com/office/drawing/2014/main" id="{9B43637B-0D61-4D97-8BAE-D616599E1C1C}"/>
              </a:ext>
            </a:extLst>
          </p:cNvPr>
          <p:cNvSpPr/>
          <p:nvPr/>
        </p:nvSpPr>
        <p:spPr>
          <a:xfrm>
            <a:off x="3123286" y="437776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52 Rectángulo redondeado">
            <a:extLst>
              <a:ext uri="{FF2B5EF4-FFF2-40B4-BE49-F238E27FC236}">
                <a16:creationId xmlns:a16="http://schemas.microsoft.com/office/drawing/2014/main" id="{7906F5D7-CCC8-425A-9C97-02531331B219}"/>
              </a:ext>
            </a:extLst>
          </p:cNvPr>
          <p:cNvSpPr/>
          <p:nvPr/>
        </p:nvSpPr>
        <p:spPr>
          <a:xfrm>
            <a:off x="5069962" y="437776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53 Rectángulo redondeado">
            <a:extLst>
              <a:ext uri="{FF2B5EF4-FFF2-40B4-BE49-F238E27FC236}">
                <a16:creationId xmlns:a16="http://schemas.microsoft.com/office/drawing/2014/main" id="{0B5C984C-CE24-4D1D-BA8A-FDCB9861CF5F}"/>
              </a:ext>
            </a:extLst>
          </p:cNvPr>
          <p:cNvSpPr/>
          <p:nvPr/>
        </p:nvSpPr>
        <p:spPr>
          <a:xfrm>
            <a:off x="7016638" y="4377764"/>
            <a:ext cx="209187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54 Rectángulo redondeado">
            <a:extLst>
              <a:ext uri="{FF2B5EF4-FFF2-40B4-BE49-F238E27FC236}">
                <a16:creationId xmlns:a16="http://schemas.microsoft.com/office/drawing/2014/main" id="{984F13C7-DB49-4AFB-87CF-DEA1B15DCE97}"/>
              </a:ext>
            </a:extLst>
          </p:cNvPr>
          <p:cNvSpPr/>
          <p:nvPr/>
        </p:nvSpPr>
        <p:spPr>
          <a:xfrm>
            <a:off x="23648" y="4400761"/>
            <a:ext cx="1131190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45 Rectángulo redondeado">
            <a:extLst>
              <a:ext uri="{FF2B5EF4-FFF2-40B4-BE49-F238E27FC236}">
                <a16:creationId xmlns:a16="http://schemas.microsoft.com/office/drawing/2014/main" id="{A2CD92A5-B2AD-4CAD-B12C-6AE359F52D64}"/>
              </a:ext>
            </a:extLst>
          </p:cNvPr>
          <p:cNvSpPr/>
          <p:nvPr/>
        </p:nvSpPr>
        <p:spPr>
          <a:xfrm>
            <a:off x="23648" y="3698683"/>
            <a:ext cx="1794891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46 Rectángulo redondeado">
            <a:extLst>
              <a:ext uri="{FF2B5EF4-FFF2-40B4-BE49-F238E27FC236}">
                <a16:creationId xmlns:a16="http://schemas.microsoft.com/office/drawing/2014/main" id="{ACCC2C50-FF47-46A4-A360-A304E4A5839C}"/>
              </a:ext>
            </a:extLst>
          </p:cNvPr>
          <p:cNvSpPr/>
          <p:nvPr/>
        </p:nvSpPr>
        <p:spPr>
          <a:xfrm>
            <a:off x="1824790" y="367568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47 Rectángulo redondeado">
            <a:extLst>
              <a:ext uri="{FF2B5EF4-FFF2-40B4-BE49-F238E27FC236}">
                <a16:creationId xmlns:a16="http://schemas.microsoft.com/office/drawing/2014/main" id="{6D095C9D-DFCB-4AF3-BDE1-ED36852FF74A}"/>
              </a:ext>
            </a:extLst>
          </p:cNvPr>
          <p:cNvSpPr/>
          <p:nvPr/>
        </p:nvSpPr>
        <p:spPr>
          <a:xfrm>
            <a:off x="3771358" y="367568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48 Rectángulo redondeado">
            <a:extLst>
              <a:ext uri="{FF2B5EF4-FFF2-40B4-BE49-F238E27FC236}">
                <a16:creationId xmlns:a16="http://schemas.microsoft.com/office/drawing/2014/main" id="{4E2185BE-A82E-4952-8A81-84660D759CA3}"/>
              </a:ext>
            </a:extLst>
          </p:cNvPr>
          <p:cNvSpPr/>
          <p:nvPr/>
        </p:nvSpPr>
        <p:spPr>
          <a:xfrm>
            <a:off x="5718034" y="367568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49 Rectángulo redondeado">
            <a:extLst>
              <a:ext uri="{FF2B5EF4-FFF2-40B4-BE49-F238E27FC236}">
                <a16:creationId xmlns:a16="http://schemas.microsoft.com/office/drawing/2014/main" id="{6EA0704F-F629-4288-93C6-C79417CE6FCC}"/>
              </a:ext>
            </a:extLst>
          </p:cNvPr>
          <p:cNvSpPr/>
          <p:nvPr/>
        </p:nvSpPr>
        <p:spPr>
          <a:xfrm>
            <a:off x="7644098" y="3673209"/>
            <a:ext cx="148465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40 Rectángulo redondeado">
            <a:extLst>
              <a:ext uri="{FF2B5EF4-FFF2-40B4-BE49-F238E27FC236}">
                <a16:creationId xmlns:a16="http://schemas.microsoft.com/office/drawing/2014/main" id="{467F4D4B-E0B7-433A-9F95-F25CD46AAFA4}"/>
              </a:ext>
            </a:extLst>
          </p:cNvPr>
          <p:cNvSpPr/>
          <p:nvPr/>
        </p:nvSpPr>
        <p:spPr>
          <a:xfrm>
            <a:off x="1183941" y="2971132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41 Rectángulo redondeado">
            <a:extLst>
              <a:ext uri="{FF2B5EF4-FFF2-40B4-BE49-F238E27FC236}">
                <a16:creationId xmlns:a16="http://schemas.microsoft.com/office/drawing/2014/main" id="{BABED30B-EB19-47F0-88AF-575EAF9C27EC}"/>
              </a:ext>
            </a:extLst>
          </p:cNvPr>
          <p:cNvSpPr/>
          <p:nvPr/>
        </p:nvSpPr>
        <p:spPr>
          <a:xfrm>
            <a:off x="3130509" y="2971132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42 Rectángulo redondeado">
            <a:extLst>
              <a:ext uri="{FF2B5EF4-FFF2-40B4-BE49-F238E27FC236}">
                <a16:creationId xmlns:a16="http://schemas.microsoft.com/office/drawing/2014/main" id="{B68351D9-5F51-4077-B63E-1A4CB4444085}"/>
              </a:ext>
            </a:extLst>
          </p:cNvPr>
          <p:cNvSpPr/>
          <p:nvPr/>
        </p:nvSpPr>
        <p:spPr>
          <a:xfrm>
            <a:off x="5077185" y="2971132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43 Rectángulo redondeado">
            <a:extLst>
              <a:ext uri="{FF2B5EF4-FFF2-40B4-BE49-F238E27FC236}">
                <a16:creationId xmlns:a16="http://schemas.microsoft.com/office/drawing/2014/main" id="{B4DAE015-7732-4202-BA4F-A536C304BD44}"/>
              </a:ext>
            </a:extLst>
          </p:cNvPr>
          <p:cNvSpPr/>
          <p:nvPr/>
        </p:nvSpPr>
        <p:spPr>
          <a:xfrm>
            <a:off x="7023861" y="2971132"/>
            <a:ext cx="209187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44 Rectángulo redondeado">
            <a:extLst>
              <a:ext uri="{FF2B5EF4-FFF2-40B4-BE49-F238E27FC236}">
                <a16:creationId xmlns:a16="http://schemas.microsoft.com/office/drawing/2014/main" id="{A565BE01-F430-4C12-8FAD-328E8A195920}"/>
              </a:ext>
            </a:extLst>
          </p:cNvPr>
          <p:cNvSpPr/>
          <p:nvPr/>
        </p:nvSpPr>
        <p:spPr>
          <a:xfrm>
            <a:off x="30871" y="2994129"/>
            <a:ext cx="115306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35 Rectángulo redondeado">
            <a:extLst>
              <a:ext uri="{FF2B5EF4-FFF2-40B4-BE49-F238E27FC236}">
                <a16:creationId xmlns:a16="http://schemas.microsoft.com/office/drawing/2014/main" id="{B611B025-10AE-42C4-B674-17C8AC0C537D}"/>
              </a:ext>
            </a:extLst>
          </p:cNvPr>
          <p:cNvSpPr/>
          <p:nvPr/>
        </p:nvSpPr>
        <p:spPr>
          <a:xfrm>
            <a:off x="30871" y="2292051"/>
            <a:ext cx="1794891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36 Rectángulo redondeado">
            <a:extLst>
              <a:ext uri="{FF2B5EF4-FFF2-40B4-BE49-F238E27FC236}">
                <a16:creationId xmlns:a16="http://schemas.microsoft.com/office/drawing/2014/main" id="{78CC7422-0190-4BD0-A01B-C3A6E6EF3D60}"/>
              </a:ext>
            </a:extLst>
          </p:cNvPr>
          <p:cNvSpPr/>
          <p:nvPr/>
        </p:nvSpPr>
        <p:spPr>
          <a:xfrm>
            <a:off x="1832013" y="226905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37 Rectángulo redondeado">
            <a:extLst>
              <a:ext uri="{FF2B5EF4-FFF2-40B4-BE49-F238E27FC236}">
                <a16:creationId xmlns:a16="http://schemas.microsoft.com/office/drawing/2014/main" id="{02EE7881-91FB-4FFF-9384-3A70121E8A4A}"/>
              </a:ext>
            </a:extLst>
          </p:cNvPr>
          <p:cNvSpPr/>
          <p:nvPr/>
        </p:nvSpPr>
        <p:spPr>
          <a:xfrm>
            <a:off x="3778581" y="226905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38 Rectángulo redondeado">
            <a:extLst>
              <a:ext uri="{FF2B5EF4-FFF2-40B4-BE49-F238E27FC236}">
                <a16:creationId xmlns:a16="http://schemas.microsoft.com/office/drawing/2014/main" id="{87FFD2E6-43DF-458D-8CB0-91ADE221EC37}"/>
              </a:ext>
            </a:extLst>
          </p:cNvPr>
          <p:cNvSpPr/>
          <p:nvPr/>
        </p:nvSpPr>
        <p:spPr>
          <a:xfrm>
            <a:off x="5725257" y="226905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39 Rectángulo redondeado">
            <a:extLst>
              <a:ext uri="{FF2B5EF4-FFF2-40B4-BE49-F238E27FC236}">
                <a16:creationId xmlns:a16="http://schemas.microsoft.com/office/drawing/2014/main" id="{98BA913B-C838-431C-B74F-854638B56AA1}"/>
              </a:ext>
            </a:extLst>
          </p:cNvPr>
          <p:cNvSpPr/>
          <p:nvPr/>
        </p:nvSpPr>
        <p:spPr>
          <a:xfrm>
            <a:off x="7637089" y="2269054"/>
            <a:ext cx="1471421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10 Rectángulo redondeado">
            <a:extLst>
              <a:ext uri="{FF2B5EF4-FFF2-40B4-BE49-F238E27FC236}">
                <a16:creationId xmlns:a16="http://schemas.microsoft.com/office/drawing/2014/main" id="{106192AC-6424-4211-B8A5-AB6B365ADAAC}"/>
              </a:ext>
            </a:extLst>
          </p:cNvPr>
          <p:cNvSpPr/>
          <p:nvPr/>
        </p:nvSpPr>
        <p:spPr>
          <a:xfrm>
            <a:off x="1168311" y="156697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11 Rectángulo redondeado">
            <a:extLst>
              <a:ext uri="{FF2B5EF4-FFF2-40B4-BE49-F238E27FC236}">
                <a16:creationId xmlns:a16="http://schemas.microsoft.com/office/drawing/2014/main" id="{6664280F-6C62-4EF7-ADDE-87B9F5F5D1BF}"/>
              </a:ext>
            </a:extLst>
          </p:cNvPr>
          <p:cNvSpPr/>
          <p:nvPr/>
        </p:nvSpPr>
        <p:spPr>
          <a:xfrm>
            <a:off x="3114879" y="156697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12 Rectángulo redondeado">
            <a:extLst>
              <a:ext uri="{FF2B5EF4-FFF2-40B4-BE49-F238E27FC236}">
                <a16:creationId xmlns:a16="http://schemas.microsoft.com/office/drawing/2014/main" id="{7C4F3018-1A6C-4A8A-BD9D-0670F970AAD6}"/>
              </a:ext>
            </a:extLst>
          </p:cNvPr>
          <p:cNvSpPr/>
          <p:nvPr/>
        </p:nvSpPr>
        <p:spPr>
          <a:xfrm>
            <a:off x="5061555" y="156697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13 Rectángulo redondeado">
            <a:extLst>
              <a:ext uri="{FF2B5EF4-FFF2-40B4-BE49-F238E27FC236}">
                <a16:creationId xmlns:a16="http://schemas.microsoft.com/office/drawing/2014/main" id="{94843D59-A7CB-4AEA-B699-B51578B94387}"/>
              </a:ext>
            </a:extLst>
          </p:cNvPr>
          <p:cNvSpPr/>
          <p:nvPr/>
        </p:nvSpPr>
        <p:spPr>
          <a:xfrm>
            <a:off x="7008231" y="1566976"/>
            <a:ext cx="209187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14 Rectángulo redondeado">
            <a:extLst>
              <a:ext uri="{FF2B5EF4-FFF2-40B4-BE49-F238E27FC236}">
                <a16:creationId xmlns:a16="http://schemas.microsoft.com/office/drawing/2014/main" id="{14788083-D71E-44FD-89EA-06248260CD4F}"/>
              </a:ext>
            </a:extLst>
          </p:cNvPr>
          <p:cNvSpPr/>
          <p:nvPr/>
        </p:nvSpPr>
        <p:spPr>
          <a:xfrm>
            <a:off x="15241" y="1589973"/>
            <a:ext cx="115306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4 Rectángulo redondeado">
            <a:extLst>
              <a:ext uri="{FF2B5EF4-FFF2-40B4-BE49-F238E27FC236}">
                <a16:creationId xmlns:a16="http://schemas.microsoft.com/office/drawing/2014/main" id="{EA314BAE-C1C4-4F5B-9D6A-DB962E6E1C56}"/>
              </a:ext>
            </a:extLst>
          </p:cNvPr>
          <p:cNvSpPr/>
          <p:nvPr/>
        </p:nvSpPr>
        <p:spPr>
          <a:xfrm>
            <a:off x="15241" y="887895"/>
            <a:ext cx="1794891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6 Rectángulo redondeado">
            <a:extLst>
              <a:ext uri="{FF2B5EF4-FFF2-40B4-BE49-F238E27FC236}">
                <a16:creationId xmlns:a16="http://schemas.microsoft.com/office/drawing/2014/main" id="{962EA127-30D7-4FE6-B4A6-8A975234BDEA}"/>
              </a:ext>
            </a:extLst>
          </p:cNvPr>
          <p:cNvSpPr/>
          <p:nvPr/>
        </p:nvSpPr>
        <p:spPr>
          <a:xfrm>
            <a:off x="1816383" y="864898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7 Rectángulo redondeado">
            <a:extLst>
              <a:ext uri="{FF2B5EF4-FFF2-40B4-BE49-F238E27FC236}">
                <a16:creationId xmlns:a16="http://schemas.microsoft.com/office/drawing/2014/main" id="{9212E21A-E99B-4B2D-868C-4FB11B7B79E9}"/>
              </a:ext>
            </a:extLst>
          </p:cNvPr>
          <p:cNvSpPr/>
          <p:nvPr/>
        </p:nvSpPr>
        <p:spPr>
          <a:xfrm>
            <a:off x="3762951" y="864898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8 Rectángulo redondeado">
            <a:extLst>
              <a:ext uri="{FF2B5EF4-FFF2-40B4-BE49-F238E27FC236}">
                <a16:creationId xmlns:a16="http://schemas.microsoft.com/office/drawing/2014/main" id="{A23D5EB6-B482-48D9-85BB-5035ED3B4C21}"/>
              </a:ext>
            </a:extLst>
          </p:cNvPr>
          <p:cNvSpPr/>
          <p:nvPr/>
        </p:nvSpPr>
        <p:spPr>
          <a:xfrm>
            <a:off x="5709627" y="864898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9 Rectángulo redondeado">
            <a:extLst>
              <a:ext uri="{FF2B5EF4-FFF2-40B4-BE49-F238E27FC236}">
                <a16:creationId xmlns:a16="http://schemas.microsoft.com/office/drawing/2014/main" id="{39F2D478-F6BE-4289-B53B-14C24B3230A0}"/>
              </a:ext>
            </a:extLst>
          </p:cNvPr>
          <p:cNvSpPr/>
          <p:nvPr/>
        </p:nvSpPr>
        <p:spPr>
          <a:xfrm>
            <a:off x="7615444" y="864898"/>
            <a:ext cx="148465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57 CuadroTexto">
            <a:extLst>
              <a:ext uri="{FF2B5EF4-FFF2-40B4-BE49-F238E27FC236}">
                <a16:creationId xmlns:a16="http://schemas.microsoft.com/office/drawing/2014/main" id="{7EC1100D-366F-4188-AB7A-7CB2D3439CCD}"/>
              </a:ext>
            </a:extLst>
          </p:cNvPr>
          <p:cNvSpPr txBox="1"/>
          <p:nvPr/>
        </p:nvSpPr>
        <p:spPr>
          <a:xfrm>
            <a:off x="3556544" y="63658"/>
            <a:ext cx="2916324" cy="69249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 defTabSz="685800">
              <a:buClrTx/>
            </a:pPr>
            <a:r>
              <a:rPr lang="es-ES_tradnl" sz="4050" b="1" kern="120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n-ea"/>
                <a:cs typeface="Aharoni" pitchFamily="2" charset="-79"/>
              </a:rPr>
              <a:t>island</a:t>
            </a:r>
            <a:endParaRPr lang="es-ES_tradnl" sz="4050" b="1" kern="1200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  <a:ea typeface="+mn-ea"/>
              <a:cs typeface="Aharoni" pitchFamily="2" charset="-79"/>
            </a:endParaRPr>
          </a:p>
        </p:txBody>
      </p:sp>
      <p:cxnSp>
        <p:nvCxnSpPr>
          <p:cNvPr id="36" name="56 Conector recto">
            <a:extLst>
              <a:ext uri="{FF2B5EF4-FFF2-40B4-BE49-F238E27FC236}">
                <a16:creationId xmlns:a16="http://schemas.microsoft.com/office/drawing/2014/main" id="{D7CD414E-E23F-49BF-B23C-D1B3E6B12853}"/>
              </a:ext>
            </a:extLst>
          </p:cNvPr>
          <p:cNvCxnSpPr/>
          <p:nvPr/>
        </p:nvCxnSpPr>
        <p:spPr>
          <a:xfrm>
            <a:off x="1281615" y="864898"/>
            <a:ext cx="6589369" cy="0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38" name="128 Rectángulo redondeado">
            <a:extLst>
              <a:ext uri="{FF2B5EF4-FFF2-40B4-BE49-F238E27FC236}">
                <a16:creationId xmlns:a16="http://schemas.microsoft.com/office/drawing/2014/main" id="{025FA23B-0AF8-407B-8E23-CD0B04980DE9}"/>
              </a:ext>
            </a:extLst>
          </p:cNvPr>
          <p:cNvSpPr/>
          <p:nvPr/>
        </p:nvSpPr>
        <p:spPr>
          <a:xfrm>
            <a:off x="7712246" y="195485"/>
            <a:ext cx="751467" cy="486054"/>
          </a:xfrm>
          <a:prstGeom prst="roundRect">
            <a:avLst/>
          </a:prstGeom>
          <a:solidFill>
            <a:schemeClr val="tx1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CHECK</a:t>
            </a:r>
            <a:endParaRPr kumimoji="0" lang="es-ES" sz="1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1023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0ED7973-646A-4D65-96EA-BB3690C9A2E5}"/>
              </a:ext>
            </a:extLst>
          </p:cNvPr>
          <p:cNvSpPr/>
          <p:nvPr/>
        </p:nvSpPr>
        <p:spPr>
          <a:xfrm>
            <a:off x="7694345" y="116575"/>
            <a:ext cx="810090" cy="649161"/>
          </a:xfrm>
          <a:prstGeom prst="rightArrow">
            <a:avLst>
              <a:gd name="adj1" fmla="val 63721"/>
              <a:gd name="adj2" fmla="val 0"/>
            </a:avLst>
          </a:prstGeom>
          <a:solidFill>
            <a:schemeClr val="tx1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NEXT</a:t>
            </a:r>
            <a:endParaRPr kumimoji="0" lang="es-ES" sz="1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1" name="Picture 2" descr="http://fitskitz.com/wp-content/uploads/2012/03/shutterstock_83036221-Sneek-Peek.jpg">
            <a:extLst>
              <a:ext uri="{FF2B5EF4-FFF2-40B4-BE49-F238E27FC236}">
                <a16:creationId xmlns:a16="http://schemas.microsoft.com/office/drawing/2014/main" id="{1CB1C8DF-553E-4801-BC09-2896C70535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200" b="93000" l="0" r="100000">
                        <a14:foregroundMark x1="39800" y1="61000" x2="69600" y2="62400"/>
                        <a14:foregroundMark x1="43400" y1="54800" x2="48000" y2="56200"/>
                        <a14:foregroundMark x1="59600" y1="57800" x2="61600" y2="56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7764" b="32381"/>
          <a:stretch/>
        </p:blipFill>
        <p:spPr bwMode="auto">
          <a:xfrm>
            <a:off x="1309716" y="63658"/>
            <a:ext cx="2240979" cy="89313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223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>
                      <p:stCondLst>
                        <p:cond delay="0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>
                      <p:stCondLst>
                        <p:cond delay="0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500"/>
                            </p:stCondLst>
                            <p:childTnLst>
                              <p:par>
                                <p:cTn id="33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500"/>
                            </p:stCondLst>
                            <p:childTnLst>
                              <p:par>
                                <p:cTn id="3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sla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>
                            <p:stCondLst>
                              <p:cond delay="1000"/>
                            </p:stCondLst>
                            <p:childTnLst>
                              <p:par>
                                <p:cTn id="34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/>
      <p:bldP spid="38" grpId="0" animBg="1"/>
      <p:bldP spid="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2">
            <a:extLst>
              <a:ext uri="{FF2B5EF4-FFF2-40B4-BE49-F238E27FC236}">
                <a16:creationId xmlns:a16="http://schemas.microsoft.com/office/drawing/2014/main" id="{15BBCBF0-7A10-4060-BA89-E99B39103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838" y="1064807"/>
            <a:ext cx="6587145" cy="3699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55 CuadroTexto">
            <a:extLst>
              <a:ext uri="{FF2B5EF4-FFF2-40B4-BE49-F238E27FC236}">
                <a16:creationId xmlns:a16="http://schemas.microsoft.com/office/drawing/2014/main" id="{DB5AEA07-5B1F-49EA-BDED-B2092EB0E314}"/>
              </a:ext>
            </a:extLst>
          </p:cNvPr>
          <p:cNvSpPr txBox="1"/>
          <p:nvPr/>
        </p:nvSpPr>
        <p:spPr>
          <a:xfrm>
            <a:off x="3383868" y="249492"/>
            <a:ext cx="326167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Click</a:t>
            </a:r>
            <a:r>
              <a:rPr lang="es-ES_tradnl" sz="2100" b="1" kern="1200" dirty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on</a:t>
            </a:r>
            <a:r>
              <a:rPr lang="es-ES_tradnl" sz="2100" b="1" kern="1200" dirty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the</a:t>
            </a:r>
            <a:r>
              <a:rPr lang="es-ES_tradnl" sz="2100" b="1" kern="1200" dirty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r>
              <a:rPr lang="es-ES_tradnl" sz="2100" b="1" kern="1200" dirty="0" err="1">
                <a:solidFill>
                  <a:prstClr val="black"/>
                </a:solidFill>
                <a:latin typeface="Calibri"/>
                <a:ea typeface="+mn-ea"/>
              </a:rPr>
              <a:t>bricks</a:t>
            </a:r>
            <a:endParaRPr lang="es-ES" sz="2100" b="1" kern="12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5" name="50 Rectángulo redondeado">
            <a:extLst>
              <a:ext uri="{FF2B5EF4-FFF2-40B4-BE49-F238E27FC236}">
                <a16:creationId xmlns:a16="http://schemas.microsoft.com/office/drawing/2014/main" id="{377C6DF0-1A74-4756-A22B-361D490BD9BB}"/>
              </a:ext>
            </a:extLst>
          </p:cNvPr>
          <p:cNvSpPr/>
          <p:nvPr/>
        </p:nvSpPr>
        <p:spPr>
          <a:xfrm>
            <a:off x="1176718" y="437776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1 Rectángulo redondeado">
            <a:extLst>
              <a:ext uri="{FF2B5EF4-FFF2-40B4-BE49-F238E27FC236}">
                <a16:creationId xmlns:a16="http://schemas.microsoft.com/office/drawing/2014/main" id="{9B43637B-0D61-4D97-8BAE-D616599E1C1C}"/>
              </a:ext>
            </a:extLst>
          </p:cNvPr>
          <p:cNvSpPr/>
          <p:nvPr/>
        </p:nvSpPr>
        <p:spPr>
          <a:xfrm>
            <a:off x="3123286" y="437776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52 Rectángulo redondeado">
            <a:extLst>
              <a:ext uri="{FF2B5EF4-FFF2-40B4-BE49-F238E27FC236}">
                <a16:creationId xmlns:a16="http://schemas.microsoft.com/office/drawing/2014/main" id="{7906F5D7-CCC8-425A-9C97-02531331B219}"/>
              </a:ext>
            </a:extLst>
          </p:cNvPr>
          <p:cNvSpPr/>
          <p:nvPr/>
        </p:nvSpPr>
        <p:spPr>
          <a:xfrm>
            <a:off x="5069962" y="437776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53 Rectángulo redondeado">
            <a:extLst>
              <a:ext uri="{FF2B5EF4-FFF2-40B4-BE49-F238E27FC236}">
                <a16:creationId xmlns:a16="http://schemas.microsoft.com/office/drawing/2014/main" id="{0B5C984C-CE24-4D1D-BA8A-FDCB9861CF5F}"/>
              </a:ext>
            </a:extLst>
          </p:cNvPr>
          <p:cNvSpPr/>
          <p:nvPr/>
        </p:nvSpPr>
        <p:spPr>
          <a:xfrm>
            <a:off x="7016638" y="4377764"/>
            <a:ext cx="209187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54 Rectángulo redondeado">
            <a:extLst>
              <a:ext uri="{FF2B5EF4-FFF2-40B4-BE49-F238E27FC236}">
                <a16:creationId xmlns:a16="http://schemas.microsoft.com/office/drawing/2014/main" id="{984F13C7-DB49-4AFB-87CF-DEA1B15DCE97}"/>
              </a:ext>
            </a:extLst>
          </p:cNvPr>
          <p:cNvSpPr/>
          <p:nvPr/>
        </p:nvSpPr>
        <p:spPr>
          <a:xfrm>
            <a:off x="23648" y="4400761"/>
            <a:ext cx="1131190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45 Rectángulo redondeado">
            <a:extLst>
              <a:ext uri="{FF2B5EF4-FFF2-40B4-BE49-F238E27FC236}">
                <a16:creationId xmlns:a16="http://schemas.microsoft.com/office/drawing/2014/main" id="{A2CD92A5-B2AD-4CAD-B12C-6AE359F52D64}"/>
              </a:ext>
            </a:extLst>
          </p:cNvPr>
          <p:cNvSpPr/>
          <p:nvPr/>
        </p:nvSpPr>
        <p:spPr>
          <a:xfrm>
            <a:off x="23648" y="3698683"/>
            <a:ext cx="1794891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46 Rectángulo redondeado">
            <a:extLst>
              <a:ext uri="{FF2B5EF4-FFF2-40B4-BE49-F238E27FC236}">
                <a16:creationId xmlns:a16="http://schemas.microsoft.com/office/drawing/2014/main" id="{ACCC2C50-FF47-46A4-A360-A304E4A5839C}"/>
              </a:ext>
            </a:extLst>
          </p:cNvPr>
          <p:cNvSpPr/>
          <p:nvPr/>
        </p:nvSpPr>
        <p:spPr>
          <a:xfrm>
            <a:off x="1824790" y="367568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47 Rectángulo redondeado">
            <a:extLst>
              <a:ext uri="{FF2B5EF4-FFF2-40B4-BE49-F238E27FC236}">
                <a16:creationId xmlns:a16="http://schemas.microsoft.com/office/drawing/2014/main" id="{6D095C9D-DFCB-4AF3-BDE1-ED36852FF74A}"/>
              </a:ext>
            </a:extLst>
          </p:cNvPr>
          <p:cNvSpPr/>
          <p:nvPr/>
        </p:nvSpPr>
        <p:spPr>
          <a:xfrm>
            <a:off x="3771358" y="367568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48 Rectángulo redondeado">
            <a:extLst>
              <a:ext uri="{FF2B5EF4-FFF2-40B4-BE49-F238E27FC236}">
                <a16:creationId xmlns:a16="http://schemas.microsoft.com/office/drawing/2014/main" id="{4E2185BE-A82E-4952-8A81-84660D759CA3}"/>
              </a:ext>
            </a:extLst>
          </p:cNvPr>
          <p:cNvSpPr/>
          <p:nvPr/>
        </p:nvSpPr>
        <p:spPr>
          <a:xfrm>
            <a:off x="5718034" y="367568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49 Rectángulo redondeado">
            <a:extLst>
              <a:ext uri="{FF2B5EF4-FFF2-40B4-BE49-F238E27FC236}">
                <a16:creationId xmlns:a16="http://schemas.microsoft.com/office/drawing/2014/main" id="{6EA0704F-F629-4288-93C6-C79417CE6FCC}"/>
              </a:ext>
            </a:extLst>
          </p:cNvPr>
          <p:cNvSpPr/>
          <p:nvPr/>
        </p:nvSpPr>
        <p:spPr>
          <a:xfrm>
            <a:off x="7644098" y="3673209"/>
            <a:ext cx="148465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40 Rectángulo redondeado">
            <a:extLst>
              <a:ext uri="{FF2B5EF4-FFF2-40B4-BE49-F238E27FC236}">
                <a16:creationId xmlns:a16="http://schemas.microsoft.com/office/drawing/2014/main" id="{467F4D4B-E0B7-433A-9F95-F25CD46AAFA4}"/>
              </a:ext>
            </a:extLst>
          </p:cNvPr>
          <p:cNvSpPr/>
          <p:nvPr/>
        </p:nvSpPr>
        <p:spPr>
          <a:xfrm>
            <a:off x="1183941" y="2971132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41 Rectángulo redondeado">
            <a:extLst>
              <a:ext uri="{FF2B5EF4-FFF2-40B4-BE49-F238E27FC236}">
                <a16:creationId xmlns:a16="http://schemas.microsoft.com/office/drawing/2014/main" id="{BABED30B-EB19-47F0-88AF-575EAF9C27EC}"/>
              </a:ext>
            </a:extLst>
          </p:cNvPr>
          <p:cNvSpPr/>
          <p:nvPr/>
        </p:nvSpPr>
        <p:spPr>
          <a:xfrm>
            <a:off x="3130509" y="2971132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42 Rectángulo redondeado">
            <a:extLst>
              <a:ext uri="{FF2B5EF4-FFF2-40B4-BE49-F238E27FC236}">
                <a16:creationId xmlns:a16="http://schemas.microsoft.com/office/drawing/2014/main" id="{B68351D9-5F51-4077-B63E-1A4CB4444085}"/>
              </a:ext>
            </a:extLst>
          </p:cNvPr>
          <p:cNvSpPr/>
          <p:nvPr/>
        </p:nvSpPr>
        <p:spPr>
          <a:xfrm>
            <a:off x="5077185" y="2971132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43 Rectángulo redondeado">
            <a:extLst>
              <a:ext uri="{FF2B5EF4-FFF2-40B4-BE49-F238E27FC236}">
                <a16:creationId xmlns:a16="http://schemas.microsoft.com/office/drawing/2014/main" id="{B4DAE015-7732-4202-BA4F-A536C304BD44}"/>
              </a:ext>
            </a:extLst>
          </p:cNvPr>
          <p:cNvSpPr/>
          <p:nvPr/>
        </p:nvSpPr>
        <p:spPr>
          <a:xfrm>
            <a:off x="7023861" y="2971132"/>
            <a:ext cx="209187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44 Rectángulo redondeado">
            <a:extLst>
              <a:ext uri="{FF2B5EF4-FFF2-40B4-BE49-F238E27FC236}">
                <a16:creationId xmlns:a16="http://schemas.microsoft.com/office/drawing/2014/main" id="{A565BE01-F430-4C12-8FAD-328E8A195920}"/>
              </a:ext>
            </a:extLst>
          </p:cNvPr>
          <p:cNvSpPr/>
          <p:nvPr/>
        </p:nvSpPr>
        <p:spPr>
          <a:xfrm>
            <a:off x="30871" y="2994129"/>
            <a:ext cx="115306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35 Rectángulo redondeado">
            <a:extLst>
              <a:ext uri="{FF2B5EF4-FFF2-40B4-BE49-F238E27FC236}">
                <a16:creationId xmlns:a16="http://schemas.microsoft.com/office/drawing/2014/main" id="{B611B025-10AE-42C4-B674-17C8AC0C537D}"/>
              </a:ext>
            </a:extLst>
          </p:cNvPr>
          <p:cNvSpPr/>
          <p:nvPr/>
        </p:nvSpPr>
        <p:spPr>
          <a:xfrm>
            <a:off x="30871" y="2292051"/>
            <a:ext cx="1794891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36 Rectángulo redondeado">
            <a:extLst>
              <a:ext uri="{FF2B5EF4-FFF2-40B4-BE49-F238E27FC236}">
                <a16:creationId xmlns:a16="http://schemas.microsoft.com/office/drawing/2014/main" id="{78CC7422-0190-4BD0-A01B-C3A6E6EF3D60}"/>
              </a:ext>
            </a:extLst>
          </p:cNvPr>
          <p:cNvSpPr/>
          <p:nvPr/>
        </p:nvSpPr>
        <p:spPr>
          <a:xfrm>
            <a:off x="1832013" y="226905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37 Rectángulo redondeado">
            <a:extLst>
              <a:ext uri="{FF2B5EF4-FFF2-40B4-BE49-F238E27FC236}">
                <a16:creationId xmlns:a16="http://schemas.microsoft.com/office/drawing/2014/main" id="{02EE7881-91FB-4FFF-9384-3A70121E8A4A}"/>
              </a:ext>
            </a:extLst>
          </p:cNvPr>
          <p:cNvSpPr/>
          <p:nvPr/>
        </p:nvSpPr>
        <p:spPr>
          <a:xfrm>
            <a:off x="3778581" y="226905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38 Rectángulo redondeado">
            <a:extLst>
              <a:ext uri="{FF2B5EF4-FFF2-40B4-BE49-F238E27FC236}">
                <a16:creationId xmlns:a16="http://schemas.microsoft.com/office/drawing/2014/main" id="{87FFD2E6-43DF-458D-8CB0-91ADE221EC37}"/>
              </a:ext>
            </a:extLst>
          </p:cNvPr>
          <p:cNvSpPr/>
          <p:nvPr/>
        </p:nvSpPr>
        <p:spPr>
          <a:xfrm>
            <a:off x="5725257" y="2269054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39 Rectángulo redondeado">
            <a:extLst>
              <a:ext uri="{FF2B5EF4-FFF2-40B4-BE49-F238E27FC236}">
                <a16:creationId xmlns:a16="http://schemas.microsoft.com/office/drawing/2014/main" id="{98BA913B-C838-431C-B74F-854638B56AA1}"/>
              </a:ext>
            </a:extLst>
          </p:cNvPr>
          <p:cNvSpPr/>
          <p:nvPr/>
        </p:nvSpPr>
        <p:spPr>
          <a:xfrm>
            <a:off x="7637089" y="2269054"/>
            <a:ext cx="1471421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10 Rectángulo redondeado">
            <a:extLst>
              <a:ext uri="{FF2B5EF4-FFF2-40B4-BE49-F238E27FC236}">
                <a16:creationId xmlns:a16="http://schemas.microsoft.com/office/drawing/2014/main" id="{106192AC-6424-4211-B8A5-AB6B365ADAAC}"/>
              </a:ext>
            </a:extLst>
          </p:cNvPr>
          <p:cNvSpPr/>
          <p:nvPr/>
        </p:nvSpPr>
        <p:spPr>
          <a:xfrm>
            <a:off x="1168311" y="156697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11 Rectángulo redondeado">
            <a:extLst>
              <a:ext uri="{FF2B5EF4-FFF2-40B4-BE49-F238E27FC236}">
                <a16:creationId xmlns:a16="http://schemas.microsoft.com/office/drawing/2014/main" id="{6664280F-6C62-4EF7-ADDE-87B9F5F5D1BF}"/>
              </a:ext>
            </a:extLst>
          </p:cNvPr>
          <p:cNvSpPr/>
          <p:nvPr/>
        </p:nvSpPr>
        <p:spPr>
          <a:xfrm>
            <a:off x="3114879" y="156697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12 Rectángulo redondeado">
            <a:extLst>
              <a:ext uri="{FF2B5EF4-FFF2-40B4-BE49-F238E27FC236}">
                <a16:creationId xmlns:a16="http://schemas.microsoft.com/office/drawing/2014/main" id="{7C4F3018-1A6C-4A8A-BD9D-0670F970AAD6}"/>
              </a:ext>
            </a:extLst>
          </p:cNvPr>
          <p:cNvSpPr/>
          <p:nvPr/>
        </p:nvSpPr>
        <p:spPr>
          <a:xfrm>
            <a:off x="5061555" y="1566976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13 Rectángulo redondeado">
            <a:extLst>
              <a:ext uri="{FF2B5EF4-FFF2-40B4-BE49-F238E27FC236}">
                <a16:creationId xmlns:a16="http://schemas.microsoft.com/office/drawing/2014/main" id="{94843D59-A7CB-4AEA-B699-B51578B94387}"/>
              </a:ext>
            </a:extLst>
          </p:cNvPr>
          <p:cNvSpPr/>
          <p:nvPr/>
        </p:nvSpPr>
        <p:spPr>
          <a:xfrm>
            <a:off x="7008231" y="1566976"/>
            <a:ext cx="209187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14 Rectángulo redondeado">
            <a:extLst>
              <a:ext uri="{FF2B5EF4-FFF2-40B4-BE49-F238E27FC236}">
                <a16:creationId xmlns:a16="http://schemas.microsoft.com/office/drawing/2014/main" id="{14788083-D71E-44FD-89EA-06248260CD4F}"/>
              </a:ext>
            </a:extLst>
          </p:cNvPr>
          <p:cNvSpPr/>
          <p:nvPr/>
        </p:nvSpPr>
        <p:spPr>
          <a:xfrm>
            <a:off x="15241" y="1589973"/>
            <a:ext cx="115306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4 Rectángulo redondeado">
            <a:extLst>
              <a:ext uri="{FF2B5EF4-FFF2-40B4-BE49-F238E27FC236}">
                <a16:creationId xmlns:a16="http://schemas.microsoft.com/office/drawing/2014/main" id="{EA314BAE-C1C4-4F5B-9D6A-DB962E6E1C56}"/>
              </a:ext>
            </a:extLst>
          </p:cNvPr>
          <p:cNvSpPr/>
          <p:nvPr/>
        </p:nvSpPr>
        <p:spPr>
          <a:xfrm>
            <a:off x="15241" y="887895"/>
            <a:ext cx="1794891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6 Rectángulo redondeado">
            <a:extLst>
              <a:ext uri="{FF2B5EF4-FFF2-40B4-BE49-F238E27FC236}">
                <a16:creationId xmlns:a16="http://schemas.microsoft.com/office/drawing/2014/main" id="{962EA127-30D7-4FE6-B4A6-8A975234BDEA}"/>
              </a:ext>
            </a:extLst>
          </p:cNvPr>
          <p:cNvSpPr/>
          <p:nvPr/>
        </p:nvSpPr>
        <p:spPr>
          <a:xfrm>
            <a:off x="1816383" y="864898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7 Rectángulo redondeado">
            <a:extLst>
              <a:ext uri="{FF2B5EF4-FFF2-40B4-BE49-F238E27FC236}">
                <a16:creationId xmlns:a16="http://schemas.microsoft.com/office/drawing/2014/main" id="{9212E21A-E99B-4B2D-868C-4FB11B7B79E9}"/>
              </a:ext>
            </a:extLst>
          </p:cNvPr>
          <p:cNvSpPr/>
          <p:nvPr/>
        </p:nvSpPr>
        <p:spPr>
          <a:xfrm>
            <a:off x="3762951" y="864898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8 Rectángulo redondeado">
            <a:extLst>
              <a:ext uri="{FF2B5EF4-FFF2-40B4-BE49-F238E27FC236}">
                <a16:creationId xmlns:a16="http://schemas.microsoft.com/office/drawing/2014/main" id="{A23D5EB6-B482-48D9-85BB-5035ED3B4C21}"/>
              </a:ext>
            </a:extLst>
          </p:cNvPr>
          <p:cNvSpPr/>
          <p:nvPr/>
        </p:nvSpPr>
        <p:spPr>
          <a:xfrm>
            <a:off x="5709627" y="864898"/>
            <a:ext cx="1927462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9 Rectángulo redondeado">
            <a:extLst>
              <a:ext uri="{FF2B5EF4-FFF2-40B4-BE49-F238E27FC236}">
                <a16:creationId xmlns:a16="http://schemas.microsoft.com/office/drawing/2014/main" id="{39F2D478-F6BE-4289-B53B-14C24B3230A0}"/>
              </a:ext>
            </a:extLst>
          </p:cNvPr>
          <p:cNvSpPr/>
          <p:nvPr/>
        </p:nvSpPr>
        <p:spPr>
          <a:xfrm>
            <a:off x="7615444" y="864898"/>
            <a:ext cx="1484659" cy="702078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57 CuadroTexto">
            <a:extLst>
              <a:ext uri="{FF2B5EF4-FFF2-40B4-BE49-F238E27FC236}">
                <a16:creationId xmlns:a16="http://schemas.microsoft.com/office/drawing/2014/main" id="{7EC1100D-366F-4188-AB7A-7CB2D3439CCD}"/>
              </a:ext>
            </a:extLst>
          </p:cNvPr>
          <p:cNvSpPr txBox="1"/>
          <p:nvPr/>
        </p:nvSpPr>
        <p:spPr>
          <a:xfrm>
            <a:off x="3556544" y="63658"/>
            <a:ext cx="2916324" cy="69249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 defTabSz="685800">
              <a:buClrTx/>
            </a:pPr>
            <a:r>
              <a:rPr lang="es-ES_tradnl" sz="4050" b="1" kern="120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n-ea"/>
                <a:cs typeface="Aharoni" pitchFamily="2" charset="-79"/>
              </a:rPr>
              <a:t>cave</a:t>
            </a:r>
            <a:endParaRPr lang="es-ES_tradnl" sz="4050" b="1" kern="1200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  <a:ea typeface="+mn-ea"/>
              <a:cs typeface="Aharoni" pitchFamily="2" charset="-79"/>
            </a:endParaRPr>
          </a:p>
        </p:txBody>
      </p:sp>
      <p:cxnSp>
        <p:nvCxnSpPr>
          <p:cNvPr id="36" name="56 Conector recto">
            <a:extLst>
              <a:ext uri="{FF2B5EF4-FFF2-40B4-BE49-F238E27FC236}">
                <a16:creationId xmlns:a16="http://schemas.microsoft.com/office/drawing/2014/main" id="{D7CD414E-E23F-49BF-B23C-D1B3E6B12853}"/>
              </a:ext>
            </a:extLst>
          </p:cNvPr>
          <p:cNvCxnSpPr/>
          <p:nvPr/>
        </p:nvCxnSpPr>
        <p:spPr>
          <a:xfrm>
            <a:off x="1281615" y="864898"/>
            <a:ext cx="6589369" cy="0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38" name="128 Rectángulo redondeado">
            <a:extLst>
              <a:ext uri="{FF2B5EF4-FFF2-40B4-BE49-F238E27FC236}">
                <a16:creationId xmlns:a16="http://schemas.microsoft.com/office/drawing/2014/main" id="{025FA23B-0AF8-407B-8E23-CD0B04980DE9}"/>
              </a:ext>
            </a:extLst>
          </p:cNvPr>
          <p:cNvSpPr/>
          <p:nvPr/>
        </p:nvSpPr>
        <p:spPr>
          <a:xfrm>
            <a:off x="7712246" y="195485"/>
            <a:ext cx="751467" cy="486054"/>
          </a:xfrm>
          <a:prstGeom prst="roundRect">
            <a:avLst/>
          </a:prstGeom>
          <a:solidFill>
            <a:schemeClr val="tx1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CHECK</a:t>
            </a:r>
            <a:endParaRPr kumimoji="0" lang="es-ES" sz="1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1023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0ED7973-646A-4D65-96EA-BB3690C9A2E5}"/>
              </a:ext>
            </a:extLst>
          </p:cNvPr>
          <p:cNvSpPr/>
          <p:nvPr/>
        </p:nvSpPr>
        <p:spPr>
          <a:xfrm>
            <a:off x="7694345" y="116575"/>
            <a:ext cx="810090" cy="649161"/>
          </a:xfrm>
          <a:prstGeom prst="rightArrow">
            <a:avLst>
              <a:gd name="adj1" fmla="val 63721"/>
              <a:gd name="adj2" fmla="val 0"/>
            </a:avLst>
          </a:prstGeom>
          <a:solidFill>
            <a:schemeClr val="tx1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NEXT</a:t>
            </a:r>
            <a:endParaRPr kumimoji="0" lang="es-ES" sz="1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1" name="Picture 2" descr="http://fitskitz.com/wp-content/uploads/2012/03/shutterstock_83036221-Sneek-Peek.jpg">
            <a:extLst>
              <a:ext uri="{FF2B5EF4-FFF2-40B4-BE49-F238E27FC236}">
                <a16:creationId xmlns:a16="http://schemas.microsoft.com/office/drawing/2014/main" id="{1CB1C8DF-553E-4801-BC09-2896C70535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200" b="93000" l="0" r="100000">
                        <a14:foregroundMark x1="39800" y1="61000" x2="69600" y2="62400"/>
                        <a14:foregroundMark x1="43400" y1="54800" x2="48000" y2="56200"/>
                        <a14:foregroundMark x1="59600" y1="57800" x2="61600" y2="56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7764" b="32381"/>
          <a:stretch/>
        </p:blipFill>
        <p:spPr bwMode="auto">
          <a:xfrm>
            <a:off x="1309716" y="63658"/>
            <a:ext cx="2240979" cy="89313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389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>
                      <p:stCondLst>
                        <p:cond delay="0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>
                      <p:stCondLst>
                        <p:cond delay="0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500"/>
                            </p:stCondLst>
                            <p:childTnLst>
                              <p:par>
                                <p:cTn id="33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500"/>
                            </p:stCondLst>
                            <p:childTnLst>
                              <p:par>
                                <p:cTn id="3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v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>
                            <p:stCondLst>
                              <p:cond delay="1000"/>
                            </p:stCondLst>
                            <p:childTnLst>
                              <p:par>
                                <p:cTn id="34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/>
      <p:bldP spid="38" grpId="0" animBg="1"/>
      <p:bldP spid="39" grpId="0" animBg="1"/>
    </p:bldLst>
  </p:timing>
</p:sld>
</file>

<file path=ppt/theme/theme1.xml><?xml version="1.0" encoding="utf-8"?>
<a:theme xmlns:a="http://schemas.openxmlformats.org/drawingml/2006/main" name="Damyang Bamboo Festival by Slidesgo">
  <a:themeElements>
    <a:clrScheme name="Simple Light">
      <a:dk1>
        <a:srgbClr val="52B770"/>
      </a:dk1>
      <a:lt1>
        <a:srgbClr val="4A975F"/>
      </a:lt1>
      <a:dk2>
        <a:srgbClr val="3E4E41"/>
      </a:dk2>
      <a:lt2>
        <a:srgbClr val="3F8B56"/>
      </a:lt2>
      <a:accent1>
        <a:srgbClr val="96E4AD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61776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2675</TotalTime>
  <Words>500</Words>
  <Application>Microsoft Office PowerPoint</Application>
  <PresentationFormat>On-screen Show (16:9)</PresentationFormat>
  <Paragraphs>110</Paragraphs>
  <Slides>19</Slides>
  <Notes>2</Notes>
  <HiddenSlides>0</HiddenSlides>
  <MMClips>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2" baseType="lpstr">
      <vt:lpstr>Montserrat</vt:lpstr>
      <vt:lpstr>Proxima Nova</vt:lpstr>
      <vt:lpstr>McLaren</vt:lpstr>
      <vt:lpstr>Livvic</vt:lpstr>
      <vt:lpstr>Calibri</vt:lpstr>
      <vt:lpstr>Arial</vt:lpstr>
      <vt:lpstr>Muli</vt:lpstr>
      <vt:lpstr>Proxima Nova Semibold</vt:lpstr>
      <vt:lpstr>OpenSans</vt:lpstr>
      <vt:lpstr>Aharoni</vt:lpstr>
      <vt:lpstr>Arial Black</vt:lpstr>
      <vt:lpstr>Damyang Bamboo Festival by Slidesgo</vt:lpstr>
      <vt:lpstr>Slidesgo Final Pages</vt:lpstr>
      <vt:lpstr>PowerPoint Presentation</vt:lpstr>
      <vt:lpstr>Unit 5  Natural wonders of Vietnam</vt:lpstr>
      <vt:lpstr>OBJECTIVES</vt:lpstr>
      <vt:lpstr>PowerPoint Presentation</vt:lpstr>
      <vt:lpstr>Ex2 (p.49) Complete the following sentences with the words from the box.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WELL DO YOU KNOW? 1 min  Type the correct answer in the box chat The fastest with 5 correct answers will get 1 bonus point.</vt:lpstr>
      <vt:lpstr>OBJECTIVES</vt:lpstr>
      <vt:lpstr>Thanks for  your attention</vt:lpstr>
      <vt:lpstr>Fonts &amp; colors used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5  Natural wonders of Vietnam</dc:title>
  <cp:lastModifiedBy>Tran Phuong Anh</cp:lastModifiedBy>
  <cp:revision>12</cp:revision>
  <dcterms:modified xsi:type="dcterms:W3CDTF">2022-09-18T09:16:42Z</dcterms:modified>
</cp:coreProperties>
</file>