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  <p:sldMasterId id="2147483690" r:id="rId2"/>
  </p:sldMasterIdLst>
  <p:notesMasterIdLst>
    <p:notesMasterId r:id="rId23"/>
  </p:notesMasterIdLst>
  <p:sldIdLst>
    <p:sldId id="256" r:id="rId3"/>
    <p:sldId id="267" r:id="rId4"/>
    <p:sldId id="261" r:id="rId5"/>
    <p:sldId id="310" r:id="rId6"/>
    <p:sldId id="311" r:id="rId7"/>
    <p:sldId id="312" r:id="rId8"/>
    <p:sldId id="316" r:id="rId9"/>
    <p:sldId id="315" r:id="rId10"/>
    <p:sldId id="314" r:id="rId11"/>
    <p:sldId id="260" r:id="rId12"/>
    <p:sldId id="319" r:id="rId13"/>
    <p:sldId id="320" r:id="rId14"/>
    <p:sldId id="321" r:id="rId15"/>
    <p:sldId id="317" r:id="rId16"/>
    <p:sldId id="318" r:id="rId17"/>
    <p:sldId id="323" r:id="rId18"/>
    <p:sldId id="324" r:id="rId19"/>
    <p:sldId id="289" r:id="rId20"/>
    <p:sldId id="290" r:id="rId21"/>
    <p:sldId id="294" r:id="rId22"/>
  </p:sldIdLst>
  <p:sldSz cx="9144000" cy="5143500" type="screen16x9"/>
  <p:notesSz cx="6858000" cy="9144000"/>
  <p:embeddedFontLst>
    <p:embeddedFont>
      <p:font typeface="Nanum Gothic" panose="020B0604020202020204" charset="-127"/>
      <p:regular r:id="rId24"/>
      <p:bold r:id="rId25"/>
    </p:embeddedFont>
    <p:embeddedFont>
      <p:font typeface="NanumGothic ExtraBold" panose="020B0604020202020204" charset="-127"/>
      <p:bold r:id="rId26"/>
    </p:embeddedFont>
    <p:embeddedFont>
      <p:font typeface="Patrick Hand" panose="00000500000000000000" pitchFamily="2" charset="0"/>
      <p:regular r:id="rId27"/>
    </p:embeddedFont>
    <p:embeddedFont>
      <p:font typeface="Proxima Nova" panose="020B0604020202020204" charset="0"/>
      <p:regular r:id="rId28"/>
      <p:bold r:id="rId29"/>
      <p:italic r:id="rId30"/>
      <p:boldItalic r:id="rId31"/>
    </p:embeddedFont>
    <p:embeddedFont>
      <p:font typeface="Proxima Nova Semibold" panose="020B0604020202020204" charset="0"/>
      <p:regular r:id="rId32"/>
      <p:bold r:id="rId33"/>
      <p:boldItalic r:id="rId34"/>
    </p:embeddedFont>
    <p:embeddedFont>
      <p:font typeface="Raleway" pitchFamily="2" charset="0"/>
      <p:regular r:id="rId35"/>
      <p:bold r:id="rId36"/>
      <p:italic r:id="rId37"/>
      <p:boldItalic r:id="rId38"/>
    </p:embeddedFont>
    <p:embeddedFont>
      <p:font typeface="Sriracha" panose="020B0604020202020204" charset="-34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Phuong Anh" initials="TPA" lastIdx="1" clrIdx="0">
    <p:extLst>
      <p:ext uri="{19B8F6BF-5375-455C-9EA6-DF929625EA0E}">
        <p15:presenceInfo xmlns:p15="http://schemas.microsoft.com/office/powerpoint/2012/main" userId="Tran Phuong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A4258"/>
    <a:srgbClr val="FFEC81"/>
    <a:srgbClr val="594ABF"/>
    <a:srgbClr val="FFA56C"/>
    <a:srgbClr val="3E9E84"/>
    <a:srgbClr val="4CC2A3"/>
    <a:srgbClr val="89D7C3"/>
    <a:srgbClr val="FFEEBE"/>
    <a:srgbClr val="FAD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7FD73E-0460-4C0C-AE04-E16A35962E6B}">
  <a:tblStyle styleId="{D67FD73E-0460-4C0C-AE04-E16A35962E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4" name="Google Shape;12274;gc3084a572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5" name="Google Shape;12275;gc3084a572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917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Google Shape;13313;gc38baafb0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4" name="Google Shape;13314;gc38baafb0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2" name="Google Shape;13332;gc4d6cd5c9a_1_4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3" name="Google Shape;13333;gc4d6cd5c9a_1_4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8" name="Google Shape;13728;gc4d6cd5cd9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29" name="Google Shape;13729;gc4d6cd5cd9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0" name="Google Shape;12410;gc4d6cd5c9a_1_5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1" name="Google Shape;12411;gc4d6cd5c9a_1_5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5" name="Google Shape;12315;gc4d6cd5c9a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6" name="Google Shape;12316;gc4d6cd5c9a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70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9" name="Google Shape;12309;gc4d6cd5c9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0" name="Google Shape;12310;gc4d6cd5c9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82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36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95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9" name="Google Shape;12309;gc4d6cd5c9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0" name="Google Shape;12310;gc4d6cd5c9a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63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308175" y="633213"/>
            <a:ext cx="4087800" cy="22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973775" y="2849925"/>
            <a:ext cx="5422200" cy="3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88363" y="1938701"/>
            <a:ext cx="8367739" cy="3640652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428452" y="3166475"/>
            <a:ext cx="5890000" cy="2017272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chemeClr val="accent3">
              <a:alpha val="421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1702839">
            <a:off x="1408345" y="3512247"/>
            <a:ext cx="935657" cy="1541793"/>
            <a:chOff x="10360252" y="-2712448"/>
            <a:chExt cx="236654" cy="389949"/>
          </a:xfrm>
        </p:grpSpPr>
        <p:sp>
          <p:nvSpPr>
            <p:cNvPr id="14" name="Google Shape;14;p2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-42389" y="2966333"/>
            <a:ext cx="1290591" cy="2216570"/>
            <a:chOff x="14253922" y="-1754319"/>
            <a:chExt cx="417938" cy="717824"/>
          </a:xfrm>
        </p:grpSpPr>
        <p:sp>
          <p:nvSpPr>
            <p:cNvPr id="36" name="Google Shape;36;p2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818842" y="3595618"/>
            <a:ext cx="912735" cy="1587279"/>
            <a:chOff x="272217" y="3453993"/>
            <a:chExt cx="912735" cy="1587279"/>
          </a:xfrm>
        </p:grpSpPr>
        <p:sp>
          <p:nvSpPr>
            <p:cNvPr id="55" name="Google Shape;55;p2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7454819" y="3754713"/>
            <a:ext cx="1221255" cy="1269098"/>
            <a:chOff x="2785514" y="3607713"/>
            <a:chExt cx="1570544" cy="1632070"/>
          </a:xfrm>
        </p:grpSpPr>
        <p:sp>
          <p:nvSpPr>
            <p:cNvPr id="63" name="Google Shape;63;p2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 rot="7029438">
            <a:off x="-671502" y="-1889856"/>
            <a:ext cx="3720311" cy="4823605"/>
            <a:chOff x="-681551" y="1515677"/>
            <a:chExt cx="3439497" cy="4459513"/>
          </a:xfrm>
        </p:grpSpPr>
        <p:sp>
          <p:nvSpPr>
            <p:cNvPr id="89" name="Google Shape;89;p2"/>
            <p:cNvSpPr/>
            <p:nvPr/>
          </p:nvSpPr>
          <p:spPr>
            <a:xfrm rot="-6541634">
              <a:off x="2159572" y="3552326"/>
              <a:ext cx="379993" cy="303348"/>
            </a:xfrm>
            <a:custGeom>
              <a:avLst/>
              <a:gdLst/>
              <a:ahLst/>
              <a:cxnLst/>
              <a:rect l="l" t="t" r="r" b="b"/>
              <a:pathLst>
                <a:path w="2940" h="2347" extrusionOk="0">
                  <a:moveTo>
                    <a:pt x="602" y="1"/>
                  </a:moveTo>
                  <a:cubicBezTo>
                    <a:pt x="360" y="1"/>
                    <a:pt x="1" y="87"/>
                    <a:pt x="321" y="760"/>
                  </a:cubicBezTo>
                  <a:cubicBezTo>
                    <a:pt x="594" y="1329"/>
                    <a:pt x="983" y="1838"/>
                    <a:pt x="1465" y="2249"/>
                  </a:cubicBezTo>
                  <a:cubicBezTo>
                    <a:pt x="1541" y="2310"/>
                    <a:pt x="1635" y="2347"/>
                    <a:pt x="1713" y="2347"/>
                  </a:cubicBezTo>
                  <a:cubicBezTo>
                    <a:pt x="1831" y="2347"/>
                    <a:pt x="1917" y="2264"/>
                    <a:pt x="1864" y="2057"/>
                  </a:cubicBezTo>
                  <a:lnTo>
                    <a:pt x="1864" y="2057"/>
                  </a:lnTo>
                  <a:cubicBezTo>
                    <a:pt x="2008" y="2137"/>
                    <a:pt x="2131" y="2174"/>
                    <a:pt x="2226" y="2174"/>
                  </a:cubicBezTo>
                  <a:cubicBezTo>
                    <a:pt x="2457" y="2174"/>
                    <a:pt x="2525" y="1960"/>
                    <a:pt x="2335" y="1630"/>
                  </a:cubicBezTo>
                  <a:lnTo>
                    <a:pt x="2335" y="1630"/>
                  </a:lnTo>
                  <a:cubicBezTo>
                    <a:pt x="2393" y="1653"/>
                    <a:pt x="2446" y="1664"/>
                    <a:pt x="2495" y="1664"/>
                  </a:cubicBezTo>
                  <a:cubicBezTo>
                    <a:pt x="2831" y="1664"/>
                    <a:pt x="2939" y="1175"/>
                    <a:pt x="2538" y="941"/>
                  </a:cubicBezTo>
                  <a:cubicBezTo>
                    <a:pt x="2663" y="919"/>
                    <a:pt x="2861" y="700"/>
                    <a:pt x="2335" y="448"/>
                  </a:cubicBezTo>
                  <a:cubicBezTo>
                    <a:pt x="1821" y="207"/>
                    <a:pt x="1262" y="54"/>
                    <a:pt x="698" y="5"/>
                  </a:cubicBezTo>
                  <a:cubicBezTo>
                    <a:pt x="671" y="3"/>
                    <a:pt x="638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-6541634">
              <a:off x="2184570" y="3656069"/>
              <a:ext cx="270389" cy="221145"/>
            </a:xfrm>
            <a:custGeom>
              <a:avLst/>
              <a:gdLst/>
              <a:ahLst/>
              <a:cxnLst/>
              <a:rect l="l" t="t" r="r" b="b"/>
              <a:pathLst>
                <a:path w="2092" h="1711" extrusionOk="0">
                  <a:moveTo>
                    <a:pt x="262" y="1"/>
                  </a:moveTo>
                  <a:cubicBezTo>
                    <a:pt x="137" y="1"/>
                    <a:pt x="0" y="51"/>
                    <a:pt x="88" y="298"/>
                  </a:cubicBezTo>
                  <a:cubicBezTo>
                    <a:pt x="231" y="709"/>
                    <a:pt x="745" y="1398"/>
                    <a:pt x="1139" y="1710"/>
                  </a:cubicBezTo>
                  <a:cubicBezTo>
                    <a:pt x="756" y="1322"/>
                    <a:pt x="499" y="572"/>
                    <a:pt x="499" y="572"/>
                  </a:cubicBezTo>
                  <a:lnTo>
                    <a:pt x="499" y="572"/>
                  </a:lnTo>
                  <a:cubicBezTo>
                    <a:pt x="499" y="572"/>
                    <a:pt x="1188" y="1371"/>
                    <a:pt x="1730" y="1634"/>
                  </a:cubicBezTo>
                  <a:cubicBezTo>
                    <a:pt x="1686" y="1579"/>
                    <a:pt x="1068" y="993"/>
                    <a:pt x="657" y="479"/>
                  </a:cubicBezTo>
                  <a:lnTo>
                    <a:pt x="657" y="479"/>
                  </a:lnTo>
                  <a:cubicBezTo>
                    <a:pt x="658" y="479"/>
                    <a:pt x="1024" y="627"/>
                    <a:pt x="2092" y="1168"/>
                  </a:cubicBezTo>
                  <a:cubicBezTo>
                    <a:pt x="2053" y="1125"/>
                    <a:pt x="1188" y="517"/>
                    <a:pt x="652" y="314"/>
                  </a:cubicBezTo>
                  <a:cubicBezTo>
                    <a:pt x="666" y="313"/>
                    <a:pt x="684" y="312"/>
                    <a:pt x="709" y="312"/>
                  </a:cubicBezTo>
                  <a:cubicBezTo>
                    <a:pt x="853" y="312"/>
                    <a:pt x="1205" y="354"/>
                    <a:pt x="1977" y="621"/>
                  </a:cubicBezTo>
                  <a:cubicBezTo>
                    <a:pt x="1708" y="375"/>
                    <a:pt x="428" y="24"/>
                    <a:pt x="428" y="24"/>
                  </a:cubicBezTo>
                  <a:cubicBezTo>
                    <a:pt x="428" y="24"/>
                    <a:pt x="347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-6541634">
              <a:off x="2252748" y="3561668"/>
              <a:ext cx="299858" cy="354401"/>
            </a:xfrm>
            <a:custGeom>
              <a:avLst/>
              <a:gdLst/>
              <a:ahLst/>
              <a:cxnLst/>
              <a:rect l="l" t="t" r="r" b="b"/>
              <a:pathLst>
                <a:path w="2320" h="2742" extrusionOk="0">
                  <a:moveTo>
                    <a:pt x="340" y="1"/>
                  </a:moveTo>
                  <a:cubicBezTo>
                    <a:pt x="163" y="1"/>
                    <a:pt x="0" y="131"/>
                    <a:pt x="17" y="641"/>
                  </a:cubicBezTo>
                  <a:cubicBezTo>
                    <a:pt x="28" y="1276"/>
                    <a:pt x="175" y="1894"/>
                    <a:pt x="444" y="2469"/>
                  </a:cubicBezTo>
                  <a:cubicBezTo>
                    <a:pt x="504" y="2589"/>
                    <a:pt x="613" y="2680"/>
                    <a:pt x="710" y="2680"/>
                  </a:cubicBezTo>
                  <a:cubicBezTo>
                    <a:pt x="789" y="2680"/>
                    <a:pt x="860" y="2619"/>
                    <a:pt x="887" y="2463"/>
                  </a:cubicBezTo>
                  <a:cubicBezTo>
                    <a:pt x="1028" y="2652"/>
                    <a:pt x="1166" y="2741"/>
                    <a:pt x="1276" y="2741"/>
                  </a:cubicBezTo>
                  <a:cubicBezTo>
                    <a:pt x="1426" y="2741"/>
                    <a:pt x="1521" y="2574"/>
                    <a:pt x="1489" y="2266"/>
                  </a:cubicBezTo>
                  <a:lnTo>
                    <a:pt x="1489" y="2266"/>
                  </a:lnTo>
                  <a:cubicBezTo>
                    <a:pt x="1573" y="2353"/>
                    <a:pt x="1663" y="2389"/>
                    <a:pt x="1746" y="2389"/>
                  </a:cubicBezTo>
                  <a:cubicBezTo>
                    <a:pt x="2001" y="2389"/>
                    <a:pt x="2196" y="2045"/>
                    <a:pt x="1965" y="1719"/>
                  </a:cubicBezTo>
                  <a:lnTo>
                    <a:pt x="1965" y="1719"/>
                  </a:lnTo>
                  <a:cubicBezTo>
                    <a:pt x="1976" y="1721"/>
                    <a:pt x="1987" y="1723"/>
                    <a:pt x="2000" y="1723"/>
                  </a:cubicBezTo>
                  <a:cubicBezTo>
                    <a:pt x="2124" y="1723"/>
                    <a:pt x="2320" y="1591"/>
                    <a:pt x="1976" y="1183"/>
                  </a:cubicBezTo>
                  <a:cubicBezTo>
                    <a:pt x="1604" y="750"/>
                    <a:pt x="1161" y="383"/>
                    <a:pt x="668" y="104"/>
                  </a:cubicBezTo>
                  <a:cubicBezTo>
                    <a:pt x="588" y="62"/>
                    <a:pt x="461" y="1"/>
                    <a:pt x="340" y="1"/>
                  </a:cubicBezTo>
                  <a:close/>
                </a:path>
              </a:pathLst>
            </a:custGeom>
            <a:solidFill>
              <a:srgbClr val="FFE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6541634">
              <a:off x="2256650" y="3662311"/>
              <a:ext cx="209513" cy="274138"/>
            </a:xfrm>
            <a:custGeom>
              <a:avLst/>
              <a:gdLst/>
              <a:ahLst/>
              <a:cxnLst/>
              <a:rect l="l" t="t" r="r" b="b"/>
              <a:pathLst>
                <a:path w="1621" h="2121" extrusionOk="0">
                  <a:moveTo>
                    <a:pt x="199" y="1"/>
                  </a:moveTo>
                  <a:cubicBezTo>
                    <a:pt x="120" y="1"/>
                    <a:pt x="51" y="53"/>
                    <a:pt x="38" y="226"/>
                  </a:cubicBezTo>
                  <a:cubicBezTo>
                    <a:pt x="0" y="659"/>
                    <a:pt x="181" y="1502"/>
                    <a:pt x="411" y="1945"/>
                  </a:cubicBezTo>
                  <a:cubicBezTo>
                    <a:pt x="225" y="1436"/>
                    <a:pt x="301" y="642"/>
                    <a:pt x="301" y="642"/>
                  </a:cubicBezTo>
                  <a:lnTo>
                    <a:pt x="301" y="642"/>
                  </a:lnTo>
                  <a:cubicBezTo>
                    <a:pt x="301" y="642"/>
                    <a:pt x="597" y="1655"/>
                    <a:pt x="985" y="2120"/>
                  </a:cubicBezTo>
                  <a:cubicBezTo>
                    <a:pt x="964" y="2055"/>
                    <a:pt x="641" y="1266"/>
                    <a:pt x="482" y="626"/>
                  </a:cubicBezTo>
                  <a:lnTo>
                    <a:pt x="482" y="626"/>
                  </a:lnTo>
                  <a:cubicBezTo>
                    <a:pt x="482" y="626"/>
                    <a:pt x="750" y="911"/>
                    <a:pt x="1500" y="1847"/>
                  </a:cubicBezTo>
                  <a:cubicBezTo>
                    <a:pt x="1483" y="1797"/>
                    <a:pt x="942" y="889"/>
                    <a:pt x="542" y="478"/>
                  </a:cubicBezTo>
                  <a:lnTo>
                    <a:pt x="542" y="478"/>
                  </a:lnTo>
                  <a:cubicBezTo>
                    <a:pt x="630" y="511"/>
                    <a:pt x="925" y="642"/>
                    <a:pt x="1620" y="1299"/>
                  </a:cubicBezTo>
                  <a:cubicBezTo>
                    <a:pt x="1483" y="971"/>
                    <a:pt x="460" y="122"/>
                    <a:pt x="460" y="122"/>
                  </a:cubicBezTo>
                  <a:cubicBezTo>
                    <a:pt x="460" y="122"/>
                    <a:pt x="318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6541634">
              <a:off x="2337121" y="3650340"/>
              <a:ext cx="266641" cy="378183"/>
            </a:xfrm>
            <a:custGeom>
              <a:avLst/>
              <a:gdLst/>
              <a:ahLst/>
              <a:cxnLst/>
              <a:rect l="l" t="t" r="r" b="b"/>
              <a:pathLst>
                <a:path w="2063" h="2926" extrusionOk="0">
                  <a:moveTo>
                    <a:pt x="793" y="1"/>
                  </a:moveTo>
                  <a:cubicBezTo>
                    <a:pt x="657" y="1"/>
                    <a:pt x="503" y="115"/>
                    <a:pt x="357" y="480"/>
                  </a:cubicBezTo>
                  <a:cubicBezTo>
                    <a:pt x="116" y="1065"/>
                    <a:pt x="1" y="1695"/>
                    <a:pt x="23" y="2330"/>
                  </a:cubicBezTo>
                  <a:cubicBezTo>
                    <a:pt x="34" y="2492"/>
                    <a:pt x="125" y="2642"/>
                    <a:pt x="240" y="2642"/>
                  </a:cubicBezTo>
                  <a:cubicBezTo>
                    <a:pt x="301" y="2642"/>
                    <a:pt x="368" y="2601"/>
                    <a:pt x="433" y="2499"/>
                  </a:cubicBezTo>
                  <a:cubicBezTo>
                    <a:pt x="499" y="2783"/>
                    <a:pt x="623" y="2926"/>
                    <a:pt x="750" y="2926"/>
                  </a:cubicBezTo>
                  <a:cubicBezTo>
                    <a:pt x="868" y="2926"/>
                    <a:pt x="989" y="2802"/>
                    <a:pt x="1068" y="2554"/>
                  </a:cubicBezTo>
                  <a:cubicBezTo>
                    <a:pt x="1130" y="2722"/>
                    <a:pt x="1248" y="2795"/>
                    <a:pt x="1367" y="2795"/>
                  </a:cubicBezTo>
                  <a:cubicBezTo>
                    <a:pt x="1575" y="2795"/>
                    <a:pt x="1787" y="2573"/>
                    <a:pt x="1714" y="2242"/>
                  </a:cubicBezTo>
                  <a:lnTo>
                    <a:pt x="1714" y="2242"/>
                  </a:lnTo>
                  <a:cubicBezTo>
                    <a:pt x="1741" y="2261"/>
                    <a:pt x="1781" y="2276"/>
                    <a:pt x="1823" y="2276"/>
                  </a:cubicBezTo>
                  <a:cubicBezTo>
                    <a:pt x="1938" y="2276"/>
                    <a:pt x="2063" y="2168"/>
                    <a:pt x="1939" y="1755"/>
                  </a:cubicBezTo>
                  <a:cubicBezTo>
                    <a:pt x="1769" y="1213"/>
                    <a:pt x="1506" y="704"/>
                    <a:pt x="1161" y="250"/>
                  </a:cubicBezTo>
                  <a:cubicBezTo>
                    <a:pt x="1090" y="158"/>
                    <a:pt x="954" y="1"/>
                    <a:pt x="7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6541634">
              <a:off x="2323007" y="3724515"/>
              <a:ext cx="181983" cy="293783"/>
            </a:xfrm>
            <a:custGeom>
              <a:avLst/>
              <a:gdLst/>
              <a:ahLst/>
              <a:cxnLst/>
              <a:rect l="l" t="t" r="r" b="b"/>
              <a:pathLst>
                <a:path w="1408" h="2273" extrusionOk="0">
                  <a:moveTo>
                    <a:pt x="552" y="0"/>
                  </a:moveTo>
                  <a:cubicBezTo>
                    <a:pt x="495" y="0"/>
                    <a:pt x="433" y="40"/>
                    <a:pt x="373" y="154"/>
                  </a:cubicBezTo>
                  <a:cubicBezTo>
                    <a:pt x="165" y="543"/>
                    <a:pt x="0" y="1386"/>
                    <a:pt x="33" y="1884"/>
                  </a:cubicBezTo>
                  <a:cubicBezTo>
                    <a:pt x="61" y="1342"/>
                    <a:pt x="444" y="647"/>
                    <a:pt x="444" y="647"/>
                  </a:cubicBezTo>
                  <a:lnTo>
                    <a:pt x="444" y="647"/>
                  </a:lnTo>
                  <a:cubicBezTo>
                    <a:pt x="444" y="647"/>
                    <a:pt x="318" y="1692"/>
                    <a:pt x="493" y="2272"/>
                  </a:cubicBezTo>
                  <a:cubicBezTo>
                    <a:pt x="498" y="2201"/>
                    <a:pt x="515" y="1347"/>
                    <a:pt x="619" y="696"/>
                  </a:cubicBezTo>
                  <a:cubicBezTo>
                    <a:pt x="619" y="696"/>
                    <a:pt x="756" y="1068"/>
                    <a:pt x="1073" y="2223"/>
                  </a:cubicBezTo>
                  <a:cubicBezTo>
                    <a:pt x="1084" y="2168"/>
                    <a:pt x="947" y="1117"/>
                    <a:pt x="739" y="581"/>
                  </a:cubicBezTo>
                  <a:lnTo>
                    <a:pt x="739" y="581"/>
                  </a:lnTo>
                  <a:cubicBezTo>
                    <a:pt x="810" y="647"/>
                    <a:pt x="1024" y="893"/>
                    <a:pt x="1407" y="1769"/>
                  </a:cubicBezTo>
                  <a:cubicBezTo>
                    <a:pt x="1402" y="1408"/>
                    <a:pt x="799" y="225"/>
                    <a:pt x="799" y="225"/>
                  </a:cubicBezTo>
                  <a:cubicBezTo>
                    <a:pt x="799" y="225"/>
                    <a:pt x="688" y="0"/>
                    <a:pt x="552" y="0"/>
                  </a:cubicBezTo>
                  <a:close/>
                </a:path>
              </a:pathLst>
            </a:custGeom>
            <a:solidFill>
              <a:srgbClr val="53A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6541634">
              <a:off x="2185232" y="3786417"/>
              <a:ext cx="278144" cy="206411"/>
            </a:xfrm>
            <a:custGeom>
              <a:avLst/>
              <a:gdLst/>
              <a:ahLst/>
              <a:cxnLst/>
              <a:rect l="l" t="t" r="r" b="b"/>
              <a:pathLst>
                <a:path w="2152" h="1597" extrusionOk="0">
                  <a:moveTo>
                    <a:pt x="1366" y="1"/>
                  </a:moveTo>
                  <a:cubicBezTo>
                    <a:pt x="1020" y="1"/>
                    <a:pt x="766" y="86"/>
                    <a:pt x="766" y="86"/>
                  </a:cubicBezTo>
                  <a:cubicBezTo>
                    <a:pt x="520" y="228"/>
                    <a:pt x="0" y="929"/>
                    <a:pt x="49" y="1432"/>
                  </a:cubicBezTo>
                  <a:cubicBezTo>
                    <a:pt x="203" y="1383"/>
                    <a:pt x="548" y="1235"/>
                    <a:pt x="662" y="896"/>
                  </a:cubicBezTo>
                  <a:lnTo>
                    <a:pt x="662" y="896"/>
                  </a:lnTo>
                  <a:cubicBezTo>
                    <a:pt x="662" y="896"/>
                    <a:pt x="553" y="1367"/>
                    <a:pt x="810" y="1596"/>
                  </a:cubicBezTo>
                  <a:cubicBezTo>
                    <a:pt x="958" y="1432"/>
                    <a:pt x="1161" y="967"/>
                    <a:pt x="1078" y="742"/>
                  </a:cubicBezTo>
                  <a:lnTo>
                    <a:pt x="1078" y="742"/>
                  </a:lnTo>
                  <a:cubicBezTo>
                    <a:pt x="1136" y="824"/>
                    <a:pt x="1426" y="1058"/>
                    <a:pt x="1752" y="1058"/>
                  </a:cubicBezTo>
                  <a:cubicBezTo>
                    <a:pt x="1797" y="1058"/>
                    <a:pt x="1843" y="1054"/>
                    <a:pt x="1889" y="1044"/>
                  </a:cubicBezTo>
                  <a:cubicBezTo>
                    <a:pt x="1675" y="573"/>
                    <a:pt x="1451" y="458"/>
                    <a:pt x="1451" y="458"/>
                  </a:cubicBezTo>
                  <a:cubicBezTo>
                    <a:pt x="1451" y="458"/>
                    <a:pt x="1987" y="441"/>
                    <a:pt x="2151" y="173"/>
                  </a:cubicBezTo>
                  <a:cubicBezTo>
                    <a:pt x="1881" y="40"/>
                    <a:pt x="1602" y="1"/>
                    <a:pt x="1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6541634">
              <a:off x="2521591" y="4436433"/>
              <a:ext cx="132480" cy="314205"/>
            </a:xfrm>
            <a:custGeom>
              <a:avLst/>
              <a:gdLst/>
              <a:ahLst/>
              <a:cxnLst/>
              <a:rect l="l" t="t" r="r" b="b"/>
              <a:pathLst>
                <a:path w="1025" h="2431" extrusionOk="0">
                  <a:moveTo>
                    <a:pt x="827" y="0"/>
                  </a:moveTo>
                  <a:cubicBezTo>
                    <a:pt x="1" y="690"/>
                    <a:pt x="61" y="2431"/>
                    <a:pt x="61" y="2431"/>
                  </a:cubicBezTo>
                  <a:cubicBezTo>
                    <a:pt x="61" y="2431"/>
                    <a:pt x="548" y="1670"/>
                    <a:pt x="784" y="1177"/>
                  </a:cubicBezTo>
                  <a:cubicBezTo>
                    <a:pt x="1025" y="685"/>
                    <a:pt x="827" y="0"/>
                    <a:pt x="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-6541634">
              <a:off x="2427036" y="4527523"/>
              <a:ext cx="153031" cy="298566"/>
            </a:xfrm>
            <a:custGeom>
              <a:avLst/>
              <a:gdLst/>
              <a:ahLst/>
              <a:cxnLst/>
              <a:rect l="l" t="t" r="r" b="b"/>
              <a:pathLst>
                <a:path w="1184" h="2310" extrusionOk="0">
                  <a:moveTo>
                    <a:pt x="1079" y="0"/>
                  </a:moveTo>
                  <a:cubicBezTo>
                    <a:pt x="170" y="575"/>
                    <a:pt x="1" y="2310"/>
                    <a:pt x="1" y="2310"/>
                  </a:cubicBezTo>
                  <a:cubicBezTo>
                    <a:pt x="1" y="2310"/>
                    <a:pt x="581" y="1620"/>
                    <a:pt x="882" y="1160"/>
                  </a:cubicBezTo>
                  <a:cubicBezTo>
                    <a:pt x="1183" y="701"/>
                    <a:pt x="1079" y="0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-6541634">
              <a:off x="2294917" y="4610387"/>
              <a:ext cx="153677" cy="299341"/>
            </a:xfrm>
            <a:custGeom>
              <a:avLst/>
              <a:gdLst/>
              <a:ahLst/>
              <a:cxnLst/>
              <a:rect l="l" t="t" r="r" b="b"/>
              <a:pathLst>
                <a:path w="1189" h="2316" extrusionOk="0">
                  <a:moveTo>
                    <a:pt x="1084" y="0"/>
                  </a:moveTo>
                  <a:lnTo>
                    <a:pt x="1084" y="0"/>
                  </a:lnTo>
                  <a:cubicBezTo>
                    <a:pt x="176" y="575"/>
                    <a:pt x="1" y="2316"/>
                    <a:pt x="1" y="2316"/>
                  </a:cubicBezTo>
                  <a:cubicBezTo>
                    <a:pt x="1" y="2316"/>
                    <a:pt x="581" y="1620"/>
                    <a:pt x="887" y="1161"/>
                  </a:cubicBezTo>
                  <a:cubicBezTo>
                    <a:pt x="1188" y="701"/>
                    <a:pt x="1084" y="0"/>
                    <a:pt x="1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rot="-6541634">
              <a:off x="2159697" y="4689327"/>
              <a:ext cx="160786" cy="29365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rot="-6541634">
              <a:off x="2475327" y="4243354"/>
              <a:ext cx="268968" cy="191935"/>
            </a:xfrm>
            <a:custGeom>
              <a:avLst/>
              <a:gdLst/>
              <a:ahLst/>
              <a:cxnLst/>
              <a:rect l="l" t="t" r="r" b="b"/>
              <a:pathLst>
                <a:path w="2081" h="1485" extrusionOk="0">
                  <a:moveTo>
                    <a:pt x="0" y="1"/>
                  </a:moveTo>
                  <a:cubicBezTo>
                    <a:pt x="0" y="1"/>
                    <a:pt x="258" y="663"/>
                    <a:pt x="745" y="915"/>
                  </a:cubicBezTo>
                  <a:cubicBezTo>
                    <a:pt x="1232" y="1167"/>
                    <a:pt x="2080" y="1484"/>
                    <a:pt x="2080" y="1484"/>
                  </a:cubicBezTo>
                  <a:cubicBezTo>
                    <a:pt x="2080" y="1484"/>
                    <a:pt x="1079" y="55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-6541634">
              <a:off x="2365480" y="4330653"/>
              <a:ext cx="268968" cy="191806"/>
            </a:xfrm>
            <a:custGeom>
              <a:avLst/>
              <a:gdLst/>
              <a:ahLst/>
              <a:cxnLst/>
              <a:rect l="l" t="t" r="r" b="b"/>
              <a:pathLst>
                <a:path w="2081" h="1484" extrusionOk="0">
                  <a:moveTo>
                    <a:pt x="0" y="0"/>
                  </a:moveTo>
                  <a:cubicBezTo>
                    <a:pt x="0" y="0"/>
                    <a:pt x="257" y="668"/>
                    <a:pt x="744" y="920"/>
                  </a:cubicBezTo>
                  <a:cubicBezTo>
                    <a:pt x="1232" y="1171"/>
                    <a:pt x="2080" y="1483"/>
                    <a:pt x="2080" y="1483"/>
                  </a:cubicBezTo>
                  <a:cubicBezTo>
                    <a:pt x="2080" y="1483"/>
                    <a:pt x="1078" y="5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rot="-6541634">
              <a:off x="2231857" y="4417210"/>
              <a:ext cx="295205" cy="147603"/>
            </a:xfrm>
            <a:custGeom>
              <a:avLst/>
              <a:gdLst/>
              <a:ahLst/>
              <a:cxnLst/>
              <a:rect l="l" t="t" r="r" b="b"/>
              <a:pathLst>
                <a:path w="2284" h="1142" extrusionOk="0">
                  <a:moveTo>
                    <a:pt x="148" y="0"/>
                  </a:moveTo>
                  <a:cubicBezTo>
                    <a:pt x="99" y="0"/>
                    <a:pt x="50" y="3"/>
                    <a:pt x="1" y="8"/>
                  </a:cubicBezTo>
                  <a:cubicBezTo>
                    <a:pt x="1" y="8"/>
                    <a:pt x="357" y="627"/>
                    <a:pt x="882" y="797"/>
                  </a:cubicBezTo>
                  <a:cubicBezTo>
                    <a:pt x="1402" y="961"/>
                    <a:pt x="2283" y="1141"/>
                    <a:pt x="2283" y="1141"/>
                  </a:cubicBezTo>
                  <a:cubicBezTo>
                    <a:pt x="2283" y="1141"/>
                    <a:pt x="1177" y="0"/>
                    <a:pt x="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103;p2"/>
            <p:cNvGrpSpPr/>
            <p:nvPr/>
          </p:nvGrpSpPr>
          <p:grpSpPr>
            <a:xfrm>
              <a:off x="-681551" y="1515677"/>
              <a:ext cx="3373735" cy="4459513"/>
              <a:chOff x="-852776" y="1751165"/>
              <a:chExt cx="3373735" cy="4459513"/>
            </a:xfrm>
          </p:grpSpPr>
          <p:sp>
            <p:nvSpPr>
              <p:cNvPr id="104" name="Google Shape;104;p2"/>
              <p:cNvSpPr/>
              <p:nvPr/>
            </p:nvSpPr>
            <p:spPr>
              <a:xfrm rot="-6541634">
                <a:off x="1599601" y="3991948"/>
                <a:ext cx="297144" cy="915601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-6541634">
                <a:off x="1909500" y="4116044"/>
                <a:ext cx="220111" cy="11218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-6541634">
                <a:off x="1798821" y="4486231"/>
                <a:ext cx="329068" cy="1066177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49" extrusionOk="0">
                    <a:moveTo>
                      <a:pt x="66" y="0"/>
                    </a:moveTo>
                    <a:lnTo>
                      <a:pt x="0" y="6"/>
                    </a:lnTo>
                    <a:cubicBezTo>
                      <a:pt x="131" y="2053"/>
                      <a:pt x="591" y="4067"/>
                      <a:pt x="1357" y="5966"/>
                    </a:cubicBezTo>
                    <a:cubicBezTo>
                      <a:pt x="1938" y="7400"/>
                      <a:pt x="2491" y="8238"/>
                      <a:pt x="2496" y="8249"/>
                    </a:cubicBezTo>
                    <a:lnTo>
                      <a:pt x="2545" y="8210"/>
                    </a:lnTo>
                    <a:cubicBezTo>
                      <a:pt x="2540" y="8205"/>
                      <a:pt x="1998" y="7368"/>
                      <a:pt x="1418" y="5944"/>
                    </a:cubicBezTo>
                    <a:cubicBezTo>
                      <a:pt x="651" y="4045"/>
                      <a:pt x="197" y="2042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-6541634">
                <a:off x="-898898" y="2331214"/>
                <a:ext cx="1022878" cy="195813"/>
              </a:xfrm>
              <a:custGeom>
                <a:avLst/>
                <a:gdLst/>
                <a:ahLst/>
                <a:cxnLst/>
                <a:rect l="l" t="t" r="r" b="b"/>
                <a:pathLst>
                  <a:path w="7914" h="1515" extrusionOk="0">
                    <a:moveTo>
                      <a:pt x="1423" y="1"/>
                    </a:moveTo>
                    <a:cubicBezTo>
                      <a:pt x="959" y="1"/>
                      <a:pt x="496" y="20"/>
                      <a:pt x="33" y="60"/>
                    </a:cubicBezTo>
                    <a:cubicBezTo>
                      <a:pt x="11" y="60"/>
                      <a:pt x="0" y="76"/>
                      <a:pt x="0" y="98"/>
                    </a:cubicBezTo>
                    <a:cubicBezTo>
                      <a:pt x="0" y="103"/>
                      <a:pt x="0" y="103"/>
                      <a:pt x="0" y="109"/>
                    </a:cubicBezTo>
                    <a:cubicBezTo>
                      <a:pt x="6" y="125"/>
                      <a:pt x="22" y="136"/>
                      <a:pt x="44" y="136"/>
                    </a:cubicBezTo>
                    <a:cubicBezTo>
                      <a:pt x="58" y="134"/>
                      <a:pt x="563" y="84"/>
                      <a:pt x="1350" y="84"/>
                    </a:cubicBezTo>
                    <a:cubicBezTo>
                      <a:pt x="2932" y="84"/>
                      <a:pt x="5657" y="289"/>
                      <a:pt x="7833" y="1510"/>
                    </a:cubicBezTo>
                    <a:cubicBezTo>
                      <a:pt x="7840" y="1513"/>
                      <a:pt x="7846" y="1514"/>
                      <a:pt x="7852" y="1514"/>
                    </a:cubicBezTo>
                    <a:cubicBezTo>
                      <a:pt x="7891" y="1514"/>
                      <a:pt x="7914" y="1462"/>
                      <a:pt x="7871" y="1439"/>
                    </a:cubicBezTo>
                    <a:cubicBezTo>
                      <a:pt x="6158" y="481"/>
                      <a:pt x="4116" y="153"/>
                      <a:pt x="2710" y="49"/>
                    </a:cubicBezTo>
                    <a:cubicBezTo>
                      <a:pt x="2281" y="17"/>
                      <a:pt x="1852" y="1"/>
                      <a:pt x="14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-6541634">
                <a:off x="-661042" y="2073725"/>
                <a:ext cx="242730" cy="51570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399" extrusionOk="0">
                    <a:moveTo>
                      <a:pt x="1574" y="0"/>
                    </a:moveTo>
                    <a:cubicBezTo>
                      <a:pt x="941" y="0"/>
                      <a:pt x="70" y="311"/>
                      <a:pt x="27" y="325"/>
                    </a:cubicBezTo>
                    <a:cubicBezTo>
                      <a:pt x="11" y="331"/>
                      <a:pt x="0" y="353"/>
                      <a:pt x="6" y="375"/>
                    </a:cubicBezTo>
                    <a:lnTo>
                      <a:pt x="0" y="375"/>
                    </a:lnTo>
                    <a:cubicBezTo>
                      <a:pt x="8" y="391"/>
                      <a:pt x="23" y="399"/>
                      <a:pt x="37" y="399"/>
                    </a:cubicBezTo>
                    <a:cubicBezTo>
                      <a:pt x="41" y="399"/>
                      <a:pt x="45" y="398"/>
                      <a:pt x="49" y="397"/>
                    </a:cubicBezTo>
                    <a:cubicBezTo>
                      <a:pt x="64" y="392"/>
                      <a:pt x="952" y="79"/>
                      <a:pt x="1575" y="79"/>
                    </a:cubicBezTo>
                    <a:cubicBezTo>
                      <a:pt x="1666" y="79"/>
                      <a:pt x="1752" y="86"/>
                      <a:pt x="1828" y="101"/>
                    </a:cubicBezTo>
                    <a:cubicBezTo>
                      <a:pt x="1831" y="102"/>
                      <a:pt x="1834" y="102"/>
                      <a:pt x="1837" y="102"/>
                    </a:cubicBezTo>
                    <a:cubicBezTo>
                      <a:pt x="1856" y="102"/>
                      <a:pt x="1873" y="88"/>
                      <a:pt x="1878" y="74"/>
                    </a:cubicBezTo>
                    <a:cubicBezTo>
                      <a:pt x="1878" y="52"/>
                      <a:pt x="1867" y="30"/>
                      <a:pt x="1845" y="24"/>
                    </a:cubicBezTo>
                    <a:cubicBezTo>
                      <a:pt x="1763" y="8"/>
                      <a:pt x="1671" y="0"/>
                      <a:pt x="15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-6541634">
                <a:off x="-489985" y="2032058"/>
                <a:ext cx="202404" cy="25914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2005" extrusionOk="0">
                    <a:moveTo>
                      <a:pt x="41" y="1"/>
                    </a:moveTo>
                    <a:cubicBezTo>
                      <a:pt x="35" y="1"/>
                      <a:pt x="28" y="2"/>
                      <a:pt x="22" y="6"/>
                    </a:cubicBezTo>
                    <a:cubicBezTo>
                      <a:pt x="6" y="12"/>
                      <a:pt x="0" y="34"/>
                      <a:pt x="6" y="50"/>
                    </a:cubicBezTo>
                    <a:cubicBezTo>
                      <a:pt x="6" y="50"/>
                      <a:pt x="6" y="55"/>
                      <a:pt x="6" y="55"/>
                    </a:cubicBezTo>
                    <a:cubicBezTo>
                      <a:pt x="44" y="121"/>
                      <a:pt x="964" y="1643"/>
                      <a:pt x="1500" y="1999"/>
                    </a:cubicBezTo>
                    <a:cubicBezTo>
                      <a:pt x="1506" y="2003"/>
                      <a:pt x="1512" y="2004"/>
                      <a:pt x="1519" y="2004"/>
                    </a:cubicBezTo>
                    <a:cubicBezTo>
                      <a:pt x="1531" y="2004"/>
                      <a:pt x="1544" y="1998"/>
                      <a:pt x="1555" y="1988"/>
                    </a:cubicBezTo>
                    <a:cubicBezTo>
                      <a:pt x="1566" y="1971"/>
                      <a:pt x="1560" y="1944"/>
                      <a:pt x="1544" y="1933"/>
                    </a:cubicBezTo>
                    <a:cubicBezTo>
                      <a:pt x="1018" y="1594"/>
                      <a:pt x="82" y="34"/>
                      <a:pt x="71" y="17"/>
                    </a:cubicBez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-6541634">
                <a:off x="-685080" y="2262714"/>
                <a:ext cx="266124" cy="12136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939" extrusionOk="0">
                    <a:moveTo>
                      <a:pt x="2007" y="0"/>
                    </a:moveTo>
                    <a:cubicBezTo>
                      <a:pt x="2002" y="0"/>
                      <a:pt x="1998" y="1"/>
                      <a:pt x="1993" y="2"/>
                    </a:cubicBezTo>
                    <a:cubicBezTo>
                      <a:pt x="925" y="232"/>
                      <a:pt x="33" y="862"/>
                      <a:pt x="22" y="867"/>
                    </a:cubicBezTo>
                    <a:cubicBezTo>
                      <a:pt x="11" y="878"/>
                      <a:pt x="0" y="895"/>
                      <a:pt x="6" y="911"/>
                    </a:cubicBezTo>
                    <a:cubicBezTo>
                      <a:pt x="6" y="911"/>
                      <a:pt x="11" y="917"/>
                      <a:pt x="11" y="922"/>
                    </a:cubicBezTo>
                    <a:cubicBezTo>
                      <a:pt x="22" y="933"/>
                      <a:pt x="35" y="939"/>
                      <a:pt x="47" y="939"/>
                    </a:cubicBezTo>
                    <a:cubicBezTo>
                      <a:pt x="54" y="939"/>
                      <a:pt x="60" y="937"/>
                      <a:pt x="66" y="933"/>
                    </a:cubicBezTo>
                    <a:cubicBezTo>
                      <a:pt x="77" y="927"/>
                      <a:pt x="953" y="303"/>
                      <a:pt x="2009" y="79"/>
                    </a:cubicBezTo>
                    <a:cubicBezTo>
                      <a:pt x="2059" y="69"/>
                      <a:pt x="2050" y="0"/>
                      <a:pt x="20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-6541634">
                <a:off x="-466481" y="2297245"/>
                <a:ext cx="208867" cy="224377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736" extrusionOk="0">
                    <a:moveTo>
                      <a:pt x="83" y="0"/>
                    </a:moveTo>
                    <a:cubicBezTo>
                      <a:pt x="67" y="12"/>
                      <a:pt x="48" y="21"/>
                      <a:pt x="31" y="21"/>
                    </a:cubicBezTo>
                    <a:cubicBezTo>
                      <a:pt x="24" y="21"/>
                      <a:pt x="18" y="20"/>
                      <a:pt x="11" y="17"/>
                    </a:cubicBezTo>
                    <a:lnTo>
                      <a:pt x="1" y="11"/>
                    </a:lnTo>
                    <a:lnTo>
                      <a:pt x="1" y="11"/>
                    </a:lnTo>
                    <a:cubicBezTo>
                      <a:pt x="148" y="246"/>
                      <a:pt x="854" y="1341"/>
                      <a:pt x="1555" y="1730"/>
                    </a:cubicBezTo>
                    <a:cubicBezTo>
                      <a:pt x="1561" y="1734"/>
                      <a:pt x="1567" y="1736"/>
                      <a:pt x="1574" y="1736"/>
                    </a:cubicBezTo>
                    <a:cubicBezTo>
                      <a:pt x="1586" y="1736"/>
                      <a:pt x="1597" y="1729"/>
                      <a:pt x="1604" y="1719"/>
                    </a:cubicBezTo>
                    <a:cubicBezTo>
                      <a:pt x="1615" y="1697"/>
                      <a:pt x="1610" y="1675"/>
                      <a:pt x="1593" y="1664"/>
                    </a:cubicBezTo>
                    <a:cubicBezTo>
                      <a:pt x="942" y="1303"/>
                      <a:pt x="258" y="279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-6541634">
                <a:off x="-562321" y="2538255"/>
                <a:ext cx="165697" cy="111542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863" extrusionOk="0">
                    <a:moveTo>
                      <a:pt x="1236" y="0"/>
                    </a:moveTo>
                    <a:cubicBezTo>
                      <a:pt x="1233" y="0"/>
                      <a:pt x="1230" y="0"/>
                      <a:pt x="1227" y="1"/>
                    </a:cubicBezTo>
                    <a:cubicBezTo>
                      <a:pt x="690" y="171"/>
                      <a:pt x="45" y="768"/>
                      <a:pt x="17" y="795"/>
                    </a:cubicBezTo>
                    <a:cubicBezTo>
                      <a:pt x="6" y="806"/>
                      <a:pt x="1" y="823"/>
                      <a:pt x="6" y="833"/>
                    </a:cubicBezTo>
                    <a:cubicBezTo>
                      <a:pt x="6" y="839"/>
                      <a:pt x="6" y="850"/>
                      <a:pt x="12" y="850"/>
                    </a:cubicBezTo>
                    <a:cubicBezTo>
                      <a:pt x="20" y="858"/>
                      <a:pt x="30" y="862"/>
                      <a:pt x="39" y="862"/>
                    </a:cubicBezTo>
                    <a:cubicBezTo>
                      <a:pt x="49" y="862"/>
                      <a:pt x="58" y="858"/>
                      <a:pt x="66" y="850"/>
                    </a:cubicBezTo>
                    <a:cubicBezTo>
                      <a:pt x="72" y="844"/>
                      <a:pt x="729" y="237"/>
                      <a:pt x="1249" y="73"/>
                    </a:cubicBezTo>
                    <a:cubicBezTo>
                      <a:pt x="1265" y="67"/>
                      <a:pt x="1282" y="45"/>
                      <a:pt x="1271" y="23"/>
                    </a:cubicBezTo>
                    <a:cubicBezTo>
                      <a:pt x="1266" y="10"/>
                      <a:pt x="1251" y="0"/>
                      <a:pt x="12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-6541634">
                <a:off x="-568947" y="1812157"/>
                <a:ext cx="249192" cy="168541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304" extrusionOk="0">
                    <a:moveTo>
                      <a:pt x="366" y="1"/>
                    </a:moveTo>
                    <a:cubicBezTo>
                      <a:pt x="152" y="1"/>
                      <a:pt x="1" y="39"/>
                      <a:pt x="1" y="39"/>
                    </a:cubicBezTo>
                    <a:cubicBezTo>
                      <a:pt x="1" y="39"/>
                      <a:pt x="110" y="756"/>
                      <a:pt x="740" y="1068"/>
                    </a:cubicBezTo>
                    <a:cubicBezTo>
                      <a:pt x="1205" y="1298"/>
                      <a:pt x="1927" y="1304"/>
                      <a:pt x="1927" y="1304"/>
                    </a:cubicBezTo>
                    <a:cubicBezTo>
                      <a:pt x="1927" y="1304"/>
                      <a:pt x="1719" y="663"/>
                      <a:pt x="1205" y="264"/>
                    </a:cubicBezTo>
                    <a:cubicBezTo>
                      <a:pt x="934" y="51"/>
                      <a:pt x="610" y="1"/>
                      <a:pt x="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-6541634">
                <a:off x="-743818" y="1925661"/>
                <a:ext cx="298049" cy="122399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947" extrusionOk="0">
                    <a:moveTo>
                      <a:pt x="1073" y="1"/>
                    </a:moveTo>
                    <a:cubicBezTo>
                      <a:pt x="437" y="1"/>
                      <a:pt x="1" y="543"/>
                      <a:pt x="1" y="543"/>
                    </a:cubicBezTo>
                    <a:cubicBezTo>
                      <a:pt x="1" y="543"/>
                      <a:pt x="413" y="946"/>
                      <a:pt x="990" y="946"/>
                    </a:cubicBezTo>
                    <a:cubicBezTo>
                      <a:pt x="1061" y="946"/>
                      <a:pt x="1135" y="940"/>
                      <a:pt x="1211" y="926"/>
                    </a:cubicBezTo>
                    <a:cubicBezTo>
                      <a:pt x="1720" y="828"/>
                      <a:pt x="2305" y="401"/>
                      <a:pt x="2305" y="401"/>
                    </a:cubicBezTo>
                    <a:cubicBezTo>
                      <a:pt x="2305" y="401"/>
                      <a:pt x="1747" y="12"/>
                      <a:pt x="1101" y="1"/>
                    </a:cubicBezTo>
                    <a:cubicBezTo>
                      <a:pt x="1092" y="1"/>
                      <a:pt x="1082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rot="-6541634">
                <a:off x="-783817" y="2133730"/>
                <a:ext cx="295851" cy="126018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975" extrusionOk="0">
                    <a:moveTo>
                      <a:pt x="1187" y="1"/>
                    </a:moveTo>
                    <a:cubicBezTo>
                      <a:pt x="1133" y="1"/>
                      <a:pt x="1079" y="3"/>
                      <a:pt x="1024" y="8"/>
                    </a:cubicBezTo>
                    <a:cubicBezTo>
                      <a:pt x="373" y="68"/>
                      <a:pt x="1" y="676"/>
                      <a:pt x="1" y="676"/>
                    </a:cubicBezTo>
                    <a:cubicBezTo>
                      <a:pt x="1" y="676"/>
                      <a:pt x="394" y="974"/>
                      <a:pt x="905" y="974"/>
                    </a:cubicBezTo>
                    <a:cubicBezTo>
                      <a:pt x="1020" y="974"/>
                      <a:pt x="1141" y="959"/>
                      <a:pt x="1265" y="922"/>
                    </a:cubicBezTo>
                    <a:cubicBezTo>
                      <a:pt x="1763" y="769"/>
                      <a:pt x="2289" y="276"/>
                      <a:pt x="2289" y="276"/>
                    </a:cubicBezTo>
                    <a:cubicBezTo>
                      <a:pt x="2289" y="276"/>
                      <a:pt x="1774" y="1"/>
                      <a:pt x="1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rot="-6541634">
                <a:off x="-748821" y="2379641"/>
                <a:ext cx="289518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012" extrusionOk="0">
                    <a:moveTo>
                      <a:pt x="1307" y="0"/>
                    </a:moveTo>
                    <a:cubicBezTo>
                      <a:pt x="1194" y="0"/>
                      <a:pt x="1076" y="9"/>
                      <a:pt x="959" y="31"/>
                    </a:cubicBezTo>
                    <a:cubicBezTo>
                      <a:pt x="318" y="157"/>
                      <a:pt x="1" y="792"/>
                      <a:pt x="1" y="792"/>
                    </a:cubicBezTo>
                    <a:cubicBezTo>
                      <a:pt x="1" y="792"/>
                      <a:pt x="354" y="1011"/>
                      <a:pt x="802" y="1011"/>
                    </a:cubicBezTo>
                    <a:cubicBezTo>
                      <a:pt x="954" y="1011"/>
                      <a:pt x="1118" y="986"/>
                      <a:pt x="1282" y="918"/>
                    </a:cubicBezTo>
                    <a:cubicBezTo>
                      <a:pt x="1769" y="721"/>
                      <a:pt x="2240" y="179"/>
                      <a:pt x="2240" y="179"/>
                    </a:cubicBezTo>
                    <a:cubicBezTo>
                      <a:pt x="2240" y="179"/>
                      <a:pt x="1812" y="0"/>
                      <a:pt x="13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-6541634">
                <a:off x="-438434" y="1996287"/>
                <a:ext cx="199561" cy="239240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851" extrusionOk="0">
                    <a:moveTo>
                      <a:pt x="143" y="0"/>
                    </a:moveTo>
                    <a:lnTo>
                      <a:pt x="143" y="0"/>
                    </a:lnTo>
                    <a:cubicBezTo>
                      <a:pt x="143" y="0"/>
                      <a:pt x="0" y="717"/>
                      <a:pt x="487" y="1221"/>
                    </a:cubicBezTo>
                    <a:cubicBezTo>
                      <a:pt x="849" y="1598"/>
                      <a:pt x="1527" y="1850"/>
                      <a:pt x="1527" y="1850"/>
                    </a:cubicBezTo>
                    <a:cubicBezTo>
                      <a:pt x="1527" y="1850"/>
                      <a:pt x="1544" y="1171"/>
                      <a:pt x="1199" y="624"/>
                    </a:cubicBezTo>
                    <a:cubicBezTo>
                      <a:pt x="854" y="77"/>
                      <a:pt x="143" y="0"/>
                      <a:pt x="1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-6541634">
                <a:off x="-388762" y="2195126"/>
                <a:ext cx="209513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14" extrusionOk="0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1" y="728"/>
                      <a:pt x="526" y="1182"/>
                    </a:cubicBezTo>
                    <a:cubicBezTo>
                      <a:pt x="926" y="1527"/>
                      <a:pt x="1621" y="1713"/>
                      <a:pt x="1621" y="1713"/>
                    </a:cubicBezTo>
                    <a:cubicBezTo>
                      <a:pt x="1621" y="1713"/>
                      <a:pt x="1577" y="1040"/>
                      <a:pt x="1183" y="526"/>
                    </a:cubicBezTo>
                    <a:cubicBezTo>
                      <a:pt x="789" y="11"/>
                      <a:pt x="78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-6541634">
                <a:off x="-409917" y="2499879"/>
                <a:ext cx="209513" cy="225152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42" extrusionOk="0">
                    <a:moveTo>
                      <a:pt x="82" y="1"/>
                    </a:moveTo>
                    <a:cubicBezTo>
                      <a:pt x="70" y="17"/>
                      <a:pt x="51" y="25"/>
                      <a:pt x="33" y="25"/>
                    </a:cubicBezTo>
                    <a:cubicBezTo>
                      <a:pt x="27" y="25"/>
                      <a:pt x="22" y="24"/>
                      <a:pt x="17" y="23"/>
                    </a:cubicBezTo>
                    <a:lnTo>
                      <a:pt x="0" y="12"/>
                    </a:lnTo>
                    <a:lnTo>
                      <a:pt x="0" y="12"/>
                    </a:lnTo>
                    <a:cubicBezTo>
                      <a:pt x="148" y="252"/>
                      <a:pt x="860" y="1347"/>
                      <a:pt x="1560" y="1736"/>
                    </a:cubicBezTo>
                    <a:cubicBezTo>
                      <a:pt x="1566" y="1740"/>
                      <a:pt x="1573" y="1741"/>
                      <a:pt x="1579" y="1741"/>
                    </a:cubicBezTo>
                    <a:cubicBezTo>
                      <a:pt x="1591" y="1741"/>
                      <a:pt x="1603" y="1735"/>
                      <a:pt x="1610" y="1725"/>
                    </a:cubicBezTo>
                    <a:cubicBezTo>
                      <a:pt x="1621" y="1703"/>
                      <a:pt x="1615" y="1681"/>
                      <a:pt x="1593" y="1670"/>
                    </a:cubicBezTo>
                    <a:cubicBezTo>
                      <a:pt x="942" y="1309"/>
                      <a:pt x="263" y="285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-6541634">
                <a:off x="-331917" y="2397960"/>
                <a:ext cx="210288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714" extrusionOk="0">
                    <a:moveTo>
                      <a:pt x="83" y="0"/>
                    </a:moveTo>
                    <a:cubicBezTo>
                      <a:pt x="83" y="0"/>
                      <a:pt x="1" y="723"/>
                      <a:pt x="532" y="1182"/>
                    </a:cubicBezTo>
                    <a:cubicBezTo>
                      <a:pt x="926" y="1527"/>
                      <a:pt x="1626" y="1713"/>
                      <a:pt x="1626" y="1713"/>
                    </a:cubicBezTo>
                    <a:cubicBezTo>
                      <a:pt x="1626" y="1713"/>
                      <a:pt x="1583" y="1040"/>
                      <a:pt x="1188" y="526"/>
                    </a:cubicBezTo>
                    <a:cubicBezTo>
                      <a:pt x="794" y="6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 rot="-6541634">
                <a:off x="-740969" y="4142946"/>
                <a:ext cx="1555902" cy="738659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5715" extrusionOk="0">
                    <a:moveTo>
                      <a:pt x="6647" y="1"/>
                    </a:moveTo>
                    <a:cubicBezTo>
                      <a:pt x="6366" y="1"/>
                      <a:pt x="6026" y="117"/>
                      <a:pt x="5797" y="308"/>
                    </a:cubicBezTo>
                    <a:cubicBezTo>
                      <a:pt x="5362" y="664"/>
                      <a:pt x="4723" y="1492"/>
                      <a:pt x="4478" y="1492"/>
                    </a:cubicBezTo>
                    <a:cubicBezTo>
                      <a:pt x="4436" y="1492"/>
                      <a:pt x="4406" y="1468"/>
                      <a:pt x="4390" y="1414"/>
                    </a:cubicBezTo>
                    <a:cubicBezTo>
                      <a:pt x="4306" y="1132"/>
                      <a:pt x="4449" y="447"/>
                      <a:pt x="4059" y="447"/>
                    </a:cubicBezTo>
                    <a:cubicBezTo>
                      <a:pt x="3943" y="447"/>
                      <a:pt x="3779" y="508"/>
                      <a:pt x="3548" y="659"/>
                    </a:cubicBezTo>
                    <a:cubicBezTo>
                      <a:pt x="2535" y="1310"/>
                      <a:pt x="1" y="4961"/>
                      <a:pt x="1" y="4961"/>
                    </a:cubicBezTo>
                    <a:cubicBezTo>
                      <a:pt x="1269" y="5528"/>
                      <a:pt x="2438" y="5714"/>
                      <a:pt x="3371" y="5714"/>
                    </a:cubicBezTo>
                    <a:cubicBezTo>
                      <a:pt x="4769" y="5714"/>
                      <a:pt x="5638" y="5297"/>
                      <a:pt x="5524" y="5120"/>
                    </a:cubicBezTo>
                    <a:cubicBezTo>
                      <a:pt x="5333" y="4821"/>
                      <a:pt x="4565" y="4435"/>
                      <a:pt x="5359" y="4435"/>
                    </a:cubicBezTo>
                    <a:cubicBezTo>
                      <a:pt x="5364" y="4435"/>
                      <a:pt x="5370" y="4435"/>
                      <a:pt x="5376" y="4435"/>
                    </a:cubicBezTo>
                    <a:cubicBezTo>
                      <a:pt x="5996" y="4535"/>
                      <a:pt x="6799" y="4628"/>
                      <a:pt x="7426" y="4628"/>
                    </a:cubicBezTo>
                    <a:cubicBezTo>
                      <a:pt x="8039" y="4628"/>
                      <a:pt x="8484" y="4539"/>
                      <a:pt x="8425" y="4282"/>
                    </a:cubicBezTo>
                    <a:cubicBezTo>
                      <a:pt x="8299" y="3757"/>
                      <a:pt x="7100" y="3166"/>
                      <a:pt x="7614" y="3116"/>
                    </a:cubicBezTo>
                    <a:cubicBezTo>
                      <a:pt x="7631" y="3114"/>
                      <a:pt x="7649" y="3114"/>
                      <a:pt x="7669" y="3114"/>
                    </a:cubicBezTo>
                    <a:cubicBezTo>
                      <a:pt x="8105" y="3114"/>
                      <a:pt x="9274" y="3529"/>
                      <a:pt x="9954" y="3529"/>
                    </a:cubicBezTo>
                    <a:cubicBezTo>
                      <a:pt x="10195" y="3529"/>
                      <a:pt x="10375" y="3477"/>
                      <a:pt x="10439" y="3335"/>
                    </a:cubicBezTo>
                    <a:cubicBezTo>
                      <a:pt x="10691" y="2782"/>
                      <a:pt x="9590" y="2509"/>
                      <a:pt x="9738" y="2421"/>
                    </a:cubicBezTo>
                    <a:cubicBezTo>
                      <a:pt x="9762" y="2408"/>
                      <a:pt x="9806" y="2402"/>
                      <a:pt x="9866" y="2402"/>
                    </a:cubicBezTo>
                    <a:cubicBezTo>
                      <a:pt x="10034" y="2402"/>
                      <a:pt x="10325" y="2442"/>
                      <a:pt x="10629" y="2442"/>
                    </a:cubicBezTo>
                    <a:cubicBezTo>
                      <a:pt x="10914" y="2442"/>
                      <a:pt x="11211" y="2407"/>
                      <a:pt x="11430" y="2273"/>
                    </a:cubicBezTo>
                    <a:cubicBezTo>
                      <a:pt x="11960" y="1945"/>
                      <a:pt x="12037" y="1261"/>
                      <a:pt x="11265" y="894"/>
                    </a:cubicBezTo>
                    <a:cubicBezTo>
                      <a:pt x="11080" y="806"/>
                      <a:pt x="10883" y="775"/>
                      <a:pt x="10690" y="775"/>
                    </a:cubicBezTo>
                    <a:cubicBezTo>
                      <a:pt x="10228" y="775"/>
                      <a:pt x="9786" y="952"/>
                      <a:pt x="9577" y="952"/>
                    </a:cubicBezTo>
                    <a:cubicBezTo>
                      <a:pt x="9508" y="952"/>
                      <a:pt x="9465" y="933"/>
                      <a:pt x="9454" y="883"/>
                    </a:cubicBezTo>
                    <a:cubicBezTo>
                      <a:pt x="9394" y="641"/>
                      <a:pt x="9540" y="239"/>
                      <a:pt x="9059" y="239"/>
                    </a:cubicBezTo>
                    <a:cubicBezTo>
                      <a:pt x="9006" y="239"/>
                      <a:pt x="8947" y="243"/>
                      <a:pt x="8879" y="254"/>
                    </a:cubicBezTo>
                    <a:cubicBezTo>
                      <a:pt x="8201" y="361"/>
                      <a:pt x="7249" y="1251"/>
                      <a:pt x="7070" y="1251"/>
                    </a:cubicBezTo>
                    <a:cubicBezTo>
                      <a:pt x="7067" y="1251"/>
                      <a:pt x="7064" y="1250"/>
                      <a:pt x="7062" y="1250"/>
                    </a:cubicBezTo>
                    <a:cubicBezTo>
                      <a:pt x="6914" y="1217"/>
                      <a:pt x="6979" y="998"/>
                      <a:pt x="7111" y="571"/>
                    </a:cubicBezTo>
                    <a:cubicBezTo>
                      <a:pt x="7236" y="168"/>
                      <a:pt x="6984" y="1"/>
                      <a:pt x="66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 rot="-6541634">
                <a:off x="-499459" y="4286206"/>
                <a:ext cx="1176038" cy="43531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3368" extrusionOk="0">
                    <a:moveTo>
                      <a:pt x="251" y="3060"/>
                    </a:moveTo>
                    <a:cubicBezTo>
                      <a:pt x="228" y="3060"/>
                      <a:pt x="6" y="3296"/>
                      <a:pt x="11" y="3296"/>
                    </a:cubicBezTo>
                    <a:cubicBezTo>
                      <a:pt x="11" y="3296"/>
                      <a:pt x="11" y="3296"/>
                      <a:pt x="12" y="3296"/>
                    </a:cubicBezTo>
                    <a:cubicBezTo>
                      <a:pt x="15" y="3293"/>
                      <a:pt x="43" y="3275"/>
                      <a:pt x="95" y="3242"/>
                    </a:cubicBezTo>
                    <a:lnTo>
                      <a:pt x="95" y="3242"/>
                    </a:lnTo>
                    <a:lnTo>
                      <a:pt x="253" y="3060"/>
                    </a:lnTo>
                    <a:cubicBezTo>
                      <a:pt x="252" y="3060"/>
                      <a:pt x="252" y="3060"/>
                      <a:pt x="251" y="3060"/>
                    </a:cubicBezTo>
                    <a:close/>
                    <a:moveTo>
                      <a:pt x="9060" y="1"/>
                    </a:moveTo>
                    <a:cubicBezTo>
                      <a:pt x="5374" y="16"/>
                      <a:pt x="767" y="2817"/>
                      <a:pt x="95" y="3242"/>
                    </a:cubicBezTo>
                    <a:lnTo>
                      <a:pt x="95" y="3242"/>
                    </a:lnTo>
                    <a:lnTo>
                      <a:pt x="1" y="3351"/>
                    </a:lnTo>
                    <a:cubicBezTo>
                      <a:pt x="8" y="3361"/>
                      <a:pt x="22" y="3367"/>
                      <a:pt x="35" y="3367"/>
                    </a:cubicBezTo>
                    <a:cubicBezTo>
                      <a:pt x="43" y="3367"/>
                      <a:pt x="50" y="3365"/>
                      <a:pt x="56" y="3361"/>
                    </a:cubicBezTo>
                    <a:cubicBezTo>
                      <a:pt x="99" y="3334"/>
                      <a:pt x="5119" y="94"/>
                      <a:pt x="9060" y="77"/>
                    </a:cubicBezTo>
                    <a:cubicBezTo>
                      <a:pt x="9082" y="77"/>
                      <a:pt x="9098" y="61"/>
                      <a:pt x="9098" y="39"/>
                    </a:cubicBezTo>
                    <a:cubicBezTo>
                      <a:pt x="9098" y="17"/>
                      <a:pt x="9082" y="1"/>
                      <a:pt x="90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 rot="-6541634">
                <a:off x="-343004" y="4098813"/>
                <a:ext cx="290164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2400" extrusionOk="0">
                    <a:moveTo>
                      <a:pt x="1612" y="0"/>
                    </a:moveTo>
                    <a:cubicBezTo>
                      <a:pt x="1603" y="0"/>
                      <a:pt x="1594" y="3"/>
                      <a:pt x="1587" y="7"/>
                    </a:cubicBezTo>
                    <a:cubicBezTo>
                      <a:pt x="1582" y="13"/>
                      <a:pt x="701" y="675"/>
                      <a:pt x="44" y="1447"/>
                    </a:cubicBezTo>
                    <a:lnTo>
                      <a:pt x="0" y="1502"/>
                    </a:lnTo>
                    <a:lnTo>
                      <a:pt x="71" y="1513"/>
                    </a:lnTo>
                    <a:cubicBezTo>
                      <a:pt x="909" y="1617"/>
                      <a:pt x="2168" y="2388"/>
                      <a:pt x="2184" y="2394"/>
                    </a:cubicBezTo>
                    <a:cubicBezTo>
                      <a:pt x="2190" y="2398"/>
                      <a:pt x="2196" y="2400"/>
                      <a:pt x="2203" y="2400"/>
                    </a:cubicBezTo>
                    <a:cubicBezTo>
                      <a:pt x="2215" y="2400"/>
                      <a:pt x="2226" y="2394"/>
                      <a:pt x="2233" y="2383"/>
                    </a:cubicBezTo>
                    <a:cubicBezTo>
                      <a:pt x="2244" y="2367"/>
                      <a:pt x="2239" y="2339"/>
                      <a:pt x="2222" y="2328"/>
                    </a:cubicBezTo>
                    <a:cubicBezTo>
                      <a:pt x="2173" y="2301"/>
                      <a:pt x="996" y="1584"/>
                      <a:pt x="148" y="1447"/>
                    </a:cubicBezTo>
                    <a:cubicBezTo>
                      <a:pt x="602" y="943"/>
                      <a:pt x="1095" y="478"/>
                      <a:pt x="1637" y="68"/>
                    </a:cubicBezTo>
                    <a:cubicBezTo>
                      <a:pt x="1653" y="57"/>
                      <a:pt x="1653" y="35"/>
                      <a:pt x="1642" y="18"/>
                    </a:cubicBezTo>
                    <a:cubicBezTo>
                      <a:pt x="1636" y="6"/>
                      <a:pt x="1624" y="0"/>
                      <a:pt x="16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 rot="-6541634">
                <a:off x="-227590" y="4253392"/>
                <a:ext cx="373659" cy="476413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3686" extrusionOk="0">
                    <a:moveTo>
                      <a:pt x="1760" y="0"/>
                    </a:moveTo>
                    <a:cubicBezTo>
                      <a:pt x="1752" y="0"/>
                      <a:pt x="1743" y="4"/>
                      <a:pt x="1736" y="13"/>
                    </a:cubicBezTo>
                    <a:cubicBezTo>
                      <a:pt x="1725" y="18"/>
                      <a:pt x="630" y="1036"/>
                      <a:pt x="22" y="2427"/>
                    </a:cubicBezTo>
                    <a:lnTo>
                      <a:pt x="0" y="2470"/>
                    </a:lnTo>
                    <a:lnTo>
                      <a:pt x="50" y="2476"/>
                    </a:lnTo>
                    <a:cubicBezTo>
                      <a:pt x="1418" y="2668"/>
                      <a:pt x="2814" y="3669"/>
                      <a:pt x="2825" y="3680"/>
                    </a:cubicBezTo>
                    <a:cubicBezTo>
                      <a:pt x="2831" y="3684"/>
                      <a:pt x="2838" y="3686"/>
                      <a:pt x="2845" y="3686"/>
                    </a:cubicBezTo>
                    <a:cubicBezTo>
                      <a:pt x="2859" y="3686"/>
                      <a:pt x="2872" y="3680"/>
                      <a:pt x="2880" y="3669"/>
                    </a:cubicBezTo>
                    <a:cubicBezTo>
                      <a:pt x="2890" y="3653"/>
                      <a:pt x="2885" y="3631"/>
                      <a:pt x="2869" y="3614"/>
                    </a:cubicBezTo>
                    <a:cubicBezTo>
                      <a:pt x="2858" y="3609"/>
                      <a:pt x="1484" y="2618"/>
                      <a:pt x="110" y="2410"/>
                    </a:cubicBezTo>
                    <a:cubicBezTo>
                      <a:pt x="717" y="1058"/>
                      <a:pt x="1774" y="79"/>
                      <a:pt x="1785" y="68"/>
                    </a:cubicBezTo>
                    <a:cubicBezTo>
                      <a:pt x="1814" y="42"/>
                      <a:pt x="1788" y="0"/>
                      <a:pt x="17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-6541634">
                <a:off x="17409" y="4532623"/>
                <a:ext cx="298436" cy="514541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3981" extrusionOk="0">
                    <a:moveTo>
                      <a:pt x="1286" y="0"/>
                    </a:moveTo>
                    <a:cubicBezTo>
                      <a:pt x="1274" y="0"/>
                      <a:pt x="1263" y="6"/>
                      <a:pt x="1254" y="20"/>
                    </a:cubicBezTo>
                    <a:cubicBezTo>
                      <a:pt x="1243" y="36"/>
                      <a:pt x="203" y="1711"/>
                      <a:pt x="6" y="3019"/>
                    </a:cubicBezTo>
                    <a:lnTo>
                      <a:pt x="1" y="3058"/>
                    </a:lnTo>
                    <a:lnTo>
                      <a:pt x="39" y="3063"/>
                    </a:lnTo>
                    <a:cubicBezTo>
                      <a:pt x="1210" y="3233"/>
                      <a:pt x="2217" y="3966"/>
                      <a:pt x="2228" y="3972"/>
                    </a:cubicBezTo>
                    <a:cubicBezTo>
                      <a:pt x="2234" y="3978"/>
                      <a:pt x="2241" y="3980"/>
                      <a:pt x="2248" y="3980"/>
                    </a:cubicBezTo>
                    <a:cubicBezTo>
                      <a:pt x="2278" y="3980"/>
                      <a:pt x="2309" y="3929"/>
                      <a:pt x="2278" y="3912"/>
                    </a:cubicBezTo>
                    <a:cubicBezTo>
                      <a:pt x="2267" y="3906"/>
                      <a:pt x="1259" y="3173"/>
                      <a:pt x="88" y="2992"/>
                    </a:cubicBezTo>
                    <a:cubicBezTo>
                      <a:pt x="296" y="1706"/>
                      <a:pt x="1309" y="75"/>
                      <a:pt x="1320" y="58"/>
                    </a:cubicBezTo>
                    <a:cubicBezTo>
                      <a:pt x="1335" y="28"/>
                      <a:pt x="1311" y="0"/>
                      <a:pt x="12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 rot="-6541634">
                <a:off x="-1083256" y="3020425"/>
                <a:ext cx="1627377" cy="672613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204" extrusionOk="0">
                    <a:moveTo>
                      <a:pt x="5099" y="0"/>
                    </a:moveTo>
                    <a:cubicBezTo>
                      <a:pt x="4998" y="0"/>
                      <a:pt x="4868" y="20"/>
                      <a:pt x="4703" y="65"/>
                    </a:cubicBezTo>
                    <a:cubicBezTo>
                      <a:pt x="3537" y="377"/>
                      <a:pt x="1" y="3064"/>
                      <a:pt x="1" y="3064"/>
                    </a:cubicBezTo>
                    <a:cubicBezTo>
                      <a:pt x="1791" y="4679"/>
                      <a:pt x="3647" y="5115"/>
                      <a:pt x="4585" y="5115"/>
                    </a:cubicBezTo>
                    <a:cubicBezTo>
                      <a:pt x="4998" y="5115"/>
                      <a:pt x="5233" y="5030"/>
                      <a:pt x="5206" y="4925"/>
                    </a:cubicBezTo>
                    <a:cubicBezTo>
                      <a:pt x="5133" y="4637"/>
                      <a:pt x="4691" y="4163"/>
                      <a:pt x="4997" y="4163"/>
                    </a:cubicBezTo>
                    <a:cubicBezTo>
                      <a:pt x="5058" y="4163"/>
                      <a:pt x="5149" y="4182"/>
                      <a:pt x="5278" y="4224"/>
                    </a:cubicBezTo>
                    <a:cubicBezTo>
                      <a:pt x="6117" y="4657"/>
                      <a:pt x="7355" y="5203"/>
                      <a:pt x="7921" y="5203"/>
                    </a:cubicBezTo>
                    <a:cubicBezTo>
                      <a:pt x="8100" y="5203"/>
                      <a:pt x="8212" y="5148"/>
                      <a:pt x="8222" y="5018"/>
                    </a:cubicBezTo>
                    <a:cubicBezTo>
                      <a:pt x="8264" y="4512"/>
                      <a:pt x="7419" y="3651"/>
                      <a:pt x="7740" y="3651"/>
                    </a:cubicBezTo>
                    <a:cubicBezTo>
                      <a:pt x="7760" y="3651"/>
                      <a:pt x="7783" y="3654"/>
                      <a:pt x="7812" y="3661"/>
                    </a:cubicBezTo>
                    <a:cubicBezTo>
                      <a:pt x="8246" y="3760"/>
                      <a:pt x="9578" y="4834"/>
                      <a:pt x="10199" y="4834"/>
                    </a:cubicBezTo>
                    <a:cubicBezTo>
                      <a:pt x="10297" y="4834"/>
                      <a:pt x="10377" y="4807"/>
                      <a:pt x="10434" y="4744"/>
                    </a:cubicBezTo>
                    <a:cubicBezTo>
                      <a:pt x="10844" y="4290"/>
                      <a:pt x="9881" y="3693"/>
                      <a:pt x="10051" y="3655"/>
                    </a:cubicBezTo>
                    <a:cubicBezTo>
                      <a:pt x="10056" y="3654"/>
                      <a:pt x="10062" y="3653"/>
                      <a:pt x="10069" y="3653"/>
                    </a:cubicBezTo>
                    <a:cubicBezTo>
                      <a:pt x="10251" y="3653"/>
                      <a:pt x="10915" y="4059"/>
                      <a:pt x="11475" y="4059"/>
                    </a:cubicBezTo>
                    <a:cubicBezTo>
                      <a:pt x="11554" y="4059"/>
                      <a:pt x="11631" y="4051"/>
                      <a:pt x="11704" y="4033"/>
                    </a:cubicBezTo>
                    <a:cubicBezTo>
                      <a:pt x="12311" y="3885"/>
                      <a:pt x="12590" y="3261"/>
                      <a:pt x="11972" y="2670"/>
                    </a:cubicBezTo>
                    <a:cubicBezTo>
                      <a:pt x="11348" y="2084"/>
                      <a:pt x="10226" y="2380"/>
                      <a:pt x="10248" y="2101"/>
                    </a:cubicBezTo>
                    <a:cubicBezTo>
                      <a:pt x="10269" y="1827"/>
                      <a:pt x="10592" y="1438"/>
                      <a:pt x="9897" y="1329"/>
                    </a:cubicBezTo>
                    <a:cubicBezTo>
                      <a:pt x="9837" y="1319"/>
                      <a:pt x="9773" y="1315"/>
                      <a:pt x="9705" y="1315"/>
                    </a:cubicBezTo>
                    <a:cubicBezTo>
                      <a:pt x="9053" y="1315"/>
                      <a:pt x="8125" y="1725"/>
                      <a:pt x="7899" y="1725"/>
                    </a:cubicBezTo>
                    <a:cubicBezTo>
                      <a:pt x="7883" y="1725"/>
                      <a:pt x="7870" y="1722"/>
                      <a:pt x="7861" y="1718"/>
                    </a:cubicBezTo>
                    <a:cubicBezTo>
                      <a:pt x="7730" y="1635"/>
                      <a:pt x="7861" y="1449"/>
                      <a:pt x="8118" y="1088"/>
                    </a:cubicBezTo>
                    <a:cubicBezTo>
                      <a:pt x="8457" y="609"/>
                      <a:pt x="7968" y="336"/>
                      <a:pt x="7444" y="336"/>
                    </a:cubicBezTo>
                    <a:cubicBezTo>
                      <a:pt x="7273" y="336"/>
                      <a:pt x="7098" y="365"/>
                      <a:pt x="6947" y="426"/>
                    </a:cubicBezTo>
                    <a:cubicBezTo>
                      <a:pt x="6453" y="620"/>
                      <a:pt x="5660" y="1155"/>
                      <a:pt x="5374" y="1155"/>
                    </a:cubicBezTo>
                    <a:cubicBezTo>
                      <a:pt x="5305" y="1155"/>
                      <a:pt x="5266" y="1124"/>
                      <a:pt x="5267" y="1050"/>
                    </a:cubicBezTo>
                    <a:cubicBezTo>
                      <a:pt x="5276" y="716"/>
                      <a:pt x="5708" y="0"/>
                      <a:pt x="5099" y="0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 rot="-6541634">
                <a:off x="-862955" y="3328598"/>
                <a:ext cx="1364613" cy="139460"/>
              </a:xfrm>
              <a:custGeom>
                <a:avLst/>
                <a:gdLst/>
                <a:ahLst/>
                <a:cxnLst/>
                <a:rect l="l" t="t" r="r" b="b"/>
                <a:pathLst>
                  <a:path w="10558" h="1079" extrusionOk="0">
                    <a:moveTo>
                      <a:pt x="7002" y="1"/>
                    </a:moveTo>
                    <a:cubicBezTo>
                      <a:pt x="3916" y="1"/>
                      <a:pt x="921" y="798"/>
                      <a:pt x="881" y="806"/>
                    </a:cubicBezTo>
                    <a:cubicBezTo>
                      <a:pt x="865" y="812"/>
                      <a:pt x="6" y="1009"/>
                      <a:pt x="11" y="1025"/>
                    </a:cubicBezTo>
                    <a:lnTo>
                      <a:pt x="0" y="1069"/>
                    </a:lnTo>
                    <a:cubicBezTo>
                      <a:pt x="2" y="1074"/>
                      <a:pt x="1" y="1079"/>
                      <a:pt x="19" y="1079"/>
                    </a:cubicBezTo>
                    <a:cubicBezTo>
                      <a:pt x="66" y="1079"/>
                      <a:pt x="239" y="1045"/>
                      <a:pt x="903" y="883"/>
                    </a:cubicBezTo>
                    <a:cubicBezTo>
                      <a:pt x="943" y="871"/>
                      <a:pt x="3931" y="77"/>
                      <a:pt x="7003" y="77"/>
                    </a:cubicBezTo>
                    <a:cubicBezTo>
                      <a:pt x="8207" y="77"/>
                      <a:pt x="9425" y="199"/>
                      <a:pt x="10482" y="538"/>
                    </a:cubicBezTo>
                    <a:cubicBezTo>
                      <a:pt x="10488" y="541"/>
                      <a:pt x="10495" y="542"/>
                      <a:pt x="10500" y="542"/>
                    </a:cubicBezTo>
                    <a:cubicBezTo>
                      <a:pt x="10542" y="542"/>
                      <a:pt x="10558" y="477"/>
                      <a:pt x="10509" y="467"/>
                    </a:cubicBezTo>
                    <a:cubicBezTo>
                      <a:pt x="9442" y="124"/>
                      <a:pt x="8215" y="1"/>
                      <a:pt x="7002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-6541634">
                <a:off x="-473215" y="2863270"/>
                <a:ext cx="262634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470" extrusionOk="0">
                    <a:moveTo>
                      <a:pt x="1991" y="0"/>
                    </a:moveTo>
                    <a:cubicBezTo>
                      <a:pt x="1986" y="0"/>
                      <a:pt x="1981" y="2"/>
                      <a:pt x="1977" y="5"/>
                    </a:cubicBezTo>
                    <a:cubicBezTo>
                      <a:pt x="1966" y="5"/>
                      <a:pt x="920" y="360"/>
                      <a:pt x="61" y="897"/>
                    </a:cubicBezTo>
                    <a:lnTo>
                      <a:pt x="1" y="935"/>
                    </a:lnTo>
                    <a:lnTo>
                      <a:pt x="67" y="963"/>
                    </a:lnTo>
                    <a:cubicBezTo>
                      <a:pt x="827" y="1324"/>
                      <a:pt x="1791" y="2446"/>
                      <a:pt x="1802" y="2457"/>
                    </a:cubicBezTo>
                    <a:cubicBezTo>
                      <a:pt x="1808" y="2466"/>
                      <a:pt x="1819" y="2470"/>
                      <a:pt x="1830" y="2470"/>
                    </a:cubicBezTo>
                    <a:cubicBezTo>
                      <a:pt x="1839" y="2470"/>
                      <a:pt x="1849" y="2467"/>
                      <a:pt x="1856" y="2462"/>
                    </a:cubicBezTo>
                    <a:cubicBezTo>
                      <a:pt x="1873" y="2446"/>
                      <a:pt x="1873" y="2424"/>
                      <a:pt x="1862" y="2408"/>
                    </a:cubicBezTo>
                    <a:cubicBezTo>
                      <a:pt x="1824" y="2364"/>
                      <a:pt x="926" y="1318"/>
                      <a:pt x="160" y="924"/>
                    </a:cubicBezTo>
                    <a:cubicBezTo>
                      <a:pt x="745" y="585"/>
                      <a:pt x="1358" y="300"/>
                      <a:pt x="1999" y="76"/>
                    </a:cubicBezTo>
                    <a:cubicBezTo>
                      <a:pt x="2021" y="70"/>
                      <a:pt x="2032" y="48"/>
                      <a:pt x="2021" y="27"/>
                    </a:cubicBezTo>
                    <a:cubicBezTo>
                      <a:pt x="2017" y="11"/>
                      <a:pt x="2004" y="0"/>
                      <a:pt x="1991" y="0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 rot="-6541634">
                <a:off x="-414051" y="3071201"/>
                <a:ext cx="319246" cy="497092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3846" extrusionOk="0">
                    <a:moveTo>
                      <a:pt x="2425" y="1"/>
                    </a:moveTo>
                    <a:cubicBezTo>
                      <a:pt x="2420" y="1"/>
                      <a:pt x="2415" y="1"/>
                      <a:pt x="2409" y="3"/>
                    </a:cubicBezTo>
                    <a:cubicBezTo>
                      <a:pt x="2398" y="8"/>
                      <a:pt x="1041" y="637"/>
                      <a:pt x="34" y="1771"/>
                    </a:cubicBezTo>
                    <a:lnTo>
                      <a:pt x="1" y="1809"/>
                    </a:lnTo>
                    <a:lnTo>
                      <a:pt x="45" y="1831"/>
                    </a:lnTo>
                    <a:cubicBezTo>
                      <a:pt x="1293" y="2438"/>
                      <a:pt x="2305" y="3818"/>
                      <a:pt x="2316" y="3829"/>
                    </a:cubicBezTo>
                    <a:cubicBezTo>
                      <a:pt x="2323" y="3839"/>
                      <a:pt x="2337" y="3845"/>
                      <a:pt x="2351" y="3845"/>
                    </a:cubicBezTo>
                    <a:cubicBezTo>
                      <a:pt x="2358" y="3845"/>
                      <a:pt x="2365" y="3843"/>
                      <a:pt x="2371" y="3840"/>
                    </a:cubicBezTo>
                    <a:cubicBezTo>
                      <a:pt x="2387" y="3823"/>
                      <a:pt x="2393" y="3801"/>
                      <a:pt x="2377" y="3785"/>
                    </a:cubicBezTo>
                    <a:cubicBezTo>
                      <a:pt x="2371" y="3768"/>
                      <a:pt x="1364" y="2411"/>
                      <a:pt x="127" y="1787"/>
                    </a:cubicBezTo>
                    <a:cubicBezTo>
                      <a:pt x="1123" y="692"/>
                      <a:pt x="2426" y="79"/>
                      <a:pt x="2442" y="74"/>
                    </a:cubicBezTo>
                    <a:cubicBezTo>
                      <a:pt x="2464" y="63"/>
                      <a:pt x="2470" y="41"/>
                      <a:pt x="2459" y="24"/>
                    </a:cubicBezTo>
                    <a:cubicBezTo>
                      <a:pt x="2454" y="8"/>
                      <a:pt x="2441" y="1"/>
                      <a:pt x="2425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 rot="-6541634">
                <a:off x="-301805" y="3404082"/>
                <a:ext cx="284994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4095" extrusionOk="0">
                    <a:moveTo>
                      <a:pt x="2148" y="1"/>
                    </a:moveTo>
                    <a:cubicBezTo>
                      <a:pt x="2141" y="1"/>
                      <a:pt x="2132" y="4"/>
                      <a:pt x="2125" y="10"/>
                    </a:cubicBezTo>
                    <a:cubicBezTo>
                      <a:pt x="2108" y="21"/>
                      <a:pt x="603" y="1297"/>
                      <a:pt x="17" y="2485"/>
                    </a:cubicBezTo>
                    <a:lnTo>
                      <a:pt x="1" y="2517"/>
                    </a:lnTo>
                    <a:lnTo>
                      <a:pt x="34" y="2534"/>
                    </a:lnTo>
                    <a:cubicBezTo>
                      <a:pt x="1096" y="3054"/>
                      <a:pt x="1829" y="4066"/>
                      <a:pt x="1834" y="4072"/>
                    </a:cubicBezTo>
                    <a:cubicBezTo>
                      <a:pt x="1843" y="4088"/>
                      <a:pt x="1855" y="4095"/>
                      <a:pt x="1868" y="4095"/>
                    </a:cubicBezTo>
                    <a:cubicBezTo>
                      <a:pt x="1897" y="4095"/>
                      <a:pt x="1927" y="4059"/>
                      <a:pt x="1900" y="4028"/>
                    </a:cubicBezTo>
                    <a:cubicBezTo>
                      <a:pt x="1889" y="4017"/>
                      <a:pt x="1161" y="3016"/>
                      <a:pt x="105" y="2485"/>
                    </a:cubicBezTo>
                    <a:cubicBezTo>
                      <a:pt x="696" y="1319"/>
                      <a:pt x="2163" y="82"/>
                      <a:pt x="2174" y="71"/>
                    </a:cubicBezTo>
                    <a:cubicBezTo>
                      <a:pt x="2204" y="45"/>
                      <a:pt x="2179" y="1"/>
                      <a:pt x="2148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 rot="-6541634">
                <a:off x="-86210" y="3102839"/>
                <a:ext cx="263410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122" extrusionOk="0">
                    <a:moveTo>
                      <a:pt x="1542" y="1"/>
                    </a:moveTo>
                    <a:cubicBezTo>
                      <a:pt x="1439" y="1"/>
                      <a:pt x="1307" y="38"/>
                      <a:pt x="1140" y="134"/>
                    </a:cubicBezTo>
                    <a:cubicBezTo>
                      <a:pt x="478" y="506"/>
                      <a:pt x="177" y="971"/>
                      <a:pt x="84" y="1130"/>
                    </a:cubicBezTo>
                    <a:cubicBezTo>
                      <a:pt x="1" y="1264"/>
                      <a:pt x="46" y="1452"/>
                      <a:pt x="236" y="1452"/>
                    </a:cubicBezTo>
                    <a:cubicBezTo>
                      <a:pt x="272" y="1452"/>
                      <a:pt x="312" y="1446"/>
                      <a:pt x="358" y="1431"/>
                    </a:cubicBezTo>
                    <a:lnTo>
                      <a:pt x="358" y="1431"/>
                    </a:lnTo>
                    <a:cubicBezTo>
                      <a:pt x="274" y="1711"/>
                      <a:pt x="385" y="1884"/>
                      <a:pt x="577" y="1884"/>
                    </a:cubicBezTo>
                    <a:cubicBezTo>
                      <a:pt x="663" y="1884"/>
                      <a:pt x="764" y="1850"/>
                      <a:pt x="872" y="1776"/>
                    </a:cubicBezTo>
                    <a:lnTo>
                      <a:pt x="872" y="1776"/>
                    </a:lnTo>
                    <a:cubicBezTo>
                      <a:pt x="844" y="1988"/>
                      <a:pt x="1038" y="2122"/>
                      <a:pt x="1229" y="2122"/>
                    </a:cubicBezTo>
                    <a:cubicBezTo>
                      <a:pt x="1368" y="2122"/>
                      <a:pt x="1506" y="2052"/>
                      <a:pt x="1556" y="1891"/>
                    </a:cubicBezTo>
                    <a:cubicBezTo>
                      <a:pt x="1582" y="1935"/>
                      <a:pt x="1653" y="1990"/>
                      <a:pt x="1730" y="1990"/>
                    </a:cubicBezTo>
                    <a:cubicBezTo>
                      <a:pt x="1815" y="1990"/>
                      <a:pt x="1907" y="1923"/>
                      <a:pt x="1956" y="1699"/>
                    </a:cubicBezTo>
                    <a:cubicBezTo>
                      <a:pt x="2038" y="1261"/>
                      <a:pt x="2027" y="812"/>
                      <a:pt x="1923" y="375"/>
                    </a:cubicBezTo>
                    <a:cubicBezTo>
                      <a:pt x="1891" y="252"/>
                      <a:pt x="1811" y="1"/>
                      <a:pt x="15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 rot="-6541634">
                <a:off x="-90886" y="3119653"/>
                <a:ext cx="177718" cy="215588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668" extrusionOk="0">
                    <a:moveTo>
                      <a:pt x="1146" y="0"/>
                    </a:moveTo>
                    <a:cubicBezTo>
                      <a:pt x="1109" y="0"/>
                      <a:pt x="1065" y="9"/>
                      <a:pt x="1013" y="31"/>
                    </a:cubicBezTo>
                    <a:cubicBezTo>
                      <a:pt x="674" y="168"/>
                      <a:pt x="176" y="617"/>
                      <a:pt x="1" y="945"/>
                    </a:cubicBezTo>
                    <a:cubicBezTo>
                      <a:pt x="252" y="622"/>
                      <a:pt x="871" y="371"/>
                      <a:pt x="871" y="370"/>
                    </a:cubicBezTo>
                    <a:lnTo>
                      <a:pt x="871" y="370"/>
                    </a:lnTo>
                    <a:cubicBezTo>
                      <a:pt x="871" y="371"/>
                      <a:pt x="324" y="967"/>
                      <a:pt x="231" y="1410"/>
                    </a:cubicBezTo>
                    <a:cubicBezTo>
                      <a:pt x="263" y="1378"/>
                      <a:pt x="636" y="847"/>
                      <a:pt x="997" y="491"/>
                    </a:cubicBezTo>
                    <a:lnTo>
                      <a:pt x="997" y="491"/>
                    </a:lnTo>
                    <a:cubicBezTo>
                      <a:pt x="997" y="491"/>
                      <a:pt x="959" y="792"/>
                      <a:pt x="751" y="1668"/>
                    </a:cubicBezTo>
                    <a:cubicBezTo>
                      <a:pt x="778" y="1635"/>
                      <a:pt x="1101" y="912"/>
                      <a:pt x="1150" y="480"/>
                    </a:cubicBezTo>
                    <a:cubicBezTo>
                      <a:pt x="1183" y="551"/>
                      <a:pt x="1265" y="808"/>
                      <a:pt x="1221" y="1542"/>
                    </a:cubicBezTo>
                    <a:cubicBezTo>
                      <a:pt x="1375" y="1317"/>
                      <a:pt x="1353" y="283"/>
                      <a:pt x="1353" y="283"/>
                    </a:cubicBezTo>
                    <a:cubicBezTo>
                      <a:pt x="1353" y="283"/>
                      <a:pt x="1353" y="0"/>
                      <a:pt x="1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 rot="-6541634">
                <a:off x="-202600" y="2883263"/>
                <a:ext cx="289001" cy="270002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9" extrusionOk="0">
                    <a:moveTo>
                      <a:pt x="522" y="1"/>
                    </a:moveTo>
                    <a:cubicBezTo>
                      <a:pt x="323" y="1"/>
                      <a:pt x="1" y="68"/>
                      <a:pt x="106" y="671"/>
                    </a:cubicBezTo>
                    <a:cubicBezTo>
                      <a:pt x="243" y="1421"/>
                      <a:pt x="577" y="1859"/>
                      <a:pt x="697" y="1996"/>
                    </a:cubicBezTo>
                    <a:cubicBezTo>
                      <a:pt x="746" y="2054"/>
                      <a:pt x="817" y="2088"/>
                      <a:pt x="884" y="2088"/>
                    </a:cubicBezTo>
                    <a:cubicBezTo>
                      <a:pt x="982" y="2088"/>
                      <a:pt x="1072" y="2016"/>
                      <a:pt x="1075" y="1837"/>
                    </a:cubicBezTo>
                    <a:cubicBezTo>
                      <a:pt x="1176" y="1909"/>
                      <a:pt x="1270" y="1942"/>
                      <a:pt x="1349" y="1942"/>
                    </a:cubicBezTo>
                    <a:cubicBezTo>
                      <a:pt x="1542" y="1942"/>
                      <a:pt x="1651" y="1750"/>
                      <a:pt x="1573" y="1460"/>
                    </a:cubicBezTo>
                    <a:lnTo>
                      <a:pt x="1573" y="1460"/>
                    </a:lnTo>
                    <a:cubicBezTo>
                      <a:pt x="1617" y="1481"/>
                      <a:pt x="1660" y="1491"/>
                      <a:pt x="1701" y="1491"/>
                    </a:cubicBezTo>
                    <a:cubicBezTo>
                      <a:pt x="1980" y="1491"/>
                      <a:pt x="2189" y="1062"/>
                      <a:pt x="1912" y="852"/>
                    </a:cubicBezTo>
                    <a:cubicBezTo>
                      <a:pt x="2016" y="830"/>
                      <a:pt x="2235" y="644"/>
                      <a:pt x="1858" y="414"/>
                    </a:cubicBezTo>
                    <a:cubicBezTo>
                      <a:pt x="1469" y="190"/>
                      <a:pt x="1042" y="47"/>
                      <a:pt x="599" y="4"/>
                    </a:cubicBezTo>
                    <a:cubicBezTo>
                      <a:pt x="577" y="2"/>
                      <a:pt x="551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 rot="-6541634">
                <a:off x="-183615" y="2971145"/>
                <a:ext cx="194908" cy="19671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522" extrusionOk="0">
                    <a:moveTo>
                      <a:pt x="225" y="1"/>
                    </a:moveTo>
                    <a:cubicBezTo>
                      <a:pt x="122" y="1"/>
                      <a:pt x="0" y="44"/>
                      <a:pt x="13" y="257"/>
                    </a:cubicBezTo>
                    <a:cubicBezTo>
                      <a:pt x="30" y="624"/>
                      <a:pt x="292" y="1248"/>
                      <a:pt x="544" y="1522"/>
                    </a:cubicBezTo>
                    <a:cubicBezTo>
                      <a:pt x="320" y="1171"/>
                      <a:pt x="287" y="504"/>
                      <a:pt x="287" y="504"/>
                    </a:cubicBezTo>
                    <a:lnTo>
                      <a:pt x="287" y="504"/>
                    </a:lnTo>
                    <a:cubicBezTo>
                      <a:pt x="287" y="504"/>
                      <a:pt x="670" y="1221"/>
                      <a:pt x="1059" y="1456"/>
                    </a:cubicBezTo>
                    <a:cubicBezTo>
                      <a:pt x="1031" y="1412"/>
                      <a:pt x="659" y="887"/>
                      <a:pt x="440" y="427"/>
                    </a:cubicBezTo>
                    <a:lnTo>
                      <a:pt x="440" y="427"/>
                    </a:lnTo>
                    <a:cubicBezTo>
                      <a:pt x="440" y="427"/>
                      <a:pt x="709" y="558"/>
                      <a:pt x="1469" y="1051"/>
                    </a:cubicBezTo>
                    <a:cubicBezTo>
                      <a:pt x="1447" y="1013"/>
                      <a:pt x="873" y="465"/>
                      <a:pt x="479" y="279"/>
                    </a:cubicBezTo>
                    <a:cubicBezTo>
                      <a:pt x="487" y="279"/>
                      <a:pt x="497" y="278"/>
                      <a:pt x="510" y="278"/>
                    </a:cubicBezTo>
                    <a:cubicBezTo>
                      <a:pt x="619" y="278"/>
                      <a:pt x="902" y="310"/>
                      <a:pt x="1508" y="564"/>
                    </a:cubicBezTo>
                    <a:cubicBezTo>
                      <a:pt x="1343" y="345"/>
                      <a:pt x="358" y="22"/>
                      <a:pt x="358" y="22"/>
                    </a:cubicBezTo>
                    <a:cubicBezTo>
                      <a:pt x="358" y="22"/>
                      <a:pt x="296" y="1"/>
                      <a:pt x="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 rot="-6541634">
                <a:off x="-449439" y="2945322"/>
                <a:ext cx="313429" cy="246866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910" extrusionOk="0">
                    <a:moveTo>
                      <a:pt x="1231" y="0"/>
                    </a:moveTo>
                    <a:cubicBezTo>
                      <a:pt x="1165" y="0"/>
                      <a:pt x="1078" y="35"/>
                      <a:pt x="969" y="132"/>
                    </a:cubicBezTo>
                    <a:cubicBezTo>
                      <a:pt x="640" y="433"/>
                      <a:pt x="378" y="800"/>
                      <a:pt x="203" y="1210"/>
                    </a:cubicBezTo>
                    <a:cubicBezTo>
                      <a:pt x="137" y="1380"/>
                      <a:pt x="0" y="1791"/>
                      <a:pt x="690" y="1884"/>
                    </a:cubicBezTo>
                    <a:cubicBezTo>
                      <a:pt x="835" y="1902"/>
                      <a:pt x="972" y="1909"/>
                      <a:pt x="1098" y="1909"/>
                    </a:cubicBezTo>
                    <a:cubicBezTo>
                      <a:pt x="1630" y="1909"/>
                      <a:pt x="1992" y="1776"/>
                      <a:pt x="2129" y="1714"/>
                    </a:cubicBezTo>
                    <a:cubicBezTo>
                      <a:pt x="2299" y="1643"/>
                      <a:pt x="2376" y="1402"/>
                      <a:pt x="2091" y="1303"/>
                    </a:cubicBezTo>
                    <a:cubicBezTo>
                      <a:pt x="2425" y="1052"/>
                      <a:pt x="2310" y="734"/>
                      <a:pt x="1877" y="718"/>
                    </a:cubicBezTo>
                    <a:cubicBezTo>
                      <a:pt x="2090" y="500"/>
                      <a:pt x="1861" y="150"/>
                      <a:pt x="1592" y="150"/>
                    </a:cubicBezTo>
                    <a:cubicBezTo>
                      <a:pt x="1529" y="150"/>
                      <a:pt x="1464" y="169"/>
                      <a:pt x="1401" y="214"/>
                    </a:cubicBezTo>
                    <a:cubicBezTo>
                      <a:pt x="1412" y="141"/>
                      <a:pt x="1362" y="0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 rot="-6541634">
                <a:off x="-370270" y="3024547"/>
                <a:ext cx="234329" cy="177847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76" extrusionOk="0">
                    <a:moveTo>
                      <a:pt x="1095" y="0"/>
                    </a:moveTo>
                    <a:cubicBezTo>
                      <a:pt x="838" y="88"/>
                      <a:pt x="236" y="931"/>
                      <a:pt x="236" y="931"/>
                    </a:cubicBezTo>
                    <a:cubicBezTo>
                      <a:pt x="236" y="931"/>
                      <a:pt x="1" y="1243"/>
                      <a:pt x="356" y="1336"/>
                    </a:cubicBezTo>
                    <a:cubicBezTo>
                      <a:pt x="468" y="1363"/>
                      <a:pt x="609" y="1376"/>
                      <a:pt x="761" y="1376"/>
                    </a:cubicBezTo>
                    <a:cubicBezTo>
                      <a:pt x="1095" y="1376"/>
                      <a:pt x="1482" y="1313"/>
                      <a:pt x="1719" y="1204"/>
                    </a:cubicBezTo>
                    <a:lnTo>
                      <a:pt x="1719" y="1204"/>
                    </a:lnTo>
                    <a:cubicBezTo>
                      <a:pt x="1622" y="1231"/>
                      <a:pt x="1510" y="1241"/>
                      <a:pt x="1396" y="1241"/>
                    </a:cubicBezTo>
                    <a:cubicBezTo>
                      <a:pt x="1043" y="1241"/>
                      <a:pt x="674" y="1144"/>
                      <a:pt x="674" y="1144"/>
                    </a:cubicBezTo>
                    <a:cubicBezTo>
                      <a:pt x="674" y="1144"/>
                      <a:pt x="1473" y="996"/>
                      <a:pt x="1812" y="695"/>
                    </a:cubicBezTo>
                    <a:lnTo>
                      <a:pt x="1812" y="695"/>
                    </a:lnTo>
                    <a:cubicBezTo>
                      <a:pt x="1763" y="706"/>
                      <a:pt x="1150" y="903"/>
                      <a:pt x="647" y="974"/>
                    </a:cubicBezTo>
                    <a:cubicBezTo>
                      <a:pt x="647" y="974"/>
                      <a:pt x="855" y="755"/>
                      <a:pt x="1550" y="181"/>
                    </a:cubicBezTo>
                    <a:lnTo>
                      <a:pt x="1550" y="181"/>
                    </a:lnTo>
                    <a:cubicBezTo>
                      <a:pt x="1506" y="192"/>
                      <a:pt x="816" y="575"/>
                      <a:pt x="515" y="892"/>
                    </a:cubicBezTo>
                    <a:cubicBezTo>
                      <a:pt x="537" y="816"/>
                      <a:pt x="619" y="558"/>
                      <a:pt x="10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 rot="-6541634">
                <a:off x="-415221" y="3144521"/>
                <a:ext cx="263410" cy="28602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3" extrusionOk="0">
                    <a:moveTo>
                      <a:pt x="1298" y="1"/>
                    </a:moveTo>
                    <a:cubicBezTo>
                      <a:pt x="1176" y="1"/>
                      <a:pt x="1051" y="106"/>
                      <a:pt x="976" y="314"/>
                    </a:cubicBezTo>
                    <a:cubicBezTo>
                      <a:pt x="917" y="207"/>
                      <a:pt x="818" y="162"/>
                      <a:pt x="714" y="162"/>
                    </a:cubicBezTo>
                    <a:cubicBezTo>
                      <a:pt x="499" y="162"/>
                      <a:pt x="265" y="360"/>
                      <a:pt x="346" y="615"/>
                    </a:cubicBezTo>
                    <a:cubicBezTo>
                      <a:pt x="327" y="606"/>
                      <a:pt x="298" y="599"/>
                      <a:pt x="267" y="599"/>
                    </a:cubicBezTo>
                    <a:cubicBezTo>
                      <a:pt x="151" y="599"/>
                      <a:pt x="0" y="684"/>
                      <a:pt x="138" y="1003"/>
                    </a:cubicBezTo>
                    <a:cubicBezTo>
                      <a:pt x="324" y="1408"/>
                      <a:pt x="598" y="1770"/>
                      <a:pt x="932" y="2060"/>
                    </a:cubicBezTo>
                    <a:cubicBezTo>
                      <a:pt x="1001" y="2117"/>
                      <a:pt x="1124" y="2212"/>
                      <a:pt x="1267" y="2212"/>
                    </a:cubicBezTo>
                    <a:cubicBezTo>
                      <a:pt x="1409" y="2212"/>
                      <a:pt x="1570" y="2119"/>
                      <a:pt x="1715" y="1803"/>
                    </a:cubicBezTo>
                    <a:cubicBezTo>
                      <a:pt x="2038" y="1113"/>
                      <a:pt x="2016" y="560"/>
                      <a:pt x="1999" y="379"/>
                    </a:cubicBezTo>
                    <a:cubicBezTo>
                      <a:pt x="1989" y="264"/>
                      <a:pt x="1905" y="165"/>
                      <a:pt x="1799" y="165"/>
                    </a:cubicBezTo>
                    <a:cubicBezTo>
                      <a:pt x="1734" y="165"/>
                      <a:pt x="1662" y="201"/>
                      <a:pt x="1594" y="292"/>
                    </a:cubicBezTo>
                    <a:cubicBezTo>
                      <a:pt x="1527" y="97"/>
                      <a:pt x="1414" y="1"/>
                      <a:pt x="12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-6541634">
                <a:off x="-332472" y="3147205"/>
                <a:ext cx="179915" cy="222309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20" extrusionOk="0">
                    <a:moveTo>
                      <a:pt x="888" y="0"/>
                    </a:moveTo>
                    <a:cubicBezTo>
                      <a:pt x="882" y="55"/>
                      <a:pt x="882" y="701"/>
                      <a:pt x="795" y="1199"/>
                    </a:cubicBezTo>
                    <a:cubicBezTo>
                      <a:pt x="795" y="1199"/>
                      <a:pt x="652" y="936"/>
                      <a:pt x="318" y="99"/>
                    </a:cubicBezTo>
                    <a:lnTo>
                      <a:pt x="318" y="99"/>
                    </a:lnTo>
                    <a:cubicBezTo>
                      <a:pt x="313" y="137"/>
                      <a:pt x="466" y="914"/>
                      <a:pt x="680" y="1298"/>
                    </a:cubicBezTo>
                    <a:cubicBezTo>
                      <a:pt x="608" y="1254"/>
                      <a:pt x="395" y="1095"/>
                      <a:pt x="1" y="471"/>
                    </a:cubicBezTo>
                    <a:lnTo>
                      <a:pt x="1" y="471"/>
                    </a:lnTo>
                    <a:cubicBezTo>
                      <a:pt x="12" y="745"/>
                      <a:pt x="630" y="1577"/>
                      <a:pt x="630" y="1577"/>
                    </a:cubicBezTo>
                    <a:cubicBezTo>
                      <a:pt x="630" y="1577"/>
                      <a:pt x="734" y="1719"/>
                      <a:pt x="860" y="1719"/>
                    </a:cubicBezTo>
                    <a:cubicBezTo>
                      <a:pt x="921" y="1719"/>
                      <a:pt x="989" y="1685"/>
                      <a:pt x="1052" y="1582"/>
                    </a:cubicBezTo>
                    <a:cubicBezTo>
                      <a:pt x="1249" y="1276"/>
                      <a:pt x="1391" y="619"/>
                      <a:pt x="1347" y="247"/>
                    </a:cubicBezTo>
                    <a:lnTo>
                      <a:pt x="1347" y="247"/>
                    </a:lnTo>
                    <a:cubicBezTo>
                      <a:pt x="1325" y="663"/>
                      <a:pt x="970" y="1221"/>
                      <a:pt x="970" y="1221"/>
                    </a:cubicBezTo>
                    <a:cubicBezTo>
                      <a:pt x="970" y="1221"/>
                      <a:pt x="1068" y="422"/>
                      <a:pt x="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rot="-6541634">
                <a:off x="-292546" y="3241408"/>
                <a:ext cx="322735" cy="255009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973" extrusionOk="0">
                    <a:moveTo>
                      <a:pt x="738" y="1"/>
                    </a:moveTo>
                    <a:cubicBezTo>
                      <a:pt x="588" y="1"/>
                      <a:pt x="456" y="133"/>
                      <a:pt x="586" y="352"/>
                    </a:cubicBezTo>
                    <a:cubicBezTo>
                      <a:pt x="573" y="351"/>
                      <a:pt x="559" y="351"/>
                      <a:pt x="546" y="351"/>
                    </a:cubicBezTo>
                    <a:cubicBezTo>
                      <a:pt x="158" y="351"/>
                      <a:pt x="66" y="657"/>
                      <a:pt x="367" y="938"/>
                    </a:cubicBezTo>
                    <a:cubicBezTo>
                      <a:pt x="1" y="976"/>
                      <a:pt x="12" y="1600"/>
                      <a:pt x="411" y="1633"/>
                    </a:cubicBezTo>
                    <a:cubicBezTo>
                      <a:pt x="336" y="1703"/>
                      <a:pt x="250" y="1973"/>
                      <a:pt x="666" y="1973"/>
                    </a:cubicBezTo>
                    <a:cubicBezTo>
                      <a:pt x="674" y="1973"/>
                      <a:pt x="682" y="1972"/>
                      <a:pt x="690" y="1972"/>
                    </a:cubicBezTo>
                    <a:cubicBezTo>
                      <a:pt x="1134" y="1956"/>
                      <a:pt x="1566" y="1841"/>
                      <a:pt x="1966" y="1644"/>
                    </a:cubicBezTo>
                    <a:cubicBezTo>
                      <a:pt x="2125" y="1562"/>
                      <a:pt x="2497" y="1332"/>
                      <a:pt x="2031" y="817"/>
                    </a:cubicBezTo>
                    <a:cubicBezTo>
                      <a:pt x="1511" y="259"/>
                      <a:pt x="991" y="67"/>
                      <a:pt x="816" y="13"/>
                    </a:cubicBezTo>
                    <a:cubicBezTo>
                      <a:pt x="791" y="5"/>
                      <a:pt x="764" y="1"/>
                      <a:pt x="7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 rot="-6541634">
                <a:off x="-254363" y="3236342"/>
                <a:ext cx="241308" cy="174745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52" extrusionOk="0">
                    <a:moveTo>
                      <a:pt x="531" y="1"/>
                    </a:moveTo>
                    <a:lnTo>
                      <a:pt x="531" y="1"/>
                    </a:lnTo>
                    <a:cubicBezTo>
                      <a:pt x="903" y="176"/>
                      <a:pt x="1292" y="723"/>
                      <a:pt x="1292" y="723"/>
                    </a:cubicBezTo>
                    <a:cubicBezTo>
                      <a:pt x="1292" y="723"/>
                      <a:pt x="605" y="334"/>
                      <a:pt x="150" y="334"/>
                    </a:cubicBezTo>
                    <a:cubicBezTo>
                      <a:pt x="144" y="334"/>
                      <a:pt x="138" y="335"/>
                      <a:pt x="131" y="335"/>
                    </a:cubicBezTo>
                    <a:cubicBezTo>
                      <a:pt x="175" y="357"/>
                      <a:pt x="772" y="597"/>
                      <a:pt x="1199" y="871"/>
                    </a:cubicBezTo>
                    <a:cubicBezTo>
                      <a:pt x="1199" y="871"/>
                      <a:pt x="947" y="899"/>
                      <a:pt x="198" y="899"/>
                    </a:cubicBezTo>
                    <a:cubicBezTo>
                      <a:pt x="135" y="899"/>
                      <a:pt x="70" y="899"/>
                      <a:pt x="0" y="898"/>
                    </a:cubicBezTo>
                    <a:lnTo>
                      <a:pt x="0" y="898"/>
                    </a:lnTo>
                    <a:cubicBezTo>
                      <a:pt x="33" y="913"/>
                      <a:pt x="616" y="1029"/>
                      <a:pt x="1053" y="1029"/>
                    </a:cubicBezTo>
                    <a:cubicBezTo>
                      <a:pt x="1123" y="1029"/>
                      <a:pt x="1189" y="1026"/>
                      <a:pt x="1248" y="1019"/>
                    </a:cubicBezTo>
                    <a:lnTo>
                      <a:pt x="1248" y="1019"/>
                    </a:lnTo>
                    <a:cubicBezTo>
                      <a:pt x="1188" y="1063"/>
                      <a:pt x="953" y="1205"/>
                      <a:pt x="230" y="1331"/>
                    </a:cubicBezTo>
                    <a:cubicBezTo>
                      <a:pt x="269" y="1345"/>
                      <a:pt x="325" y="1351"/>
                      <a:pt x="392" y="1351"/>
                    </a:cubicBezTo>
                    <a:cubicBezTo>
                      <a:pt x="765" y="1351"/>
                      <a:pt x="1483" y="1167"/>
                      <a:pt x="1483" y="1167"/>
                    </a:cubicBezTo>
                    <a:cubicBezTo>
                      <a:pt x="1483" y="1167"/>
                      <a:pt x="1867" y="1079"/>
                      <a:pt x="1653" y="784"/>
                    </a:cubicBezTo>
                    <a:cubicBezTo>
                      <a:pt x="1440" y="483"/>
                      <a:pt x="892" y="99"/>
                      <a:pt x="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 rot="-6541634">
                <a:off x="-203952" y="3134738"/>
                <a:ext cx="132351" cy="13235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024" extrusionOk="0">
                    <a:moveTo>
                      <a:pt x="515" y="0"/>
                    </a:moveTo>
                    <a:cubicBezTo>
                      <a:pt x="230" y="0"/>
                      <a:pt x="0" y="230"/>
                      <a:pt x="0" y="515"/>
                    </a:cubicBezTo>
                    <a:cubicBezTo>
                      <a:pt x="0" y="794"/>
                      <a:pt x="230" y="1024"/>
                      <a:pt x="515" y="1024"/>
                    </a:cubicBezTo>
                    <a:cubicBezTo>
                      <a:pt x="799" y="1024"/>
                      <a:pt x="1024" y="794"/>
                      <a:pt x="1024" y="515"/>
                    </a:cubicBezTo>
                    <a:cubicBezTo>
                      <a:pt x="1024" y="230"/>
                      <a:pt x="799" y="0"/>
                      <a:pt x="5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 rot="-6541634">
                <a:off x="-320359" y="3564187"/>
                <a:ext cx="1403775" cy="289906"/>
              </a:xfrm>
              <a:custGeom>
                <a:avLst/>
                <a:gdLst/>
                <a:ahLst/>
                <a:cxnLst/>
                <a:rect l="l" t="t" r="r" b="b"/>
                <a:pathLst>
                  <a:path w="10861" h="2243" extrusionOk="0">
                    <a:moveTo>
                      <a:pt x="822" y="1"/>
                    </a:moveTo>
                    <a:cubicBezTo>
                      <a:pt x="548" y="1"/>
                      <a:pt x="275" y="5"/>
                      <a:pt x="1" y="14"/>
                    </a:cubicBezTo>
                    <a:lnTo>
                      <a:pt x="6" y="91"/>
                    </a:lnTo>
                    <a:cubicBezTo>
                      <a:pt x="279" y="82"/>
                      <a:pt x="552" y="77"/>
                      <a:pt x="825" y="77"/>
                    </a:cubicBezTo>
                    <a:cubicBezTo>
                      <a:pt x="3174" y="77"/>
                      <a:pt x="5517" y="414"/>
                      <a:pt x="7773" y="1076"/>
                    </a:cubicBezTo>
                    <a:cubicBezTo>
                      <a:pt x="9667" y="1640"/>
                      <a:pt x="10806" y="2237"/>
                      <a:pt x="10822" y="2242"/>
                    </a:cubicBezTo>
                    <a:lnTo>
                      <a:pt x="10860" y="2171"/>
                    </a:lnTo>
                    <a:cubicBezTo>
                      <a:pt x="10849" y="2166"/>
                      <a:pt x="9700" y="1569"/>
                      <a:pt x="7801" y="1005"/>
                    </a:cubicBezTo>
                    <a:cubicBezTo>
                      <a:pt x="5530" y="338"/>
                      <a:pt x="3180" y="1"/>
                      <a:pt x="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 rot="-6541634">
                <a:off x="104891" y="2822339"/>
                <a:ext cx="379993" cy="190772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1476" extrusionOk="0">
                    <a:moveTo>
                      <a:pt x="285" y="1"/>
                    </a:moveTo>
                    <a:cubicBezTo>
                      <a:pt x="113" y="1"/>
                      <a:pt x="0" y="14"/>
                      <a:pt x="0" y="14"/>
                    </a:cubicBezTo>
                    <a:cubicBezTo>
                      <a:pt x="712" y="1202"/>
                      <a:pt x="2939" y="1476"/>
                      <a:pt x="2939" y="1476"/>
                    </a:cubicBezTo>
                    <a:cubicBezTo>
                      <a:pt x="2939" y="1476"/>
                      <a:pt x="2064" y="710"/>
                      <a:pt x="1483" y="305"/>
                    </a:cubicBezTo>
                    <a:cubicBezTo>
                      <a:pt x="1109" y="46"/>
                      <a:pt x="599" y="1"/>
                      <a:pt x="2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 rot="-6541634">
                <a:off x="236711" y="2933958"/>
                <a:ext cx="279566" cy="31989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1374"/>
                      <a:pt x="2163" y="2474"/>
                      <a:pt x="2163" y="2474"/>
                    </a:cubicBezTo>
                    <a:cubicBezTo>
                      <a:pt x="2163" y="2474"/>
                      <a:pt x="1648" y="1429"/>
                      <a:pt x="1265" y="838"/>
                    </a:cubicBezTo>
                    <a:cubicBezTo>
                      <a:pt x="882" y="247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 rot="-6541634">
                <a:off x="-31269" y="3068402"/>
                <a:ext cx="418250" cy="10856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840" extrusionOk="0">
                    <a:moveTo>
                      <a:pt x="2164" y="1"/>
                    </a:moveTo>
                    <a:cubicBezTo>
                      <a:pt x="1454" y="1"/>
                      <a:pt x="556" y="116"/>
                      <a:pt x="0" y="615"/>
                    </a:cubicBezTo>
                    <a:cubicBezTo>
                      <a:pt x="0" y="615"/>
                      <a:pt x="506" y="840"/>
                      <a:pt x="1045" y="840"/>
                    </a:cubicBezTo>
                    <a:cubicBezTo>
                      <a:pt x="1199" y="840"/>
                      <a:pt x="1357" y="821"/>
                      <a:pt x="1505" y="774"/>
                    </a:cubicBezTo>
                    <a:cubicBezTo>
                      <a:pt x="2179" y="560"/>
                      <a:pt x="3235" y="84"/>
                      <a:pt x="3235" y="84"/>
                    </a:cubicBezTo>
                    <a:cubicBezTo>
                      <a:pt x="3235" y="84"/>
                      <a:pt x="2768" y="1"/>
                      <a:pt x="21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 rot="-6541634">
                <a:off x="-40717" y="3266303"/>
                <a:ext cx="407652" cy="133902"/>
              </a:xfrm>
              <a:custGeom>
                <a:avLst/>
                <a:gdLst/>
                <a:ahLst/>
                <a:cxnLst/>
                <a:rect l="l" t="t" r="r" b="b"/>
                <a:pathLst>
                  <a:path w="3154" h="1036" extrusionOk="0">
                    <a:moveTo>
                      <a:pt x="2911" y="0"/>
                    </a:moveTo>
                    <a:cubicBezTo>
                      <a:pt x="2308" y="0"/>
                      <a:pt x="731" y="84"/>
                      <a:pt x="1" y="920"/>
                    </a:cubicBezTo>
                    <a:cubicBezTo>
                      <a:pt x="1" y="920"/>
                      <a:pt x="370" y="1035"/>
                      <a:pt x="804" y="1035"/>
                    </a:cubicBezTo>
                    <a:cubicBezTo>
                      <a:pt x="1039" y="1035"/>
                      <a:pt x="1292" y="1002"/>
                      <a:pt x="1517" y="898"/>
                    </a:cubicBezTo>
                    <a:cubicBezTo>
                      <a:pt x="2163" y="602"/>
                      <a:pt x="3153" y="6"/>
                      <a:pt x="3153" y="6"/>
                    </a:cubicBezTo>
                    <a:cubicBezTo>
                      <a:pt x="3153" y="6"/>
                      <a:pt x="3063" y="0"/>
                      <a:pt x="29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 rot="-6541634">
                <a:off x="-38176" y="3453389"/>
                <a:ext cx="390591" cy="170997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323" extrusionOk="0">
                    <a:moveTo>
                      <a:pt x="3022" y="0"/>
                    </a:moveTo>
                    <a:cubicBezTo>
                      <a:pt x="3022" y="0"/>
                      <a:pt x="778" y="142"/>
                      <a:pt x="1" y="1286"/>
                    </a:cubicBezTo>
                    <a:cubicBezTo>
                      <a:pt x="1" y="1286"/>
                      <a:pt x="198" y="1322"/>
                      <a:pt x="470" y="1322"/>
                    </a:cubicBezTo>
                    <a:cubicBezTo>
                      <a:pt x="778" y="1322"/>
                      <a:pt x="1183" y="1276"/>
                      <a:pt x="1506" y="1078"/>
                    </a:cubicBezTo>
                    <a:cubicBezTo>
                      <a:pt x="2113" y="712"/>
                      <a:pt x="3022" y="0"/>
                      <a:pt x="30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 rot="-6541634">
                <a:off x="-27737" y="3582829"/>
                <a:ext cx="364483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678" extrusionOk="0">
                    <a:moveTo>
                      <a:pt x="2819" y="1"/>
                    </a:moveTo>
                    <a:cubicBezTo>
                      <a:pt x="2819" y="1"/>
                      <a:pt x="619" y="439"/>
                      <a:pt x="0" y="1676"/>
                    </a:cubicBezTo>
                    <a:cubicBezTo>
                      <a:pt x="0" y="1676"/>
                      <a:pt x="25" y="1677"/>
                      <a:pt x="69" y="1677"/>
                    </a:cubicBezTo>
                    <a:cubicBezTo>
                      <a:pt x="290" y="1677"/>
                      <a:pt x="1000" y="1646"/>
                      <a:pt x="1462" y="1276"/>
                    </a:cubicBezTo>
                    <a:cubicBezTo>
                      <a:pt x="2009" y="833"/>
                      <a:pt x="2819" y="1"/>
                      <a:pt x="28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 rot="-6541634">
                <a:off x="11895" y="3779039"/>
                <a:ext cx="365129" cy="216751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677" extrusionOk="0">
                    <a:moveTo>
                      <a:pt x="2825" y="0"/>
                    </a:moveTo>
                    <a:cubicBezTo>
                      <a:pt x="2825" y="0"/>
                      <a:pt x="619" y="433"/>
                      <a:pt x="0" y="1675"/>
                    </a:cubicBezTo>
                    <a:cubicBezTo>
                      <a:pt x="0" y="1675"/>
                      <a:pt x="25" y="1677"/>
                      <a:pt x="69" y="1677"/>
                    </a:cubicBezTo>
                    <a:cubicBezTo>
                      <a:pt x="292" y="1677"/>
                      <a:pt x="1005" y="1646"/>
                      <a:pt x="1462" y="1276"/>
                    </a:cubicBezTo>
                    <a:cubicBezTo>
                      <a:pt x="2009" y="827"/>
                      <a:pt x="2825" y="0"/>
                      <a:pt x="28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 rot="-6541634">
                <a:off x="64074" y="3962049"/>
                <a:ext cx="356728" cy="229288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774" extrusionOk="0">
                    <a:moveTo>
                      <a:pt x="2760" y="0"/>
                    </a:moveTo>
                    <a:cubicBezTo>
                      <a:pt x="2759" y="0"/>
                      <a:pt x="581" y="509"/>
                      <a:pt x="1" y="1774"/>
                    </a:cubicBezTo>
                    <a:cubicBezTo>
                      <a:pt x="1" y="1774"/>
                      <a:pt x="3" y="1774"/>
                      <a:pt x="6" y="1774"/>
                    </a:cubicBezTo>
                    <a:cubicBezTo>
                      <a:pt x="82" y="1774"/>
                      <a:pt x="939" y="1764"/>
                      <a:pt x="1446" y="1319"/>
                    </a:cubicBezTo>
                    <a:cubicBezTo>
                      <a:pt x="1977" y="854"/>
                      <a:pt x="2760" y="0"/>
                      <a:pt x="27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 rot="-6541634">
                <a:off x="111722" y="4115279"/>
                <a:ext cx="338374" cy="256947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1988" extrusionOk="0">
                    <a:moveTo>
                      <a:pt x="2617" y="1"/>
                    </a:moveTo>
                    <a:lnTo>
                      <a:pt x="2617" y="1"/>
                    </a:lnTo>
                    <a:cubicBezTo>
                      <a:pt x="2617" y="1"/>
                      <a:pt x="477" y="685"/>
                      <a:pt x="1" y="1988"/>
                    </a:cubicBezTo>
                    <a:cubicBezTo>
                      <a:pt x="1" y="1988"/>
                      <a:pt x="915" y="1928"/>
                      <a:pt x="1408" y="1424"/>
                    </a:cubicBezTo>
                    <a:cubicBezTo>
                      <a:pt x="1906" y="921"/>
                      <a:pt x="2617" y="1"/>
                      <a:pt x="2617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 rot="-6541634">
                <a:off x="242586" y="3129641"/>
                <a:ext cx="278920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69" extrusionOk="0">
                    <a:moveTo>
                      <a:pt x="1" y="0"/>
                    </a:moveTo>
                    <a:cubicBezTo>
                      <a:pt x="209" y="1369"/>
                      <a:pt x="2157" y="2469"/>
                      <a:pt x="2157" y="2469"/>
                    </a:cubicBezTo>
                    <a:cubicBezTo>
                      <a:pt x="2157" y="2469"/>
                      <a:pt x="1648" y="1429"/>
                      <a:pt x="1265" y="832"/>
                    </a:cubicBezTo>
                    <a:cubicBezTo>
                      <a:pt x="882" y="24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 rot="-6541634">
                <a:off x="258804" y="3308822"/>
                <a:ext cx="278920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3" y="1369"/>
                      <a:pt x="2158" y="2469"/>
                      <a:pt x="2158" y="2469"/>
                    </a:cubicBezTo>
                    <a:cubicBezTo>
                      <a:pt x="2158" y="2469"/>
                      <a:pt x="1648" y="1429"/>
                      <a:pt x="1265" y="838"/>
                    </a:cubicBezTo>
                    <a:cubicBezTo>
                      <a:pt x="882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 rot="-6541634">
                <a:off x="332306" y="3458288"/>
                <a:ext cx="226574" cy="360218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2787" extrusionOk="0">
                    <a:moveTo>
                      <a:pt x="17" y="1"/>
                    </a:moveTo>
                    <a:cubicBezTo>
                      <a:pt x="0" y="1385"/>
                      <a:pt x="1752" y="2787"/>
                      <a:pt x="1752" y="2787"/>
                    </a:cubicBezTo>
                    <a:cubicBezTo>
                      <a:pt x="1752" y="2787"/>
                      <a:pt x="1413" y="1670"/>
                      <a:pt x="1134" y="1030"/>
                    </a:cubicBezTo>
                    <a:cubicBezTo>
                      <a:pt x="849" y="384"/>
                      <a:pt x="17" y="1"/>
                      <a:pt x="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 rot="-6541634">
                <a:off x="361014" y="3621885"/>
                <a:ext cx="227220" cy="359571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 rot="-6541634">
                <a:off x="370675" y="3842889"/>
                <a:ext cx="221662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1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6" y="1167"/>
                      <a:pt x="1714" y="2174"/>
                      <a:pt x="1714" y="2174"/>
                    </a:cubicBezTo>
                    <a:cubicBezTo>
                      <a:pt x="1714" y="2174"/>
                      <a:pt x="1320" y="1276"/>
                      <a:pt x="1030" y="761"/>
                    </a:cubicBezTo>
                    <a:cubicBezTo>
                      <a:pt x="734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 rot="-6541634">
                <a:off x="415524" y="3980540"/>
                <a:ext cx="220887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21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0" y="1161"/>
                      <a:pt x="1708" y="2174"/>
                      <a:pt x="1708" y="2174"/>
                    </a:cubicBezTo>
                    <a:cubicBezTo>
                      <a:pt x="1708" y="2174"/>
                      <a:pt x="1320" y="1276"/>
                      <a:pt x="1024" y="756"/>
                    </a:cubicBezTo>
                    <a:cubicBezTo>
                      <a:pt x="728" y="24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 rot="-6541634">
                <a:off x="922418" y="4374523"/>
                <a:ext cx="1332301" cy="1122658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 rot="-6541634">
                <a:off x="1169399" y="4540506"/>
                <a:ext cx="938220" cy="1113223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 rot="-6541634">
                <a:off x="1239100" y="4556424"/>
                <a:ext cx="810909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 rot="-6541634">
                <a:off x="1102511" y="3566992"/>
                <a:ext cx="472794" cy="930594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 rot="-6541634">
                <a:off x="1319822" y="3696177"/>
                <a:ext cx="380639" cy="165180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 rot="-6541634">
                <a:off x="1670278" y="3702067"/>
                <a:ext cx="58162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 rot="-6541634">
                <a:off x="1107762" y="3890943"/>
                <a:ext cx="410495" cy="147990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 rot="-6541634">
                <a:off x="1521182" y="3904963"/>
                <a:ext cx="73026" cy="300504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rot="-6541634">
                <a:off x="1383850" y="4022158"/>
                <a:ext cx="172935" cy="420448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 rot="-6541634">
                <a:off x="1630449" y="3569948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 rot="-6541634">
                <a:off x="1736949" y="3671104"/>
                <a:ext cx="179010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rot="-6541634">
                <a:off x="1636961" y="3893449"/>
                <a:ext cx="178881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 rot="-6541634">
                <a:off x="1444986" y="3500745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 rot="-6541634">
                <a:off x="1225849" y="3699232"/>
                <a:ext cx="17810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034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19" y="6"/>
                      <a:pt x="0" y="565"/>
                      <a:pt x="329" y="888"/>
                    </a:cubicBezTo>
                    <a:cubicBezTo>
                      <a:pt x="428" y="985"/>
                      <a:pt x="559" y="1034"/>
                      <a:pt x="689" y="1034"/>
                    </a:cubicBezTo>
                    <a:cubicBezTo>
                      <a:pt x="823" y="1034"/>
                      <a:pt x="957" y="982"/>
                      <a:pt x="1057" y="877"/>
                    </a:cubicBezTo>
                    <a:cubicBezTo>
                      <a:pt x="1378" y="550"/>
                      <a:pt x="1146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 rot="-6541634">
                <a:off x="1560523" y="4111050"/>
                <a:ext cx="178235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8" extrusionOk="0">
                    <a:moveTo>
                      <a:pt x="691" y="0"/>
                    </a:moveTo>
                    <a:cubicBezTo>
                      <a:pt x="689" y="0"/>
                      <a:pt x="687" y="1"/>
                      <a:pt x="684" y="1"/>
                    </a:cubicBezTo>
                    <a:cubicBezTo>
                      <a:pt x="225" y="6"/>
                      <a:pt x="0" y="570"/>
                      <a:pt x="329" y="893"/>
                    </a:cubicBezTo>
                    <a:cubicBezTo>
                      <a:pt x="428" y="989"/>
                      <a:pt x="557" y="1037"/>
                      <a:pt x="687" y="1037"/>
                    </a:cubicBezTo>
                    <a:cubicBezTo>
                      <a:pt x="823" y="1037"/>
                      <a:pt x="959" y="985"/>
                      <a:pt x="1062" y="882"/>
                    </a:cubicBezTo>
                    <a:cubicBezTo>
                      <a:pt x="1378" y="555"/>
                      <a:pt x="1147" y="0"/>
                      <a:pt x="6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 rot="-6541634">
                <a:off x="239832" y="4616733"/>
                <a:ext cx="1202793" cy="1546596"/>
              </a:xfrm>
              <a:custGeom>
                <a:avLst/>
                <a:gdLst/>
                <a:ahLst/>
                <a:cxnLst/>
                <a:rect l="l" t="t" r="r" b="b"/>
                <a:pathLst>
                  <a:path w="9306" h="11966" extrusionOk="0">
                    <a:moveTo>
                      <a:pt x="8939" y="1"/>
                    </a:moveTo>
                    <a:cubicBezTo>
                      <a:pt x="8939" y="1"/>
                      <a:pt x="3931" y="1451"/>
                      <a:pt x="2820" y="2332"/>
                    </a:cubicBezTo>
                    <a:cubicBezTo>
                      <a:pt x="1714" y="3214"/>
                      <a:pt x="2984" y="3296"/>
                      <a:pt x="3351" y="3559"/>
                    </a:cubicBezTo>
                    <a:cubicBezTo>
                      <a:pt x="3723" y="3821"/>
                      <a:pt x="2250" y="4297"/>
                      <a:pt x="1594" y="4708"/>
                    </a:cubicBezTo>
                    <a:cubicBezTo>
                      <a:pt x="931" y="5118"/>
                      <a:pt x="482" y="6252"/>
                      <a:pt x="1397" y="6273"/>
                    </a:cubicBezTo>
                    <a:cubicBezTo>
                      <a:pt x="1922" y="6284"/>
                      <a:pt x="2190" y="6290"/>
                      <a:pt x="2168" y="6470"/>
                    </a:cubicBezTo>
                    <a:cubicBezTo>
                      <a:pt x="2152" y="6651"/>
                      <a:pt x="762" y="7390"/>
                      <a:pt x="384" y="8123"/>
                    </a:cubicBezTo>
                    <a:cubicBezTo>
                      <a:pt x="1" y="8851"/>
                      <a:pt x="592" y="8824"/>
                      <a:pt x="866" y="8994"/>
                    </a:cubicBezTo>
                    <a:cubicBezTo>
                      <a:pt x="1145" y="9169"/>
                      <a:pt x="83" y="10023"/>
                      <a:pt x="203" y="11019"/>
                    </a:cubicBezTo>
                    <a:cubicBezTo>
                      <a:pt x="282" y="11667"/>
                      <a:pt x="640" y="11965"/>
                      <a:pt x="1038" y="11965"/>
                    </a:cubicBezTo>
                    <a:cubicBezTo>
                      <a:pt x="1251" y="11965"/>
                      <a:pt x="1477" y="11879"/>
                      <a:pt x="1676" y="11714"/>
                    </a:cubicBezTo>
                    <a:cubicBezTo>
                      <a:pt x="2245" y="11243"/>
                      <a:pt x="2316" y="10023"/>
                      <a:pt x="2469" y="9891"/>
                    </a:cubicBezTo>
                    <a:cubicBezTo>
                      <a:pt x="2477" y="9885"/>
                      <a:pt x="2483" y="9882"/>
                      <a:pt x="2490" y="9882"/>
                    </a:cubicBezTo>
                    <a:cubicBezTo>
                      <a:pt x="2611" y="9882"/>
                      <a:pt x="2556" y="11011"/>
                      <a:pt x="3172" y="11011"/>
                    </a:cubicBezTo>
                    <a:cubicBezTo>
                      <a:pt x="3191" y="11011"/>
                      <a:pt x="3210" y="11010"/>
                      <a:pt x="3230" y="11008"/>
                    </a:cubicBezTo>
                    <a:cubicBezTo>
                      <a:pt x="3942" y="10937"/>
                      <a:pt x="3794" y="8337"/>
                      <a:pt x="4040" y="7784"/>
                    </a:cubicBezTo>
                    <a:cubicBezTo>
                      <a:pt x="4076" y="7702"/>
                      <a:pt x="4111" y="7666"/>
                      <a:pt x="4147" y="7666"/>
                    </a:cubicBezTo>
                    <a:cubicBezTo>
                      <a:pt x="4353" y="7666"/>
                      <a:pt x="4580" y="8835"/>
                      <a:pt x="5036" y="9120"/>
                    </a:cubicBezTo>
                    <a:cubicBezTo>
                      <a:pt x="5073" y="9142"/>
                      <a:pt x="5109" y="9152"/>
                      <a:pt x="5145" y="9152"/>
                    </a:cubicBezTo>
                    <a:cubicBezTo>
                      <a:pt x="5644" y="9152"/>
                      <a:pt x="6126" y="7129"/>
                      <a:pt x="6350" y="5781"/>
                    </a:cubicBezTo>
                    <a:cubicBezTo>
                      <a:pt x="6438" y="5510"/>
                      <a:pt x="6512" y="5409"/>
                      <a:pt x="6581" y="5409"/>
                    </a:cubicBezTo>
                    <a:cubicBezTo>
                      <a:pt x="6743" y="5409"/>
                      <a:pt x="6871" y="5980"/>
                      <a:pt x="7056" y="6208"/>
                    </a:cubicBezTo>
                    <a:cubicBezTo>
                      <a:pt x="7072" y="6227"/>
                      <a:pt x="7093" y="6236"/>
                      <a:pt x="7119" y="6236"/>
                    </a:cubicBezTo>
                    <a:cubicBezTo>
                      <a:pt x="7546" y="6236"/>
                      <a:pt x="9305" y="3819"/>
                      <a:pt x="8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 rot="-6541634">
                <a:off x="373937" y="4793902"/>
                <a:ext cx="921934" cy="1150835"/>
              </a:xfrm>
              <a:custGeom>
                <a:avLst/>
                <a:gdLst/>
                <a:ahLst/>
                <a:cxnLst/>
                <a:rect l="l" t="t" r="r" b="b"/>
                <a:pathLst>
                  <a:path w="7133" h="8904" extrusionOk="0">
                    <a:moveTo>
                      <a:pt x="7056" y="1"/>
                    </a:moveTo>
                    <a:cubicBezTo>
                      <a:pt x="7039" y="1"/>
                      <a:pt x="6690" y="161"/>
                      <a:pt x="6705" y="177"/>
                    </a:cubicBez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6286" y="629"/>
                      <a:pt x="1405" y="4726"/>
                      <a:pt x="6" y="8842"/>
                    </a:cubicBezTo>
                    <a:cubicBezTo>
                      <a:pt x="0" y="8869"/>
                      <a:pt x="11" y="8891"/>
                      <a:pt x="39" y="8902"/>
                    </a:cubicBezTo>
                    <a:cubicBezTo>
                      <a:pt x="42" y="8903"/>
                      <a:pt x="46" y="8903"/>
                      <a:pt x="50" y="8903"/>
                    </a:cubicBezTo>
                    <a:cubicBezTo>
                      <a:pt x="69" y="8903"/>
                      <a:pt x="89" y="8893"/>
                      <a:pt x="93" y="8874"/>
                    </a:cubicBezTo>
                    <a:cubicBezTo>
                      <a:pt x="1582" y="4485"/>
                      <a:pt x="7067" y="111"/>
                      <a:pt x="7110" y="73"/>
                    </a:cubicBezTo>
                    <a:cubicBezTo>
                      <a:pt x="7132" y="56"/>
                      <a:pt x="7132" y="29"/>
                      <a:pt x="7121" y="7"/>
                    </a:cubicBezTo>
                    <a:lnTo>
                      <a:pt x="7121" y="7"/>
                    </a:ln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7025" y="26"/>
                      <a:pt x="7052" y="4"/>
                      <a:pt x="7056" y="2"/>
                    </a:cubicBezTo>
                    <a:cubicBezTo>
                      <a:pt x="7056" y="1"/>
                      <a:pt x="7056" y="1"/>
                      <a:pt x="7056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 rot="-6541634">
                <a:off x="1109686" y="5430994"/>
                <a:ext cx="319375" cy="364224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818" extrusionOk="0">
                    <a:moveTo>
                      <a:pt x="2283" y="1"/>
                    </a:moveTo>
                    <a:lnTo>
                      <a:pt x="2207" y="28"/>
                    </a:lnTo>
                    <a:cubicBezTo>
                      <a:pt x="1101" y="466"/>
                      <a:pt x="34" y="1205"/>
                      <a:pt x="23" y="1210"/>
                    </a:cubicBezTo>
                    <a:cubicBezTo>
                      <a:pt x="6" y="1227"/>
                      <a:pt x="1" y="1254"/>
                      <a:pt x="12" y="1276"/>
                    </a:cubicBezTo>
                    <a:cubicBezTo>
                      <a:pt x="22" y="1287"/>
                      <a:pt x="38" y="1293"/>
                      <a:pt x="53" y="1293"/>
                    </a:cubicBezTo>
                    <a:cubicBezTo>
                      <a:pt x="61" y="1293"/>
                      <a:pt x="70" y="1291"/>
                      <a:pt x="77" y="1287"/>
                    </a:cubicBezTo>
                    <a:cubicBezTo>
                      <a:pt x="88" y="1276"/>
                      <a:pt x="1096" y="581"/>
                      <a:pt x="2163" y="143"/>
                    </a:cubicBezTo>
                    <a:lnTo>
                      <a:pt x="2163" y="143"/>
                    </a:lnTo>
                    <a:cubicBezTo>
                      <a:pt x="1999" y="1139"/>
                      <a:pt x="2360" y="2716"/>
                      <a:pt x="2371" y="2781"/>
                    </a:cubicBezTo>
                    <a:cubicBezTo>
                      <a:pt x="2378" y="2807"/>
                      <a:pt x="2397" y="2817"/>
                      <a:pt x="2417" y="2817"/>
                    </a:cubicBezTo>
                    <a:cubicBezTo>
                      <a:pt x="2443" y="2817"/>
                      <a:pt x="2470" y="2797"/>
                      <a:pt x="2464" y="2765"/>
                    </a:cubicBezTo>
                    <a:cubicBezTo>
                      <a:pt x="2459" y="2748"/>
                      <a:pt x="2070" y="1052"/>
                      <a:pt x="2267" y="83"/>
                    </a:cubicBez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-6541634">
                <a:off x="726871" y="5293003"/>
                <a:ext cx="482229" cy="472923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3659" extrusionOk="0">
                    <a:moveTo>
                      <a:pt x="3435" y="1"/>
                    </a:moveTo>
                    <a:lnTo>
                      <a:pt x="3375" y="6"/>
                    </a:lnTo>
                    <a:cubicBezTo>
                      <a:pt x="1602" y="171"/>
                      <a:pt x="63" y="1003"/>
                      <a:pt x="47" y="1013"/>
                    </a:cubicBezTo>
                    <a:cubicBezTo>
                      <a:pt x="0" y="1037"/>
                      <a:pt x="25" y="1096"/>
                      <a:pt x="68" y="1096"/>
                    </a:cubicBezTo>
                    <a:cubicBezTo>
                      <a:pt x="75" y="1096"/>
                      <a:pt x="83" y="1094"/>
                      <a:pt x="91" y="1090"/>
                    </a:cubicBezTo>
                    <a:cubicBezTo>
                      <a:pt x="107" y="1085"/>
                      <a:pt x="1596" y="275"/>
                      <a:pt x="3326" y="105"/>
                    </a:cubicBezTo>
                    <a:lnTo>
                      <a:pt x="3326" y="105"/>
                    </a:lnTo>
                    <a:cubicBezTo>
                      <a:pt x="3047" y="1709"/>
                      <a:pt x="3632" y="3608"/>
                      <a:pt x="3638" y="3624"/>
                    </a:cubicBezTo>
                    <a:cubicBezTo>
                      <a:pt x="3642" y="3647"/>
                      <a:pt x="3662" y="3659"/>
                      <a:pt x="3681" y="3659"/>
                    </a:cubicBezTo>
                    <a:cubicBezTo>
                      <a:pt x="3685" y="3659"/>
                      <a:pt x="3689" y="3658"/>
                      <a:pt x="3692" y="3657"/>
                    </a:cubicBezTo>
                    <a:cubicBezTo>
                      <a:pt x="3720" y="3646"/>
                      <a:pt x="3731" y="3624"/>
                      <a:pt x="3725" y="3597"/>
                    </a:cubicBezTo>
                    <a:cubicBezTo>
                      <a:pt x="3720" y="3581"/>
                      <a:pt x="3129" y="1659"/>
                      <a:pt x="3424" y="61"/>
                    </a:cubicBez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-6541634">
                <a:off x="295516" y="5209717"/>
                <a:ext cx="528500" cy="383482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2967" extrusionOk="0">
                    <a:moveTo>
                      <a:pt x="2839" y="1"/>
                    </a:moveTo>
                    <a:cubicBezTo>
                      <a:pt x="1486" y="1"/>
                      <a:pt x="56" y="338"/>
                      <a:pt x="39" y="342"/>
                    </a:cubicBezTo>
                    <a:cubicBezTo>
                      <a:pt x="12" y="347"/>
                      <a:pt x="1" y="369"/>
                      <a:pt x="6" y="397"/>
                    </a:cubicBezTo>
                    <a:cubicBezTo>
                      <a:pt x="11" y="416"/>
                      <a:pt x="28" y="431"/>
                      <a:pt x="50" y="431"/>
                    </a:cubicBezTo>
                    <a:cubicBezTo>
                      <a:pt x="54" y="431"/>
                      <a:pt x="57" y="430"/>
                      <a:pt x="61" y="429"/>
                    </a:cubicBezTo>
                    <a:cubicBezTo>
                      <a:pt x="79" y="425"/>
                      <a:pt x="1505" y="87"/>
                      <a:pt x="2846" y="87"/>
                    </a:cubicBezTo>
                    <a:cubicBezTo>
                      <a:pt x="3171" y="87"/>
                      <a:pt x="3490" y="107"/>
                      <a:pt x="3783" y="156"/>
                    </a:cubicBezTo>
                    <a:cubicBezTo>
                      <a:pt x="3548" y="1530"/>
                      <a:pt x="3985" y="2920"/>
                      <a:pt x="3991" y="2936"/>
                    </a:cubicBezTo>
                    <a:cubicBezTo>
                      <a:pt x="3997" y="2957"/>
                      <a:pt x="4014" y="2966"/>
                      <a:pt x="4031" y="2966"/>
                    </a:cubicBezTo>
                    <a:cubicBezTo>
                      <a:pt x="4059" y="2966"/>
                      <a:pt x="4089" y="2943"/>
                      <a:pt x="4079" y="2909"/>
                    </a:cubicBezTo>
                    <a:cubicBezTo>
                      <a:pt x="4073" y="2893"/>
                      <a:pt x="3630" y="1491"/>
                      <a:pt x="3881" y="128"/>
                    </a:cubicBezTo>
                    <a:lnTo>
                      <a:pt x="3892" y="85"/>
                    </a:lnTo>
                    <a:lnTo>
                      <a:pt x="3843" y="79"/>
                    </a:lnTo>
                    <a:cubicBezTo>
                      <a:pt x="3531" y="23"/>
                      <a:pt x="3187" y="1"/>
                      <a:pt x="2839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-6541634">
                <a:off x="345853" y="3200224"/>
                <a:ext cx="1085435" cy="121894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-6541634">
                <a:off x="452622" y="3385318"/>
                <a:ext cx="883677" cy="893241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-6541634">
                <a:off x="895353" y="3264578"/>
                <a:ext cx="264702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 rot="-6541634">
                <a:off x="706231" y="3446930"/>
                <a:ext cx="386197" cy="402611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 rot="-6541634">
                <a:off x="505003" y="3801013"/>
                <a:ext cx="431305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 rot="-6541634">
                <a:off x="1064353" y="4042494"/>
                <a:ext cx="263539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122" extrusionOk="0">
                    <a:moveTo>
                      <a:pt x="1541" y="1"/>
                    </a:moveTo>
                    <a:cubicBezTo>
                      <a:pt x="1437" y="1"/>
                      <a:pt x="1306" y="39"/>
                      <a:pt x="1140" y="136"/>
                    </a:cubicBezTo>
                    <a:cubicBezTo>
                      <a:pt x="478" y="508"/>
                      <a:pt x="177" y="968"/>
                      <a:pt x="79" y="1132"/>
                    </a:cubicBezTo>
                    <a:cubicBezTo>
                      <a:pt x="0" y="1266"/>
                      <a:pt x="46" y="1454"/>
                      <a:pt x="233" y="1454"/>
                    </a:cubicBezTo>
                    <a:cubicBezTo>
                      <a:pt x="268" y="1454"/>
                      <a:pt x="308" y="1448"/>
                      <a:pt x="352" y="1433"/>
                    </a:cubicBezTo>
                    <a:lnTo>
                      <a:pt x="352" y="1433"/>
                    </a:lnTo>
                    <a:cubicBezTo>
                      <a:pt x="273" y="1712"/>
                      <a:pt x="383" y="1882"/>
                      <a:pt x="574" y="1882"/>
                    </a:cubicBezTo>
                    <a:cubicBezTo>
                      <a:pt x="661" y="1882"/>
                      <a:pt x="763" y="1848"/>
                      <a:pt x="872" y="1773"/>
                    </a:cubicBezTo>
                    <a:lnTo>
                      <a:pt x="872" y="1773"/>
                    </a:lnTo>
                    <a:cubicBezTo>
                      <a:pt x="844" y="1988"/>
                      <a:pt x="1038" y="2121"/>
                      <a:pt x="1229" y="2121"/>
                    </a:cubicBezTo>
                    <a:cubicBezTo>
                      <a:pt x="1368" y="2121"/>
                      <a:pt x="1506" y="2052"/>
                      <a:pt x="1556" y="1893"/>
                    </a:cubicBezTo>
                    <a:cubicBezTo>
                      <a:pt x="1582" y="1937"/>
                      <a:pt x="1652" y="1992"/>
                      <a:pt x="1729" y="1992"/>
                    </a:cubicBezTo>
                    <a:cubicBezTo>
                      <a:pt x="1814" y="1992"/>
                      <a:pt x="1907" y="1924"/>
                      <a:pt x="1956" y="1696"/>
                    </a:cubicBezTo>
                    <a:cubicBezTo>
                      <a:pt x="2038" y="1258"/>
                      <a:pt x="2027" y="809"/>
                      <a:pt x="1923" y="377"/>
                    </a:cubicBezTo>
                    <a:cubicBezTo>
                      <a:pt x="1892" y="254"/>
                      <a:pt x="1809" y="1"/>
                      <a:pt x="15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 rot="-6541634">
                <a:off x="1059947" y="4059888"/>
                <a:ext cx="177071" cy="215329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66" extrusionOk="0">
                    <a:moveTo>
                      <a:pt x="1143" y="0"/>
                    </a:moveTo>
                    <a:cubicBezTo>
                      <a:pt x="1106" y="0"/>
                      <a:pt x="1064" y="9"/>
                      <a:pt x="1013" y="29"/>
                    </a:cubicBezTo>
                    <a:cubicBezTo>
                      <a:pt x="674" y="171"/>
                      <a:pt x="181" y="620"/>
                      <a:pt x="1" y="949"/>
                    </a:cubicBezTo>
                    <a:cubicBezTo>
                      <a:pt x="253" y="626"/>
                      <a:pt x="876" y="374"/>
                      <a:pt x="877" y="374"/>
                    </a:cubicBezTo>
                    <a:lnTo>
                      <a:pt x="877" y="374"/>
                    </a:lnTo>
                    <a:cubicBezTo>
                      <a:pt x="876" y="374"/>
                      <a:pt x="329" y="970"/>
                      <a:pt x="231" y="1414"/>
                    </a:cubicBezTo>
                    <a:lnTo>
                      <a:pt x="231" y="1414"/>
                    </a:lnTo>
                    <a:cubicBezTo>
                      <a:pt x="264" y="1375"/>
                      <a:pt x="641" y="850"/>
                      <a:pt x="1002" y="494"/>
                    </a:cubicBezTo>
                    <a:lnTo>
                      <a:pt x="1002" y="494"/>
                    </a:lnTo>
                    <a:cubicBezTo>
                      <a:pt x="1002" y="494"/>
                      <a:pt x="964" y="790"/>
                      <a:pt x="751" y="1666"/>
                    </a:cubicBezTo>
                    <a:cubicBezTo>
                      <a:pt x="778" y="1638"/>
                      <a:pt x="1106" y="916"/>
                      <a:pt x="1150" y="478"/>
                    </a:cubicBezTo>
                    <a:cubicBezTo>
                      <a:pt x="1178" y="554"/>
                      <a:pt x="1265" y="812"/>
                      <a:pt x="1221" y="1545"/>
                    </a:cubicBezTo>
                    <a:cubicBezTo>
                      <a:pt x="1369" y="1321"/>
                      <a:pt x="1353" y="286"/>
                      <a:pt x="1353" y="286"/>
                    </a:cubicBezTo>
                    <a:cubicBezTo>
                      <a:pt x="1353" y="286"/>
                      <a:pt x="1353" y="0"/>
                      <a:pt x="1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-6541634">
                <a:off x="948537" y="3822940"/>
                <a:ext cx="289001" cy="269743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7" extrusionOk="0">
                    <a:moveTo>
                      <a:pt x="500" y="0"/>
                    </a:moveTo>
                    <a:cubicBezTo>
                      <a:pt x="299" y="0"/>
                      <a:pt x="0" y="87"/>
                      <a:pt x="106" y="669"/>
                    </a:cubicBezTo>
                    <a:cubicBezTo>
                      <a:pt x="243" y="1419"/>
                      <a:pt x="577" y="1857"/>
                      <a:pt x="697" y="1999"/>
                    </a:cubicBezTo>
                    <a:cubicBezTo>
                      <a:pt x="746" y="2054"/>
                      <a:pt x="816" y="2087"/>
                      <a:pt x="882" y="2087"/>
                    </a:cubicBezTo>
                    <a:cubicBezTo>
                      <a:pt x="981" y="2087"/>
                      <a:pt x="1072" y="2014"/>
                      <a:pt x="1075" y="1835"/>
                    </a:cubicBezTo>
                    <a:cubicBezTo>
                      <a:pt x="1176" y="1907"/>
                      <a:pt x="1270" y="1939"/>
                      <a:pt x="1349" y="1939"/>
                    </a:cubicBezTo>
                    <a:cubicBezTo>
                      <a:pt x="1542" y="1939"/>
                      <a:pt x="1651" y="1748"/>
                      <a:pt x="1573" y="1457"/>
                    </a:cubicBezTo>
                    <a:lnTo>
                      <a:pt x="1573" y="1457"/>
                    </a:lnTo>
                    <a:cubicBezTo>
                      <a:pt x="1617" y="1480"/>
                      <a:pt x="1662" y="1490"/>
                      <a:pt x="1704" y="1490"/>
                    </a:cubicBezTo>
                    <a:cubicBezTo>
                      <a:pt x="1981" y="1490"/>
                      <a:pt x="2188" y="1058"/>
                      <a:pt x="1913" y="849"/>
                    </a:cubicBezTo>
                    <a:cubicBezTo>
                      <a:pt x="2017" y="833"/>
                      <a:pt x="2236" y="641"/>
                      <a:pt x="1858" y="412"/>
                    </a:cubicBezTo>
                    <a:cubicBezTo>
                      <a:pt x="1469" y="187"/>
                      <a:pt x="1042" y="50"/>
                      <a:pt x="599" y="6"/>
                    </a:cubicBezTo>
                    <a:cubicBezTo>
                      <a:pt x="571" y="3"/>
                      <a:pt x="537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-6541634">
                <a:off x="967252" y="3911590"/>
                <a:ext cx="194520" cy="1962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18" extrusionOk="0">
                    <a:moveTo>
                      <a:pt x="223" y="0"/>
                    </a:moveTo>
                    <a:cubicBezTo>
                      <a:pt x="121" y="0"/>
                      <a:pt x="0" y="45"/>
                      <a:pt x="10" y="259"/>
                    </a:cubicBezTo>
                    <a:cubicBezTo>
                      <a:pt x="32" y="625"/>
                      <a:pt x="295" y="1244"/>
                      <a:pt x="546" y="1517"/>
                    </a:cubicBezTo>
                    <a:cubicBezTo>
                      <a:pt x="322" y="1173"/>
                      <a:pt x="289" y="505"/>
                      <a:pt x="289" y="505"/>
                    </a:cubicBezTo>
                    <a:lnTo>
                      <a:pt x="289" y="505"/>
                    </a:lnTo>
                    <a:cubicBezTo>
                      <a:pt x="289" y="505"/>
                      <a:pt x="672" y="1216"/>
                      <a:pt x="1061" y="1457"/>
                    </a:cubicBezTo>
                    <a:cubicBezTo>
                      <a:pt x="1034" y="1413"/>
                      <a:pt x="661" y="883"/>
                      <a:pt x="442" y="423"/>
                    </a:cubicBezTo>
                    <a:lnTo>
                      <a:pt x="442" y="423"/>
                    </a:lnTo>
                    <a:cubicBezTo>
                      <a:pt x="442" y="423"/>
                      <a:pt x="711" y="560"/>
                      <a:pt x="1471" y="1047"/>
                    </a:cubicBezTo>
                    <a:cubicBezTo>
                      <a:pt x="1450" y="1014"/>
                      <a:pt x="875" y="467"/>
                      <a:pt x="481" y="275"/>
                    </a:cubicBezTo>
                    <a:cubicBezTo>
                      <a:pt x="557" y="275"/>
                      <a:pt x="831" y="275"/>
                      <a:pt x="1504" y="560"/>
                    </a:cubicBezTo>
                    <a:cubicBezTo>
                      <a:pt x="1346" y="346"/>
                      <a:pt x="360" y="23"/>
                      <a:pt x="360" y="23"/>
                    </a:cubicBezTo>
                    <a:cubicBezTo>
                      <a:pt x="360" y="23"/>
                      <a:pt x="296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-6541634">
                <a:off x="701009" y="3885577"/>
                <a:ext cx="314205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907" extrusionOk="0">
                    <a:moveTo>
                      <a:pt x="1234" y="0"/>
                    </a:moveTo>
                    <a:cubicBezTo>
                      <a:pt x="1168" y="0"/>
                      <a:pt x="1081" y="35"/>
                      <a:pt x="970" y="132"/>
                    </a:cubicBezTo>
                    <a:cubicBezTo>
                      <a:pt x="647" y="433"/>
                      <a:pt x="384" y="800"/>
                      <a:pt x="209" y="1205"/>
                    </a:cubicBezTo>
                    <a:cubicBezTo>
                      <a:pt x="143" y="1375"/>
                      <a:pt x="1" y="1791"/>
                      <a:pt x="690" y="1878"/>
                    </a:cubicBezTo>
                    <a:cubicBezTo>
                      <a:pt x="839" y="1898"/>
                      <a:pt x="979" y="1906"/>
                      <a:pt x="1109" y="1906"/>
                    </a:cubicBezTo>
                    <a:cubicBezTo>
                      <a:pt x="1637" y="1906"/>
                      <a:pt x="1999" y="1771"/>
                      <a:pt x="2135" y="1714"/>
                    </a:cubicBezTo>
                    <a:cubicBezTo>
                      <a:pt x="2305" y="1638"/>
                      <a:pt x="2382" y="1402"/>
                      <a:pt x="2097" y="1304"/>
                    </a:cubicBezTo>
                    <a:cubicBezTo>
                      <a:pt x="2431" y="1046"/>
                      <a:pt x="2316" y="734"/>
                      <a:pt x="1884" y="718"/>
                    </a:cubicBezTo>
                    <a:cubicBezTo>
                      <a:pt x="2097" y="500"/>
                      <a:pt x="1862" y="148"/>
                      <a:pt x="1593" y="148"/>
                    </a:cubicBezTo>
                    <a:cubicBezTo>
                      <a:pt x="1531" y="148"/>
                      <a:pt x="1468" y="166"/>
                      <a:pt x="1407" y="209"/>
                    </a:cubicBezTo>
                    <a:cubicBezTo>
                      <a:pt x="1415" y="140"/>
                      <a:pt x="1366" y="0"/>
                      <a:pt x="12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 rot="-6541634">
                <a:off x="780317" y="3963832"/>
                <a:ext cx="234329" cy="178752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83" extrusionOk="0">
                    <a:moveTo>
                      <a:pt x="1095" y="1"/>
                    </a:moveTo>
                    <a:lnTo>
                      <a:pt x="1095" y="1"/>
                    </a:lnTo>
                    <a:cubicBezTo>
                      <a:pt x="838" y="94"/>
                      <a:pt x="236" y="931"/>
                      <a:pt x="236" y="931"/>
                    </a:cubicBezTo>
                    <a:cubicBezTo>
                      <a:pt x="236" y="931"/>
                      <a:pt x="1" y="1249"/>
                      <a:pt x="357" y="1342"/>
                    </a:cubicBezTo>
                    <a:cubicBezTo>
                      <a:pt x="468" y="1369"/>
                      <a:pt x="609" y="1382"/>
                      <a:pt x="761" y="1382"/>
                    </a:cubicBezTo>
                    <a:cubicBezTo>
                      <a:pt x="1095" y="1382"/>
                      <a:pt x="1482" y="1320"/>
                      <a:pt x="1719" y="1211"/>
                    </a:cubicBezTo>
                    <a:lnTo>
                      <a:pt x="1719" y="1211"/>
                    </a:lnTo>
                    <a:cubicBezTo>
                      <a:pt x="1622" y="1237"/>
                      <a:pt x="1510" y="1247"/>
                      <a:pt x="1396" y="1247"/>
                    </a:cubicBezTo>
                    <a:cubicBezTo>
                      <a:pt x="1043" y="1247"/>
                      <a:pt x="674" y="1150"/>
                      <a:pt x="674" y="1150"/>
                    </a:cubicBezTo>
                    <a:cubicBezTo>
                      <a:pt x="674" y="1150"/>
                      <a:pt x="1473" y="997"/>
                      <a:pt x="1813" y="702"/>
                    </a:cubicBezTo>
                    <a:lnTo>
                      <a:pt x="1813" y="702"/>
                    </a:lnTo>
                    <a:cubicBezTo>
                      <a:pt x="1763" y="707"/>
                      <a:pt x="1150" y="910"/>
                      <a:pt x="641" y="975"/>
                    </a:cubicBezTo>
                    <a:cubicBezTo>
                      <a:pt x="641" y="975"/>
                      <a:pt x="855" y="762"/>
                      <a:pt x="1550" y="187"/>
                    </a:cubicBezTo>
                    <a:lnTo>
                      <a:pt x="1550" y="187"/>
                    </a:lnTo>
                    <a:cubicBezTo>
                      <a:pt x="1506" y="192"/>
                      <a:pt x="811" y="576"/>
                      <a:pt x="515" y="899"/>
                    </a:cubicBezTo>
                    <a:cubicBezTo>
                      <a:pt x="537" y="822"/>
                      <a:pt x="619" y="565"/>
                      <a:pt x="10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-6541634">
                <a:off x="735611" y="4084368"/>
                <a:ext cx="263410" cy="285641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0" extrusionOk="0">
                    <a:moveTo>
                      <a:pt x="1298" y="0"/>
                    </a:moveTo>
                    <a:cubicBezTo>
                      <a:pt x="1176" y="0"/>
                      <a:pt x="1052" y="106"/>
                      <a:pt x="976" y="313"/>
                    </a:cubicBezTo>
                    <a:cubicBezTo>
                      <a:pt x="917" y="206"/>
                      <a:pt x="817" y="160"/>
                      <a:pt x="712" y="160"/>
                    </a:cubicBezTo>
                    <a:cubicBezTo>
                      <a:pt x="497" y="160"/>
                      <a:pt x="265" y="356"/>
                      <a:pt x="346" y="614"/>
                    </a:cubicBezTo>
                    <a:cubicBezTo>
                      <a:pt x="327" y="605"/>
                      <a:pt x="298" y="599"/>
                      <a:pt x="267" y="599"/>
                    </a:cubicBezTo>
                    <a:cubicBezTo>
                      <a:pt x="151" y="599"/>
                      <a:pt x="0" y="683"/>
                      <a:pt x="138" y="1003"/>
                    </a:cubicBezTo>
                    <a:cubicBezTo>
                      <a:pt x="325" y="1408"/>
                      <a:pt x="593" y="1769"/>
                      <a:pt x="932" y="2059"/>
                    </a:cubicBezTo>
                    <a:cubicBezTo>
                      <a:pt x="1000" y="2117"/>
                      <a:pt x="1124" y="2210"/>
                      <a:pt x="1266" y="2210"/>
                    </a:cubicBezTo>
                    <a:cubicBezTo>
                      <a:pt x="1408" y="2210"/>
                      <a:pt x="1570" y="2117"/>
                      <a:pt x="1715" y="1802"/>
                    </a:cubicBezTo>
                    <a:cubicBezTo>
                      <a:pt x="2038" y="1112"/>
                      <a:pt x="2016" y="559"/>
                      <a:pt x="1999" y="373"/>
                    </a:cubicBezTo>
                    <a:cubicBezTo>
                      <a:pt x="1989" y="261"/>
                      <a:pt x="1905" y="161"/>
                      <a:pt x="1799" y="161"/>
                    </a:cubicBezTo>
                    <a:cubicBezTo>
                      <a:pt x="1735" y="161"/>
                      <a:pt x="1663" y="198"/>
                      <a:pt x="1594" y="291"/>
                    </a:cubicBezTo>
                    <a:cubicBezTo>
                      <a:pt x="1528" y="96"/>
                      <a:pt x="1414" y="0"/>
                      <a:pt x="1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-6541634">
                <a:off x="818177" y="4087180"/>
                <a:ext cx="179915" cy="22179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16" extrusionOk="0">
                    <a:moveTo>
                      <a:pt x="888" y="1"/>
                    </a:moveTo>
                    <a:cubicBezTo>
                      <a:pt x="882" y="50"/>
                      <a:pt x="882" y="696"/>
                      <a:pt x="795" y="1199"/>
                    </a:cubicBezTo>
                    <a:cubicBezTo>
                      <a:pt x="795" y="1199"/>
                      <a:pt x="652" y="931"/>
                      <a:pt x="318" y="94"/>
                    </a:cubicBezTo>
                    <a:lnTo>
                      <a:pt x="318" y="94"/>
                    </a:lnTo>
                    <a:cubicBezTo>
                      <a:pt x="313" y="137"/>
                      <a:pt x="466" y="915"/>
                      <a:pt x="680" y="1292"/>
                    </a:cubicBezTo>
                    <a:cubicBezTo>
                      <a:pt x="609" y="1254"/>
                      <a:pt x="390" y="1095"/>
                      <a:pt x="1" y="471"/>
                    </a:cubicBezTo>
                    <a:lnTo>
                      <a:pt x="1" y="471"/>
                    </a:lnTo>
                    <a:cubicBezTo>
                      <a:pt x="12" y="740"/>
                      <a:pt x="630" y="1572"/>
                      <a:pt x="630" y="1572"/>
                    </a:cubicBezTo>
                    <a:cubicBezTo>
                      <a:pt x="630" y="1572"/>
                      <a:pt x="735" y="1716"/>
                      <a:pt x="862" y="1716"/>
                    </a:cubicBezTo>
                    <a:cubicBezTo>
                      <a:pt x="923" y="1716"/>
                      <a:pt x="990" y="1682"/>
                      <a:pt x="1052" y="1582"/>
                    </a:cubicBezTo>
                    <a:cubicBezTo>
                      <a:pt x="1249" y="1270"/>
                      <a:pt x="1391" y="619"/>
                      <a:pt x="1342" y="247"/>
                    </a:cubicBezTo>
                    <a:lnTo>
                      <a:pt x="1342" y="247"/>
                    </a:lnTo>
                    <a:cubicBezTo>
                      <a:pt x="1326" y="657"/>
                      <a:pt x="970" y="1221"/>
                      <a:pt x="970" y="1221"/>
                    </a:cubicBezTo>
                    <a:cubicBezTo>
                      <a:pt x="970" y="1221"/>
                      <a:pt x="1068" y="417"/>
                      <a:pt x="8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 rot="-6541634">
                <a:off x="857945" y="4181215"/>
                <a:ext cx="323381" cy="255396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976" extrusionOk="0">
                    <a:moveTo>
                      <a:pt x="745" y="0"/>
                    </a:moveTo>
                    <a:cubicBezTo>
                      <a:pt x="590" y="0"/>
                      <a:pt x="454" y="129"/>
                      <a:pt x="586" y="350"/>
                    </a:cubicBezTo>
                    <a:cubicBezTo>
                      <a:pt x="572" y="349"/>
                      <a:pt x="559" y="349"/>
                      <a:pt x="546" y="349"/>
                    </a:cubicBezTo>
                    <a:cubicBezTo>
                      <a:pt x="158" y="349"/>
                      <a:pt x="66" y="655"/>
                      <a:pt x="373" y="936"/>
                    </a:cubicBezTo>
                    <a:cubicBezTo>
                      <a:pt x="0" y="974"/>
                      <a:pt x="11" y="1598"/>
                      <a:pt x="411" y="1631"/>
                    </a:cubicBezTo>
                    <a:cubicBezTo>
                      <a:pt x="335" y="1707"/>
                      <a:pt x="254" y="1976"/>
                      <a:pt x="677" y="1976"/>
                    </a:cubicBezTo>
                    <a:cubicBezTo>
                      <a:pt x="681" y="1976"/>
                      <a:pt x="686" y="1976"/>
                      <a:pt x="690" y="1976"/>
                    </a:cubicBezTo>
                    <a:cubicBezTo>
                      <a:pt x="1139" y="1954"/>
                      <a:pt x="1571" y="1844"/>
                      <a:pt x="1971" y="1647"/>
                    </a:cubicBezTo>
                    <a:cubicBezTo>
                      <a:pt x="2130" y="1565"/>
                      <a:pt x="2502" y="1335"/>
                      <a:pt x="2031" y="815"/>
                    </a:cubicBezTo>
                    <a:cubicBezTo>
                      <a:pt x="1517" y="257"/>
                      <a:pt x="997" y="60"/>
                      <a:pt x="821" y="11"/>
                    </a:cubicBezTo>
                    <a:cubicBezTo>
                      <a:pt x="796" y="4"/>
                      <a:pt x="771" y="0"/>
                      <a:pt x="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 rot="-6541634">
                <a:off x="896407" y="4176274"/>
                <a:ext cx="241308" cy="174228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48" extrusionOk="0">
                    <a:moveTo>
                      <a:pt x="531" y="0"/>
                    </a:moveTo>
                    <a:lnTo>
                      <a:pt x="531" y="0"/>
                    </a:lnTo>
                    <a:cubicBezTo>
                      <a:pt x="903" y="170"/>
                      <a:pt x="1292" y="717"/>
                      <a:pt x="1292" y="717"/>
                    </a:cubicBezTo>
                    <a:cubicBezTo>
                      <a:pt x="1292" y="717"/>
                      <a:pt x="596" y="329"/>
                      <a:pt x="141" y="329"/>
                    </a:cubicBezTo>
                    <a:cubicBezTo>
                      <a:pt x="138" y="329"/>
                      <a:pt x="135" y="329"/>
                      <a:pt x="132" y="329"/>
                    </a:cubicBezTo>
                    <a:cubicBezTo>
                      <a:pt x="175" y="356"/>
                      <a:pt x="772" y="597"/>
                      <a:pt x="1199" y="870"/>
                    </a:cubicBezTo>
                    <a:cubicBezTo>
                      <a:pt x="1199" y="870"/>
                      <a:pt x="982" y="895"/>
                      <a:pt x="351" y="895"/>
                    </a:cubicBezTo>
                    <a:cubicBezTo>
                      <a:pt x="246" y="895"/>
                      <a:pt x="129" y="894"/>
                      <a:pt x="0" y="892"/>
                    </a:cubicBezTo>
                    <a:lnTo>
                      <a:pt x="0" y="892"/>
                    </a:lnTo>
                    <a:cubicBezTo>
                      <a:pt x="33" y="911"/>
                      <a:pt x="599" y="1024"/>
                      <a:pt x="1034" y="1024"/>
                    </a:cubicBezTo>
                    <a:cubicBezTo>
                      <a:pt x="1111" y="1024"/>
                      <a:pt x="1183" y="1021"/>
                      <a:pt x="1248" y="1013"/>
                    </a:cubicBezTo>
                    <a:lnTo>
                      <a:pt x="1248" y="1013"/>
                    </a:lnTo>
                    <a:cubicBezTo>
                      <a:pt x="1188" y="1062"/>
                      <a:pt x="953" y="1204"/>
                      <a:pt x="230" y="1325"/>
                    </a:cubicBezTo>
                    <a:cubicBezTo>
                      <a:pt x="271" y="1341"/>
                      <a:pt x="330" y="1347"/>
                      <a:pt x="402" y="1347"/>
                    </a:cubicBezTo>
                    <a:cubicBezTo>
                      <a:pt x="778" y="1347"/>
                      <a:pt x="1484" y="1166"/>
                      <a:pt x="1484" y="1166"/>
                    </a:cubicBezTo>
                    <a:cubicBezTo>
                      <a:pt x="1484" y="1166"/>
                      <a:pt x="1867" y="1078"/>
                      <a:pt x="1653" y="777"/>
                    </a:cubicBezTo>
                    <a:cubicBezTo>
                      <a:pt x="1440" y="476"/>
                      <a:pt x="892" y="99"/>
                      <a:pt x="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 rot="-6541634">
                <a:off x="937652" y="4074217"/>
                <a:ext cx="150188" cy="132093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022" extrusionOk="0">
                    <a:moveTo>
                      <a:pt x="580" y="0"/>
                    </a:moveTo>
                    <a:cubicBezTo>
                      <a:pt x="515" y="0"/>
                      <a:pt x="448" y="13"/>
                      <a:pt x="384" y="40"/>
                    </a:cubicBezTo>
                    <a:cubicBezTo>
                      <a:pt x="121" y="144"/>
                      <a:pt x="1" y="445"/>
                      <a:pt x="105" y="708"/>
                    </a:cubicBezTo>
                    <a:cubicBezTo>
                      <a:pt x="187" y="905"/>
                      <a:pt x="377" y="1022"/>
                      <a:pt x="577" y="1022"/>
                    </a:cubicBezTo>
                    <a:cubicBezTo>
                      <a:pt x="644" y="1022"/>
                      <a:pt x="712" y="1009"/>
                      <a:pt x="778" y="981"/>
                    </a:cubicBezTo>
                    <a:cubicBezTo>
                      <a:pt x="1035" y="877"/>
                      <a:pt x="1161" y="576"/>
                      <a:pt x="1052" y="314"/>
                    </a:cubicBezTo>
                    <a:cubicBezTo>
                      <a:pt x="969" y="120"/>
                      <a:pt x="781" y="0"/>
                      <a:pt x="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 rot="-6541634">
                <a:off x="764351" y="4217995"/>
                <a:ext cx="384387" cy="276206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2137" extrusionOk="0">
                    <a:moveTo>
                      <a:pt x="1850" y="0"/>
                    </a:moveTo>
                    <a:cubicBezTo>
                      <a:pt x="1597" y="0"/>
                      <a:pt x="1319" y="64"/>
                      <a:pt x="1052" y="195"/>
                    </a:cubicBezTo>
                    <a:cubicBezTo>
                      <a:pt x="362" y="540"/>
                      <a:pt x="1" y="1203"/>
                      <a:pt x="236" y="1684"/>
                    </a:cubicBezTo>
                    <a:cubicBezTo>
                      <a:pt x="384" y="1979"/>
                      <a:pt x="722" y="2136"/>
                      <a:pt x="1120" y="2136"/>
                    </a:cubicBezTo>
                    <a:cubicBezTo>
                      <a:pt x="1372" y="2136"/>
                      <a:pt x="1649" y="2073"/>
                      <a:pt x="1917" y="1941"/>
                    </a:cubicBezTo>
                    <a:cubicBezTo>
                      <a:pt x="2606" y="1602"/>
                      <a:pt x="2973" y="934"/>
                      <a:pt x="2732" y="453"/>
                    </a:cubicBezTo>
                    <a:cubicBezTo>
                      <a:pt x="2588" y="158"/>
                      <a:pt x="2249" y="0"/>
                      <a:pt x="1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 rot="-6541634">
                <a:off x="650237" y="4976786"/>
                <a:ext cx="305804" cy="34832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95" extrusionOk="0">
                    <a:moveTo>
                      <a:pt x="1426" y="1"/>
                    </a:moveTo>
                    <a:cubicBezTo>
                      <a:pt x="985" y="1"/>
                      <a:pt x="507" y="397"/>
                      <a:pt x="274" y="996"/>
                    </a:cubicBezTo>
                    <a:cubicBezTo>
                      <a:pt x="1" y="1713"/>
                      <a:pt x="181" y="2452"/>
                      <a:pt x="679" y="2649"/>
                    </a:cubicBezTo>
                    <a:cubicBezTo>
                      <a:pt x="761" y="2680"/>
                      <a:pt x="846" y="2695"/>
                      <a:pt x="932" y="2695"/>
                    </a:cubicBezTo>
                    <a:cubicBezTo>
                      <a:pt x="1377" y="2695"/>
                      <a:pt x="1858" y="2298"/>
                      <a:pt x="2092" y="1697"/>
                    </a:cubicBezTo>
                    <a:cubicBezTo>
                      <a:pt x="2365" y="980"/>
                      <a:pt x="2185" y="241"/>
                      <a:pt x="1681" y="49"/>
                    </a:cubicBezTo>
                    <a:cubicBezTo>
                      <a:pt x="1599" y="16"/>
                      <a:pt x="1513" y="1"/>
                      <a:pt x="14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 rot="-6541634">
                <a:off x="964348" y="4687475"/>
                <a:ext cx="377925" cy="287321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23" extrusionOk="0">
                    <a:moveTo>
                      <a:pt x="1056" y="1"/>
                    </a:moveTo>
                    <a:cubicBezTo>
                      <a:pt x="725" y="1"/>
                      <a:pt x="439" y="123"/>
                      <a:pt x="285" y="364"/>
                    </a:cubicBezTo>
                    <a:cubicBezTo>
                      <a:pt x="0" y="818"/>
                      <a:pt x="291" y="1519"/>
                      <a:pt x="936" y="1935"/>
                    </a:cubicBezTo>
                    <a:cubicBezTo>
                      <a:pt x="1242" y="2128"/>
                      <a:pt x="1573" y="2223"/>
                      <a:pt x="1867" y="2223"/>
                    </a:cubicBezTo>
                    <a:cubicBezTo>
                      <a:pt x="2199" y="2223"/>
                      <a:pt x="2485" y="2102"/>
                      <a:pt x="2639" y="1864"/>
                    </a:cubicBezTo>
                    <a:cubicBezTo>
                      <a:pt x="2923" y="1410"/>
                      <a:pt x="2633" y="703"/>
                      <a:pt x="1982" y="293"/>
                    </a:cubicBezTo>
                    <a:cubicBezTo>
                      <a:pt x="1678" y="97"/>
                      <a:pt x="1349" y="1"/>
                      <a:pt x="1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 rot="-6541634">
                <a:off x="305191" y="4235618"/>
                <a:ext cx="317824" cy="336565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604" extrusionOk="0">
                    <a:moveTo>
                      <a:pt x="896" y="1"/>
                    </a:moveTo>
                    <a:cubicBezTo>
                      <a:pt x="767" y="1"/>
                      <a:pt x="643" y="31"/>
                      <a:pt x="531" y="95"/>
                    </a:cubicBezTo>
                    <a:cubicBezTo>
                      <a:pt x="66" y="364"/>
                      <a:pt x="0" y="1119"/>
                      <a:pt x="389" y="1787"/>
                    </a:cubicBezTo>
                    <a:cubicBezTo>
                      <a:pt x="681" y="2295"/>
                      <a:pt x="1150" y="2604"/>
                      <a:pt x="1563" y="2604"/>
                    </a:cubicBezTo>
                    <a:cubicBezTo>
                      <a:pt x="1692" y="2604"/>
                      <a:pt x="1816" y="2573"/>
                      <a:pt x="1927" y="2509"/>
                    </a:cubicBezTo>
                    <a:cubicBezTo>
                      <a:pt x="2392" y="2241"/>
                      <a:pt x="2458" y="1480"/>
                      <a:pt x="2075" y="812"/>
                    </a:cubicBezTo>
                    <a:cubicBezTo>
                      <a:pt x="1779" y="308"/>
                      <a:pt x="1309" y="1"/>
                      <a:pt x="8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 rot="-6541634">
                <a:off x="236405" y="4726614"/>
                <a:ext cx="365129" cy="251648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947" extrusionOk="0">
                    <a:moveTo>
                      <a:pt x="1365" y="1"/>
                    </a:moveTo>
                    <a:cubicBezTo>
                      <a:pt x="638" y="1"/>
                      <a:pt x="44" y="400"/>
                      <a:pt x="22" y="916"/>
                    </a:cubicBezTo>
                    <a:cubicBezTo>
                      <a:pt x="1" y="1453"/>
                      <a:pt x="603" y="1913"/>
                      <a:pt x="1374" y="1945"/>
                    </a:cubicBezTo>
                    <a:cubicBezTo>
                      <a:pt x="1399" y="1946"/>
                      <a:pt x="1423" y="1947"/>
                      <a:pt x="1447" y="1947"/>
                    </a:cubicBezTo>
                    <a:cubicBezTo>
                      <a:pt x="2181" y="1947"/>
                      <a:pt x="2782" y="1545"/>
                      <a:pt x="2803" y="1026"/>
                    </a:cubicBezTo>
                    <a:cubicBezTo>
                      <a:pt x="2825" y="495"/>
                      <a:pt x="2223" y="35"/>
                      <a:pt x="1451" y="2"/>
                    </a:cubicBezTo>
                    <a:cubicBezTo>
                      <a:pt x="1422" y="1"/>
                      <a:pt x="1394" y="1"/>
                      <a:pt x="1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 rot="-6541634">
                <a:off x="241960" y="4222399"/>
                <a:ext cx="1127182" cy="967172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483" extrusionOk="0">
                    <a:moveTo>
                      <a:pt x="2177" y="1"/>
                    </a:moveTo>
                    <a:cubicBezTo>
                      <a:pt x="1880" y="1"/>
                      <a:pt x="1588" y="77"/>
                      <a:pt x="1314" y="296"/>
                    </a:cubicBezTo>
                    <a:cubicBezTo>
                      <a:pt x="242" y="1144"/>
                      <a:pt x="1528" y="1938"/>
                      <a:pt x="767" y="3120"/>
                    </a:cubicBezTo>
                    <a:cubicBezTo>
                      <a:pt x="1" y="4297"/>
                      <a:pt x="242" y="5096"/>
                      <a:pt x="1096" y="5534"/>
                    </a:cubicBezTo>
                    <a:cubicBezTo>
                      <a:pt x="1949" y="5972"/>
                      <a:pt x="2354" y="5616"/>
                      <a:pt x="3181" y="6716"/>
                    </a:cubicBezTo>
                    <a:cubicBezTo>
                      <a:pt x="3565" y="7228"/>
                      <a:pt x="4063" y="7482"/>
                      <a:pt x="4571" y="7482"/>
                    </a:cubicBezTo>
                    <a:cubicBezTo>
                      <a:pt x="5151" y="7482"/>
                      <a:pt x="5745" y="7151"/>
                      <a:pt x="6197" y="6492"/>
                    </a:cubicBezTo>
                    <a:cubicBezTo>
                      <a:pt x="6867" y="5520"/>
                      <a:pt x="7284" y="5417"/>
                      <a:pt x="7430" y="5417"/>
                    </a:cubicBezTo>
                    <a:cubicBezTo>
                      <a:pt x="7469" y="5417"/>
                      <a:pt x="7489" y="5425"/>
                      <a:pt x="7489" y="5425"/>
                    </a:cubicBezTo>
                    <a:cubicBezTo>
                      <a:pt x="8282" y="5288"/>
                      <a:pt x="8720" y="4625"/>
                      <a:pt x="8611" y="3558"/>
                    </a:cubicBezTo>
                    <a:cubicBezTo>
                      <a:pt x="8501" y="2485"/>
                      <a:pt x="7543" y="2485"/>
                      <a:pt x="7346" y="1144"/>
                    </a:cubicBezTo>
                    <a:cubicBezTo>
                      <a:pt x="7228" y="309"/>
                      <a:pt x="6496" y="2"/>
                      <a:pt x="5761" y="2"/>
                    </a:cubicBezTo>
                    <a:cubicBezTo>
                      <a:pt x="5312" y="2"/>
                      <a:pt x="4861" y="117"/>
                      <a:pt x="4549" y="296"/>
                    </a:cubicBezTo>
                    <a:cubicBezTo>
                      <a:pt x="4420" y="369"/>
                      <a:pt x="4277" y="398"/>
                      <a:pt x="4124" y="398"/>
                    </a:cubicBezTo>
                    <a:cubicBezTo>
                      <a:pt x="3557" y="398"/>
                      <a:pt x="2854" y="1"/>
                      <a:pt x="2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-6541634">
                <a:off x="892564" y="4473693"/>
                <a:ext cx="426005" cy="144630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1119" extrusionOk="0">
                    <a:moveTo>
                      <a:pt x="3295" y="0"/>
                    </a:moveTo>
                    <a:cubicBezTo>
                      <a:pt x="3295" y="1"/>
                      <a:pt x="2514" y="844"/>
                      <a:pt x="1484" y="844"/>
                    </a:cubicBezTo>
                    <a:cubicBezTo>
                      <a:pt x="1023" y="844"/>
                      <a:pt x="513" y="675"/>
                      <a:pt x="0" y="187"/>
                    </a:cubicBezTo>
                    <a:lnTo>
                      <a:pt x="0" y="187"/>
                    </a:lnTo>
                    <a:cubicBezTo>
                      <a:pt x="271" y="831"/>
                      <a:pt x="876" y="1118"/>
                      <a:pt x="1501" y="1118"/>
                    </a:cubicBezTo>
                    <a:cubicBezTo>
                      <a:pt x="2251" y="1118"/>
                      <a:pt x="3030" y="705"/>
                      <a:pt x="3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 rot="-6541634">
                <a:off x="828398" y="4801187"/>
                <a:ext cx="295851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509" extrusionOk="0">
                    <a:moveTo>
                      <a:pt x="619" y="0"/>
                    </a:moveTo>
                    <a:lnTo>
                      <a:pt x="619" y="0"/>
                    </a:lnTo>
                    <a:cubicBezTo>
                      <a:pt x="1" y="766"/>
                      <a:pt x="317" y="2509"/>
                      <a:pt x="1890" y="2509"/>
                    </a:cubicBezTo>
                    <a:cubicBezTo>
                      <a:pt x="2015" y="2509"/>
                      <a:pt x="2148" y="2498"/>
                      <a:pt x="2289" y="2474"/>
                    </a:cubicBezTo>
                    <a:cubicBezTo>
                      <a:pt x="2289" y="2474"/>
                      <a:pt x="203" y="2349"/>
                      <a:pt x="6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 rot="-6541634">
                <a:off x="406738" y="4899308"/>
                <a:ext cx="367972" cy="215717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669" extrusionOk="0">
                    <a:moveTo>
                      <a:pt x="2044" y="1"/>
                    </a:moveTo>
                    <a:cubicBezTo>
                      <a:pt x="1176" y="1"/>
                      <a:pt x="122" y="661"/>
                      <a:pt x="0" y="1668"/>
                    </a:cubicBezTo>
                    <a:cubicBezTo>
                      <a:pt x="0" y="1668"/>
                      <a:pt x="727" y="224"/>
                      <a:pt x="2375" y="224"/>
                    </a:cubicBezTo>
                    <a:cubicBezTo>
                      <a:pt x="2524" y="224"/>
                      <a:pt x="2682" y="236"/>
                      <a:pt x="2846" y="262"/>
                    </a:cubicBezTo>
                    <a:cubicBezTo>
                      <a:pt x="2635" y="83"/>
                      <a:pt x="2351" y="1"/>
                      <a:pt x="2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 rot="-6541634">
                <a:off x="240742" y="4508233"/>
                <a:ext cx="372108" cy="213261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650" extrusionOk="0">
                    <a:moveTo>
                      <a:pt x="843" y="1"/>
                    </a:moveTo>
                    <a:cubicBezTo>
                      <a:pt x="554" y="1"/>
                      <a:pt x="265" y="68"/>
                      <a:pt x="1" y="221"/>
                    </a:cubicBezTo>
                    <a:cubicBezTo>
                      <a:pt x="1" y="221"/>
                      <a:pt x="152" y="193"/>
                      <a:pt x="389" y="193"/>
                    </a:cubicBezTo>
                    <a:cubicBezTo>
                      <a:pt x="993" y="193"/>
                      <a:pt x="2157" y="373"/>
                      <a:pt x="2836" y="1650"/>
                    </a:cubicBezTo>
                    <a:cubicBezTo>
                      <a:pt x="2879" y="823"/>
                      <a:pt x="1858" y="1"/>
                      <a:pt x="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 rot="-6541634">
                <a:off x="571145" y="4096191"/>
                <a:ext cx="230064" cy="394856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055" extrusionOk="0">
                    <a:moveTo>
                      <a:pt x="881" y="0"/>
                    </a:moveTo>
                    <a:cubicBezTo>
                      <a:pt x="881" y="0"/>
                      <a:pt x="1571" y="1796"/>
                      <a:pt x="0" y="3055"/>
                    </a:cubicBezTo>
                    <a:cubicBezTo>
                      <a:pt x="1056" y="2912"/>
                      <a:pt x="1779" y="104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 rot="-6541634">
                <a:off x="712521" y="4319297"/>
                <a:ext cx="335014" cy="271294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099" extrusionOk="0">
                    <a:moveTo>
                      <a:pt x="2491" y="0"/>
                    </a:moveTo>
                    <a:cubicBezTo>
                      <a:pt x="2491" y="0"/>
                      <a:pt x="2009" y="1867"/>
                      <a:pt x="1" y="1976"/>
                    </a:cubicBezTo>
                    <a:cubicBezTo>
                      <a:pt x="157" y="2059"/>
                      <a:pt x="335" y="2098"/>
                      <a:pt x="521" y="2098"/>
                    </a:cubicBezTo>
                    <a:cubicBezTo>
                      <a:pt x="1447" y="2098"/>
                      <a:pt x="2591" y="1144"/>
                      <a:pt x="24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 rot="-6541634">
                <a:off x="783151" y="4592019"/>
                <a:ext cx="396924" cy="160398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12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0" y="704"/>
                      <a:pt x="993" y="1241"/>
                      <a:pt x="1871" y="1241"/>
                    </a:cubicBezTo>
                    <a:cubicBezTo>
                      <a:pt x="2303" y="1241"/>
                      <a:pt x="2735" y="1110"/>
                      <a:pt x="3071" y="805"/>
                    </a:cubicBezTo>
                    <a:lnTo>
                      <a:pt x="3071" y="805"/>
                    </a:lnTo>
                    <a:cubicBezTo>
                      <a:pt x="3071" y="805"/>
                      <a:pt x="2647" y="980"/>
                      <a:pt x="2063" y="980"/>
                    </a:cubicBezTo>
                    <a:cubicBezTo>
                      <a:pt x="1450" y="980"/>
                      <a:pt x="661" y="78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 rot="-6541634">
                <a:off x="727001" y="4813142"/>
                <a:ext cx="191806" cy="406876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48" extrusionOk="0">
                    <a:moveTo>
                      <a:pt x="1484" y="0"/>
                    </a:moveTo>
                    <a:lnTo>
                      <a:pt x="1484" y="0"/>
                    </a:lnTo>
                    <a:cubicBezTo>
                      <a:pt x="460" y="290"/>
                      <a:pt x="1" y="2239"/>
                      <a:pt x="1041" y="3147"/>
                    </a:cubicBezTo>
                    <a:cubicBezTo>
                      <a:pt x="1041" y="3147"/>
                      <a:pt x="105" y="1467"/>
                      <a:pt x="1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 rot="-6541634">
                <a:off x="306417" y="4749566"/>
                <a:ext cx="410495" cy="105855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819" extrusionOk="0">
                    <a:moveTo>
                      <a:pt x="1649" y="0"/>
                    </a:moveTo>
                    <a:cubicBezTo>
                      <a:pt x="1018" y="0"/>
                      <a:pt x="360" y="254"/>
                      <a:pt x="1" y="818"/>
                    </a:cubicBezTo>
                    <a:cubicBezTo>
                      <a:pt x="1" y="818"/>
                      <a:pt x="692" y="284"/>
                      <a:pt x="1649" y="284"/>
                    </a:cubicBezTo>
                    <a:cubicBezTo>
                      <a:pt x="2112" y="284"/>
                      <a:pt x="2637" y="409"/>
                      <a:pt x="3175" y="780"/>
                    </a:cubicBezTo>
                    <a:cubicBezTo>
                      <a:pt x="2951" y="283"/>
                      <a:pt x="2315" y="0"/>
                      <a:pt x="1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 rot="-6541634">
                <a:off x="500568" y="4259792"/>
                <a:ext cx="157813" cy="340442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221" y="1303"/>
                      <a:pt x="148" y="2633"/>
                    </a:cubicBezTo>
                    <a:cubicBezTo>
                      <a:pt x="1095" y="2305"/>
                      <a:pt x="1177" y="65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 rot="-6541634">
                <a:off x="469116" y="4441978"/>
                <a:ext cx="284865" cy="267158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067" extrusionOk="0">
                    <a:moveTo>
                      <a:pt x="211" y="1"/>
                    </a:moveTo>
                    <a:cubicBezTo>
                      <a:pt x="142" y="1"/>
                      <a:pt x="72" y="5"/>
                      <a:pt x="1" y="13"/>
                    </a:cubicBezTo>
                    <a:cubicBezTo>
                      <a:pt x="1" y="13"/>
                      <a:pt x="1752" y="353"/>
                      <a:pt x="1654" y="2066"/>
                    </a:cubicBezTo>
                    <a:cubicBezTo>
                      <a:pt x="2203" y="1289"/>
                      <a:pt x="1432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 rot="-6541634">
                <a:off x="583667" y="4781759"/>
                <a:ext cx="234975" cy="230968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787" extrusionOk="0">
                    <a:moveTo>
                      <a:pt x="1302" y="0"/>
                    </a:moveTo>
                    <a:cubicBezTo>
                      <a:pt x="636" y="0"/>
                      <a:pt x="0" y="763"/>
                      <a:pt x="252" y="1786"/>
                    </a:cubicBezTo>
                    <a:cubicBezTo>
                      <a:pt x="252" y="1786"/>
                      <a:pt x="315" y="164"/>
                      <a:pt x="1720" y="164"/>
                    </a:cubicBezTo>
                    <a:cubicBezTo>
                      <a:pt x="1752" y="164"/>
                      <a:pt x="1784" y="165"/>
                      <a:pt x="1817" y="166"/>
                    </a:cubicBezTo>
                    <a:cubicBezTo>
                      <a:pt x="1654" y="53"/>
                      <a:pt x="1477" y="0"/>
                      <a:pt x="13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 rot="-6541634">
                <a:off x="775047" y="4705475"/>
                <a:ext cx="231485" cy="261083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020" extrusionOk="0">
                    <a:moveTo>
                      <a:pt x="783" y="0"/>
                    </a:moveTo>
                    <a:cubicBezTo>
                      <a:pt x="1" y="564"/>
                      <a:pt x="466" y="1889"/>
                      <a:pt x="1791" y="2020"/>
                    </a:cubicBezTo>
                    <a:cubicBezTo>
                      <a:pt x="1791" y="2020"/>
                      <a:pt x="209" y="139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 rot="-6541634">
                <a:off x="714811" y="4535662"/>
                <a:ext cx="246090" cy="196588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1" extrusionOk="0">
                    <a:moveTo>
                      <a:pt x="1900" y="0"/>
                    </a:moveTo>
                    <a:cubicBezTo>
                      <a:pt x="1900" y="1"/>
                      <a:pt x="1539" y="1285"/>
                      <a:pt x="455" y="1285"/>
                    </a:cubicBezTo>
                    <a:cubicBezTo>
                      <a:pt x="316" y="1285"/>
                      <a:pt x="164" y="1264"/>
                      <a:pt x="0" y="1216"/>
                    </a:cubicBezTo>
                    <a:lnTo>
                      <a:pt x="0" y="1216"/>
                    </a:lnTo>
                    <a:cubicBezTo>
                      <a:pt x="186" y="1424"/>
                      <a:pt x="425" y="1521"/>
                      <a:pt x="670" y="1521"/>
                    </a:cubicBezTo>
                    <a:cubicBezTo>
                      <a:pt x="1268" y="1521"/>
                      <a:pt x="1903" y="944"/>
                      <a:pt x="19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 rot="-6541634">
                <a:off x="519097" y="4596393"/>
                <a:ext cx="254362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282" extrusionOk="0">
                    <a:moveTo>
                      <a:pt x="668" y="1"/>
                    </a:moveTo>
                    <a:cubicBezTo>
                      <a:pt x="464" y="1"/>
                      <a:pt x="238" y="42"/>
                      <a:pt x="1" y="137"/>
                    </a:cubicBezTo>
                    <a:cubicBezTo>
                      <a:pt x="1" y="137"/>
                      <a:pt x="79" y="128"/>
                      <a:pt x="200" y="128"/>
                    </a:cubicBezTo>
                    <a:cubicBezTo>
                      <a:pt x="625" y="128"/>
                      <a:pt x="1579" y="244"/>
                      <a:pt x="1604" y="1281"/>
                    </a:cubicBezTo>
                    <a:cubicBezTo>
                      <a:pt x="1967" y="657"/>
                      <a:pt x="1479" y="1"/>
                      <a:pt x="6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 rot="-6541634">
                <a:off x="674316" y="4691479"/>
                <a:ext cx="187153" cy="235621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823" extrusionOk="0">
                    <a:moveTo>
                      <a:pt x="1123" y="0"/>
                    </a:moveTo>
                    <a:cubicBezTo>
                      <a:pt x="448" y="0"/>
                      <a:pt x="0" y="878"/>
                      <a:pt x="555" y="1822"/>
                    </a:cubicBezTo>
                    <a:cubicBezTo>
                      <a:pt x="555" y="1822"/>
                      <a:pt x="128" y="295"/>
                      <a:pt x="1447" y="65"/>
                    </a:cubicBezTo>
                    <a:cubicBezTo>
                      <a:pt x="1336" y="21"/>
                      <a:pt x="1227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 rot="-6541634">
                <a:off x="714963" y="4363968"/>
                <a:ext cx="183405" cy="24609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904" extrusionOk="0">
                    <a:moveTo>
                      <a:pt x="739" y="0"/>
                    </a:moveTo>
                    <a:cubicBezTo>
                      <a:pt x="739" y="0"/>
                      <a:pt x="1330" y="1538"/>
                      <a:pt x="0" y="1856"/>
                    </a:cubicBezTo>
                    <a:cubicBezTo>
                      <a:pt x="101" y="1888"/>
                      <a:pt x="198" y="1904"/>
                      <a:pt x="290" y="1904"/>
                    </a:cubicBezTo>
                    <a:cubicBezTo>
                      <a:pt x="1013" y="1904"/>
                      <a:pt x="1419" y="952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 rot="-6541634">
                <a:off x="792271" y="4643075"/>
                <a:ext cx="40455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4" extrusionOk="0">
                    <a:moveTo>
                      <a:pt x="134" y="0"/>
                    </a:moveTo>
                    <a:cubicBezTo>
                      <a:pt x="67" y="0"/>
                      <a:pt x="5" y="52"/>
                      <a:pt x="5" y="132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12" y="121"/>
                      <a:pt x="230" y="39"/>
                    </a:cubicBezTo>
                    <a:cubicBezTo>
                      <a:pt x="201" y="12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 rot="-6541634">
                <a:off x="782500" y="4589432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3"/>
                      <a:pt x="0" y="132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52" y="263"/>
                      <a:pt x="307" y="121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 rot="-6541634">
                <a:off x="688482" y="4614270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2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2"/>
                      <a:pt x="225" y="40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 rot="-6541634">
                <a:off x="807508" y="4744889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60" y="0"/>
                      <a:pt x="0" y="61"/>
                      <a:pt x="0" y="132"/>
                    </a:cubicBezTo>
                    <a:cubicBezTo>
                      <a:pt x="0" y="208"/>
                      <a:pt x="60" y="263"/>
                      <a:pt x="131" y="263"/>
                    </a:cubicBezTo>
                    <a:cubicBezTo>
                      <a:pt x="203" y="263"/>
                      <a:pt x="263" y="208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 rot="-6541634">
                <a:off x="842913" y="4710755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0" y="53"/>
                      <a:pt x="0" y="131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 rot="-6541634">
                <a:off x="738795" y="4632166"/>
                <a:ext cx="39809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4" extrusionOk="0">
                    <a:moveTo>
                      <a:pt x="135" y="1"/>
                    </a:moveTo>
                    <a:cubicBezTo>
                      <a:pt x="67" y="1"/>
                      <a:pt x="1" y="55"/>
                      <a:pt x="1" y="137"/>
                    </a:cubicBezTo>
                    <a:cubicBezTo>
                      <a:pt x="1" y="208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9"/>
                    </a:cubicBezTo>
                    <a:cubicBezTo>
                      <a:pt x="199" y="13"/>
                      <a:pt x="167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 rot="-6541634">
                <a:off x="695987" y="4674027"/>
                <a:ext cx="4045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5" extrusionOk="0">
                    <a:moveTo>
                      <a:pt x="133" y="1"/>
                    </a:moveTo>
                    <a:cubicBezTo>
                      <a:pt x="68" y="1"/>
                      <a:pt x="6" y="52"/>
                      <a:pt x="6" y="133"/>
                    </a:cubicBezTo>
                    <a:cubicBezTo>
                      <a:pt x="0" y="204"/>
                      <a:pt x="61" y="264"/>
                      <a:pt x="137" y="264"/>
                    </a:cubicBezTo>
                    <a:cubicBezTo>
                      <a:pt x="252" y="264"/>
                      <a:pt x="312" y="122"/>
                      <a:pt x="225" y="40"/>
                    </a:cubicBezTo>
                    <a:cubicBezTo>
                      <a:pt x="198" y="13"/>
                      <a:pt x="165" y="1"/>
                      <a:pt x="1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 rot="-6541634">
                <a:off x="643221" y="4672075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55" y="0"/>
                      <a:pt x="0" y="61"/>
                      <a:pt x="0" y="132"/>
                    </a:cubicBezTo>
                    <a:cubicBezTo>
                      <a:pt x="0" y="203"/>
                      <a:pt x="55" y="263"/>
                      <a:pt x="131" y="263"/>
                    </a:cubicBezTo>
                    <a:cubicBezTo>
                      <a:pt x="203" y="263"/>
                      <a:pt x="263" y="203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 rot="-6541634">
                <a:off x="707935" y="4722877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2" y="0"/>
                    </a:moveTo>
                    <a:cubicBezTo>
                      <a:pt x="65" y="0"/>
                      <a:pt x="0" y="51"/>
                      <a:pt x="0" y="132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1"/>
                      <a:pt x="225" y="39"/>
                    </a:cubicBezTo>
                    <a:cubicBezTo>
                      <a:pt x="198" y="12"/>
                      <a:pt x="164" y="0"/>
                      <a:pt x="1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 rot="-6541634">
                <a:off x="731208" y="4777946"/>
                <a:ext cx="34122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64" extrusionOk="0">
                    <a:moveTo>
                      <a:pt x="132" y="1"/>
                    </a:moveTo>
                    <a:cubicBezTo>
                      <a:pt x="56" y="1"/>
                      <a:pt x="1" y="61"/>
                      <a:pt x="1" y="132"/>
                    </a:cubicBezTo>
                    <a:cubicBezTo>
                      <a:pt x="1" y="204"/>
                      <a:pt x="56" y="264"/>
                      <a:pt x="132" y="264"/>
                    </a:cubicBezTo>
                    <a:cubicBezTo>
                      <a:pt x="203" y="264"/>
                      <a:pt x="264" y="204"/>
                      <a:pt x="264" y="132"/>
                    </a:cubicBezTo>
                    <a:cubicBezTo>
                      <a:pt x="264" y="61"/>
                      <a:pt x="203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 rot="-6541634">
                <a:off x="658612" y="4733806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1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07" y="122"/>
                      <a:pt x="224" y="40"/>
                    </a:cubicBezTo>
                    <a:cubicBezTo>
                      <a:pt x="198" y="13"/>
                      <a:pt x="164" y="1"/>
                      <a:pt x="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 rot="-6541634">
                <a:off x="762849" y="4728889"/>
                <a:ext cx="40455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3" extrusionOk="0">
                    <a:moveTo>
                      <a:pt x="137" y="0"/>
                    </a:moveTo>
                    <a:cubicBezTo>
                      <a:pt x="69" y="0"/>
                      <a:pt x="6" y="53"/>
                      <a:pt x="6" y="131"/>
                    </a:cubicBezTo>
                    <a:cubicBezTo>
                      <a:pt x="0" y="202"/>
                      <a:pt x="60" y="262"/>
                      <a:pt x="132" y="262"/>
                    </a:cubicBezTo>
                    <a:cubicBezTo>
                      <a:pt x="252" y="262"/>
                      <a:pt x="312" y="120"/>
                      <a:pt x="230" y="38"/>
                    </a:cubicBezTo>
                    <a:cubicBezTo>
                      <a:pt x="202" y="12"/>
                      <a:pt x="169" y="0"/>
                      <a:pt x="1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 rot="-6541634">
                <a:off x="804350" y="4692442"/>
                <a:ext cx="39680" cy="3451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7" extrusionOk="0">
                    <a:moveTo>
                      <a:pt x="132" y="1"/>
                    </a:moveTo>
                    <a:cubicBezTo>
                      <a:pt x="65" y="1"/>
                      <a:pt x="0" y="54"/>
                      <a:pt x="0" y="135"/>
                    </a:cubicBezTo>
                    <a:cubicBezTo>
                      <a:pt x="0" y="206"/>
                      <a:pt x="61" y="261"/>
                      <a:pt x="132" y="266"/>
                    </a:cubicBezTo>
                    <a:cubicBezTo>
                      <a:pt x="247" y="266"/>
                      <a:pt x="307" y="124"/>
                      <a:pt x="225" y="42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 rot="-6541634">
                <a:off x="846203" y="4657259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1" y="53"/>
                      <a:pt x="1" y="131"/>
                    </a:cubicBezTo>
                    <a:cubicBezTo>
                      <a:pt x="1" y="202"/>
                      <a:pt x="61" y="263"/>
                      <a:pt x="132" y="263"/>
                    </a:cubicBezTo>
                    <a:cubicBezTo>
                      <a:pt x="247" y="263"/>
                      <a:pt x="307" y="126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 rot="-6541634">
                <a:off x="753468" y="4683250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4"/>
                      <a:pt x="0" y="132"/>
                    </a:cubicBezTo>
                    <a:cubicBezTo>
                      <a:pt x="0" y="208"/>
                      <a:pt x="61" y="263"/>
                      <a:pt x="132" y="263"/>
                    </a:cubicBezTo>
                    <a:cubicBezTo>
                      <a:pt x="252" y="263"/>
                      <a:pt x="307" y="126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 rot="-6541634">
                <a:off x="204028" y="4279035"/>
                <a:ext cx="329715" cy="229547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1776" extrusionOk="0">
                    <a:moveTo>
                      <a:pt x="2499" y="1"/>
                    </a:moveTo>
                    <a:cubicBezTo>
                      <a:pt x="2482" y="1"/>
                      <a:pt x="2455" y="22"/>
                      <a:pt x="2414" y="79"/>
                    </a:cubicBezTo>
                    <a:cubicBezTo>
                      <a:pt x="2245" y="309"/>
                      <a:pt x="1342" y="478"/>
                      <a:pt x="816" y="593"/>
                    </a:cubicBezTo>
                    <a:cubicBezTo>
                      <a:pt x="291" y="708"/>
                      <a:pt x="1" y="1551"/>
                      <a:pt x="1046" y="1759"/>
                    </a:cubicBezTo>
                    <a:cubicBezTo>
                      <a:pt x="1103" y="1770"/>
                      <a:pt x="1158" y="1775"/>
                      <a:pt x="1212" y="1775"/>
                    </a:cubicBezTo>
                    <a:cubicBezTo>
                      <a:pt x="2141" y="1775"/>
                      <a:pt x="2513" y="199"/>
                      <a:pt x="2513" y="199"/>
                    </a:cubicBezTo>
                    <a:cubicBezTo>
                      <a:pt x="2513" y="199"/>
                      <a:pt x="2550" y="1"/>
                      <a:pt x="24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 rot="-6541634">
                <a:off x="211837" y="4263480"/>
                <a:ext cx="223860" cy="1746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51" extrusionOk="0">
                    <a:moveTo>
                      <a:pt x="1730" y="0"/>
                    </a:moveTo>
                    <a:cubicBezTo>
                      <a:pt x="1730" y="0"/>
                      <a:pt x="1730" y="0"/>
                      <a:pt x="1730" y="0"/>
                    </a:cubicBezTo>
                    <a:cubicBezTo>
                      <a:pt x="1489" y="383"/>
                      <a:pt x="1106" y="498"/>
                      <a:pt x="487" y="794"/>
                    </a:cubicBezTo>
                    <a:cubicBezTo>
                      <a:pt x="1" y="1026"/>
                      <a:pt x="279" y="1350"/>
                      <a:pt x="647" y="1350"/>
                    </a:cubicBezTo>
                    <a:cubicBezTo>
                      <a:pt x="747" y="1350"/>
                      <a:pt x="853" y="1326"/>
                      <a:pt x="952" y="1270"/>
                    </a:cubicBezTo>
                    <a:cubicBezTo>
                      <a:pt x="1415" y="1009"/>
                      <a:pt x="1732" y="0"/>
                      <a:pt x="17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 rot="-6541634">
                <a:off x="49875" y="4346231"/>
                <a:ext cx="369523" cy="186377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442" extrusionOk="0">
                    <a:moveTo>
                      <a:pt x="811" y="0"/>
                    </a:moveTo>
                    <a:cubicBezTo>
                      <a:pt x="394" y="0"/>
                      <a:pt x="0" y="404"/>
                      <a:pt x="500" y="1091"/>
                    </a:cubicBezTo>
                    <a:cubicBezTo>
                      <a:pt x="689" y="1351"/>
                      <a:pt x="957" y="1442"/>
                      <a:pt x="1240" y="1442"/>
                    </a:cubicBezTo>
                    <a:cubicBezTo>
                      <a:pt x="1898" y="1442"/>
                      <a:pt x="2635" y="949"/>
                      <a:pt x="2635" y="949"/>
                    </a:cubicBezTo>
                    <a:cubicBezTo>
                      <a:pt x="2635" y="949"/>
                      <a:pt x="2858" y="781"/>
                      <a:pt x="2718" y="781"/>
                    </a:cubicBezTo>
                    <a:cubicBezTo>
                      <a:pt x="2701" y="781"/>
                      <a:pt x="2677" y="784"/>
                      <a:pt x="2646" y="790"/>
                    </a:cubicBezTo>
                    <a:cubicBezTo>
                      <a:pt x="2631" y="793"/>
                      <a:pt x="2615" y="794"/>
                      <a:pt x="2598" y="794"/>
                    </a:cubicBezTo>
                    <a:cubicBezTo>
                      <a:pt x="2285" y="794"/>
                      <a:pt x="1560" y="343"/>
                      <a:pt x="1124" y="84"/>
                    </a:cubicBezTo>
                    <a:cubicBezTo>
                      <a:pt x="1028" y="27"/>
                      <a:pt x="919" y="0"/>
                      <a:pt x="8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 rot="-6541634">
                <a:off x="105922" y="4342157"/>
                <a:ext cx="268192" cy="9293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719" extrusionOk="0">
                    <a:moveTo>
                      <a:pt x="412" y="0"/>
                    </a:moveTo>
                    <a:cubicBezTo>
                      <a:pt x="0" y="0"/>
                      <a:pt x="174" y="593"/>
                      <a:pt x="631" y="699"/>
                    </a:cubicBezTo>
                    <a:cubicBezTo>
                      <a:pt x="687" y="712"/>
                      <a:pt x="747" y="718"/>
                      <a:pt x="810" y="718"/>
                    </a:cubicBezTo>
                    <a:cubicBezTo>
                      <a:pt x="1338" y="718"/>
                      <a:pt x="2074" y="299"/>
                      <a:pt x="2060" y="299"/>
                    </a:cubicBezTo>
                    <a:lnTo>
                      <a:pt x="2060" y="299"/>
                    </a:lnTo>
                    <a:cubicBezTo>
                      <a:pt x="1962" y="326"/>
                      <a:pt x="1868" y="339"/>
                      <a:pt x="1773" y="339"/>
                    </a:cubicBezTo>
                    <a:cubicBezTo>
                      <a:pt x="1449" y="339"/>
                      <a:pt x="1119" y="197"/>
                      <a:pt x="615" y="36"/>
                    </a:cubicBezTo>
                    <a:cubicBezTo>
                      <a:pt x="536" y="11"/>
                      <a:pt x="468" y="0"/>
                      <a:pt x="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 rot="-6541634">
                <a:off x="-35750" y="4274677"/>
                <a:ext cx="252424" cy="294947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2282" extrusionOk="0">
                    <a:moveTo>
                      <a:pt x="924" y="1"/>
                    </a:moveTo>
                    <a:cubicBezTo>
                      <a:pt x="690" y="1"/>
                      <a:pt x="441" y="177"/>
                      <a:pt x="301" y="650"/>
                    </a:cubicBezTo>
                    <a:cubicBezTo>
                      <a:pt x="0" y="1673"/>
                      <a:pt x="1719" y="2254"/>
                      <a:pt x="1719" y="2254"/>
                    </a:cubicBezTo>
                    <a:cubicBezTo>
                      <a:pt x="1719" y="2254"/>
                      <a:pt x="1812" y="2282"/>
                      <a:pt x="1872" y="2282"/>
                    </a:cubicBezTo>
                    <a:cubicBezTo>
                      <a:pt x="1927" y="2282"/>
                      <a:pt x="1953" y="2258"/>
                      <a:pt x="1850" y="2166"/>
                    </a:cubicBezTo>
                    <a:cubicBezTo>
                      <a:pt x="1637" y="1975"/>
                      <a:pt x="1549" y="1055"/>
                      <a:pt x="1484" y="524"/>
                    </a:cubicBezTo>
                    <a:cubicBezTo>
                      <a:pt x="1448" y="239"/>
                      <a:pt x="1196" y="1"/>
                      <a:pt x="9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 rot="-6541634">
                <a:off x="38618" y="4269435"/>
                <a:ext cx="173582" cy="206411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597" extrusionOk="0">
                    <a:moveTo>
                      <a:pt x="390" y="0"/>
                    </a:moveTo>
                    <a:cubicBezTo>
                      <a:pt x="184" y="0"/>
                      <a:pt x="0" y="374"/>
                      <a:pt x="149" y="710"/>
                    </a:cubicBezTo>
                    <a:cubicBezTo>
                      <a:pt x="365" y="1190"/>
                      <a:pt x="1328" y="1597"/>
                      <a:pt x="1342" y="1597"/>
                    </a:cubicBezTo>
                    <a:cubicBezTo>
                      <a:pt x="1343" y="1597"/>
                      <a:pt x="1343" y="1596"/>
                      <a:pt x="1343" y="1596"/>
                    </a:cubicBezTo>
                    <a:cubicBezTo>
                      <a:pt x="987" y="1328"/>
                      <a:pt x="905" y="934"/>
                      <a:pt x="664" y="288"/>
                    </a:cubicBezTo>
                    <a:cubicBezTo>
                      <a:pt x="589" y="82"/>
                      <a:pt x="487" y="0"/>
                      <a:pt x="3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 rot="-6541634">
                <a:off x="-111979" y="4105028"/>
                <a:ext cx="275430" cy="301280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2331" extrusionOk="0">
                    <a:moveTo>
                      <a:pt x="1436" y="1"/>
                    </a:moveTo>
                    <a:cubicBezTo>
                      <a:pt x="1316" y="1"/>
                      <a:pt x="1175" y="25"/>
                      <a:pt x="1013" y="82"/>
                    </a:cubicBezTo>
                    <a:cubicBezTo>
                      <a:pt x="0" y="427"/>
                      <a:pt x="526" y="2162"/>
                      <a:pt x="526" y="2162"/>
                    </a:cubicBezTo>
                    <a:cubicBezTo>
                      <a:pt x="526" y="2162"/>
                      <a:pt x="585" y="2330"/>
                      <a:pt x="630" y="2330"/>
                    </a:cubicBezTo>
                    <a:cubicBezTo>
                      <a:pt x="649" y="2330"/>
                      <a:pt x="665" y="2301"/>
                      <a:pt x="673" y="2217"/>
                    </a:cubicBezTo>
                    <a:cubicBezTo>
                      <a:pt x="701" y="1932"/>
                      <a:pt x="1401" y="1330"/>
                      <a:pt x="1795" y="969"/>
                    </a:cubicBezTo>
                    <a:cubicBezTo>
                      <a:pt x="2131" y="666"/>
                      <a:pt x="2061" y="1"/>
                      <a:pt x="14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 rot="-6541634">
                <a:off x="-3087" y="4145150"/>
                <a:ext cx="145922" cy="23161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792" extrusionOk="0">
                    <a:moveTo>
                      <a:pt x="771" y="0"/>
                    </a:moveTo>
                    <a:cubicBezTo>
                      <a:pt x="602" y="0"/>
                      <a:pt x="388" y="100"/>
                      <a:pt x="268" y="302"/>
                    </a:cubicBezTo>
                    <a:cubicBezTo>
                      <a:pt x="1" y="760"/>
                      <a:pt x="232" y="1791"/>
                      <a:pt x="235" y="1791"/>
                    </a:cubicBezTo>
                    <a:cubicBezTo>
                      <a:pt x="235" y="1791"/>
                      <a:pt x="235" y="1791"/>
                      <a:pt x="235" y="1791"/>
                    </a:cubicBezTo>
                    <a:cubicBezTo>
                      <a:pt x="251" y="1337"/>
                      <a:pt x="525" y="1047"/>
                      <a:pt x="913" y="477"/>
                    </a:cubicBezTo>
                    <a:cubicBezTo>
                      <a:pt x="1128" y="162"/>
                      <a:pt x="986" y="0"/>
                      <a:pt x="7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 rot="-6541634">
                <a:off x="-116193" y="4036270"/>
                <a:ext cx="375081" cy="169316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1310" extrusionOk="0">
                    <a:moveTo>
                      <a:pt x="1617" y="0"/>
                    </a:moveTo>
                    <a:cubicBezTo>
                      <a:pt x="853" y="0"/>
                      <a:pt x="123" y="1033"/>
                      <a:pt x="123" y="1033"/>
                    </a:cubicBezTo>
                    <a:cubicBezTo>
                      <a:pt x="123" y="1033"/>
                      <a:pt x="1" y="1224"/>
                      <a:pt x="73" y="1224"/>
                    </a:cubicBezTo>
                    <a:cubicBezTo>
                      <a:pt x="92" y="1224"/>
                      <a:pt x="123" y="1212"/>
                      <a:pt x="172" y="1180"/>
                    </a:cubicBezTo>
                    <a:cubicBezTo>
                      <a:pt x="237" y="1138"/>
                      <a:pt x="355" y="1121"/>
                      <a:pt x="502" y="1121"/>
                    </a:cubicBezTo>
                    <a:cubicBezTo>
                      <a:pt x="884" y="1121"/>
                      <a:pt x="1464" y="1234"/>
                      <a:pt x="1847" y="1301"/>
                    </a:cubicBezTo>
                    <a:cubicBezTo>
                      <a:pt x="1880" y="1307"/>
                      <a:pt x="1913" y="1310"/>
                      <a:pt x="1946" y="1310"/>
                    </a:cubicBezTo>
                    <a:cubicBezTo>
                      <a:pt x="2440" y="1310"/>
                      <a:pt x="2902" y="684"/>
                      <a:pt x="2066" y="135"/>
                    </a:cubicBezTo>
                    <a:cubicBezTo>
                      <a:pt x="1918" y="40"/>
                      <a:pt x="1767" y="0"/>
                      <a:pt x="1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 rot="-6541634">
                <a:off x="-34373" y="4108339"/>
                <a:ext cx="271682" cy="11542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893" extrusionOk="0">
                    <a:moveTo>
                      <a:pt x="1279" y="1"/>
                    </a:moveTo>
                    <a:cubicBezTo>
                      <a:pt x="1251" y="1"/>
                      <a:pt x="1224" y="2"/>
                      <a:pt x="1196" y="6"/>
                    </a:cubicBezTo>
                    <a:cubicBezTo>
                      <a:pt x="669" y="71"/>
                      <a:pt x="1" y="893"/>
                      <a:pt x="3" y="893"/>
                    </a:cubicBezTo>
                    <a:cubicBezTo>
                      <a:pt x="3" y="893"/>
                      <a:pt x="3" y="893"/>
                      <a:pt x="3" y="893"/>
                    </a:cubicBezTo>
                    <a:cubicBezTo>
                      <a:pt x="369" y="630"/>
                      <a:pt x="764" y="663"/>
                      <a:pt x="1453" y="619"/>
                    </a:cubicBezTo>
                    <a:cubicBezTo>
                      <a:pt x="2102" y="578"/>
                      <a:pt x="1767" y="1"/>
                      <a:pt x="1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 rot="-6541634">
                <a:off x="114502" y="3989570"/>
                <a:ext cx="296368" cy="240533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861" extrusionOk="0">
                    <a:moveTo>
                      <a:pt x="417" y="0"/>
                    </a:moveTo>
                    <a:cubicBezTo>
                      <a:pt x="378" y="0"/>
                      <a:pt x="356" y="1"/>
                      <a:pt x="356" y="1"/>
                    </a:cubicBezTo>
                    <a:cubicBezTo>
                      <a:pt x="356" y="1"/>
                      <a:pt x="1" y="34"/>
                      <a:pt x="263" y="132"/>
                    </a:cubicBezTo>
                    <a:cubicBezTo>
                      <a:pt x="532" y="231"/>
                      <a:pt x="937" y="1058"/>
                      <a:pt x="1188" y="1534"/>
                    </a:cubicBezTo>
                    <a:cubicBezTo>
                      <a:pt x="1292" y="1734"/>
                      <a:pt x="1510" y="1861"/>
                      <a:pt x="1722" y="1861"/>
                    </a:cubicBezTo>
                    <a:cubicBezTo>
                      <a:pt x="2013" y="1861"/>
                      <a:pt x="2292" y="1621"/>
                      <a:pt x="2245" y="1003"/>
                    </a:cubicBezTo>
                    <a:cubicBezTo>
                      <a:pt x="2177" y="52"/>
                      <a:pt x="733" y="0"/>
                      <a:pt x="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 rot="-6541634">
                <a:off x="117288" y="4066491"/>
                <a:ext cx="221404" cy="151092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169" extrusionOk="0">
                    <a:moveTo>
                      <a:pt x="10" y="1"/>
                    </a:moveTo>
                    <a:cubicBezTo>
                      <a:pt x="3" y="1"/>
                      <a:pt x="0" y="1"/>
                      <a:pt x="1" y="1"/>
                    </a:cubicBezTo>
                    <a:cubicBezTo>
                      <a:pt x="433" y="127"/>
                      <a:pt x="647" y="466"/>
                      <a:pt x="1096" y="986"/>
                    </a:cubicBezTo>
                    <a:cubicBezTo>
                      <a:pt x="1208" y="1116"/>
                      <a:pt x="1309" y="1169"/>
                      <a:pt x="1390" y="1169"/>
                    </a:cubicBezTo>
                    <a:cubicBezTo>
                      <a:pt x="1636" y="1169"/>
                      <a:pt x="1713" y="695"/>
                      <a:pt x="1430" y="412"/>
                    </a:cubicBezTo>
                    <a:cubicBezTo>
                      <a:pt x="1074" y="51"/>
                      <a:pt x="111" y="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 rot="-6541634">
                <a:off x="207639" y="4007292"/>
                <a:ext cx="254362" cy="32609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523" extrusionOk="0">
                    <a:moveTo>
                      <a:pt x="543" y="0"/>
                    </a:moveTo>
                    <a:cubicBezTo>
                      <a:pt x="517" y="0"/>
                      <a:pt x="509" y="30"/>
                      <a:pt x="545" y="121"/>
                    </a:cubicBezTo>
                    <a:cubicBezTo>
                      <a:pt x="649" y="390"/>
                      <a:pt x="309" y="1243"/>
                      <a:pt x="123" y="1747"/>
                    </a:cubicBezTo>
                    <a:cubicBezTo>
                      <a:pt x="1" y="2092"/>
                      <a:pt x="215" y="2522"/>
                      <a:pt x="594" y="2522"/>
                    </a:cubicBezTo>
                    <a:cubicBezTo>
                      <a:pt x="775" y="2522"/>
                      <a:pt x="992" y="2425"/>
                      <a:pt x="1229" y="2174"/>
                    </a:cubicBezTo>
                    <a:cubicBezTo>
                      <a:pt x="1968" y="1402"/>
                      <a:pt x="704" y="105"/>
                      <a:pt x="704" y="105"/>
                    </a:cubicBezTo>
                    <a:cubicBezTo>
                      <a:pt x="704" y="105"/>
                      <a:pt x="592" y="0"/>
                      <a:pt x="5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 rot="-6541634">
                <a:off x="247342" y="4077253"/>
                <a:ext cx="92155" cy="242213"/>
              </a:xfrm>
              <a:custGeom>
                <a:avLst/>
                <a:gdLst/>
                <a:ahLst/>
                <a:cxnLst/>
                <a:rect l="l" t="t" r="r" b="b"/>
                <a:pathLst>
                  <a:path w="713" h="1874" extrusionOk="0">
                    <a:moveTo>
                      <a:pt x="29" y="1"/>
                    </a:moveTo>
                    <a:cubicBezTo>
                      <a:pt x="29" y="1"/>
                      <a:pt x="29" y="1"/>
                      <a:pt x="29" y="1"/>
                    </a:cubicBezTo>
                    <a:cubicBezTo>
                      <a:pt x="220" y="406"/>
                      <a:pt x="116" y="789"/>
                      <a:pt x="34" y="1473"/>
                    </a:cubicBezTo>
                    <a:cubicBezTo>
                      <a:pt x="0" y="1758"/>
                      <a:pt x="102" y="1874"/>
                      <a:pt x="236" y="1874"/>
                    </a:cubicBezTo>
                    <a:cubicBezTo>
                      <a:pt x="422" y="1874"/>
                      <a:pt x="670" y="1646"/>
                      <a:pt x="686" y="1336"/>
                    </a:cubicBezTo>
                    <a:cubicBezTo>
                      <a:pt x="713" y="803"/>
                      <a:pt x="32" y="1"/>
                      <a:pt x="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 rot="-6541634">
                <a:off x="127626" y="4206678"/>
                <a:ext cx="123950" cy="10637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823" extrusionOk="0">
                    <a:moveTo>
                      <a:pt x="414" y="1"/>
                    </a:moveTo>
                    <a:cubicBezTo>
                      <a:pt x="203" y="1"/>
                      <a:pt x="0" y="164"/>
                      <a:pt x="0" y="412"/>
                    </a:cubicBezTo>
                    <a:cubicBezTo>
                      <a:pt x="0" y="641"/>
                      <a:pt x="186" y="822"/>
                      <a:pt x="411" y="822"/>
                    </a:cubicBezTo>
                    <a:cubicBezTo>
                      <a:pt x="778" y="822"/>
                      <a:pt x="958" y="379"/>
                      <a:pt x="701" y="121"/>
                    </a:cubicBezTo>
                    <a:cubicBezTo>
                      <a:pt x="618" y="38"/>
                      <a:pt x="515" y="1"/>
                      <a:pt x="4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 rot="-6541634">
                <a:off x="-166929" y="2683019"/>
                <a:ext cx="180561" cy="12563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972" extrusionOk="0">
                    <a:moveTo>
                      <a:pt x="1367" y="0"/>
                    </a:moveTo>
                    <a:cubicBezTo>
                      <a:pt x="1358" y="0"/>
                      <a:pt x="1343" y="12"/>
                      <a:pt x="1320" y="43"/>
                    </a:cubicBezTo>
                    <a:cubicBezTo>
                      <a:pt x="1227" y="169"/>
                      <a:pt x="729" y="262"/>
                      <a:pt x="444" y="328"/>
                    </a:cubicBezTo>
                    <a:cubicBezTo>
                      <a:pt x="165" y="388"/>
                      <a:pt x="1" y="848"/>
                      <a:pt x="576" y="963"/>
                    </a:cubicBezTo>
                    <a:cubicBezTo>
                      <a:pt x="606" y="969"/>
                      <a:pt x="636" y="971"/>
                      <a:pt x="664" y="971"/>
                    </a:cubicBezTo>
                    <a:cubicBezTo>
                      <a:pt x="1169" y="971"/>
                      <a:pt x="1375" y="109"/>
                      <a:pt x="1375" y="109"/>
                    </a:cubicBezTo>
                    <a:cubicBezTo>
                      <a:pt x="1375" y="109"/>
                      <a:pt x="1396" y="0"/>
                      <a:pt x="13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 rot="-6541634">
                <a:off x="-162610" y="2674971"/>
                <a:ext cx="122399" cy="95644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40" extrusionOk="0">
                    <a:moveTo>
                      <a:pt x="946" y="1"/>
                    </a:moveTo>
                    <a:cubicBezTo>
                      <a:pt x="946" y="1"/>
                      <a:pt x="946" y="1"/>
                      <a:pt x="946" y="1"/>
                    </a:cubicBezTo>
                    <a:lnTo>
                      <a:pt x="946" y="1"/>
                    </a:lnTo>
                    <a:cubicBezTo>
                      <a:pt x="946" y="1"/>
                      <a:pt x="946" y="1"/>
                      <a:pt x="946" y="1"/>
                    </a:cubicBezTo>
                    <a:cubicBezTo>
                      <a:pt x="946" y="1"/>
                      <a:pt x="946" y="1"/>
                      <a:pt x="946" y="1"/>
                    </a:cubicBezTo>
                    <a:close/>
                    <a:moveTo>
                      <a:pt x="946" y="1"/>
                    </a:moveTo>
                    <a:cubicBezTo>
                      <a:pt x="814" y="214"/>
                      <a:pt x="607" y="275"/>
                      <a:pt x="267" y="439"/>
                    </a:cubicBezTo>
                    <a:cubicBezTo>
                      <a:pt x="0" y="564"/>
                      <a:pt x="153" y="739"/>
                      <a:pt x="353" y="739"/>
                    </a:cubicBezTo>
                    <a:cubicBezTo>
                      <a:pt x="408" y="739"/>
                      <a:pt x="465" y="726"/>
                      <a:pt x="519" y="696"/>
                    </a:cubicBezTo>
                    <a:cubicBezTo>
                      <a:pt x="771" y="556"/>
                      <a:pt x="939" y="17"/>
                      <a:pt x="9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 rot="-6541634">
                <a:off x="-251527" y="2719499"/>
                <a:ext cx="202016" cy="101978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789" extrusionOk="0">
                    <a:moveTo>
                      <a:pt x="446" y="1"/>
                    </a:moveTo>
                    <a:cubicBezTo>
                      <a:pt x="219" y="1"/>
                      <a:pt x="0" y="223"/>
                      <a:pt x="275" y="598"/>
                    </a:cubicBezTo>
                    <a:cubicBezTo>
                      <a:pt x="377" y="739"/>
                      <a:pt x="523" y="789"/>
                      <a:pt x="676" y="789"/>
                    </a:cubicBezTo>
                    <a:cubicBezTo>
                      <a:pt x="1034" y="789"/>
                      <a:pt x="1435" y="521"/>
                      <a:pt x="1435" y="521"/>
                    </a:cubicBezTo>
                    <a:cubicBezTo>
                      <a:pt x="1435" y="521"/>
                      <a:pt x="1562" y="428"/>
                      <a:pt x="1489" y="428"/>
                    </a:cubicBezTo>
                    <a:cubicBezTo>
                      <a:pt x="1478" y="428"/>
                      <a:pt x="1465" y="430"/>
                      <a:pt x="1446" y="434"/>
                    </a:cubicBezTo>
                    <a:cubicBezTo>
                      <a:pt x="1438" y="436"/>
                      <a:pt x="1428" y="436"/>
                      <a:pt x="1418" y="436"/>
                    </a:cubicBezTo>
                    <a:cubicBezTo>
                      <a:pt x="1246" y="436"/>
                      <a:pt x="857" y="185"/>
                      <a:pt x="614" y="45"/>
                    </a:cubicBezTo>
                    <a:cubicBezTo>
                      <a:pt x="563" y="15"/>
                      <a:pt x="504" y="1"/>
                      <a:pt x="4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 rot="-6541634">
                <a:off x="-220135" y="2717690"/>
                <a:ext cx="146310" cy="5079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93" extrusionOk="0">
                    <a:moveTo>
                      <a:pt x="222" y="0"/>
                    </a:moveTo>
                    <a:cubicBezTo>
                      <a:pt x="0" y="0"/>
                      <a:pt x="94" y="324"/>
                      <a:pt x="344" y="382"/>
                    </a:cubicBezTo>
                    <a:cubicBezTo>
                      <a:pt x="375" y="389"/>
                      <a:pt x="409" y="393"/>
                      <a:pt x="444" y="393"/>
                    </a:cubicBezTo>
                    <a:cubicBezTo>
                      <a:pt x="733" y="393"/>
                      <a:pt x="1132" y="163"/>
                      <a:pt x="1127" y="163"/>
                    </a:cubicBezTo>
                    <a:lnTo>
                      <a:pt x="1127" y="163"/>
                    </a:lnTo>
                    <a:cubicBezTo>
                      <a:pt x="1073" y="178"/>
                      <a:pt x="1021" y="184"/>
                      <a:pt x="968" y="184"/>
                    </a:cubicBezTo>
                    <a:cubicBezTo>
                      <a:pt x="792" y="184"/>
                      <a:pt x="611" y="109"/>
                      <a:pt x="333" y="20"/>
                    </a:cubicBezTo>
                    <a:cubicBezTo>
                      <a:pt x="290" y="6"/>
                      <a:pt x="253" y="0"/>
                      <a:pt x="2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 rot="-6541634">
                <a:off x="-297851" y="2680893"/>
                <a:ext cx="137521" cy="16078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244" extrusionOk="0">
                    <a:moveTo>
                      <a:pt x="499" y="0"/>
                    </a:moveTo>
                    <a:cubicBezTo>
                      <a:pt x="371" y="0"/>
                      <a:pt x="235" y="96"/>
                      <a:pt x="159" y="353"/>
                    </a:cubicBezTo>
                    <a:cubicBezTo>
                      <a:pt x="1" y="917"/>
                      <a:pt x="937" y="1229"/>
                      <a:pt x="937" y="1229"/>
                    </a:cubicBezTo>
                    <a:cubicBezTo>
                      <a:pt x="937" y="1229"/>
                      <a:pt x="986" y="1244"/>
                      <a:pt x="1018" y="1244"/>
                    </a:cubicBezTo>
                    <a:cubicBezTo>
                      <a:pt x="1048" y="1244"/>
                      <a:pt x="1064" y="1231"/>
                      <a:pt x="1008" y="1180"/>
                    </a:cubicBezTo>
                    <a:cubicBezTo>
                      <a:pt x="893" y="1081"/>
                      <a:pt x="844" y="578"/>
                      <a:pt x="805" y="288"/>
                    </a:cubicBezTo>
                    <a:cubicBezTo>
                      <a:pt x="788" y="131"/>
                      <a:pt x="649" y="0"/>
                      <a:pt x="4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 rot="-6541634">
                <a:off x="-257206" y="2678020"/>
                <a:ext cx="94998" cy="11283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873" extrusionOk="0">
                    <a:moveTo>
                      <a:pt x="217" y="1"/>
                    </a:moveTo>
                    <a:cubicBezTo>
                      <a:pt x="102" y="1"/>
                      <a:pt x="0" y="206"/>
                      <a:pt x="83" y="385"/>
                    </a:cubicBezTo>
                    <a:cubicBezTo>
                      <a:pt x="202" y="650"/>
                      <a:pt x="727" y="873"/>
                      <a:pt x="734" y="873"/>
                    </a:cubicBezTo>
                    <a:cubicBezTo>
                      <a:pt x="734" y="873"/>
                      <a:pt x="734" y="873"/>
                      <a:pt x="734" y="872"/>
                    </a:cubicBezTo>
                    <a:cubicBezTo>
                      <a:pt x="537" y="725"/>
                      <a:pt x="493" y="511"/>
                      <a:pt x="367" y="155"/>
                    </a:cubicBezTo>
                    <a:cubicBezTo>
                      <a:pt x="326" y="45"/>
                      <a:pt x="270" y="1"/>
                      <a:pt x="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 rot="-6541634">
                <a:off x="-339587" y="2587708"/>
                <a:ext cx="151222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277" extrusionOk="0">
                    <a:moveTo>
                      <a:pt x="792" y="1"/>
                    </a:moveTo>
                    <a:cubicBezTo>
                      <a:pt x="726" y="1"/>
                      <a:pt x="648" y="14"/>
                      <a:pt x="559" y="45"/>
                    </a:cubicBezTo>
                    <a:cubicBezTo>
                      <a:pt x="0" y="231"/>
                      <a:pt x="290" y="1184"/>
                      <a:pt x="290" y="1184"/>
                    </a:cubicBezTo>
                    <a:cubicBezTo>
                      <a:pt x="290" y="1184"/>
                      <a:pt x="321" y="1277"/>
                      <a:pt x="344" y="1277"/>
                    </a:cubicBezTo>
                    <a:cubicBezTo>
                      <a:pt x="354" y="1277"/>
                      <a:pt x="362" y="1261"/>
                      <a:pt x="367" y="1216"/>
                    </a:cubicBezTo>
                    <a:cubicBezTo>
                      <a:pt x="383" y="1058"/>
                      <a:pt x="767" y="729"/>
                      <a:pt x="986" y="532"/>
                    </a:cubicBezTo>
                    <a:cubicBezTo>
                      <a:pt x="1169" y="362"/>
                      <a:pt x="1133" y="1"/>
                      <a:pt x="7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 rot="-6541634">
                <a:off x="-279969" y="2610324"/>
                <a:ext cx="79876" cy="12627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977" extrusionOk="0">
                    <a:moveTo>
                      <a:pt x="425" y="0"/>
                    </a:moveTo>
                    <a:cubicBezTo>
                      <a:pt x="333" y="0"/>
                      <a:pt x="215" y="55"/>
                      <a:pt x="148" y="166"/>
                    </a:cubicBezTo>
                    <a:cubicBezTo>
                      <a:pt x="1" y="417"/>
                      <a:pt x="130" y="976"/>
                      <a:pt x="131" y="976"/>
                    </a:cubicBezTo>
                    <a:cubicBezTo>
                      <a:pt x="131" y="976"/>
                      <a:pt x="131" y="976"/>
                      <a:pt x="131" y="976"/>
                    </a:cubicBezTo>
                    <a:cubicBezTo>
                      <a:pt x="137" y="730"/>
                      <a:pt x="290" y="571"/>
                      <a:pt x="498" y="259"/>
                    </a:cubicBezTo>
                    <a:cubicBezTo>
                      <a:pt x="617" y="88"/>
                      <a:pt x="542" y="0"/>
                      <a:pt x="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 rot="-6541634">
                <a:off x="-341546" y="2550466"/>
                <a:ext cx="205118" cy="92284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714" extrusionOk="0">
                    <a:moveTo>
                      <a:pt x="884" y="0"/>
                    </a:moveTo>
                    <a:cubicBezTo>
                      <a:pt x="465" y="0"/>
                      <a:pt x="67" y="566"/>
                      <a:pt x="67" y="566"/>
                    </a:cubicBezTo>
                    <a:cubicBezTo>
                      <a:pt x="67" y="566"/>
                      <a:pt x="1" y="665"/>
                      <a:pt x="41" y="665"/>
                    </a:cubicBezTo>
                    <a:cubicBezTo>
                      <a:pt x="51" y="665"/>
                      <a:pt x="68" y="658"/>
                      <a:pt x="95" y="643"/>
                    </a:cubicBezTo>
                    <a:cubicBezTo>
                      <a:pt x="130" y="621"/>
                      <a:pt x="191" y="612"/>
                      <a:pt x="267" y="612"/>
                    </a:cubicBezTo>
                    <a:cubicBezTo>
                      <a:pt x="476" y="612"/>
                      <a:pt x="796" y="677"/>
                      <a:pt x="1009" y="709"/>
                    </a:cubicBezTo>
                    <a:cubicBezTo>
                      <a:pt x="1026" y="712"/>
                      <a:pt x="1044" y="713"/>
                      <a:pt x="1062" y="713"/>
                    </a:cubicBezTo>
                    <a:cubicBezTo>
                      <a:pt x="1335" y="713"/>
                      <a:pt x="1586" y="372"/>
                      <a:pt x="1129" y="74"/>
                    </a:cubicBezTo>
                    <a:cubicBezTo>
                      <a:pt x="1048" y="22"/>
                      <a:pt x="966" y="0"/>
                      <a:pt x="8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 rot="-6541634">
                <a:off x="-297075" y="2589519"/>
                <a:ext cx="148895" cy="63461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491" extrusionOk="0">
                    <a:moveTo>
                      <a:pt x="701" y="0"/>
                    </a:moveTo>
                    <a:cubicBezTo>
                      <a:pt x="687" y="0"/>
                      <a:pt x="672" y="1"/>
                      <a:pt x="657" y="3"/>
                    </a:cubicBezTo>
                    <a:cubicBezTo>
                      <a:pt x="367" y="42"/>
                      <a:pt x="0" y="490"/>
                      <a:pt x="6" y="490"/>
                    </a:cubicBezTo>
                    <a:cubicBezTo>
                      <a:pt x="203" y="343"/>
                      <a:pt x="416" y="359"/>
                      <a:pt x="794" y="337"/>
                    </a:cubicBezTo>
                    <a:cubicBezTo>
                      <a:pt x="1152" y="316"/>
                      <a:pt x="969" y="0"/>
                      <a:pt x="7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 rot="-6541634">
                <a:off x="-215956" y="2524651"/>
                <a:ext cx="162595" cy="131705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019" extrusionOk="0">
                    <a:moveTo>
                      <a:pt x="226" y="0"/>
                    </a:moveTo>
                    <a:cubicBezTo>
                      <a:pt x="208" y="0"/>
                      <a:pt x="198" y="1"/>
                      <a:pt x="198" y="1"/>
                    </a:cubicBezTo>
                    <a:cubicBezTo>
                      <a:pt x="198" y="1"/>
                      <a:pt x="1" y="17"/>
                      <a:pt x="149" y="72"/>
                    </a:cubicBezTo>
                    <a:cubicBezTo>
                      <a:pt x="291" y="127"/>
                      <a:pt x="515" y="581"/>
                      <a:pt x="652" y="838"/>
                    </a:cubicBezTo>
                    <a:cubicBezTo>
                      <a:pt x="710" y="949"/>
                      <a:pt x="830" y="1019"/>
                      <a:pt x="946" y="1019"/>
                    </a:cubicBezTo>
                    <a:cubicBezTo>
                      <a:pt x="1105" y="1019"/>
                      <a:pt x="1258" y="887"/>
                      <a:pt x="1232" y="548"/>
                    </a:cubicBezTo>
                    <a:cubicBezTo>
                      <a:pt x="1188" y="27"/>
                      <a:pt x="389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 rot="-6541634">
                <a:off x="-214371" y="2566895"/>
                <a:ext cx="121494" cy="82719"/>
              </a:xfrm>
              <a:custGeom>
                <a:avLst/>
                <a:gdLst/>
                <a:ahLst/>
                <a:cxnLst/>
                <a:rect l="l" t="t" r="r" b="b"/>
                <a:pathLst>
                  <a:path w="940" h="64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36" y="71"/>
                      <a:pt x="356" y="257"/>
                      <a:pt x="603" y="542"/>
                    </a:cubicBezTo>
                    <a:cubicBezTo>
                      <a:pt x="664" y="611"/>
                      <a:pt x="718" y="639"/>
                      <a:pt x="763" y="639"/>
                    </a:cubicBezTo>
                    <a:cubicBezTo>
                      <a:pt x="898" y="639"/>
                      <a:pt x="940" y="381"/>
                      <a:pt x="783" y="225"/>
                    </a:cubicBezTo>
                    <a:cubicBezTo>
                      <a:pt x="577" y="19"/>
                      <a:pt x="7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 rot="-6541634">
                <a:off x="-164504" y="2534755"/>
                <a:ext cx="138943" cy="178364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380" extrusionOk="0">
                    <a:moveTo>
                      <a:pt x="298" y="0"/>
                    </a:moveTo>
                    <a:cubicBezTo>
                      <a:pt x="283" y="0"/>
                      <a:pt x="278" y="17"/>
                      <a:pt x="298" y="69"/>
                    </a:cubicBezTo>
                    <a:cubicBezTo>
                      <a:pt x="358" y="211"/>
                      <a:pt x="172" y="682"/>
                      <a:pt x="68" y="955"/>
                    </a:cubicBezTo>
                    <a:cubicBezTo>
                      <a:pt x="1" y="1145"/>
                      <a:pt x="118" y="1379"/>
                      <a:pt x="326" y="1379"/>
                    </a:cubicBezTo>
                    <a:cubicBezTo>
                      <a:pt x="425" y="1379"/>
                      <a:pt x="545" y="1326"/>
                      <a:pt x="675" y="1191"/>
                    </a:cubicBezTo>
                    <a:cubicBezTo>
                      <a:pt x="1075" y="764"/>
                      <a:pt x="385" y="58"/>
                      <a:pt x="385" y="58"/>
                    </a:cubicBezTo>
                    <a:cubicBezTo>
                      <a:pt x="385" y="58"/>
                      <a:pt x="325" y="0"/>
                      <a:pt x="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 rot="-6541634">
                <a:off x="-143113" y="2573209"/>
                <a:ext cx="50666" cy="13286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028" extrusionOk="0"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29" y="225"/>
                      <a:pt x="63" y="433"/>
                      <a:pt x="19" y="810"/>
                    </a:cubicBezTo>
                    <a:cubicBezTo>
                      <a:pt x="1" y="965"/>
                      <a:pt x="56" y="1028"/>
                      <a:pt x="129" y="1028"/>
                    </a:cubicBezTo>
                    <a:cubicBezTo>
                      <a:pt x="230" y="1028"/>
                      <a:pt x="365" y="903"/>
                      <a:pt x="375" y="734"/>
                    </a:cubicBezTo>
                    <a:cubicBezTo>
                      <a:pt x="391" y="440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 rot="-6541634">
                <a:off x="-208680" y="2643110"/>
                <a:ext cx="67985" cy="58291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1" extrusionOk="0">
                    <a:moveTo>
                      <a:pt x="225" y="1"/>
                    </a:moveTo>
                    <a:cubicBezTo>
                      <a:pt x="110" y="1"/>
                      <a:pt x="0" y="90"/>
                      <a:pt x="0" y="227"/>
                    </a:cubicBezTo>
                    <a:cubicBezTo>
                      <a:pt x="0" y="352"/>
                      <a:pt x="99" y="451"/>
                      <a:pt x="225" y="451"/>
                    </a:cubicBezTo>
                    <a:cubicBezTo>
                      <a:pt x="422" y="451"/>
                      <a:pt x="526" y="210"/>
                      <a:pt x="384" y="68"/>
                    </a:cubicBezTo>
                    <a:cubicBezTo>
                      <a:pt x="337" y="22"/>
                      <a:pt x="280" y="1"/>
                      <a:pt x="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 rot="-6541634">
                <a:off x="1812443" y="4477057"/>
                <a:ext cx="331524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667" extrusionOk="0">
                    <a:moveTo>
                      <a:pt x="1931" y="1"/>
                    </a:moveTo>
                    <a:cubicBezTo>
                      <a:pt x="1801" y="1"/>
                      <a:pt x="1636" y="47"/>
                      <a:pt x="1426" y="164"/>
                    </a:cubicBezTo>
                    <a:cubicBezTo>
                      <a:pt x="594" y="635"/>
                      <a:pt x="217" y="1215"/>
                      <a:pt x="102" y="1418"/>
                    </a:cubicBezTo>
                    <a:cubicBezTo>
                      <a:pt x="0" y="1584"/>
                      <a:pt x="58" y="1823"/>
                      <a:pt x="294" y="1823"/>
                    </a:cubicBezTo>
                    <a:cubicBezTo>
                      <a:pt x="339" y="1823"/>
                      <a:pt x="389" y="1815"/>
                      <a:pt x="447" y="1795"/>
                    </a:cubicBezTo>
                    <a:lnTo>
                      <a:pt x="447" y="1795"/>
                    </a:lnTo>
                    <a:cubicBezTo>
                      <a:pt x="344" y="2147"/>
                      <a:pt x="483" y="2366"/>
                      <a:pt x="725" y="2366"/>
                    </a:cubicBezTo>
                    <a:cubicBezTo>
                      <a:pt x="833" y="2366"/>
                      <a:pt x="961" y="2322"/>
                      <a:pt x="1098" y="2228"/>
                    </a:cubicBezTo>
                    <a:lnTo>
                      <a:pt x="1098" y="2228"/>
                    </a:lnTo>
                    <a:cubicBezTo>
                      <a:pt x="1066" y="2498"/>
                      <a:pt x="1311" y="2666"/>
                      <a:pt x="1552" y="2666"/>
                    </a:cubicBezTo>
                    <a:cubicBezTo>
                      <a:pt x="1726" y="2666"/>
                      <a:pt x="1898" y="2578"/>
                      <a:pt x="1963" y="2376"/>
                    </a:cubicBezTo>
                    <a:cubicBezTo>
                      <a:pt x="1994" y="2433"/>
                      <a:pt x="2080" y="2502"/>
                      <a:pt x="2176" y="2502"/>
                    </a:cubicBezTo>
                    <a:cubicBezTo>
                      <a:pt x="2281" y="2502"/>
                      <a:pt x="2398" y="2417"/>
                      <a:pt x="2461" y="2135"/>
                    </a:cubicBezTo>
                    <a:cubicBezTo>
                      <a:pt x="2565" y="1582"/>
                      <a:pt x="2548" y="1018"/>
                      <a:pt x="2417" y="476"/>
                    </a:cubicBezTo>
                    <a:cubicBezTo>
                      <a:pt x="2377" y="318"/>
                      <a:pt x="2275" y="1"/>
                      <a:pt x="1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"/>
              <p:cNvSpPr/>
              <p:nvPr/>
            </p:nvSpPr>
            <p:spPr>
              <a:xfrm rot="-6541634">
                <a:off x="1806970" y="4498388"/>
                <a:ext cx="222955" cy="27026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91" extrusionOk="0">
                    <a:moveTo>
                      <a:pt x="1436" y="0"/>
                    </a:moveTo>
                    <a:cubicBezTo>
                      <a:pt x="1389" y="0"/>
                      <a:pt x="1335" y="12"/>
                      <a:pt x="1270" y="38"/>
                    </a:cubicBezTo>
                    <a:cubicBezTo>
                      <a:pt x="849" y="213"/>
                      <a:pt x="225" y="777"/>
                      <a:pt x="0" y="1187"/>
                    </a:cubicBezTo>
                    <a:cubicBezTo>
                      <a:pt x="318" y="782"/>
                      <a:pt x="1095" y="465"/>
                      <a:pt x="1095" y="465"/>
                    </a:cubicBezTo>
                    <a:lnTo>
                      <a:pt x="1095" y="465"/>
                    </a:lnTo>
                    <a:cubicBezTo>
                      <a:pt x="1095" y="465"/>
                      <a:pt x="405" y="1215"/>
                      <a:pt x="285" y="1773"/>
                    </a:cubicBezTo>
                    <a:cubicBezTo>
                      <a:pt x="329" y="1724"/>
                      <a:pt x="800" y="1067"/>
                      <a:pt x="1254" y="618"/>
                    </a:cubicBezTo>
                    <a:lnTo>
                      <a:pt x="1254" y="618"/>
                    </a:lnTo>
                    <a:cubicBezTo>
                      <a:pt x="1254" y="618"/>
                      <a:pt x="1205" y="990"/>
                      <a:pt x="942" y="2091"/>
                    </a:cubicBezTo>
                    <a:cubicBezTo>
                      <a:pt x="975" y="2052"/>
                      <a:pt x="1385" y="1149"/>
                      <a:pt x="1445" y="602"/>
                    </a:cubicBezTo>
                    <a:cubicBezTo>
                      <a:pt x="1484" y="695"/>
                      <a:pt x="1588" y="1018"/>
                      <a:pt x="1533" y="1937"/>
                    </a:cubicBezTo>
                    <a:cubicBezTo>
                      <a:pt x="1725" y="1653"/>
                      <a:pt x="1697" y="355"/>
                      <a:pt x="1697" y="355"/>
                    </a:cubicBezTo>
                    <a:cubicBezTo>
                      <a:pt x="1697" y="355"/>
                      <a:pt x="1697" y="0"/>
                      <a:pt x="14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"/>
              <p:cNvSpPr/>
              <p:nvPr/>
            </p:nvSpPr>
            <p:spPr>
              <a:xfrm rot="-6541634">
                <a:off x="1667226" y="4202206"/>
                <a:ext cx="361898" cy="338116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616" extrusionOk="0">
                    <a:moveTo>
                      <a:pt x="651" y="1"/>
                    </a:moveTo>
                    <a:cubicBezTo>
                      <a:pt x="400" y="1"/>
                      <a:pt x="1" y="91"/>
                      <a:pt x="134" y="837"/>
                    </a:cubicBezTo>
                    <a:cubicBezTo>
                      <a:pt x="303" y="1779"/>
                      <a:pt x="725" y="2331"/>
                      <a:pt x="873" y="2507"/>
                    </a:cubicBezTo>
                    <a:cubicBezTo>
                      <a:pt x="934" y="2575"/>
                      <a:pt x="1021" y="2615"/>
                      <a:pt x="1104" y="2615"/>
                    </a:cubicBezTo>
                    <a:cubicBezTo>
                      <a:pt x="1228" y="2615"/>
                      <a:pt x="1342" y="2525"/>
                      <a:pt x="1349" y="2299"/>
                    </a:cubicBezTo>
                    <a:cubicBezTo>
                      <a:pt x="1477" y="2391"/>
                      <a:pt x="1595" y="2433"/>
                      <a:pt x="1696" y="2433"/>
                    </a:cubicBezTo>
                    <a:cubicBezTo>
                      <a:pt x="1935" y="2433"/>
                      <a:pt x="2069" y="2194"/>
                      <a:pt x="1973" y="1828"/>
                    </a:cubicBezTo>
                    <a:lnTo>
                      <a:pt x="1973" y="1828"/>
                    </a:lnTo>
                    <a:cubicBezTo>
                      <a:pt x="2027" y="1855"/>
                      <a:pt x="2082" y="1867"/>
                      <a:pt x="2134" y="1867"/>
                    </a:cubicBezTo>
                    <a:cubicBezTo>
                      <a:pt x="2481" y="1867"/>
                      <a:pt x="2742" y="1328"/>
                      <a:pt x="2394" y="1062"/>
                    </a:cubicBezTo>
                    <a:cubicBezTo>
                      <a:pt x="2526" y="1040"/>
                      <a:pt x="2799" y="804"/>
                      <a:pt x="2329" y="514"/>
                    </a:cubicBezTo>
                    <a:cubicBezTo>
                      <a:pt x="1847" y="235"/>
                      <a:pt x="1311" y="60"/>
                      <a:pt x="752" y="5"/>
                    </a:cubicBezTo>
                    <a:cubicBezTo>
                      <a:pt x="723" y="3"/>
                      <a:pt x="689" y="1"/>
                      <a:pt x="6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 rot="-6541634">
                <a:off x="1690288" y="4312993"/>
                <a:ext cx="245056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907" extrusionOk="0">
                    <a:moveTo>
                      <a:pt x="283" y="1"/>
                    </a:moveTo>
                    <a:cubicBezTo>
                      <a:pt x="153" y="1"/>
                      <a:pt x="0" y="57"/>
                      <a:pt x="13" y="325"/>
                    </a:cubicBezTo>
                    <a:cubicBezTo>
                      <a:pt x="40" y="785"/>
                      <a:pt x="369" y="1562"/>
                      <a:pt x="681" y="1907"/>
                    </a:cubicBezTo>
                    <a:cubicBezTo>
                      <a:pt x="402" y="1469"/>
                      <a:pt x="363" y="632"/>
                      <a:pt x="363" y="631"/>
                    </a:cubicBezTo>
                    <a:lnTo>
                      <a:pt x="363" y="631"/>
                    </a:lnTo>
                    <a:cubicBezTo>
                      <a:pt x="363" y="632"/>
                      <a:pt x="840" y="1529"/>
                      <a:pt x="1327" y="1830"/>
                    </a:cubicBezTo>
                    <a:cubicBezTo>
                      <a:pt x="1299" y="1770"/>
                      <a:pt x="834" y="1113"/>
                      <a:pt x="560" y="533"/>
                    </a:cubicBezTo>
                    <a:lnTo>
                      <a:pt x="560" y="533"/>
                    </a:lnTo>
                    <a:cubicBezTo>
                      <a:pt x="560" y="533"/>
                      <a:pt x="894" y="703"/>
                      <a:pt x="1847" y="1316"/>
                    </a:cubicBezTo>
                    <a:cubicBezTo>
                      <a:pt x="1819" y="1272"/>
                      <a:pt x="1097" y="588"/>
                      <a:pt x="604" y="352"/>
                    </a:cubicBezTo>
                    <a:cubicBezTo>
                      <a:pt x="614" y="352"/>
                      <a:pt x="627" y="351"/>
                      <a:pt x="642" y="351"/>
                    </a:cubicBezTo>
                    <a:cubicBezTo>
                      <a:pt x="780" y="351"/>
                      <a:pt x="1131" y="387"/>
                      <a:pt x="1896" y="708"/>
                    </a:cubicBezTo>
                    <a:cubicBezTo>
                      <a:pt x="1688" y="434"/>
                      <a:pt x="456" y="29"/>
                      <a:pt x="456" y="29"/>
                    </a:cubicBezTo>
                    <a:cubicBezTo>
                      <a:pt x="456" y="29"/>
                      <a:pt x="376" y="1"/>
                      <a:pt x="2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 rot="-6541634">
                <a:off x="1355800" y="4279837"/>
                <a:ext cx="394856" cy="309035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2391" extrusionOk="0">
                    <a:moveTo>
                      <a:pt x="1546" y="1"/>
                    </a:moveTo>
                    <a:cubicBezTo>
                      <a:pt x="1463" y="1"/>
                      <a:pt x="1354" y="45"/>
                      <a:pt x="1216" y="168"/>
                    </a:cubicBezTo>
                    <a:cubicBezTo>
                      <a:pt x="805" y="545"/>
                      <a:pt x="477" y="1005"/>
                      <a:pt x="258" y="1519"/>
                    </a:cubicBezTo>
                    <a:cubicBezTo>
                      <a:pt x="176" y="1727"/>
                      <a:pt x="1" y="2247"/>
                      <a:pt x="871" y="2357"/>
                    </a:cubicBezTo>
                    <a:cubicBezTo>
                      <a:pt x="1057" y="2381"/>
                      <a:pt x="1231" y="2391"/>
                      <a:pt x="1393" y="2391"/>
                    </a:cubicBezTo>
                    <a:cubicBezTo>
                      <a:pt x="2057" y="2391"/>
                      <a:pt x="2511" y="2224"/>
                      <a:pt x="2683" y="2149"/>
                    </a:cubicBezTo>
                    <a:cubicBezTo>
                      <a:pt x="2896" y="2061"/>
                      <a:pt x="2989" y="1760"/>
                      <a:pt x="2633" y="1640"/>
                    </a:cubicBezTo>
                    <a:cubicBezTo>
                      <a:pt x="3055" y="1317"/>
                      <a:pt x="2907" y="928"/>
                      <a:pt x="2371" y="901"/>
                    </a:cubicBezTo>
                    <a:cubicBezTo>
                      <a:pt x="2633" y="630"/>
                      <a:pt x="2339" y="188"/>
                      <a:pt x="1999" y="188"/>
                    </a:cubicBezTo>
                    <a:cubicBezTo>
                      <a:pt x="1921" y="188"/>
                      <a:pt x="1840" y="212"/>
                      <a:pt x="1763" y="266"/>
                    </a:cubicBezTo>
                    <a:cubicBezTo>
                      <a:pt x="1774" y="178"/>
                      <a:pt x="1712" y="1"/>
                      <a:pt x="15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 rot="-6541634">
                <a:off x="1456321" y="4379303"/>
                <a:ext cx="294430" cy="223472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1729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057" y="115"/>
                      <a:pt x="301" y="1166"/>
                      <a:pt x="301" y="1166"/>
                    </a:cubicBezTo>
                    <a:cubicBezTo>
                      <a:pt x="301" y="1166"/>
                      <a:pt x="0" y="1566"/>
                      <a:pt x="449" y="1675"/>
                    </a:cubicBezTo>
                    <a:cubicBezTo>
                      <a:pt x="592" y="1712"/>
                      <a:pt x="775" y="1729"/>
                      <a:pt x="971" y="1729"/>
                    </a:cubicBezTo>
                    <a:cubicBezTo>
                      <a:pt x="1390" y="1729"/>
                      <a:pt x="1872" y="1651"/>
                      <a:pt x="2162" y="1516"/>
                    </a:cubicBezTo>
                    <a:lnTo>
                      <a:pt x="2162" y="1516"/>
                    </a:lnTo>
                    <a:cubicBezTo>
                      <a:pt x="2040" y="1550"/>
                      <a:pt x="1900" y="1562"/>
                      <a:pt x="1758" y="1562"/>
                    </a:cubicBezTo>
                    <a:cubicBezTo>
                      <a:pt x="1313" y="1562"/>
                      <a:pt x="849" y="1440"/>
                      <a:pt x="849" y="1440"/>
                    </a:cubicBezTo>
                    <a:cubicBezTo>
                      <a:pt x="849" y="1440"/>
                      <a:pt x="1850" y="1248"/>
                      <a:pt x="2277" y="876"/>
                    </a:cubicBezTo>
                    <a:lnTo>
                      <a:pt x="2277" y="876"/>
                    </a:lnTo>
                    <a:cubicBezTo>
                      <a:pt x="2217" y="887"/>
                      <a:pt x="1445" y="1139"/>
                      <a:pt x="810" y="1221"/>
                    </a:cubicBezTo>
                    <a:cubicBezTo>
                      <a:pt x="810" y="1221"/>
                      <a:pt x="1073" y="953"/>
                      <a:pt x="1944" y="230"/>
                    </a:cubicBezTo>
                    <a:lnTo>
                      <a:pt x="1944" y="230"/>
                    </a:lnTo>
                    <a:cubicBezTo>
                      <a:pt x="1894" y="241"/>
                      <a:pt x="1024" y="723"/>
                      <a:pt x="652" y="1122"/>
                    </a:cubicBezTo>
                    <a:cubicBezTo>
                      <a:pt x="679" y="1024"/>
                      <a:pt x="783" y="701"/>
                      <a:pt x="13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"/>
              <p:cNvSpPr/>
              <p:nvPr/>
            </p:nvSpPr>
            <p:spPr>
              <a:xfrm rot="-6541634">
                <a:off x="1399818" y="4528908"/>
                <a:ext cx="330749" cy="358796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776" extrusionOk="0">
                    <a:moveTo>
                      <a:pt x="1629" y="1"/>
                    </a:moveTo>
                    <a:cubicBezTo>
                      <a:pt x="1475" y="1"/>
                      <a:pt x="1318" y="134"/>
                      <a:pt x="1223" y="394"/>
                    </a:cubicBezTo>
                    <a:cubicBezTo>
                      <a:pt x="1152" y="259"/>
                      <a:pt x="1027" y="201"/>
                      <a:pt x="897" y="201"/>
                    </a:cubicBezTo>
                    <a:cubicBezTo>
                      <a:pt x="627" y="201"/>
                      <a:pt x="331" y="450"/>
                      <a:pt x="435" y="772"/>
                    </a:cubicBezTo>
                    <a:cubicBezTo>
                      <a:pt x="409" y="759"/>
                      <a:pt x="371" y="750"/>
                      <a:pt x="331" y="750"/>
                    </a:cubicBezTo>
                    <a:cubicBezTo>
                      <a:pt x="185" y="750"/>
                      <a:pt x="0" y="860"/>
                      <a:pt x="172" y="1259"/>
                    </a:cubicBezTo>
                    <a:cubicBezTo>
                      <a:pt x="407" y="1768"/>
                      <a:pt x="747" y="2217"/>
                      <a:pt x="1168" y="2584"/>
                    </a:cubicBezTo>
                    <a:cubicBezTo>
                      <a:pt x="1253" y="2658"/>
                      <a:pt x="1406" y="2775"/>
                      <a:pt x="1585" y="2775"/>
                    </a:cubicBezTo>
                    <a:cubicBezTo>
                      <a:pt x="1763" y="2775"/>
                      <a:pt x="1967" y="2658"/>
                      <a:pt x="2153" y="2261"/>
                    </a:cubicBezTo>
                    <a:cubicBezTo>
                      <a:pt x="2558" y="1396"/>
                      <a:pt x="2531" y="701"/>
                      <a:pt x="2509" y="471"/>
                    </a:cubicBezTo>
                    <a:cubicBezTo>
                      <a:pt x="2496" y="328"/>
                      <a:pt x="2391" y="204"/>
                      <a:pt x="2260" y="204"/>
                    </a:cubicBezTo>
                    <a:cubicBezTo>
                      <a:pt x="2181" y="204"/>
                      <a:pt x="2091" y="251"/>
                      <a:pt x="2006" y="367"/>
                    </a:cubicBezTo>
                    <a:cubicBezTo>
                      <a:pt x="1920" y="121"/>
                      <a:pt x="1776" y="1"/>
                      <a:pt x="1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 rot="-6541634">
                <a:off x="1504482" y="4532852"/>
                <a:ext cx="225023" cy="278274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153" extrusionOk="0">
                    <a:moveTo>
                      <a:pt x="1111" y="1"/>
                    </a:moveTo>
                    <a:cubicBezTo>
                      <a:pt x="1100" y="61"/>
                      <a:pt x="1106" y="871"/>
                      <a:pt x="991" y="1501"/>
                    </a:cubicBezTo>
                    <a:cubicBezTo>
                      <a:pt x="991" y="1501"/>
                      <a:pt x="816" y="1167"/>
                      <a:pt x="394" y="116"/>
                    </a:cubicBezTo>
                    <a:lnTo>
                      <a:pt x="394" y="116"/>
                    </a:lnTo>
                    <a:cubicBezTo>
                      <a:pt x="389" y="171"/>
                      <a:pt x="580" y="1145"/>
                      <a:pt x="849" y="1621"/>
                    </a:cubicBezTo>
                    <a:cubicBezTo>
                      <a:pt x="761" y="1572"/>
                      <a:pt x="487" y="1369"/>
                      <a:pt x="0" y="587"/>
                    </a:cubicBezTo>
                    <a:lnTo>
                      <a:pt x="0" y="587"/>
                    </a:lnTo>
                    <a:cubicBezTo>
                      <a:pt x="11" y="926"/>
                      <a:pt x="783" y="1971"/>
                      <a:pt x="783" y="1971"/>
                    </a:cubicBezTo>
                    <a:cubicBezTo>
                      <a:pt x="783" y="1971"/>
                      <a:pt x="914" y="2152"/>
                      <a:pt x="1073" y="2152"/>
                    </a:cubicBezTo>
                    <a:cubicBezTo>
                      <a:pt x="1151" y="2152"/>
                      <a:pt x="1235" y="2109"/>
                      <a:pt x="1314" y="1982"/>
                    </a:cubicBezTo>
                    <a:cubicBezTo>
                      <a:pt x="1560" y="1594"/>
                      <a:pt x="1741" y="773"/>
                      <a:pt x="1681" y="307"/>
                    </a:cubicBezTo>
                    <a:lnTo>
                      <a:pt x="1681" y="307"/>
                    </a:lnTo>
                    <a:cubicBezTo>
                      <a:pt x="1659" y="822"/>
                      <a:pt x="1210" y="1528"/>
                      <a:pt x="1210" y="1528"/>
                    </a:cubicBezTo>
                    <a:cubicBezTo>
                      <a:pt x="1210" y="1528"/>
                      <a:pt x="1336" y="52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 rot="-6541634">
                <a:off x="1553712" y="4651063"/>
                <a:ext cx="406101" cy="319633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73" extrusionOk="0">
                    <a:moveTo>
                      <a:pt x="930" y="0"/>
                    </a:moveTo>
                    <a:cubicBezTo>
                      <a:pt x="738" y="0"/>
                      <a:pt x="571" y="161"/>
                      <a:pt x="739" y="441"/>
                    </a:cubicBezTo>
                    <a:cubicBezTo>
                      <a:pt x="718" y="440"/>
                      <a:pt x="698" y="439"/>
                      <a:pt x="679" y="439"/>
                    </a:cubicBezTo>
                    <a:cubicBezTo>
                      <a:pt x="198" y="439"/>
                      <a:pt x="81" y="822"/>
                      <a:pt x="465" y="1169"/>
                    </a:cubicBezTo>
                    <a:cubicBezTo>
                      <a:pt x="0" y="1219"/>
                      <a:pt x="17" y="2007"/>
                      <a:pt x="515" y="2045"/>
                    </a:cubicBezTo>
                    <a:cubicBezTo>
                      <a:pt x="418" y="2131"/>
                      <a:pt x="315" y="2472"/>
                      <a:pt x="840" y="2472"/>
                    </a:cubicBezTo>
                    <a:cubicBezTo>
                      <a:pt x="848" y="2472"/>
                      <a:pt x="856" y="2472"/>
                      <a:pt x="865" y="2472"/>
                    </a:cubicBezTo>
                    <a:cubicBezTo>
                      <a:pt x="1423" y="2450"/>
                      <a:pt x="1971" y="2308"/>
                      <a:pt x="2474" y="2061"/>
                    </a:cubicBezTo>
                    <a:cubicBezTo>
                      <a:pt x="2671" y="1957"/>
                      <a:pt x="3142" y="1667"/>
                      <a:pt x="2551" y="1021"/>
                    </a:cubicBezTo>
                    <a:cubicBezTo>
                      <a:pt x="1899" y="321"/>
                      <a:pt x="1254" y="80"/>
                      <a:pt x="1029" y="14"/>
                    </a:cubicBezTo>
                    <a:cubicBezTo>
                      <a:pt x="996" y="5"/>
                      <a:pt x="963" y="0"/>
                      <a:pt x="9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 rot="-6541634">
                <a:off x="1601465" y="4644412"/>
                <a:ext cx="302960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1693" extrusionOk="0">
                    <a:moveTo>
                      <a:pt x="663" y="1"/>
                    </a:moveTo>
                    <a:cubicBezTo>
                      <a:pt x="1134" y="220"/>
                      <a:pt x="1615" y="904"/>
                      <a:pt x="1615" y="904"/>
                    </a:cubicBezTo>
                    <a:cubicBezTo>
                      <a:pt x="1615" y="904"/>
                      <a:pt x="748" y="417"/>
                      <a:pt x="178" y="417"/>
                    </a:cubicBezTo>
                    <a:cubicBezTo>
                      <a:pt x="172" y="417"/>
                      <a:pt x="166" y="417"/>
                      <a:pt x="159" y="417"/>
                    </a:cubicBezTo>
                    <a:cubicBezTo>
                      <a:pt x="214" y="450"/>
                      <a:pt x="964" y="751"/>
                      <a:pt x="1506" y="1096"/>
                    </a:cubicBezTo>
                    <a:cubicBezTo>
                      <a:pt x="1506" y="1096"/>
                      <a:pt x="1217" y="1125"/>
                      <a:pt x="389" y="1125"/>
                    </a:cubicBezTo>
                    <a:cubicBezTo>
                      <a:pt x="271" y="1125"/>
                      <a:pt x="142" y="1124"/>
                      <a:pt x="1" y="1123"/>
                    </a:cubicBezTo>
                    <a:lnTo>
                      <a:pt x="1" y="1123"/>
                    </a:lnTo>
                    <a:cubicBezTo>
                      <a:pt x="38" y="1146"/>
                      <a:pt x="756" y="1290"/>
                      <a:pt x="1305" y="1290"/>
                    </a:cubicBezTo>
                    <a:cubicBezTo>
                      <a:pt x="1399" y="1290"/>
                      <a:pt x="1487" y="1286"/>
                      <a:pt x="1566" y="1276"/>
                    </a:cubicBezTo>
                    <a:lnTo>
                      <a:pt x="1566" y="1276"/>
                    </a:lnTo>
                    <a:cubicBezTo>
                      <a:pt x="1484" y="1337"/>
                      <a:pt x="1194" y="1512"/>
                      <a:pt x="285" y="1665"/>
                    </a:cubicBezTo>
                    <a:cubicBezTo>
                      <a:pt x="336" y="1684"/>
                      <a:pt x="410" y="1692"/>
                      <a:pt x="500" y="1692"/>
                    </a:cubicBezTo>
                    <a:cubicBezTo>
                      <a:pt x="972" y="1692"/>
                      <a:pt x="1862" y="1468"/>
                      <a:pt x="1862" y="1468"/>
                    </a:cubicBezTo>
                    <a:cubicBezTo>
                      <a:pt x="1862" y="1468"/>
                      <a:pt x="2343" y="1353"/>
                      <a:pt x="2075" y="981"/>
                    </a:cubicBezTo>
                    <a:cubicBezTo>
                      <a:pt x="1807" y="603"/>
                      <a:pt x="1117" y="127"/>
                      <a:pt x="6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 rot="-6541634">
                <a:off x="1665383" y="4516973"/>
                <a:ext cx="165568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82" extrusionOk="0">
                    <a:moveTo>
                      <a:pt x="641" y="0"/>
                    </a:moveTo>
                    <a:cubicBezTo>
                      <a:pt x="285" y="0"/>
                      <a:pt x="0" y="285"/>
                      <a:pt x="0" y="641"/>
                    </a:cubicBezTo>
                    <a:cubicBezTo>
                      <a:pt x="0" y="996"/>
                      <a:pt x="285" y="1281"/>
                      <a:pt x="641" y="1281"/>
                    </a:cubicBezTo>
                    <a:cubicBezTo>
                      <a:pt x="996" y="1281"/>
                      <a:pt x="1281" y="996"/>
                      <a:pt x="1281" y="641"/>
                    </a:cubicBezTo>
                    <a:cubicBezTo>
                      <a:pt x="1281" y="285"/>
                      <a:pt x="996" y="0"/>
                      <a:pt x="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 rot="-6541634">
                <a:off x="635100" y="3258219"/>
                <a:ext cx="161432" cy="36590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2831" extrusionOk="0">
                    <a:moveTo>
                      <a:pt x="389" y="1"/>
                    </a:moveTo>
                    <a:lnTo>
                      <a:pt x="356" y="6"/>
                    </a:lnTo>
                    <a:cubicBezTo>
                      <a:pt x="356" y="6"/>
                      <a:pt x="0" y="795"/>
                      <a:pt x="33" y="1096"/>
                    </a:cubicBezTo>
                    <a:cubicBezTo>
                      <a:pt x="60" y="1397"/>
                      <a:pt x="131" y="1648"/>
                      <a:pt x="1111" y="2831"/>
                    </a:cubicBezTo>
                    <a:cubicBezTo>
                      <a:pt x="1122" y="2568"/>
                      <a:pt x="1248" y="2048"/>
                      <a:pt x="1248" y="1227"/>
                    </a:cubicBezTo>
                    <a:cubicBezTo>
                      <a:pt x="1248" y="406"/>
                      <a:pt x="389" y="1"/>
                      <a:pt x="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 rot="-6541634">
                <a:off x="577456" y="3362712"/>
                <a:ext cx="94869" cy="176296"/>
              </a:xfrm>
              <a:custGeom>
                <a:avLst/>
                <a:gdLst/>
                <a:ahLst/>
                <a:cxnLst/>
                <a:rect l="l" t="t" r="r" b="b"/>
                <a:pathLst>
                  <a:path w="734" h="1364" extrusionOk="0">
                    <a:moveTo>
                      <a:pt x="11" y="1"/>
                    </a:moveTo>
                    <a:cubicBezTo>
                      <a:pt x="6" y="6"/>
                      <a:pt x="6" y="6"/>
                      <a:pt x="6" y="6"/>
                    </a:cubicBezTo>
                    <a:cubicBezTo>
                      <a:pt x="0" y="12"/>
                      <a:pt x="0" y="23"/>
                      <a:pt x="6" y="28"/>
                    </a:cubicBezTo>
                    <a:cubicBezTo>
                      <a:pt x="11" y="33"/>
                      <a:pt x="701" y="581"/>
                      <a:pt x="684" y="1347"/>
                    </a:cubicBezTo>
                    <a:cubicBezTo>
                      <a:pt x="679" y="1353"/>
                      <a:pt x="690" y="1358"/>
                      <a:pt x="695" y="1364"/>
                    </a:cubicBezTo>
                    <a:cubicBezTo>
                      <a:pt x="706" y="1364"/>
                      <a:pt x="712" y="1358"/>
                      <a:pt x="712" y="1347"/>
                    </a:cubicBezTo>
                    <a:cubicBezTo>
                      <a:pt x="734" y="570"/>
                      <a:pt x="27" y="12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 rot="-6541634">
                <a:off x="619731" y="3331356"/>
                <a:ext cx="83624" cy="240662"/>
              </a:xfrm>
              <a:custGeom>
                <a:avLst/>
                <a:gdLst/>
                <a:ahLst/>
                <a:cxnLst/>
                <a:rect l="l" t="t" r="r" b="b"/>
                <a:pathLst>
                  <a:path w="647" h="1862" extrusionOk="0">
                    <a:moveTo>
                      <a:pt x="11" y="0"/>
                    </a:moveTo>
                    <a:cubicBezTo>
                      <a:pt x="11" y="0"/>
                      <a:pt x="6" y="0"/>
                      <a:pt x="6" y="6"/>
                    </a:cubicBezTo>
                    <a:cubicBezTo>
                      <a:pt x="0" y="11"/>
                      <a:pt x="0" y="16"/>
                      <a:pt x="6" y="22"/>
                    </a:cubicBezTo>
                    <a:cubicBezTo>
                      <a:pt x="597" y="619"/>
                      <a:pt x="613" y="1834"/>
                      <a:pt x="613" y="1845"/>
                    </a:cubicBezTo>
                    <a:cubicBezTo>
                      <a:pt x="613" y="1856"/>
                      <a:pt x="624" y="1861"/>
                      <a:pt x="630" y="1861"/>
                    </a:cubicBezTo>
                    <a:cubicBezTo>
                      <a:pt x="641" y="1861"/>
                      <a:pt x="646" y="1850"/>
                      <a:pt x="646" y="1845"/>
                    </a:cubicBezTo>
                    <a:cubicBezTo>
                      <a:pt x="646" y="1834"/>
                      <a:pt x="630" y="608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 rot="-6541634">
                <a:off x="632406" y="3358006"/>
                <a:ext cx="57516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678" extrusionOk="0">
                    <a:moveTo>
                      <a:pt x="17" y="1"/>
                    </a:moveTo>
                    <a:cubicBezTo>
                      <a:pt x="15" y="1"/>
                      <a:pt x="13" y="1"/>
                      <a:pt x="12" y="3"/>
                    </a:cubicBezTo>
                    <a:cubicBezTo>
                      <a:pt x="1" y="3"/>
                      <a:pt x="1" y="14"/>
                      <a:pt x="6" y="19"/>
                    </a:cubicBezTo>
                    <a:cubicBezTo>
                      <a:pt x="362" y="627"/>
                      <a:pt x="417" y="1656"/>
                      <a:pt x="417" y="1661"/>
                    </a:cubicBezTo>
                    <a:cubicBezTo>
                      <a:pt x="417" y="1672"/>
                      <a:pt x="422" y="1678"/>
                      <a:pt x="428" y="1678"/>
                    </a:cubicBezTo>
                    <a:cubicBezTo>
                      <a:pt x="439" y="1678"/>
                      <a:pt x="444" y="1672"/>
                      <a:pt x="444" y="1661"/>
                    </a:cubicBezTo>
                    <a:cubicBezTo>
                      <a:pt x="444" y="1650"/>
                      <a:pt x="395" y="621"/>
                      <a:pt x="28" y="8"/>
                    </a:cubicBezTo>
                    <a:cubicBezTo>
                      <a:pt x="24" y="4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 rot="-6541634">
                <a:off x="644646" y="3390418"/>
                <a:ext cx="31925" cy="186894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446" extrusionOk="0">
                    <a:moveTo>
                      <a:pt x="11" y="0"/>
                    </a:moveTo>
                    <a:cubicBezTo>
                      <a:pt x="6" y="0"/>
                      <a:pt x="1" y="11"/>
                      <a:pt x="6" y="17"/>
                    </a:cubicBezTo>
                    <a:cubicBezTo>
                      <a:pt x="154" y="471"/>
                      <a:pt x="219" y="947"/>
                      <a:pt x="187" y="1429"/>
                    </a:cubicBezTo>
                    <a:cubicBezTo>
                      <a:pt x="181" y="1435"/>
                      <a:pt x="187" y="1440"/>
                      <a:pt x="198" y="1446"/>
                    </a:cubicBezTo>
                    <a:cubicBezTo>
                      <a:pt x="203" y="1446"/>
                      <a:pt x="214" y="1440"/>
                      <a:pt x="214" y="1429"/>
                    </a:cubicBezTo>
                    <a:cubicBezTo>
                      <a:pt x="247" y="947"/>
                      <a:pt x="181" y="466"/>
                      <a:pt x="28" y="11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 rot="-6541634">
                <a:off x="655843" y="3425902"/>
                <a:ext cx="7238" cy="159235"/>
              </a:xfrm>
              <a:custGeom>
                <a:avLst/>
                <a:gdLst/>
                <a:ahLst/>
                <a:cxnLst/>
                <a:rect l="l" t="t" r="r" b="b"/>
                <a:pathLst>
                  <a:path w="56" h="1232" extrusionOk="0">
                    <a:moveTo>
                      <a:pt x="33" y="0"/>
                    </a:moveTo>
                    <a:cubicBezTo>
                      <a:pt x="28" y="0"/>
                      <a:pt x="22" y="6"/>
                      <a:pt x="22" y="11"/>
                    </a:cubicBezTo>
                    <a:cubicBezTo>
                      <a:pt x="0" y="438"/>
                      <a:pt x="6" y="980"/>
                      <a:pt x="6" y="1155"/>
                    </a:cubicBezTo>
                    <a:lnTo>
                      <a:pt x="6" y="1215"/>
                    </a:lnTo>
                    <a:cubicBezTo>
                      <a:pt x="6" y="1221"/>
                      <a:pt x="11" y="1232"/>
                      <a:pt x="17" y="1232"/>
                    </a:cubicBezTo>
                    <a:cubicBezTo>
                      <a:pt x="28" y="1232"/>
                      <a:pt x="33" y="1226"/>
                      <a:pt x="33" y="1215"/>
                    </a:cubicBezTo>
                    <a:lnTo>
                      <a:pt x="33" y="1155"/>
                    </a:lnTo>
                    <a:cubicBezTo>
                      <a:pt x="33" y="980"/>
                      <a:pt x="33" y="438"/>
                      <a:pt x="55" y="17"/>
                    </a:cubicBezTo>
                    <a:cubicBezTo>
                      <a:pt x="55" y="6"/>
                      <a:pt x="50" y="0"/>
                      <a:pt x="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 rot="-6541634">
                <a:off x="529072" y="3562250"/>
                <a:ext cx="322089" cy="207445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1605" extrusionOk="0">
                    <a:moveTo>
                      <a:pt x="1774" y="0"/>
                    </a:moveTo>
                    <a:cubicBezTo>
                      <a:pt x="1599" y="0"/>
                      <a:pt x="1434" y="14"/>
                      <a:pt x="1336" y="55"/>
                    </a:cubicBezTo>
                    <a:cubicBezTo>
                      <a:pt x="1057" y="176"/>
                      <a:pt x="833" y="313"/>
                      <a:pt x="1" y="1604"/>
                    </a:cubicBezTo>
                    <a:cubicBezTo>
                      <a:pt x="253" y="1533"/>
                      <a:pt x="783" y="1500"/>
                      <a:pt x="1572" y="1259"/>
                    </a:cubicBezTo>
                    <a:cubicBezTo>
                      <a:pt x="2360" y="1019"/>
                      <a:pt x="2491" y="77"/>
                      <a:pt x="2491" y="77"/>
                    </a:cubicBezTo>
                    <a:lnTo>
                      <a:pt x="2475" y="50"/>
                    </a:lnTo>
                    <a:cubicBezTo>
                      <a:pt x="2475" y="50"/>
                      <a:pt x="2107" y="0"/>
                      <a:pt x="1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 rot="-6541634">
                <a:off x="572768" y="3521945"/>
                <a:ext cx="143079" cy="139331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1078" extrusionOk="0">
                    <a:moveTo>
                      <a:pt x="1090" y="1"/>
                    </a:moveTo>
                    <a:cubicBezTo>
                      <a:pt x="1089" y="1"/>
                      <a:pt x="1087" y="2"/>
                      <a:pt x="1084" y="5"/>
                    </a:cubicBezTo>
                    <a:cubicBezTo>
                      <a:pt x="1079" y="5"/>
                      <a:pt x="1074" y="5"/>
                      <a:pt x="1074" y="10"/>
                    </a:cubicBezTo>
                    <a:cubicBezTo>
                      <a:pt x="1074" y="21"/>
                      <a:pt x="751" y="842"/>
                      <a:pt x="12" y="1050"/>
                    </a:cubicBezTo>
                    <a:cubicBezTo>
                      <a:pt x="6" y="1050"/>
                      <a:pt x="1" y="1056"/>
                      <a:pt x="6" y="1067"/>
                    </a:cubicBezTo>
                    <a:cubicBezTo>
                      <a:pt x="6" y="1072"/>
                      <a:pt x="12" y="1078"/>
                      <a:pt x="23" y="1078"/>
                    </a:cubicBezTo>
                    <a:cubicBezTo>
                      <a:pt x="772" y="870"/>
                      <a:pt x="1101" y="32"/>
                      <a:pt x="1101" y="21"/>
                    </a:cubicBezTo>
                    <a:cubicBezTo>
                      <a:pt x="1106" y="16"/>
                      <a:pt x="1101" y="5"/>
                      <a:pt x="1095" y="5"/>
                    </a:cubicBezTo>
                    <a:cubicBezTo>
                      <a:pt x="1093" y="2"/>
                      <a:pt x="1091" y="1"/>
                      <a:pt x="10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 rot="-6541634">
                <a:off x="551810" y="3550597"/>
                <a:ext cx="207316" cy="149929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160" extrusionOk="0">
                    <a:moveTo>
                      <a:pt x="1582" y="1"/>
                    </a:moveTo>
                    <a:cubicBezTo>
                      <a:pt x="1577" y="1"/>
                      <a:pt x="1571" y="6"/>
                      <a:pt x="1571" y="12"/>
                    </a:cubicBezTo>
                    <a:cubicBezTo>
                      <a:pt x="1177" y="756"/>
                      <a:pt x="22" y="1128"/>
                      <a:pt x="11" y="1134"/>
                    </a:cubicBezTo>
                    <a:cubicBezTo>
                      <a:pt x="0" y="1134"/>
                      <a:pt x="0" y="1145"/>
                      <a:pt x="0" y="1150"/>
                    </a:cubicBezTo>
                    <a:cubicBezTo>
                      <a:pt x="3" y="1157"/>
                      <a:pt x="9" y="1159"/>
                      <a:pt x="13" y="1159"/>
                    </a:cubicBezTo>
                    <a:cubicBezTo>
                      <a:pt x="17" y="1159"/>
                      <a:pt x="20" y="1158"/>
                      <a:pt x="22" y="1156"/>
                    </a:cubicBezTo>
                    <a:cubicBezTo>
                      <a:pt x="33" y="1150"/>
                      <a:pt x="1199" y="772"/>
                      <a:pt x="1599" y="23"/>
                    </a:cubicBezTo>
                    <a:cubicBezTo>
                      <a:pt x="1604" y="12"/>
                      <a:pt x="1599" y="6"/>
                      <a:pt x="1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 rot="-6541634">
                <a:off x="544877" y="3571016"/>
                <a:ext cx="192581" cy="118134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914" extrusionOk="0">
                    <a:moveTo>
                      <a:pt x="1476" y="1"/>
                    </a:moveTo>
                    <a:cubicBezTo>
                      <a:pt x="1473" y="1"/>
                      <a:pt x="1470" y="2"/>
                      <a:pt x="1467" y="5"/>
                    </a:cubicBezTo>
                    <a:lnTo>
                      <a:pt x="1462" y="5"/>
                    </a:lnTo>
                    <a:cubicBezTo>
                      <a:pt x="991" y="530"/>
                      <a:pt x="22" y="886"/>
                      <a:pt x="11" y="886"/>
                    </a:cubicBezTo>
                    <a:cubicBezTo>
                      <a:pt x="6" y="886"/>
                      <a:pt x="0" y="891"/>
                      <a:pt x="6" y="902"/>
                    </a:cubicBezTo>
                    <a:cubicBezTo>
                      <a:pt x="6" y="908"/>
                      <a:pt x="17" y="913"/>
                      <a:pt x="22" y="913"/>
                    </a:cubicBezTo>
                    <a:cubicBezTo>
                      <a:pt x="33" y="908"/>
                      <a:pt x="1002" y="557"/>
                      <a:pt x="1484" y="27"/>
                    </a:cubicBezTo>
                    <a:cubicBezTo>
                      <a:pt x="1489" y="21"/>
                      <a:pt x="1489" y="10"/>
                      <a:pt x="1484" y="5"/>
                    </a:cubicBezTo>
                    <a:cubicBezTo>
                      <a:pt x="1481" y="2"/>
                      <a:pt x="1478" y="1"/>
                      <a:pt x="14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 rot="-6541634">
                <a:off x="536467" y="3595169"/>
                <a:ext cx="172031" cy="8039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622" extrusionOk="0">
                    <a:moveTo>
                      <a:pt x="1313" y="1"/>
                    </a:moveTo>
                    <a:cubicBezTo>
                      <a:pt x="1311" y="1"/>
                      <a:pt x="1310" y="2"/>
                      <a:pt x="1308" y="3"/>
                    </a:cubicBezTo>
                    <a:cubicBezTo>
                      <a:pt x="920" y="282"/>
                      <a:pt x="482" y="485"/>
                      <a:pt x="16" y="589"/>
                    </a:cubicBezTo>
                    <a:cubicBezTo>
                      <a:pt x="5" y="594"/>
                      <a:pt x="0" y="600"/>
                      <a:pt x="5" y="611"/>
                    </a:cubicBezTo>
                    <a:cubicBezTo>
                      <a:pt x="5" y="616"/>
                      <a:pt x="11" y="622"/>
                      <a:pt x="22" y="622"/>
                    </a:cubicBezTo>
                    <a:cubicBezTo>
                      <a:pt x="493" y="512"/>
                      <a:pt x="931" y="310"/>
                      <a:pt x="1325" y="25"/>
                    </a:cubicBezTo>
                    <a:cubicBezTo>
                      <a:pt x="1330" y="20"/>
                      <a:pt x="1330" y="14"/>
                      <a:pt x="1325" y="9"/>
                    </a:cubicBezTo>
                    <a:cubicBezTo>
                      <a:pt x="1321" y="5"/>
                      <a:pt x="1317" y="1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 rot="-6541634">
                <a:off x="527208" y="3615413"/>
                <a:ext cx="152902" cy="4769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69" extrusionOk="0">
                    <a:moveTo>
                      <a:pt x="1170" y="0"/>
                    </a:moveTo>
                    <a:cubicBezTo>
                      <a:pt x="1169" y="0"/>
                      <a:pt x="1167" y="1"/>
                      <a:pt x="1166" y="2"/>
                    </a:cubicBezTo>
                    <a:lnTo>
                      <a:pt x="1128" y="13"/>
                    </a:lnTo>
                    <a:cubicBezTo>
                      <a:pt x="723" y="112"/>
                      <a:pt x="230" y="270"/>
                      <a:pt x="66" y="320"/>
                    </a:cubicBezTo>
                    <a:lnTo>
                      <a:pt x="11" y="336"/>
                    </a:lnTo>
                    <a:cubicBezTo>
                      <a:pt x="6" y="342"/>
                      <a:pt x="0" y="347"/>
                      <a:pt x="0" y="358"/>
                    </a:cubicBezTo>
                    <a:cubicBezTo>
                      <a:pt x="0" y="364"/>
                      <a:pt x="11" y="369"/>
                      <a:pt x="16" y="369"/>
                    </a:cubicBezTo>
                    <a:lnTo>
                      <a:pt x="77" y="347"/>
                    </a:lnTo>
                    <a:cubicBezTo>
                      <a:pt x="246" y="298"/>
                      <a:pt x="761" y="134"/>
                      <a:pt x="1171" y="30"/>
                    </a:cubicBezTo>
                    <a:cubicBezTo>
                      <a:pt x="1177" y="30"/>
                      <a:pt x="1182" y="19"/>
                      <a:pt x="1182" y="13"/>
                    </a:cubicBezTo>
                    <a:cubicBezTo>
                      <a:pt x="1178" y="5"/>
                      <a:pt x="1174" y="0"/>
                      <a:pt x="1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 rot="-6541634">
                <a:off x="315275" y="3610948"/>
                <a:ext cx="299341" cy="236914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3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214"/>
                      <a:pt x="367" y="701"/>
                      <a:pt x="865" y="1352"/>
                    </a:cubicBezTo>
                    <a:cubicBezTo>
                      <a:pt x="1170" y="1754"/>
                      <a:pt x="1637" y="1832"/>
                      <a:pt x="1953" y="1832"/>
                    </a:cubicBezTo>
                    <a:cubicBezTo>
                      <a:pt x="2154" y="1832"/>
                      <a:pt x="2294" y="1801"/>
                      <a:pt x="2294" y="1801"/>
                    </a:cubicBezTo>
                    <a:lnTo>
                      <a:pt x="2316" y="1774"/>
                    </a:lnTo>
                    <a:cubicBezTo>
                      <a:pt x="2316" y="1774"/>
                      <a:pt x="2124" y="936"/>
                      <a:pt x="1911" y="712"/>
                    </a:cubicBezTo>
                    <a:cubicBezTo>
                      <a:pt x="1703" y="493"/>
                      <a:pt x="1500" y="33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 rot="-6541634">
                <a:off x="424537" y="3615585"/>
                <a:ext cx="179786" cy="86468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669" extrusionOk="0">
                    <a:moveTo>
                      <a:pt x="6" y="0"/>
                    </a:moveTo>
                    <a:cubicBezTo>
                      <a:pt x="0" y="6"/>
                      <a:pt x="0" y="17"/>
                      <a:pt x="6" y="22"/>
                    </a:cubicBezTo>
                    <a:cubicBezTo>
                      <a:pt x="465" y="652"/>
                      <a:pt x="1363" y="668"/>
                      <a:pt x="1374" y="668"/>
                    </a:cubicBezTo>
                    <a:cubicBezTo>
                      <a:pt x="1380" y="668"/>
                      <a:pt x="1390" y="663"/>
                      <a:pt x="1390" y="652"/>
                    </a:cubicBezTo>
                    <a:cubicBezTo>
                      <a:pt x="1390" y="641"/>
                      <a:pt x="1385" y="635"/>
                      <a:pt x="1374" y="635"/>
                    </a:cubicBezTo>
                    <a:cubicBezTo>
                      <a:pt x="1363" y="635"/>
                      <a:pt x="482" y="624"/>
                      <a:pt x="33" y="6"/>
                    </a:cubicBezTo>
                    <a:cubicBezTo>
                      <a:pt x="28" y="0"/>
                      <a:pt x="22" y="0"/>
                      <a:pt x="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 rot="-6541634">
                <a:off x="380253" y="3609418"/>
                <a:ext cx="211710" cy="143079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07" extrusionOk="0">
                    <a:moveTo>
                      <a:pt x="12" y="1"/>
                    </a:moveTo>
                    <a:lnTo>
                      <a:pt x="6" y="6"/>
                    </a:lnTo>
                    <a:cubicBezTo>
                      <a:pt x="1" y="12"/>
                      <a:pt x="1" y="17"/>
                      <a:pt x="6" y="23"/>
                    </a:cubicBezTo>
                    <a:cubicBezTo>
                      <a:pt x="12" y="34"/>
                      <a:pt x="772" y="997"/>
                      <a:pt x="1621" y="1106"/>
                    </a:cubicBezTo>
                    <a:cubicBezTo>
                      <a:pt x="1626" y="1106"/>
                      <a:pt x="1637" y="1101"/>
                      <a:pt x="1637" y="1095"/>
                    </a:cubicBezTo>
                    <a:cubicBezTo>
                      <a:pt x="1637" y="1084"/>
                      <a:pt x="1632" y="1079"/>
                      <a:pt x="1621" y="1079"/>
                    </a:cubicBezTo>
                    <a:cubicBezTo>
                      <a:pt x="789" y="964"/>
                      <a:pt x="39" y="17"/>
                      <a:pt x="28" y="6"/>
                    </a:cubicBez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 rot="-6541634">
                <a:off x="388812" y="3599388"/>
                <a:ext cx="176942" cy="14010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84" extrusionOk="0">
                    <a:moveTo>
                      <a:pt x="22" y="1"/>
                    </a:moveTo>
                    <a:cubicBezTo>
                      <a:pt x="20" y="1"/>
                      <a:pt x="19" y="1"/>
                      <a:pt x="17" y="3"/>
                    </a:cubicBezTo>
                    <a:lnTo>
                      <a:pt x="11" y="3"/>
                    </a:lnTo>
                    <a:cubicBezTo>
                      <a:pt x="1" y="8"/>
                      <a:pt x="1" y="19"/>
                      <a:pt x="11" y="25"/>
                    </a:cubicBezTo>
                    <a:cubicBezTo>
                      <a:pt x="17" y="36"/>
                      <a:pt x="685" y="824"/>
                      <a:pt x="1347" y="1081"/>
                    </a:cubicBezTo>
                    <a:cubicBezTo>
                      <a:pt x="1350" y="1083"/>
                      <a:pt x="1353" y="1083"/>
                      <a:pt x="1355" y="1083"/>
                    </a:cubicBezTo>
                    <a:cubicBezTo>
                      <a:pt x="1361" y="1083"/>
                      <a:pt x="1365" y="1080"/>
                      <a:pt x="1369" y="1076"/>
                    </a:cubicBezTo>
                    <a:cubicBezTo>
                      <a:pt x="1369" y="1065"/>
                      <a:pt x="1369" y="1059"/>
                      <a:pt x="1358" y="1054"/>
                    </a:cubicBezTo>
                    <a:cubicBezTo>
                      <a:pt x="701" y="796"/>
                      <a:pt x="39" y="14"/>
                      <a:pt x="33" y="8"/>
                    </a:cubicBezTo>
                    <a:cubicBezTo>
                      <a:pt x="30" y="4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 rot="-6541634">
                <a:off x="397970" y="3586215"/>
                <a:ext cx="134548" cy="13429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39" extrusionOk="0">
                    <a:moveTo>
                      <a:pt x="11" y="0"/>
                    </a:moveTo>
                    <a:cubicBezTo>
                      <a:pt x="1" y="6"/>
                      <a:pt x="1" y="11"/>
                      <a:pt x="6" y="22"/>
                    </a:cubicBezTo>
                    <a:cubicBezTo>
                      <a:pt x="269" y="422"/>
                      <a:pt x="614" y="767"/>
                      <a:pt x="1013" y="1035"/>
                    </a:cubicBezTo>
                    <a:cubicBezTo>
                      <a:pt x="1015" y="1037"/>
                      <a:pt x="1019" y="1039"/>
                      <a:pt x="1022" y="1039"/>
                    </a:cubicBezTo>
                    <a:cubicBezTo>
                      <a:pt x="1027" y="1039"/>
                      <a:pt x="1032" y="1036"/>
                      <a:pt x="1035" y="1029"/>
                    </a:cubicBezTo>
                    <a:cubicBezTo>
                      <a:pt x="1041" y="1024"/>
                      <a:pt x="1035" y="1019"/>
                      <a:pt x="1030" y="1013"/>
                    </a:cubicBezTo>
                    <a:cubicBezTo>
                      <a:pt x="635" y="745"/>
                      <a:pt x="291" y="405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 rot="-6541634">
                <a:off x="406508" y="3572819"/>
                <a:ext cx="97066" cy="128474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94" extrusionOk="0">
                    <a:moveTo>
                      <a:pt x="12" y="1"/>
                    </a:moveTo>
                    <a:cubicBezTo>
                      <a:pt x="1" y="6"/>
                      <a:pt x="1" y="17"/>
                      <a:pt x="6" y="22"/>
                    </a:cubicBezTo>
                    <a:lnTo>
                      <a:pt x="44" y="72"/>
                    </a:lnTo>
                    <a:cubicBezTo>
                      <a:pt x="154" y="208"/>
                      <a:pt x="488" y="635"/>
                      <a:pt x="729" y="986"/>
                    </a:cubicBezTo>
                    <a:cubicBezTo>
                      <a:pt x="729" y="990"/>
                      <a:pt x="734" y="993"/>
                      <a:pt x="739" y="993"/>
                    </a:cubicBezTo>
                    <a:cubicBezTo>
                      <a:pt x="741" y="993"/>
                      <a:pt x="743" y="993"/>
                      <a:pt x="745" y="991"/>
                    </a:cubicBezTo>
                    <a:cubicBezTo>
                      <a:pt x="751" y="986"/>
                      <a:pt x="751" y="975"/>
                      <a:pt x="745" y="969"/>
                    </a:cubicBezTo>
                    <a:cubicBezTo>
                      <a:pt x="504" y="619"/>
                      <a:pt x="170" y="192"/>
                      <a:pt x="61" y="50"/>
                    </a:cubicBezTo>
                    <a:lnTo>
                      <a:pt x="28" y="6"/>
                    </a:ln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 rot="-6541634">
                <a:off x="288532" y="3266544"/>
                <a:ext cx="376503" cy="155099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1200" extrusionOk="0">
                    <a:moveTo>
                      <a:pt x="1153" y="0"/>
                    </a:moveTo>
                    <a:cubicBezTo>
                      <a:pt x="1101" y="0"/>
                      <a:pt x="1052" y="5"/>
                      <a:pt x="1002" y="10"/>
                    </a:cubicBezTo>
                    <a:cubicBezTo>
                      <a:pt x="701" y="37"/>
                      <a:pt x="1" y="541"/>
                      <a:pt x="1" y="541"/>
                    </a:cubicBezTo>
                    <a:lnTo>
                      <a:pt x="1" y="579"/>
                    </a:lnTo>
                    <a:cubicBezTo>
                      <a:pt x="1" y="579"/>
                      <a:pt x="460" y="1199"/>
                      <a:pt x="1141" y="1199"/>
                    </a:cubicBezTo>
                    <a:cubicBezTo>
                      <a:pt x="1215" y="1199"/>
                      <a:pt x="1291" y="1192"/>
                      <a:pt x="1369" y="1176"/>
                    </a:cubicBezTo>
                    <a:cubicBezTo>
                      <a:pt x="2174" y="1012"/>
                      <a:pt x="2661" y="782"/>
                      <a:pt x="2913" y="722"/>
                    </a:cubicBezTo>
                    <a:cubicBezTo>
                      <a:pt x="1788" y="109"/>
                      <a:pt x="1419" y="0"/>
                      <a:pt x="11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 rot="-6541634">
                <a:off x="436398" y="3386616"/>
                <a:ext cx="190384" cy="60359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67" extrusionOk="0">
                    <a:moveTo>
                      <a:pt x="6" y="1"/>
                    </a:moveTo>
                    <a:cubicBezTo>
                      <a:pt x="0" y="6"/>
                      <a:pt x="0" y="17"/>
                      <a:pt x="6" y="23"/>
                    </a:cubicBezTo>
                    <a:cubicBezTo>
                      <a:pt x="10" y="27"/>
                      <a:pt x="532" y="466"/>
                      <a:pt x="1167" y="466"/>
                    </a:cubicBezTo>
                    <a:cubicBezTo>
                      <a:pt x="1263" y="466"/>
                      <a:pt x="1362" y="456"/>
                      <a:pt x="1462" y="433"/>
                    </a:cubicBezTo>
                    <a:cubicBezTo>
                      <a:pt x="1467" y="433"/>
                      <a:pt x="1472" y="422"/>
                      <a:pt x="1472" y="417"/>
                    </a:cubicBezTo>
                    <a:cubicBezTo>
                      <a:pt x="1467" y="406"/>
                      <a:pt x="1462" y="406"/>
                      <a:pt x="1451" y="406"/>
                    </a:cubicBezTo>
                    <a:cubicBezTo>
                      <a:pt x="1355" y="428"/>
                      <a:pt x="1260" y="437"/>
                      <a:pt x="1168" y="437"/>
                    </a:cubicBezTo>
                    <a:cubicBezTo>
                      <a:pt x="547" y="437"/>
                      <a:pt x="32" y="6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 rot="-6541634">
                <a:off x="380432" y="3371402"/>
                <a:ext cx="252682" cy="4200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325" extrusionOk="0">
                    <a:moveTo>
                      <a:pt x="16" y="1"/>
                    </a:moveTo>
                    <a:cubicBezTo>
                      <a:pt x="11" y="1"/>
                      <a:pt x="11" y="1"/>
                      <a:pt x="6" y="6"/>
                    </a:cubicBezTo>
                    <a:cubicBezTo>
                      <a:pt x="0" y="12"/>
                      <a:pt x="6" y="22"/>
                      <a:pt x="11" y="28"/>
                    </a:cubicBezTo>
                    <a:cubicBezTo>
                      <a:pt x="371" y="266"/>
                      <a:pt x="857" y="325"/>
                      <a:pt x="1251" y="325"/>
                    </a:cubicBezTo>
                    <a:cubicBezTo>
                      <a:pt x="1636" y="325"/>
                      <a:pt x="1932" y="269"/>
                      <a:pt x="1938" y="269"/>
                    </a:cubicBezTo>
                    <a:cubicBezTo>
                      <a:pt x="1949" y="269"/>
                      <a:pt x="1954" y="258"/>
                      <a:pt x="1949" y="252"/>
                    </a:cubicBezTo>
                    <a:cubicBezTo>
                      <a:pt x="1949" y="244"/>
                      <a:pt x="1943" y="239"/>
                      <a:pt x="1937" y="239"/>
                    </a:cubicBezTo>
                    <a:cubicBezTo>
                      <a:pt x="1936" y="239"/>
                      <a:pt x="1934" y="240"/>
                      <a:pt x="1932" y="241"/>
                    </a:cubicBezTo>
                    <a:cubicBezTo>
                      <a:pt x="1927" y="241"/>
                      <a:pt x="1636" y="296"/>
                      <a:pt x="1259" y="296"/>
                    </a:cubicBezTo>
                    <a:cubicBezTo>
                      <a:pt x="868" y="296"/>
                      <a:pt x="384" y="237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 rot="-6541634">
                <a:off x="384705" y="3393384"/>
                <a:ext cx="223730" cy="20938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62" extrusionOk="0">
                    <a:moveTo>
                      <a:pt x="12" y="1"/>
                    </a:moveTo>
                    <a:cubicBezTo>
                      <a:pt x="6" y="1"/>
                      <a:pt x="1" y="6"/>
                      <a:pt x="1" y="12"/>
                    </a:cubicBezTo>
                    <a:cubicBezTo>
                      <a:pt x="1" y="17"/>
                      <a:pt x="1" y="28"/>
                      <a:pt x="12" y="28"/>
                    </a:cubicBezTo>
                    <a:cubicBezTo>
                      <a:pt x="302" y="132"/>
                      <a:pt x="657" y="161"/>
                      <a:pt x="967" y="161"/>
                    </a:cubicBezTo>
                    <a:cubicBezTo>
                      <a:pt x="1376" y="161"/>
                      <a:pt x="1708" y="110"/>
                      <a:pt x="1714" y="110"/>
                    </a:cubicBezTo>
                    <a:cubicBezTo>
                      <a:pt x="1725" y="110"/>
                      <a:pt x="1730" y="99"/>
                      <a:pt x="1730" y="94"/>
                    </a:cubicBezTo>
                    <a:cubicBezTo>
                      <a:pt x="1726" y="86"/>
                      <a:pt x="1722" y="81"/>
                      <a:pt x="1716" y="81"/>
                    </a:cubicBezTo>
                    <a:cubicBezTo>
                      <a:pt x="1714" y="81"/>
                      <a:pt x="1711" y="81"/>
                      <a:pt x="1709" y="83"/>
                    </a:cubicBezTo>
                    <a:cubicBezTo>
                      <a:pt x="1702" y="83"/>
                      <a:pt x="1376" y="132"/>
                      <a:pt x="973" y="132"/>
                    </a:cubicBezTo>
                    <a:cubicBezTo>
                      <a:pt x="664" y="132"/>
                      <a:pt x="310" y="103"/>
                      <a:pt x="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 rot="-6541634">
                <a:off x="388028" y="3409167"/>
                <a:ext cx="188962" cy="20809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61" extrusionOk="0">
                    <a:moveTo>
                      <a:pt x="1440" y="0"/>
                    </a:moveTo>
                    <a:cubicBezTo>
                      <a:pt x="1123" y="87"/>
                      <a:pt x="796" y="132"/>
                      <a:pt x="467" y="132"/>
                    </a:cubicBezTo>
                    <a:cubicBezTo>
                      <a:pt x="319" y="132"/>
                      <a:pt x="170" y="123"/>
                      <a:pt x="22" y="104"/>
                    </a:cubicBezTo>
                    <a:lnTo>
                      <a:pt x="17" y="104"/>
                    </a:lnTo>
                    <a:cubicBezTo>
                      <a:pt x="1" y="104"/>
                      <a:pt x="1" y="132"/>
                      <a:pt x="17" y="132"/>
                    </a:cubicBezTo>
                    <a:cubicBezTo>
                      <a:pt x="171" y="151"/>
                      <a:pt x="326" y="161"/>
                      <a:pt x="480" y="161"/>
                    </a:cubicBezTo>
                    <a:cubicBezTo>
                      <a:pt x="806" y="161"/>
                      <a:pt x="1129" y="117"/>
                      <a:pt x="1446" y="28"/>
                    </a:cubicBezTo>
                    <a:cubicBezTo>
                      <a:pt x="1457" y="28"/>
                      <a:pt x="1462" y="17"/>
                      <a:pt x="1457" y="11"/>
                    </a:cubicBezTo>
                    <a:cubicBezTo>
                      <a:pt x="1457" y="0"/>
                      <a:pt x="1446" y="0"/>
                      <a:pt x="1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 rot="-6541634">
                <a:off x="391886" y="3416910"/>
                <a:ext cx="155745" cy="37224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288" extrusionOk="0">
                    <a:moveTo>
                      <a:pt x="1183" y="0"/>
                    </a:moveTo>
                    <a:lnTo>
                      <a:pt x="1128" y="11"/>
                    </a:lnTo>
                    <a:cubicBezTo>
                      <a:pt x="958" y="44"/>
                      <a:pt x="449" y="143"/>
                      <a:pt x="44" y="247"/>
                    </a:cubicBezTo>
                    <a:lnTo>
                      <a:pt x="11" y="258"/>
                    </a:lnTo>
                    <a:cubicBezTo>
                      <a:pt x="0" y="258"/>
                      <a:pt x="0" y="269"/>
                      <a:pt x="0" y="274"/>
                    </a:cubicBezTo>
                    <a:cubicBezTo>
                      <a:pt x="0" y="282"/>
                      <a:pt x="6" y="287"/>
                      <a:pt x="11" y="287"/>
                    </a:cubicBezTo>
                    <a:cubicBezTo>
                      <a:pt x="13" y="287"/>
                      <a:pt x="15" y="286"/>
                      <a:pt x="17" y="285"/>
                    </a:cubicBezTo>
                    <a:cubicBezTo>
                      <a:pt x="427" y="175"/>
                      <a:pt x="958" y="77"/>
                      <a:pt x="1133" y="39"/>
                    </a:cubicBezTo>
                    <a:lnTo>
                      <a:pt x="1194" y="28"/>
                    </a:lnTo>
                    <a:cubicBezTo>
                      <a:pt x="1199" y="28"/>
                      <a:pt x="1205" y="17"/>
                      <a:pt x="1205" y="11"/>
                    </a:cubicBezTo>
                    <a:cubicBezTo>
                      <a:pt x="1199" y="6"/>
                      <a:pt x="1194" y="0"/>
                      <a:pt x="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 rot="-6541634">
                <a:off x="242294" y="3370365"/>
                <a:ext cx="185473" cy="346000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2677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263" y="1007"/>
                      <a:pt x="159" y="1243"/>
                      <a:pt x="83" y="1538"/>
                    </a:cubicBezTo>
                    <a:cubicBezTo>
                      <a:pt x="1" y="1834"/>
                      <a:pt x="236" y="2660"/>
                      <a:pt x="236" y="2660"/>
                    </a:cubicBezTo>
                    <a:lnTo>
                      <a:pt x="263" y="2677"/>
                    </a:lnTo>
                    <a:cubicBezTo>
                      <a:pt x="263" y="2677"/>
                      <a:pt x="1183" y="2414"/>
                      <a:pt x="1309" y="1604"/>
                    </a:cubicBezTo>
                    <a:cubicBezTo>
                      <a:pt x="1435" y="788"/>
                      <a:pt x="1391" y="257"/>
                      <a:pt x="1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 rot="-6541634">
                <a:off x="357651" y="3430248"/>
                <a:ext cx="118263" cy="16001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238" extrusionOk="0">
                    <a:moveTo>
                      <a:pt x="898" y="0"/>
                    </a:moveTo>
                    <a:cubicBezTo>
                      <a:pt x="892" y="0"/>
                      <a:pt x="887" y="6"/>
                      <a:pt x="887" y="11"/>
                    </a:cubicBezTo>
                    <a:cubicBezTo>
                      <a:pt x="788" y="772"/>
                      <a:pt x="17" y="1205"/>
                      <a:pt x="11" y="1210"/>
                    </a:cubicBezTo>
                    <a:cubicBezTo>
                      <a:pt x="0" y="1210"/>
                      <a:pt x="0" y="1221"/>
                      <a:pt x="6" y="1226"/>
                    </a:cubicBezTo>
                    <a:cubicBezTo>
                      <a:pt x="6" y="1237"/>
                      <a:pt x="17" y="1237"/>
                      <a:pt x="22" y="1237"/>
                    </a:cubicBezTo>
                    <a:cubicBezTo>
                      <a:pt x="33" y="1232"/>
                      <a:pt x="816" y="789"/>
                      <a:pt x="914" y="17"/>
                    </a:cubicBezTo>
                    <a:cubicBezTo>
                      <a:pt x="914" y="6"/>
                      <a:pt x="909" y="0"/>
                      <a:pt x="9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 rot="-6541634">
                <a:off x="325058" y="3415050"/>
                <a:ext cx="120331" cy="225023"/>
              </a:xfrm>
              <a:custGeom>
                <a:avLst/>
                <a:gdLst/>
                <a:ahLst/>
                <a:cxnLst/>
                <a:rect l="l" t="t" r="r" b="b"/>
                <a:pathLst>
                  <a:path w="931" h="1741" extrusionOk="0">
                    <a:moveTo>
                      <a:pt x="909" y="1"/>
                    </a:moveTo>
                    <a:cubicBezTo>
                      <a:pt x="904" y="1"/>
                      <a:pt x="898" y="6"/>
                      <a:pt x="898" y="17"/>
                    </a:cubicBezTo>
                    <a:cubicBezTo>
                      <a:pt x="898" y="28"/>
                      <a:pt x="690" y="1222"/>
                      <a:pt x="11" y="1720"/>
                    </a:cubicBezTo>
                    <a:cubicBezTo>
                      <a:pt x="0" y="1725"/>
                      <a:pt x="0" y="1731"/>
                      <a:pt x="11" y="1736"/>
                    </a:cubicBezTo>
                    <a:cubicBezTo>
                      <a:pt x="14" y="1739"/>
                      <a:pt x="17" y="1740"/>
                      <a:pt x="20" y="1740"/>
                    </a:cubicBezTo>
                    <a:cubicBezTo>
                      <a:pt x="22" y="1740"/>
                      <a:pt x="25" y="1739"/>
                      <a:pt x="28" y="1736"/>
                    </a:cubicBezTo>
                    <a:cubicBezTo>
                      <a:pt x="717" y="1238"/>
                      <a:pt x="931" y="28"/>
                      <a:pt x="931" y="17"/>
                    </a:cubicBezTo>
                    <a:cubicBezTo>
                      <a:pt x="931" y="6"/>
                      <a:pt x="925" y="1"/>
                      <a:pt x="9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 rot="-6541634">
                <a:off x="346792" y="3437194"/>
                <a:ext cx="90733" cy="20589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593" extrusionOk="0">
                    <a:moveTo>
                      <a:pt x="680" y="1"/>
                    </a:moveTo>
                    <a:cubicBezTo>
                      <a:pt x="674" y="6"/>
                      <a:pt x="674" y="6"/>
                      <a:pt x="674" y="12"/>
                    </a:cubicBezTo>
                    <a:cubicBezTo>
                      <a:pt x="669" y="23"/>
                      <a:pt x="461" y="1030"/>
                      <a:pt x="6" y="1572"/>
                    </a:cubicBezTo>
                    <a:cubicBezTo>
                      <a:pt x="1" y="1577"/>
                      <a:pt x="1" y="1583"/>
                      <a:pt x="6" y="1588"/>
                    </a:cubicBezTo>
                    <a:cubicBezTo>
                      <a:pt x="9" y="1591"/>
                      <a:pt x="13" y="1592"/>
                      <a:pt x="17" y="1592"/>
                    </a:cubicBezTo>
                    <a:cubicBezTo>
                      <a:pt x="21" y="1592"/>
                      <a:pt x="25" y="1591"/>
                      <a:pt x="28" y="1588"/>
                    </a:cubicBezTo>
                    <a:cubicBezTo>
                      <a:pt x="488" y="1046"/>
                      <a:pt x="701" y="34"/>
                      <a:pt x="701" y="23"/>
                    </a:cubicBezTo>
                    <a:cubicBezTo>
                      <a:pt x="701" y="12"/>
                      <a:pt x="696" y="6"/>
                      <a:pt x="6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 rot="-6541634">
                <a:off x="374061" y="3466898"/>
                <a:ext cx="55965" cy="1808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399" extrusionOk="0">
                    <a:moveTo>
                      <a:pt x="411" y="1"/>
                    </a:moveTo>
                    <a:cubicBezTo>
                      <a:pt x="405" y="1"/>
                      <a:pt x="400" y="6"/>
                      <a:pt x="400" y="17"/>
                    </a:cubicBezTo>
                    <a:cubicBezTo>
                      <a:pt x="362" y="494"/>
                      <a:pt x="225" y="953"/>
                      <a:pt x="6" y="1375"/>
                    </a:cubicBezTo>
                    <a:cubicBezTo>
                      <a:pt x="0" y="1386"/>
                      <a:pt x="0" y="1391"/>
                      <a:pt x="11" y="1397"/>
                    </a:cubicBezTo>
                    <a:cubicBezTo>
                      <a:pt x="13" y="1398"/>
                      <a:pt x="15" y="1399"/>
                      <a:pt x="17" y="1399"/>
                    </a:cubicBezTo>
                    <a:cubicBezTo>
                      <a:pt x="22" y="1399"/>
                      <a:pt x="28" y="1395"/>
                      <a:pt x="28" y="1391"/>
                    </a:cubicBezTo>
                    <a:cubicBezTo>
                      <a:pt x="252" y="964"/>
                      <a:pt x="389" y="499"/>
                      <a:pt x="433" y="17"/>
                    </a:cubicBezTo>
                    <a:cubicBezTo>
                      <a:pt x="433" y="6"/>
                      <a:pt x="427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 rot="-6541634">
                <a:off x="399856" y="3494369"/>
                <a:ext cx="26238" cy="157167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216" extrusionOk="0">
                    <a:moveTo>
                      <a:pt x="181" y="0"/>
                    </a:moveTo>
                    <a:cubicBezTo>
                      <a:pt x="175" y="0"/>
                      <a:pt x="170" y="6"/>
                      <a:pt x="170" y="11"/>
                    </a:cubicBezTo>
                    <a:cubicBezTo>
                      <a:pt x="170" y="17"/>
                      <a:pt x="164" y="33"/>
                      <a:pt x="159" y="71"/>
                    </a:cubicBezTo>
                    <a:cubicBezTo>
                      <a:pt x="131" y="241"/>
                      <a:pt x="44" y="777"/>
                      <a:pt x="0" y="1199"/>
                    </a:cubicBezTo>
                    <a:cubicBezTo>
                      <a:pt x="0" y="1210"/>
                      <a:pt x="6" y="1215"/>
                      <a:pt x="16" y="1215"/>
                    </a:cubicBezTo>
                    <a:cubicBezTo>
                      <a:pt x="22" y="1215"/>
                      <a:pt x="27" y="1210"/>
                      <a:pt x="33" y="1204"/>
                    </a:cubicBezTo>
                    <a:cubicBezTo>
                      <a:pt x="71" y="783"/>
                      <a:pt x="164" y="247"/>
                      <a:pt x="192" y="71"/>
                    </a:cubicBezTo>
                    <a:cubicBezTo>
                      <a:pt x="203" y="33"/>
                      <a:pt x="203" y="17"/>
                      <a:pt x="203" y="17"/>
                    </a:cubicBezTo>
                    <a:cubicBezTo>
                      <a:pt x="203" y="6"/>
                      <a:pt x="192" y="0"/>
                      <a:pt x="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 rot="-6541634">
                <a:off x="485696" y="3485315"/>
                <a:ext cx="99134" cy="99134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67" extrusionOk="0">
                    <a:moveTo>
                      <a:pt x="383" y="0"/>
                    </a:moveTo>
                    <a:cubicBezTo>
                      <a:pt x="170" y="0"/>
                      <a:pt x="0" y="170"/>
                      <a:pt x="0" y="384"/>
                    </a:cubicBezTo>
                    <a:cubicBezTo>
                      <a:pt x="0" y="592"/>
                      <a:pt x="170" y="767"/>
                      <a:pt x="383" y="767"/>
                    </a:cubicBezTo>
                    <a:cubicBezTo>
                      <a:pt x="591" y="767"/>
                      <a:pt x="766" y="592"/>
                      <a:pt x="766" y="384"/>
                    </a:cubicBezTo>
                    <a:cubicBezTo>
                      <a:pt x="766" y="170"/>
                      <a:pt x="591" y="0"/>
                      <a:pt x="3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04" name="Google Shape;304;p2"/>
          <p:cNvSpPr/>
          <p:nvPr/>
        </p:nvSpPr>
        <p:spPr>
          <a:xfrm>
            <a:off x="-62873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"/>
          <p:cNvSpPr/>
          <p:nvPr/>
        </p:nvSpPr>
        <p:spPr>
          <a:xfrm>
            <a:off x="43710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2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"/>
          <p:cNvSpPr txBox="1">
            <a:spLocks noGrp="1"/>
          </p:cNvSpPr>
          <p:nvPr>
            <p:ph type="title"/>
          </p:nvPr>
        </p:nvSpPr>
        <p:spPr>
          <a:xfrm>
            <a:off x="3155400" y="2343500"/>
            <a:ext cx="2833200" cy="6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08" name="Google Shape;308;p3"/>
          <p:cNvSpPr txBox="1">
            <a:spLocks noGrp="1"/>
          </p:cNvSpPr>
          <p:nvPr>
            <p:ph type="title" idx="2" hasCustomPrompt="1"/>
          </p:nvPr>
        </p:nvSpPr>
        <p:spPr>
          <a:xfrm>
            <a:off x="3155400" y="1164138"/>
            <a:ext cx="2833200" cy="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r>
              <a:t>xx%</a:t>
            </a:r>
          </a:p>
        </p:txBody>
      </p:sp>
      <p:sp>
        <p:nvSpPr>
          <p:cNvPr id="309" name="Google Shape;309;p3"/>
          <p:cNvSpPr txBox="1">
            <a:spLocks noGrp="1"/>
          </p:cNvSpPr>
          <p:nvPr>
            <p:ph type="subTitle" idx="1"/>
          </p:nvPr>
        </p:nvSpPr>
        <p:spPr>
          <a:xfrm>
            <a:off x="3155400" y="2902274"/>
            <a:ext cx="2833200" cy="64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0" name="Google Shape;310;p3"/>
          <p:cNvSpPr/>
          <p:nvPr/>
        </p:nvSpPr>
        <p:spPr>
          <a:xfrm>
            <a:off x="-636125" y="3086149"/>
            <a:ext cx="6728552" cy="2396605"/>
          </a:xfrm>
          <a:custGeom>
            <a:avLst/>
            <a:gdLst/>
            <a:ahLst/>
            <a:cxnLst/>
            <a:rect l="l" t="t" r="r" b="b"/>
            <a:pathLst>
              <a:path w="62702" h="28629" extrusionOk="0">
                <a:moveTo>
                  <a:pt x="11" y="28629"/>
                </a:moveTo>
                <a:lnTo>
                  <a:pt x="62702" y="28629"/>
                </a:lnTo>
                <a:cubicBezTo>
                  <a:pt x="61830" y="28338"/>
                  <a:pt x="60969" y="27983"/>
                  <a:pt x="60086" y="27703"/>
                </a:cubicBezTo>
                <a:cubicBezTo>
                  <a:pt x="57869" y="27025"/>
                  <a:pt x="55566" y="26713"/>
                  <a:pt x="53382" y="25927"/>
                </a:cubicBezTo>
                <a:cubicBezTo>
                  <a:pt x="51046" y="25088"/>
                  <a:pt x="48829" y="24108"/>
                  <a:pt x="46461" y="23796"/>
                </a:cubicBezTo>
                <a:cubicBezTo>
                  <a:pt x="43512" y="23409"/>
                  <a:pt x="41446" y="23000"/>
                  <a:pt x="39143" y="20934"/>
                </a:cubicBezTo>
                <a:cubicBezTo>
                  <a:pt x="37884" y="19803"/>
                  <a:pt x="36495" y="19104"/>
                  <a:pt x="35032" y="18168"/>
                </a:cubicBezTo>
                <a:cubicBezTo>
                  <a:pt x="33493" y="17177"/>
                  <a:pt x="31674" y="15186"/>
                  <a:pt x="30092" y="14562"/>
                </a:cubicBezTo>
                <a:cubicBezTo>
                  <a:pt x="29005" y="14132"/>
                  <a:pt x="28284" y="13497"/>
                  <a:pt x="27132" y="12948"/>
                </a:cubicBezTo>
                <a:cubicBezTo>
                  <a:pt x="25464" y="12130"/>
                  <a:pt x="23817" y="11656"/>
                  <a:pt x="22698" y="10214"/>
                </a:cubicBezTo>
                <a:cubicBezTo>
                  <a:pt x="21934" y="9235"/>
                  <a:pt x="19577" y="7179"/>
                  <a:pt x="18361" y="6426"/>
                </a:cubicBezTo>
                <a:cubicBezTo>
                  <a:pt x="17145" y="5673"/>
                  <a:pt x="16381" y="6458"/>
                  <a:pt x="14325" y="5952"/>
                </a:cubicBezTo>
                <a:cubicBezTo>
                  <a:pt x="12743" y="4736"/>
                  <a:pt x="11861" y="4553"/>
                  <a:pt x="10031" y="3639"/>
                </a:cubicBezTo>
                <a:cubicBezTo>
                  <a:pt x="9062" y="3154"/>
                  <a:pt x="8158" y="2530"/>
                  <a:pt x="7351" y="1798"/>
                </a:cubicBezTo>
                <a:cubicBezTo>
                  <a:pt x="5414" y="1"/>
                  <a:pt x="2325" y="4091"/>
                  <a:pt x="194" y="5543"/>
                </a:cubicBezTo>
                <a:cubicBezTo>
                  <a:pt x="130" y="5586"/>
                  <a:pt x="65" y="5630"/>
                  <a:pt x="0" y="5673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"/>
          <p:cNvSpPr/>
          <p:nvPr/>
        </p:nvSpPr>
        <p:spPr>
          <a:xfrm>
            <a:off x="3632075" y="2466325"/>
            <a:ext cx="5618971" cy="2623190"/>
          </a:xfrm>
          <a:custGeom>
            <a:avLst/>
            <a:gdLst/>
            <a:ahLst/>
            <a:cxnLst/>
            <a:rect l="l" t="t" r="r" b="b"/>
            <a:pathLst>
              <a:path w="57935" h="24862" extrusionOk="0">
                <a:moveTo>
                  <a:pt x="57934" y="2799"/>
                </a:moveTo>
                <a:cubicBezTo>
                  <a:pt x="57611" y="2379"/>
                  <a:pt x="57267" y="1981"/>
                  <a:pt x="56901" y="1604"/>
                </a:cubicBezTo>
                <a:cubicBezTo>
                  <a:pt x="56331" y="1034"/>
                  <a:pt x="55050" y="1292"/>
                  <a:pt x="54619" y="1045"/>
                </a:cubicBezTo>
                <a:cubicBezTo>
                  <a:pt x="53565" y="431"/>
                  <a:pt x="53414" y="1"/>
                  <a:pt x="52176" y="248"/>
                </a:cubicBezTo>
                <a:cubicBezTo>
                  <a:pt x="51326" y="410"/>
                  <a:pt x="49271" y="2035"/>
                  <a:pt x="47785" y="3531"/>
                </a:cubicBezTo>
                <a:cubicBezTo>
                  <a:pt x="46160" y="5167"/>
                  <a:pt x="45235" y="5414"/>
                  <a:pt x="43868" y="6447"/>
                </a:cubicBezTo>
                <a:cubicBezTo>
                  <a:pt x="43437" y="6770"/>
                  <a:pt x="42630" y="6942"/>
                  <a:pt x="42275" y="6619"/>
                </a:cubicBezTo>
                <a:cubicBezTo>
                  <a:pt x="41220" y="5629"/>
                  <a:pt x="40058" y="5188"/>
                  <a:pt x="38261" y="6598"/>
                </a:cubicBezTo>
                <a:cubicBezTo>
                  <a:pt x="35452" y="8783"/>
                  <a:pt x="31115" y="10548"/>
                  <a:pt x="28058" y="14314"/>
                </a:cubicBezTo>
                <a:cubicBezTo>
                  <a:pt x="26272" y="16510"/>
                  <a:pt x="20998" y="15950"/>
                  <a:pt x="18716" y="16887"/>
                </a:cubicBezTo>
                <a:cubicBezTo>
                  <a:pt x="15724" y="18092"/>
                  <a:pt x="12883" y="20245"/>
                  <a:pt x="9924" y="21547"/>
                </a:cubicBezTo>
                <a:cubicBezTo>
                  <a:pt x="7233" y="22731"/>
                  <a:pt x="2993" y="22871"/>
                  <a:pt x="1" y="24862"/>
                </a:cubicBezTo>
                <a:lnTo>
                  <a:pt x="57934" y="24862"/>
                </a:ln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" name="Google Shape;312;p3"/>
          <p:cNvGrpSpPr/>
          <p:nvPr/>
        </p:nvGrpSpPr>
        <p:grpSpPr>
          <a:xfrm rot="-8100000">
            <a:off x="6883584" y="-319622"/>
            <a:ext cx="3232589" cy="1924962"/>
            <a:chOff x="238125" y="2514275"/>
            <a:chExt cx="904975" cy="538900"/>
          </a:xfrm>
        </p:grpSpPr>
        <p:sp>
          <p:nvSpPr>
            <p:cNvPr id="313" name="Google Shape;313;p3"/>
            <p:cNvSpPr/>
            <p:nvPr/>
          </p:nvSpPr>
          <p:spPr>
            <a:xfrm>
              <a:off x="1068275" y="2876625"/>
              <a:ext cx="67875" cy="72400"/>
            </a:xfrm>
            <a:custGeom>
              <a:avLst/>
              <a:gdLst/>
              <a:ahLst/>
              <a:cxnLst/>
              <a:rect l="l" t="t" r="r" b="b"/>
              <a:pathLst>
                <a:path w="2715" h="2896" extrusionOk="0">
                  <a:moveTo>
                    <a:pt x="1469" y="0"/>
                  </a:moveTo>
                  <a:cubicBezTo>
                    <a:pt x="1391" y="0"/>
                    <a:pt x="1300" y="18"/>
                    <a:pt x="1196" y="58"/>
                  </a:cubicBezTo>
                  <a:cubicBezTo>
                    <a:pt x="590" y="287"/>
                    <a:pt x="0" y="2013"/>
                    <a:pt x="0" y="2013"/>
                  </a:cubicBezTo>
                  <a:lnTo>
                    <a:pt x="2028" y="2895"/>
                  </a:lnTo>
                  <a:cubicBezTo>
                    <a:pt x="2028" y="2895"/>
                    <a:pt x="2715" y="2675"/>
                    <a:pt x="2524" y="2136"/>
                  </a:cubicBezTo>
                  <a:cubicBezTo>
                    <a:pt x="2417" y="1835"/>
                    <a:pt x="2187" y="1768"/>
                    <a:pt x="2005" y="1768"/>
                  </a:cubicBezTo>
                  <a:cubicBezTo>
                    <a:pt x="1938" y="1768"/>
                    <a:pt x="1878" y="1777"/>
                    <a:pt x="1832" y="1787"/>
                  </a:cubicBezTo>
                  <a:lnTo>
                    <a:pt x="1832" y="1787"/>
                  </a:lnTo>
                  <a:cubicBezTo>
                    <a:pt x="2013" y="1730"/>
                    <a:pt x="2410" y="1554"/>
                    <a:pt x="2308" y="1131"/>
                  </a:cubicBezTo>
                  <a:cubicBezTo>
                    <a:pt x="2225" y="787"/>
                    <a:pt x="1957" y="723"/>
                    <a:pt x="1770" y="723"/>
                  </a:cubicBezTo>
                  <a:cubicBezTo>
                    <a:pt x="1660" y="723"/>
                    <a:pt x="1578" y="745"/>
                    <a:pt x="1578" y="745"/>
                  </a:cubicBezTo>
                  <a:cubicBezTo>
                    <a:pt x="1912" y="418"/>
                    <a:pt x="1847" y="0"/>
                    <a:pt x="1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1095425" y="2881450"/>
              <a:ext cx="20575" cy="19850"/>
            </a:xfrm>
            <a:custGeom>
              <a:avLst/>
              <a:gdLst/>
              <a:ahLst/>
              <a:cxnLst/>
              <a:rect l="l" t="t" r="r" b="b"/>
              <a:pathLst>
                <a:path w="823" h="794" extrusionOk="0">
                  <a:moveTo>
                    <a:pt x="789" y="1"/>
                  </a:moveTo>
                  <a:cubicBezTo>
                    <a:pt x="683" y="306"/>
                    <a:pt x="9" y="756"/>
                    <a:pt x="0" y="764"/>
                  </a:cubicBezTo>
                  <a:lnTo>
                    <a:pt x="21" y="794"/>
                  </a:lnTo>
                  <a:cubicBezTo>
                    <a:pt x="47" y="772"/>
                    <a:pt x="713" y="331"/>
                    <a:pt x="823" y="13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1111000" y="2876800"/>
              <a:ext cx="10225" cy="7975"/>
            </a:xfrm>
            <a:custGeom>
              <a:avLst/>
              <a:gdLst/>
              <a:ahLst/>
              <a:cxnLst/>
              <a:rect l="l" t="t" r="r" b="b"/>
              <a:pathLst>
                <a:path w="409" h="319" extrusionOk="0">
                  <a:moveTo>
                    <a:pt x="203" y="1"/>
                  </a:moveTo>
                  <a:cubicBezTo>
                    <a:pt x="174" y="1"/>
                    <a:pt x="145" y="9"/>
                    <a:pt x="119" y="25"/>
                  </a:cubicBezTo>
                  <a:cubicBezTo>
                    <a:pt x="1" y="106"/>
                    <a:pt x="34" y="284"/>
                    <a:pt x="170" y="314"/>
                  </a:cubicBezTo>
                  <a:cubicBezTo>
                    <a:pt x="184" y="317"/>
                    <a:pt x="197" y="319"/>
                    <a:pt x="210" y="319"/>
                  </a:cubicBezTo>
                  <a:cubicBezTo>
                    <a:pt x="329" y="319"/>
                    <a:pt x="409" y="184"/>
                    <a:pt x="340" y="76"/>
                  </a:cubicBezTo>
                  <a:cubicBezTo>
                    <a:pt x="307" y="27"/>
                    <a:pt x="255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1106875" y="2889925"/>
              <a:ext cx="23025" cy="16900"/>
            </a:xfrm>
            <a:custGeom>
              <a:avLst/>
              <a:gdLst/>
              <a:ahLst/>
              <a:cxnLst/>
              <a:rect l="l" t="t" r="r" b="b"/>
              <a:pathLst>
                <a:path w="921" h="676" extrusionOk="0">
                  <a:moveTo>
                    <a:pt x="887" y="1"/>
                  </a:moveTo>
                  <a:cubicBezTo>
                    <a:pt x="742" y="289"/>
                    <a:pt x="9" y="641"/>
                    <a:pt x="0" y="641"/>
                  </a:cubicBezTo>
                  <a:lnTo>
                    <a:pt x="17" y="675"/>
                  </a:lnTo>
                  <a:cubicBezTo>
                    <a:pt x="47" y="663"/>
                    <a:pt x="768" y="315"/>
                    <a:pt x="921" y="18"/>
                  </a:cubicBezTo>
                  <a:lnTo>
                    <a:pt x="8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1125325" y="2885525"/>
              <a:ext cx="9775" cy="7950"/>
            </a:xfrm>
            <a:custGeom>
              <a:avLst/>
              <a:gdLst/>
              <a:ahLst/>
              <a:cxnLst/>
              <a:rect l="l" t="t" r="r" b="b"/>
              <a:pathLst>
                <a:path w="391" h="318" extrusionOk="0">
                  <a:moveTo>
                    <a:pt x="196" y="0"/>
                  </a:moveTo>
                  <a:cubicBezTo>
                    <a:pt x="173" y="0"/>
                    <a:pt x="150" y="5"/>
                    <a:pt x="127" y="16"/>
                  </a:cubicBezTo>
                  <a:cubicBezTo>
                    <a:pt x="0" y="75"/>
                    <a:pt x="9" y="257"/>
                    <a:pt x="140" y="308"/>
                  </a:cubicBezTo>
                  <a:cubicBezTo>
                    <a:pt x="158" y="315"/>
                    <a:pt x="176" y="318"/>
                    <a:pt x="194" y="318"/>
                  </a:cubicBezTo>
                  <a:cubicBezTo>
                    <a:pt x="303" y="318"/>
                    <a:pt x="391" y="202"/>
                    <a:pt x="339" y="92"/>
                  </a:cubicBezTo>
                  <a:cubicBezTo>
                    <a:pt x="312" y="34"/>
                    <a:pt x="256" y="0"/>
                    <a:pt x="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1111225" y="2904250"/>
              <a:ext cx="27050" cy="7775"/>
            </a:xfrm>
            <a:custGeom>
              <a:avLst/>
              <a:gdLst/>
              <a:ahLst/>
              <a:cxnLst/>
              <a:rect l="l" t="t" r="r" b="b"/>
              <a:pathLst>
                <a:path w="1082" h="311" extrusionOk="0">
                  <a:moveTo>
                    <a:pt x="1060" y="0"/>
                  </a:moveTo>
                  <a:cubicBezTo>
                    <a:pt x="819" y="213"/>
                    <a:pt x="8" y="272"/>
                    <a:pt x="0" y="272"/>
                  </a:cubicBezTo>
                  <a:lnTo>
                    <a:pt x="0" y="310"/>
                  </a:lnTo>
                  <a:cubicBezTo>
                    <a:pt x="34" y="310"/>
                    <a:pt x="831" y="251"/>
                    <a:pt x="1082" y="26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1133700" y="2900225"/>
              <a:ext cx="9400" cy="7975"/>
            </a:xfrm>
            <a:custGeom>
              <a:avLst/>
              <a:gdLst/>
              <a:ahLst/>
              <a:cxnLst/>
              <a:rect l="l" t="t" r="r" b="b"/>
              <a:pathLst>
                <a:path w="376" h="319" extrusionOk="0">
                  <a:moveTo>
                    <a:pt x="211" y="0"/>
                  </a:moveTo>
                  <a:cubicBezTo>
                    <a:pt x="209" y="0"/>
                    <a:pt x="206" y="0"/>
                    <a:pt x="204" y="0"/>
                  </a:cubicBezTo>
                  <a:cubicBezTo>
                    <a:pt x="60" y="9"/>
                    <a:pt x="0" y="183"/>
                    <a:pt x="106" y="276"/>
                  </a:cubicBezTo>
                  <a:cubicBezTo>
                    <a:pt x="137" y="306"/>
                    <a:pt x="174" y="319"/>
                    <a:pt x="211" y="319"/>
                  </a:cubicBezTo>
                  <a:cubicBezTo>
                    <a:pt x="295" y="319"/>
                    <a:pt x="375" y="249"/>
                    <a:pt x="369" y="149"/>
                  </a:cubicBezTo>
                  <a:cubicBezTo>
                    <a:pt x="365" y="66"/>
                    <a:pt x="293" y="0"/>
                    <a:pt x="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1109200" y="2916425"/>
              <a:ext cx="27900" cy="3125"/>
            </a:xfrm>
            <a:custGeom>
              <a:avLst/>
              <a:gdLst/>
              <a:ahLst/>
              <a:cxnLst/>
              <a:rect l="l" t="t" r="r" b="b"/>
              <a:pathLst>
                <a:path w="1116" h="125" extrusionOk="0">
                  <a:moveTo>
                    <a:pt x="544" y="0"/>
                  </a:moveTo>
                  <a:cubicBezTo>
                    <a:pt x="273" y="0"/>
                    <a:pt x="19" y="33"/>
                    <a:pt x="0" y="35"/>
                  </a:cubicBezTo>
                  <a:lnTo>
                    <a:pt x="5" y="69"/>
                  </a:lnTo>
                  <a:cubicBezTo>
                    <a:pt x="9" y="69"/>
                    <a:pt x="272" y="35"/>
                    <a:pt x="548" y="35"/>
                  </a:cubicBezTo>
                  <a:cubicBezTo>
                    <a:pt x="758" y="35"/>
                    <a:pt x="976" y="55"/>
                    <a:pt x="1095" y="124"/>
                  </a:cubicBezTo>
                  <a:lnTo>
                    <a:pt x="1116" y="95"/>
                  </a:lnTo>
                  <a:cubicBezTo>
                    <a:pt x="988" y="21"/>
                    <a:pt x="76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1132650" y="2915400"/>
              <a:ext cx="9450" cy="8000"/>
            </a:xfrm>
            <a:custGeom>
              <a:avLst/>
              <a:gdLst/>
              <a:ahLst/>
              <a:cxnLst/>
              <a:rect l="l" t="t" r="r" b="b"/>
              <a:pathLst>
                <a:path w="378" h="320" extrusionOk="0">
                  <a:moveTo>
                    <a:pt x="207" y="1"/>
                  </a:moveTo>
                  <a:cubicBezTo>
                    <a:pt x="160" y="1"/>
                    <a:pt x="113" y="21"/>
                    <a:pt x="80" y="63"/>
                  </a:cubicBezTo>
                  <a:cubicBezTo>
                    <a:pt x="1" y="171"/>
                    <a:pt x="82" y="320"/>
                    <a:pt x="208" y="320"/>
                  </a:cubicBezTo>
                  <a:cubicBezTo>
                    <a:pt x="216" y="320"/>
                    <a:pt x="225" y="319"/>
                    <a:pt x="233" y="318"/>
                  </a:cubicBezTo>
                  <a:cubicBezTo>
                    <a:pt x="318" y="305"/>
                    <a:pt x="377" y="225"/>
                    <a:pt x="365" y="136"/>
                  </a:cubicBezTo>
                  <a:cubicBezTo>
                    <a:pt x="352" y="50"/>
                    <a:pt x="280" y="1"/>
                    <a:pt x="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1106025" y="2928925"/>
              <a:ext cx="27800" cy="3225"/>
            </a:xfrm>
            <a:custGeom>
              <a:avLst/>
              <a:gdLst/>
              <a:ahLst/>
              <a:cxnLst/>
              <a:rect l="l" t="t" r="r" b="b"/>
              <a:pathLst>
                <a:path w="1112" h="129" extrusionOk="0">
                  <a:moveTo>
                    <a:pt x="539" y="1"/>
                  </a:moveTo>
                  <a:cubicBezTo>
                    <a:pt x="269" y="1"/>
                    <a:pt x="17" y="33"/>
                    <a:pt x="0" y="36"/>
                  </a:cubicBezTo>
                  <a:lnTo>
                    <a:pt x="4" y="74"/>
                  </a:lnTo>
                  <a:cubicBezTo>
                    <a:pt x="9" y="71"/>
                    <a:pt x="266" y="38"/>
                    <a:pt x="539" y="38"/>
                  </a:cubicBezTo>
                  <a:cubicBezTo>
                    <a:pt x="751" y="38"/>
                    <a:pt x="974" y="58"/>
                    <a:pt x="1094" y="129"/>
                  </a:cubicBezTo>
                  <a:lnTo>
                    <a:pt x="1111" y="95"/>
                  </a:lnTo>
                  <a:cubicBezTo>
                    <a:pt x="983" y="22"/>
                    <a:pt x="756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1129450" y="2927925"/>
              <a:ext cx="9475" cy="7975"/>
            </a:xfrm>
            <a:custGeom>
              <a:avLst/>
              <a:gdLst/>
              <a:ahLst/>
              <a:cxnLst/>
              <a:rect l="l" t="t" r="r" b="b"/>
              <a:pathLst>
                <a:path w="379" h="319" extrusionOk="0">
                  <a:moveTo>
                    <a:pt x="206" y="0"/>
                  </a:moveTo>
                  <a:cubicBezTo>
                    <a:pt x="159" y="0"/>
                    <a:pt x="112" y="20"/>
                    <a:pt x="81" y="63"/>
                  </a:cubicBezTo>
                  <a:cubicBezTo>
                    <a:pt x="1" y="172"/>
                    <a:pt x="81" y="319"/>
                    <a:pt x="209" y="319"/>
                  </a:cubicBezTo>
                  <a:cubicBezTo>
                    <a:pt x="216" y="319"/>
                    <a:pt x="223" y="318"/>
                    <a:pt x="230" y="317"/>
                  </a:cubicBezTo>
                  <a:cubicBezTo>
                    <a:pt x="319" y="305"/>
                    <a:pt x="378" y="224"/>
                    <a:pt x="365" y="135"/>
                  </a:cubicBezTo>
                  <a:cubicBezTo>
                    <a:pt x="352" y="49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1046000" y="2869475"/>
              <a:ext cx="82300" cy="91350"/>
            </a:xfrm>
            <a:custGeom>
              <a:avLst/>
              <a:gdLst/>
              <a:ahLst/>
              <a:cxnLst/>
              <a:rect l="l" t="t" r="r" b="b"/>
              <a:pathLst>
                <a:path w="3292" h="3654" extrusionOk="0">
                  <a:moveTo>
                    <a:pt x="2058" y="0"/>
                  </a:moveTo>
                  <a:cubicBezTo>
                    <a:pt x="1672" y="0"/>
                    <a:pt x="1008" y="544"/>
                    <a:pt x="569" y="1209"/>
                  </a:cubicBezTo>
                  <a:cubicBezTo>
                    <a:pt x="51" y="1990"/>
                    <a:pt x="1" y="2520"/>
                    <a:pt x="1" y="2520"/>
                  </a:cubicBezTo>
                  <a:cubicBezTo>
                    <a:pt x="1" y="2520"/>
                    <a:pt x="280" y="2702"/>
                    <a:pt x="539" y="2834"/>
                  </a:cubicBezTo>
                  <a:cubicBezTo>
                    <a:pt x="539" y="2834"/>
                    <a:pt x="1577" y="3654"/>
                    <a:pt x="2396" y="3654"/>
                  </a:cubicBezTo>
                  <a:cubicBezTo>
                    <a:pt x="2416" y="3654"/>
                    <a:pt x="2436" y="3653"/>
                    <a:pt x="2456" y="3652"/>
                  </a:cubicBezTo>
                  <a:cubicBezTo>
                    <a:pt x="3279" y="3610"/>
                    <a:pt x="3292" y="2494"/>
                    <a:pt x="2384" y="2490"/>
                  </a:cubicBezTo>
                  <a:cubicBezTo>
                    <a:pt x="3152" y="2193"/>
                    <a:pt x="2995" y="1650"/>
                    <a:pt x="2893" y="1417"/>
                  </a:cubicBezTo>
                  <a:cubicBezTo>
                    <a:pt x="2834" y="1281"/>
                    <a:pt x="2682" y="1187"/>
                    <a:pt x="2479" y="1187"/>
                  </a:cubicBezTo>
                  <a:cubicBezTo>
                    <a:pt x="2332" y="1187"/>
                    <a:pt x="2160" y="1236"/>
                    <a:pt x="1977" y="1353"/>
                  </a:cubicBezTo>
                  <a:cubicBezTo>
                    <a:pt x="2571" y="679"/>
                    <a:pt x="2550" y="297"/>
                    <a:pt x="2236" y="55"/>
                  </a:cubicBezTo>
                  <a:cubicBezTo>
                    <a:pt x="2187" y="18"/>
                    <a:pt x="2127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1042400" y="2885700"/>
              <a:ext cx="66375" cy="77450"/>
            </a:xfrm>
            <a:custGeom>
              <a:avLst/>
              <a:gdLst/>
              <a:ahLst/>
              <a:cxnLst/>
              <a:rect l="l" t="t" r="r" b="b"/>
              <a:pathLst>
                <a:path w="2655" h="3098" extrusionOk="0">
                  <a:moveTo>
                    <a:pt x="1119" y="0"/>
                  </a:moveTo>
                  <a:cubicBezTo>
                    <a:pt x="1116" y="0"/>
                    <a:pt x="1114" y="0"/>
                    <a:pt x="1112" y="0"/>
                  </a:cubicBezTo>
                  <a:cubicBezTo>
                    <a:pt x="806" y="0"/>
                    <a:pt x="306" y="938"/>
                    <a:pt x="0" y="1943"/>
                  </a:cubicBezTo>
                  <a:cubicBezTo>
                    <a:pt x="0" y="1943"/>
                    <a:pt x="1061" y="2800"/>
                    <a:pt x="1671" y="3041"/>
                  </a:cubicBezTo>
                  <a:cubicBezTo>
                    <a:pt x="1769" y="3081"/>
                    <a:pt x="1862" y="3098"/>
                    <a:pt x="1949" y="3098"/>
                  </a:cubicBezTo>
                  <a:cubicBezTo>
                    <a:pt x="2403" y="3098"/>
                    <a:pt x="2654" y="2617"/>
                    <a:pt x="2202" y="2325"/>
                  </a:cubicBezTo>
                  <a:cubicBezTo>
                    <a:pt x="2070" y="2235"/>
                    <a:pt x="1917" y="2176"/>
                    <a:pt x="1761" y="2151"/>
                  </a:cubicBezTo>
                  <a:cubicBezTo>
                    <a:pt x="1761" y="2151"/>
                    <a:pt x="2490" y="2104"/>
                    <a:pt x="2337" y="1637"/>
                  </a:cubicBezTo>
                  <a:cubicBezTo>
                    <a:pt x="2271" y="1432"/>
                    <a:pt x="2112" y="1375"/>
                    <a:pt x="1956" y="1375"/>
                  </a:cubicBezTo>
                  <a:cubicBezTo>
                    <a:pt x="1760" y="1375"/>
                    <a:pt x="1570" y="1464"/>
                    <a:pt x="1570" y="1464"/>
                  </a:cubicBezTo>
                  <a:cubicBezTo>
                    <a:pt x="2130" y="1048"/>
                    <a:pt x="2053" y="806"/>
                    <a:pt x="1900" y="602"/>
                  </a:cubicBezTo>
                  <a:cubicBezTo>
                    <a:pt x="1864" y="554"/>
                    <a:pt x="1813" y="533"/>
                    <a:pt x="1755" y="533"/>
                  </a:cubicBezTo>
                  <a:cubicBezTo>
                    <a:pt x="1573" y="533"/>
                    <a:pt x="1326" y="736"/>
                    <a:pt x="1264" y="878"/>
                  </a:cubicBezTo>
                  <a:cubicBezTo>
                    <a:pt x="1487" y="264"/>
                    <a:pt x="1414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1041975" y="2903400"/>
              <a:ext cx="28975" cy="51025"/>
            </a:xfrm>
            <a:custGeom>
              <a:avLst/>
              <a:gdLst/>
              <a:ahLst/>
              <a:cxnLst/>
              <a:rect l="l" t="t" r="r" b="b"/>
              <a:pathLst>
                <a:path w="1159" h="2041" extrusionOk="0">
                  <a:moveTo>
                    <a:pt x="463" y="1"/>
                  </a:moveTo>
                  <a:cubicBezTo>
                    <a:pt x="0" y="331"/>
                    <a:pt x="0" y="1248"/>
                    <a:pt x="0" y="1248"/>
                  </a:cubicBezTo>
                  <a:cubicBezTo>
                    <a:pt x="0" y="1248"/>
                    <a:pt x="246" y="1939"/>
                    <a:pt x="1001" y="2041"/>
                  </a:cubicBezTo>
                  <a:cubicBezTo>
                    <a:pt x="853" y="1608"/>
                    <a:pt x="641" y="1387"/>
                    <a:pt x="641" y="1387"/>
                  </a:cubicBezTo>
                  <a:cubicBezTo>
                    <a:pt x="641" y="1387"/>
                    <a:pt x="1056" y="1269"/>
                    <a:pt x="1158" y="874"/>
                  </a:cubicBezTo>
                  <a:cubicBezTo>
                    <a:pt x="984" y="762"/>
                    <a:pt x="835" y="731"/>
                    <a:pt x="723" y="731"/>
                  </a:cubicBezTo>
                  <a:cubicBezTo>
                    <a:pt x="580" y="731"/>
                    <a:pt x="497" y="781"/>
                    <a:pt x="497" y="781"/>
                  </a:cubicBezTo>
                  <a:cubicBezTo>
                    <a:pt x="497" y="781"/>
                    <a:pt x="683" y="459"/>
                    <a:pt x="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871775" y="2933525"/>
              <a:ext cx="176575" cy="25625"/>
            </a:xfrm>
            <a:custGeom>
              <a:avLst/>
              <a:gdLst/>
              <a:ahLst/>
              <a:cxnLst/>
              <a:rect l="l" t="t" r="r" b="b"/>
              <a:pathLst>
                <a:path w="7063" h="1025" extrusionOk="0">
                  <a:moveTo>
                    <a:pt x="7025" y="0"/>
                  </a:moveTo>
                  <a:cubicBezTo>
                    <a:pt x="6991" y="12"/>
                    <a:pt x="4587" y="925"/>
                    <a:pt x="2378" y="925"/>
                  </a:cubicBezTo>
                  <a:cubicBezTo>
                    <a:pt x="1524" y="925"/>
                    <a:pt x="700" y="789"/>
                    <a:pt x="52" y="412"/>
                  </a:cubicBezTo>
                  <a:lnTo>
                    <a:pt x="1" y="496"/>
                  </a:lnTo>
                  <a:cubicBezTo>
                    <a:pt x="678" y="890"/>
                    <a:pt x="1539" y="1025"/>
                    <a:pt x="2400" y="1025"/>
                  </a:cubicBezTo>
                  <a:cubicBezTo>
                    <a:pt x="3114" y="1025"/>
                    <a:pt x="3827" y="932"/>
                    <a:pt x="4433" y="819"/>
                  </a:cubicBezTo>
                  <a:cubicBezTo>
                    <a:pt x="5328" y="649"/>
                    <a:pt x="6206" y="407"/>
                    <a:pt x="7063" y="93"/>
                  </a:cubicBezTo>
                  <a:lnTo>
                    <a:pt x="7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3"/>
          <p:cNvGrpSpPr/>
          <p:nvPr/>
        </p:nvGrpSpPr>
        <p:grpSpPr>
          <a:xfrm rot="-751017">
            <a:off x="6255092" y="-788951"/>
            <a:ext cx="2874737" cy="1816769"/>
            <a:chOff x="713150" y="2225725"/>
            <a:chExt cx="795400" cy="502675"/>
          </a:xfrm>
        </p:grpSpPr>
        <p:sp>
          <p:nvSpPr>
            <p:cNvPr id="623" name="Google Shape;623;p3"/>
            <p:cNvSpPr/>
            <p:nvPr/>
          </p:nvSpPr>
          <p:spPr>
            <a:xfrm>
              <a:off x="1165825" y="2476075"/>
              <a:ext cx="96950" cy="223450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256800" y="2693550"/>
              <a:ext cx="33225" cy="34850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226375" y="2674375"/>
              <a:ext cx="23675" cy="46675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243650" y="2675900"/>
              <a:ext cx="51250" cy="15350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221925" y="2645950"/>
              <a:ext cx="58550" cy="18900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205375" y="2614050"/>
              <a:ext cx="59325" cy="17800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90525" y="2581275"/>
              <a:ext cx="59200" cy="26525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80125" y="2549675"/>
              <a:ext cx="49025" cy="25525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71975" y="2515725"/>
              <a:ext cx="40850" cy="27550"/>
            </a:xfrm>
            <a:custGeom>
              <a:avLst/>
              <a:gdLst/>
              <a:ahLst/>
              <a:cxnLst/>
              <a:rect l="l" t="t" r="r" b="b"/>
              <a:pathLst>
                <a:path w="1634" h="1102" extrusionOk="0">
                  <a:moveTo>
                    <a:pt x="0" y="1"/>
                  </a:moveTo>
                  <a:lnTo>
                    <a:pt x="0" y="1"/>
                  </a:lnTo>
                  <a:cubicBezTo>
                    <a:pt x="162" y="268"/>
                    <a:pt x="340" y="527"/>
                    <a:pt x="535" y="777"/>
                  </a:cubicBezTo>
                  <a:cubicBezTo>
                    <a:pt x="762" y="1050"/>
                    <a:pt x="1121" y="1101"/>
                    <a:pt x="1358" y="1101"/>
                  </a:cubicBezTo>
                  <a:cubicBezTo>
                    <a:pt x="1501" y="1101"/>
                    <a:pt x="1599" y="1083"/>
                    <a:pt x="1599" y="1083"/>
                  </a:cubicBezTo>
                  <a:cubicBezTo>
                    <a:pt x="1633" y="1023"/>
                    <a:pt x="1599" y="832"/>
                    <a:pt x="1544" y="718"/>
                  </a:cubicBezTo>
                  <a:cubicBezTo>
                    <a:pt x="1286" y="16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99650" y="2643200"/>
              <a:ext cx="24700" cy="53500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78650" y="2610325"/>
              <a:ext cx="26325" cy="49175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64450" y="2578400"/>
              <a:ext cx="25350" cy="45000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51825" y="2542775"/>
              <a:ext cx="26850" cy="44900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144300" y="2510325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173450" y="2516700"/>
              <a:ext cx="35000" cy="23575"/>
            </a:xfrm>
            <a:custGeom>
              <a:avLst/>
              <a:gdLst/>
              <a:ahLst/>
              <a:cxnLst/>
              <a:rect l="l" t="t" r="r" b="b"/>
              <a:pathLst>
                <a:path w="1400" h="943" extrusionOk="0">
                  <a:moveTo>
                    <a:pt x="18" y="0"/>
                  </a:moveTo>
                  <a:cubicBezTo>
                    <a:pt x="13" y="0"/>
                    <a:pt x="9" y="4"/>
                    <a:pt x="5" y="9"/>
                  </a:cubicBezTo>
                  <a:cubicBezTo>
                    <a:pt x="1" y="13"/>
                    <a:pt x="1" y="26"/>
                    <a:pt x="5" y="30"/>
                  </a:cubicBezTo>
                  <a:cubicBezTo>
                    <a:pt x="13" y="38"/>
                    <a:pt x="773" y="734"/>
                    <a:pt x="1371" y="942"/>
                  </a:cubicBezTo>
                  <a:cubicBezTo>
                    <a:pt x="1372" y="942"/>
                    <a:pt x="1373" y="942"/>
                    <a:pt x="1375" y="942"/>
                  </a:cubicBezTo>
                  <a:cubicBezTo>
                    <a:pt x="1393" y="942"/>
                    <a:pt x="1399" y="916"/>
                    <a:pt x="1383" y="908"/>
                  </a:cubicBezTo>
                  <a:cubicBezTo>
                    <a:pt x="794" y="704"/>
                    <a:pt x="39" y="13"/>
                    <a:pt x="30" y="4"/>
                  </a:cubicBezTo>
                  <a:cubicBezTo>
                    <a:pt x="26" y="4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181400" y="2550100"/>
              <a:ext cx="41775" cy="19525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158500" y="2546800"/>
              <a:ext cx="19225" cy="37000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149075" y="2512350"/>
              <a:ext cx="22075" cy="36325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191600" y="2582225"/>
              <a:ext cx="48900" cy="19525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172075" y="2580100"/>
              <a:ext cx="18150" cy="40350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188575" y="2612450"/>
              <a:ext cx="14600" cy="43450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07600" y="2616250"/>
              <a:ext cx="52925" cy="9975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24025" y="2646900"/>
              <a:ext cx="50725" cy="12875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12350" y="2646375"/>
              <a:ext cx="7475" cy="43900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38550" y="2677125"/>
              <a:ext cx="4800" cy="37450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46525" y="2679875"/>
              <a:ext cx="39200" cy="6150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58925" y="2696950"/>
              <a:ext cx="26250" cy="27325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192650" y="2366875"/>
              <a:ext cx="259375" cy="248000"/>
            </a:xfrm>
            <a:custGeom>
              <a:avLst/>
              <a:gdLst/>
              <a:ahLst/>
              <a:cxnLst/>
              <a:rect l="l" t="t" r="r" b="b"/>
              <a:pathLst>
                <a:path w="10375" h="9920" extrusionOk="0">
                  <a:moveTo>
                    <a:pt x="1404" y="0"/>
                  </a:moveTo>
                  <a:cubicBezTo>
                    <a:pt x="1018" y="814"/>
                    <a:pt x="0" y="2108"/>
                    <a:pt x="259" y="2583"/>
                  </a:cubicBezTo>
                  <a:cubicBezTo>
                    <a:pt x="356" y="2759"/>
                    <a:pt x="499" y="2831"/>
                    <a:pt x="643" y="2831"/>
                  </a:cubicBezTo>
                  <a:cubicBezTo>
                    <a:pt x="887" y="2831"/>
                    <a:pt x="1135" y="2621"/>
                    <a:pt x="1167" y="2354"/>
                  </a:cubicBezTo>
                  <a:lnTo>
                    <a:pt x="1167" y="2354"/>
                  </a:lnTo>
                  <a:cubicBezTo>
                    <a:pt x="1324" y="2965"/>
                    <a:pt x="811" y="3397"/>
                    <a:pt x="662" y="3974"/>
                  </a:cubicBezTo>
                  <a:cubicBezTo>
                    <a:pt x="550" y="4414"/>
                    <a:pt x="637" y="4808"/>
                    <a:pt x="917" y="4808"/>
                  </a:cubicBezTo>
                  <a:cubicBezTo>
                    <a:pt x="1007" y="4808"/>
                    <a:pt x="1117" y="4767"/>
                    <a:pt x="1247" y="4674"/>
                  </a:cubicBezTo>
                  <a:cubicBezTo>
                    <a:pt x="1786" y="4297"/>
                    <a:pt x="2007" y="3576"/>
                    <a:pt x="1985" y="3385"/>
                  </a:cubicBezTo>
                  <a:lnTo>
                    <a:pt x="1985" y="3385"/>
                  </a:lnTo>
                  <a:cubicBezTo>
                    <a:pt x="2321" y="4135"/>
                    <a:pt x="2113" y="5005"/>
                    <a:pt x="1701" y="5857"/>
                  </a:cubicBezTo>
                  <a:cubicBezTo>
                    <a:pt x="1300" y="6680"/>
                    <a:pt x="1725" y="7349"/>
                    <a:pt x="2304" y="7349"/>
                  </a:cubicBezTo>
                  <a:cubicBezTo>
                    <a:pt x="2325" y="7349"/>
                    <a:pt x="2346" y="7348"/>
                    <a:pt x="2367" y="7346"/>
                  </a:cubicBezTo>
                  <a:cubicBezTo>
                    <a:pt x="2974" y="7299"/>
                    <a:pt x="3292" y="5790"/>
                    <a:pt x="2995" y="4716"/>
                  </a:cubicBezTo>
                  <a:lnTo>
                    <a:pt x="2995" y="4716"/>
                  </a:lnTo>
                  <a:cubicBezTo>
                    <a:pt x="3321" y="5183"/>
                    <a:pt x="3707" y="6460"/>
                    <a:pt x="3453" y="7529"/>
                  </a:cubicBezTo>
                  <a:cubicBezTo>
                    <a:pt x="3228" y="8476"/>
                    <a:pt x="3596" y="8958"/>
                    <a:pt x="4038" y="8958"/>
                  </a:cubicBezTo>
                  <a:cubicBezTo>
                    <a:pt x="4097" y="8958"/>
                    <a:pt x="4157" y="8949"/>
                    <a:pt x="4216" y="8932"/>
                  </a:cubicBezTo>
                  <a:cubicBezTo>
                    <a:pt x="4725" y="8792"/>
                    <a:pt x="4798" y="7626"/>
                    <a:pt x="4429" y="6595"/>
                  </a:cubicBezTo>
                  <a:lnTo>
                    <a:pt x="4429" y="6595"/>
                  </a:lnTo>
                  <a:cubicBezTo>
                    <a:pt x="4874" y="7024"/>
                    <a:pt x="5200" y="7970"/>
                    <a:pt x="5243" y="8538"/>
                  </a:cubicBezTo>
                  <a:cubicBezTo>
                    <a:pt x="5283" y="9072"/>
                    <a:pt x="5461" y="9919"/>
                    <a:pt x="5998" y="9919"/>
                  </a:cubicBezTo>
                  <a:cubicBezTo>
                    <a:pt x="6033" y="9919"/>
                    <a:pt x="6070" y="9915"/>
                    <a:pt x="6108" y="9908"/>
                  </a:cubicBezTo>
                  <a:cubicBezTo>
                    <a:pt x="6732" y="9789"/>
                    <a:pt x="6532" y="8466"/>
                    <a:pt x="6057" y="7698"/>
                  </a:cubicBezTo>
                  <a:lnTo>
                    <a:pt x="6057" y="7698"/>
                  </a:lnTo>
                  <a:cubicBezTo>
                    <a:pt x="6354" y="7923"/>
                    <a:pt x="6859" y="8368"/>
                    <a:pt x="6859" y="8368"/>
                  </a:cubicBezTo>
                  <a:cubicBezTo>
                    <a:pt x="6859" y="8368"/>
                    <a:pt x="8246" y="9785"/>
                    <a:pt x="9149" y="9785"/>
                  </a:cubicBezTo>
                  <a:cubicBezTo>
                    <a:pt x="9329" y="9785"/>
                    <a:pt x="9489" y="9729"/>
                    <a:pt x="9616" y="9594"/>
                  </a:cubicBezTo>
                  <a:cubicBezTo>
                    <a:pt x="10375" y="8784"/>
                    <a:pt x="7487" y="7864"/>
                    <a:pt x="7487" y="7864"/>
                  </a:cubicBezTo>
                  <a:lnTo>
                    <a:pt x="7487" y="7864"/>
                  </a:lnTo>
                  <a:cubicBezTo>
                    <a:pt x="7487" y="7864"/>
                    <a:pt x="7693" y="7887"/>
                    <a:pt x="7988" y="7887"/>
                  </a:cubicBezTo>
                  <a:cubicBezTo>
                    <a:pt x="8639" y="7887"/>
                    <a:pt x="9721" y="7773"/>
                    <a:pt x="9981" y="7041"/>
                  </a:cubicBezTo>
                  <a:cubicBezTo>
                    <a:pt x="10121" y="6640"/>
                    <a:pt x="9830" y="6517"/>
                    <a:pt x="9381" y="6517"/>
                  </a:cubicBezTo>
                  <a:cubicBezTo>
                    <a:pt x="8673" y="6517"/>
                    <a:pt x="7571" y="6823"/>
                    <a:pt x="7147" y="6823"/>
                  </a:cubicBezTo>
                  <a:cubicBezTo>
                    <a:pt x="7124" y="6823"/>
                    <a:pt x="7103" y="6822"/>
                    <a:pt x="7084" y="6820"/>
                  </a:cubicBezTo>
                  <a:cubicBezTo>
                    <a:pt x="6498" y="6757"/>
                    <a:pt x="6600" y="6383"/>
                    <a:pt x="7003" y="6337"/>
                  </a:cubicBezTo>
                  <a:cubicBezTo>
                    <a:pt x="7038" y="6333"/>
                    <a:pt x="7080" y="6332"/>
                    <a:pt x="7128" y="6332"/>
                  </a:cubicBezTo>
                  <a:cubicBezTo>
                    <a:pt x="7255" y="6332"/>
                    <a:pt x="7423" y="6341"/>
                    <a:pt x="7611" y="6341"/>
                  </a:cubicBezTo>
                  <a:cubicBezTo>
                    <a:pt x="8164" y="6341"/>
                    <a:pt x="8888" y="6259"/>
                    <a:pt x="9238" y="5611"/>
                  </a:cubicBezTo>
                  <a:cubicBezTo>
                    <a:pt x="9453" y="5215"/>
                    <a:pt x="9167" y="5083"/>
                    <a:pt x="8699" y="5083"/>
                  </a:cubicBezTo>
                  <a:cubicBezTo>
                    <a:pt x="8039" y="5083"/>
                    <a:pt x="7019" y="5345"/>
                    <a:pt x="6528" y="5501"/>
                  </a:cubicBezTo>
                  <a:cubicBezTo>
                    <a:pt x="6417" y="5537"/>
                    <a:pt x="6305" y="5553"/>
                    <a:pt x="6195" y="5553"/>
                  </a:cubicBezTo>
                  <a:cubicBezTo>
                    <a:pt x="5481" y="5553"/>
                    <a:pt x="4838" y="4881"/>
                    <a:pt x="4772" y="4598"/>
                  </a:cubicBezTo>
                  <a:lnTo>
                    <a:pt x="4772" y="4598"/>
                  </a:lnTo>
                  <a:cubicBezTo>
                    <a:pt x="5438" y="4781"/>
                    <a:pt x="6005" y="4875"/>
                    <a:pt x="6493" y="4875"/>
                  </a:cubicBezTo>
                  <a:cubicBezTo>
                    <a:pt x="7001" y="4875"/>
                    <a:pt x="7425" y="4773"/>
                    <a:pt x="7788" y="4564"/>
                  </a:cubicBezTo>
                  <a:cubicBezTo>
                    <a:pt x="8441" y="4188"/>
                    <a:pt x="7993" y="3527"/>
                    <a:pt x="7334" y="3527"/>
                  </a:cubicBezTo>
                  <a:cubicBezTo>
                    <a:pt x="7279" y="3527"/>
                    <a:pt x="7222" y="3532"/>
                    <a:pt x="7164" y="3542"/>
                  </a:cubicBezTo>
                  <a:cubicBezTo>
                    <a:pt x="6729" y="3616"/>
                    <a:pt x="5980" y="3826"/>
                    <a:pt x="5295" y="3826"/>
                  </a:cubicBezTo>
                  <a:cubicBezTo>
                    <a:pt x="4810" y="3826"/>
                    <a:pt x="4356" y="3721"/>
                    <a:pt x="4068" y="3389"/>
                  </a:cubicBezTo>
                  <a:lnTo>
                    <a:pt x="4068" y="3389"/>
                  </a:lnTo>
                  <a:cubicBezTo>
                    <a:pt x="4281" y="3402"/>
                    <a:pt x="4500" y="3409"/>
                    <a:pt x="4717" y="3409"/>
                  </a:cubicBezTo>
                  <a:cubicBezTo>
                    <a:pt x="5878" y="3409"/>
                    <a:pt x="7008" y="3212"/>
                    <a:pt x="7168" y="2651"/>
                  </a:cubicBezTo>
                  <a:cubicBezTo>
                    <a:pt x="7304" y="2189"/>
                    <a:pt x="7004" y="1968"/>
                    <a:pt x="6633" y="1968"/>
                  </a:cubicBezTo>
                  <a:cubicBezTo>
                    <a:pt x="6468" y="1968"/>
                    <a:pt x="6290" y="2011"/>
                    <a:pt x="6129" y="2095"/>
                  </a:cubicBezTo>
                  <a:cubicBezTo>
                    <a:pt x="5785" y="2274"/>
                    <a:pt x="4939" y="2659"/>
                    <a:pt x="4133" y="2659"/>
                  </a:cubicBezTo>
                  <a:cubicBezTo>
                    <a:pt x="3698" y="2659"/>
                    <a:pt x="3275" y="2547"/>
                    <a:pt x="2948" y="2231"/>
                  </a:cubicBezTo>
                  <a:lnTo>
                    <a:pt x="2948" y="2231"/>
                  </a:lnTo>
                  <a:cubicBezTo>
                    <a:pt x="3033" y="2234"/>
                    <a:pt x="3116" y="2235"/>
                    <a:pt x="3197" y="2235"/>
                  </a:cubicBezTo>
                  <a:cubicBezTo>
                    <a:pt x="4279" y="2235"/>
                    <a:pt x="5010" y="1999"/>
                    <a:pt x="5124" y="1569"/>
                  </a:cubicBezTo>
                  <a:cubicBezTo>
                    <a:pt x="5190" y="1329"/>
                    <a:pt x="4950" y="1251"/>
                    <a:pt x="4646" y="1251"/>
                  </a:cubicBezTo>
                  <a:cubicBezTo>
                    <a:pt x="4365" y="1251"/>
                    <a:pt x="4030" y="1318"/>
                    <a:pt x="3830" y="1383"/>
                  </a:cubicBezTo>
                  <a:cubicBezTo>
                    <a:pt x="3666" y="1434"/>
                    <a:pt x="3451" y="1465"/>
                    <a:pt x="3237" y="1465"/>
                  </a:cubicBezTo>
                  <a:cubicBezTo>
                    <a:pt x="2907" y="1465"/>
                    <a:pt x="2580" y="1392"/>
                    <a:pt x="2444" y="1209"/>
                  </a:cubicBezTo>
                  <a:lnTo>
                    <a:pt x="2444" y="1209"/>
                  </a:lnTo>
                  <a:cubicBezTo>
                    <a:pt x="2594" y="1212"/>
                    <a:pt x="2728" y="1215"/>
                    <a:pt x="2844" y="1215"/>
                  </a:cubicBezTo>
                  <a:cubicBezTo>
                    <a:pt x="3351" y="1215"/>
                    <a:pt x="3547" y="1155"/>
                    <a:pt x="3529" y="776"/>
                  </a:cubicBezTo>
                  <a:cubicBezTo>
                    <a:pt x="3512" y="305"/>
                    <a:pt x="1756" y="475"/>
                    <a:pt x="1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25525" y="2359850"/>
              <a:ext cx="170175" cy="227825"/>
            </a:xfrm>
            <a:custGeom>
              <a:avLst/>
              <a:gdLst/>
              <a:ahLst/>
              <a:cxnLst/>
              <a:rect l="l" t="t" r="r" b="b"/>
              <a:pathLst>
                <a:path w="6807" h="9113" extrusionOk="0">
                  <a:moveTo>
                    <a:pt x="51" y="0"/>
                  </a:moveTo>
                  <a:cubicBezTo>
                    <a:pt x="48" y="0"/>
                    <a:pt x="45" y="1"/>
                    <a:pt x="43" y="1"/>
                  </a:cubicBezTo>
                  <a:lnTo>
                    <a:pt x="34" y="1"/>
                  </a:lnTo>
                  <a:cubicBezTo>
                    <a:pt x="13" y="10"/>
                    <a:pt x="0" y="31"/>
                    <a:pt x="9" y="56"/>
                  </a:cubicBezTo>
                  <a:cubicBezTo>
                    <a:pt x="13" y="69"/>
                    <a:pt x="488" y="1494"/>
                    <a:pt x="1548" y="3314"/>
                  </a:cubicBezTo>
                  <a:cubicBezTo>
                    <a:pt x="2524" y="4993"/>
                    <a:pt x="4221" y="7360"/>
                    <a:pt x="6731" y="9107"/>
                  </a:cubicBezTo>
                  <a:cubicBezTo>
                    <a:pt x="6738" y="9111"/>
                    <a:pt x="6744" y="9112"/>
                    <a:pt x="6750" y="9112"/>
                  </a:cubicBezTo>
                  <a:cubicBezTo>
                    <a:pt x="6784" y="9112"/>
                    <a:pt x="6807" y="9068"/>
                    <a:pt x="6778" y="9040"/>
                  </a:cubicBezTo>
                  <a:cubicBezTo>
                    <a:pt x="4276" y="7301"/>
                    <a:pt x="2588" y="4942"/>
                    <a:pt x="1616" y="3271"/>
                  </a:cubicBezTo>
                  <a:cubicBezTo>
                    <a:pt x="564" y="1460"/>
                    <a:pt x="94" y="44"/>
                    <a:pt x="89" y="31"/>
                  </a:cubicBezTo>
                  <a:cubicBezTo>
                    <a:pt x="82" y="12"/>
                    <a:pt x="68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315325" y="2514150"/>
              <a:ext cx="28125" cy="88800"/>
            </a:xfrm>
            <a:custGeom>
              <a:avLst/>
              <a:gdLst/>
              <a:ahLst/>
              <a:cxnLst/>
              <a:rect l="l" t="t" r="r" b="b"/>
              <a:pathLst>
                <a:path w="1125" h="3552" extrusionOk="0">
                  <a:moveTo>
                    <a:pt x="39" y="0"/>
                  </a:moveTo>
                  <a:cubicBezTo>
                    <a:pt x="35" y="0"/>
                    <a:pt x="30" y="5"/>
                    <a:pt x="26" y="9"/>
                  </a:cubicBezTo>
                  <a:cubicBezTo>
                    <a:pt x="9" y="17"/>
                    <a:pt x="1" y="43"/>
                    <a:pt x="14" y="60"/>
                  </a:cubicBezTo>
                  <a:cubicBezTo>
                    <a:pt x="650" y="1078"/>
                    <a:pt x="1036" y="3495"/>
                    <a:pt x="1040" y="3516"/>
                  </a:cubicBezTo>
                  <a:cubicBezTo>
                    <a:pt x="1044" y="3539"/>
                    <a:pt x="1060" y="3551"/>
                    <a:pt x="1079" y="3551"/>
                  </a:cubicBezTo>
                  <a:cubicBezTo>
                    <a:pt x="1081" y="3551"/>
                    <a:pt x="1084" y="3551"/>
                    <a:pt x="1087" y="3550"/>
                  </a:cubicBezTo>
                  <a:cubicBezTo>
                    <a:pt x="1108" y="3546"/>
                    <a:pt x="1125" y="3529"/>
                    <a:pt x="1121" y="3508"/>
                  </a:cubicBezTo>
                  <a:cubicBezTo>
                    <a:pt x="1116" y="3483"/>
                    <a:pt x="722" y="1052"/>
                    <a:pt x="81" y="17"/>
                  </a:cubicBezTo>
                  <a:cubicBezTo>
                    <a:pt x="73" y="5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347575" y="2543975"/>
              <a:ext cx="82200" cy="9550"/>
            </a:xfrm>
            <a:custGeom>
              <a:avLst/>
              <a:gdLst/>
              <a:ahLst/>
              <a:cxnLst/>
              <a:rect l="l" t="t" r="r" b="b"/>
              <a:pathLst>
                <a:path w="3288" h="382" extrusionOk="0">
                  <a:moveTo>
                    <a:pt x="3241" y="1"/>
                  </a:moveTo>
                  <a:cubicBezTo>
                    <a:pt x="3237" y="1"/>
                    <a:pt x="3232" y="2"/>
                    <a:pt x="3228" y="3"/>
                  </a:cubicBezTo>
                  <a:cubicBezTo>
                    <a:pt x="2619" y="232"/>
                    <a:pt x="1959" y="298"/>
                    <a:pt x="1400" y="298"/>
                  </a:cubicBezTo>
                  <a:cubicBezTo>
                    <a:pt x="640" y="298"/>
                    <a:pt x="65" y="176"/>
                    <a:pt x="55" y="173"/>
                  </a:cubicBezTo>
                  <a:lnTo>
                    <a:pt x="38" y="173"/>
                  </a:lnTo>
                  <a:cubicBezTo>
                    <a:pt x="21" y="177"/>
                    <a:pt x="9" y="190"/>
                    <a:pt x="4" y="207"/>
                  </a:cubicBezTo>
                  <a:cubicBezTo>
                    <a:pt x="0" y="228"/>
                    <a:pt x="17" y="249"/>
                    <a:pt x="38" y="254"/>
                  </a:cubicBezTo>
                  <a:cubicBezTo>
                    <a:pt x="48" y="256"/>
                    <a:pt x="630" y="381"/>
                    <a:pt x="1401" y="381"/>
                  </a:cubicBezTo>
                  <a:cubicBezTo>
                    <a:pt x="1968" y="381"/>
                    <a:pt x="2637" y="313"/>
                    <a:pt x="3258" y="80"/>
                  </a:cubicBezTo>
                  <a:cubicBezTo>
                    <a:pt x="3279" y="71"/>
                    <a:pt x="3287" y="50"/>
                    <a:pt x="3279" y="29"/>
                  </a:cubicBezTo>
                  <a:cubicBezTo>
                    <a:pt x="3272" y="12"/>
                    <a:pt x="3258" y="1"/>
                    <a:pt x="32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0650" y="2468000"/>
              <a:ext cx="24000" cy="110225"/>
            </a:xfrm>
            <a:custGeom>
              <a:avLst/>
              <a:gdLst/>
              <a:ahLst/>
              <a:cxnLst/>
              <a:rect l="l" t="t" r="r" b="b"/>
              <a:pathLst>
                <a:path w="960" h="4409" extrusionOk="0">
                  <a:moveTo>
                    <a:pt x="48" y="0"/>
                  </a:moveTo>
                  <a:cubicBezTo>
                    <a:pt x="45" y="0"/>
                    <a:pt x="42" y="1"/>
                    <a:pt x="39" y="1"/>
                  </a:cubicBezTo>
                  <a:cubicBezTo>
                    <a:pt x="35" y="1"/>
                    <a:pt x="31" y="1"/>
                    <a:pt x="26" y="6"/>
                  </a:cubicBezTo>
                  <a:cubicBezTo>
                    <a:pt x="9" y="14"/>
                    <a:pt x="1" y="39"/>
                    <a:pt x="9" y="56"/>
                  </a:cubicBezTo>
                  <a:cubicBezTo>
                    <a:pt x="875" y="1732"/>
                    <a:pt x="484" y="4336"/>
                    <a:pt x="480" y="4361"/>
                  </a:cubicBezTo>
                  <a:cubicBezTo>
                    <a:pt x="476" y="4383"/>
                    <a:pt x="493" y="4404"/>
                    <a:pt x="514" y="4408"/>
                  </a:cubicBezTo>
                  <a:cubicBezTo>
                    <a:pt x="516" y="4409"/>
                    <a:pt x="518" y="4409"/>
                    <a:pt x="521" y="4409"/>
                  </a:cubicBezTo>
                  <a:cubicBezTo>
                    <a:pt x="539" y="4409"/>
                    <a:pt x="557" y="4393"/>
                    <a:pt x="561" y="4374"/>
                  </a:cubicBezTo>
                  <a:cubicBezTo>
                    <a:pt x="565" y="4349"/>
                    <a:pt x="959" y="1719"/>
                    <a:pt x="81" y="18"/>
                  </a:cubicBezTo>
                  <a:cubicBezTo>
                    <a:pt x="74" y="8"/>
                    <a:pt x="62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71425" y="2453550"/>
              <a:ext cx="108825" cy="22525"/>
            </a:xfrm>
            <a:custGeom>
              <a:avLst/>
              <a:gdLst/>
              <a:ahLst/>
              <a:cxnLst/>
              <a:rect l="l" t="t" r="r" b="b"/>
              <a:pathLst>
                <a:path w="4353" h="901" extrusionOk="0">
                  <a:moveTo>
                    <a:pt x="47" y="1"/>
                  </a:moveTo>
                  <a:cubicBezTo>
                    <a:pt x="44" y="1"/>
                    <a:pt x="41" y="1"/>
                    <a:pt x="39" y="2"/>
                  </a:cubicBezTo>
                  <a:cubicBezTo>
                    <a:pt x="31" y="2"/>
                    <a:pt x="22" y="7"/>
                    <a:pt x="14" y="15"/>
                  </a:cubicBezTo>
                  <a:cubicBezTo>
                    <a:pt x="1" y="32"/>
                    <a:pt x="1" y="58"/>
                    <a:pt x="18" y="70"/>
                  </a:cubicBezTo>
                  <a:cubicBezTo>
                    <a:pt x="32" y="81"/>
                    <a:pt x="1040" y="900"/>
                    <a:pt x="3055" y="900"/>
                  </a:cubicBezTo>
                  <a:cubicBezTo>
                    <a:pt x="3438" y="900"/>
                    <a:pt x="3858" y="870"/>
                    <a:pt x="4314" y="800"/>
                  </a:cubicBezTo>
                  <a:cubicBezTo>
                    <a:pt x="4336" y="796"/>
                    <a:pt x="4353" y="774"/>
                    <a:pt x="4348" y="753"/>
                  </a:cubicBezTo>
                  <a:cubicBezTo>
                    <a:pt x="4345" y="734"/>
                    <a:pt x="4327" y="719"/>
                    <a:pt x="4308" y="719"/>
                  </a:cubicBezTo>
                  <a:cubicBezTo>
                    <a:pt x="4306" y="719"/>
                    <a:pt x="4304" y="719"/>
                    <a:pt x="4302" y="719"/>
                  </a:cubicBezTo>
                  <a:cubicBezTo>
                    <a:pt x="3847" y="790"/>
                    <a:pt x="3430" y="819"/>
                    <a:pt x="3049" y="819"/>
                  </a:cubicBezTo>
                  <a:cubicBezTo>
                    <a:pt x="1066" y="819"/>
                    <a:pt x="79" y="18"/>
                    <a:pt x="69" y="11"/>
                  </a:cubicBezTo>
                  <a:cubicBezTo>
                    <a:pt x="62" y="5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308750" y="2503700"/>
              <a:ext cx="106375" cy="13700"/>
            </a:xfrm>
            <a:custGeom>
              <a:avLst/>
              <a:gdLst/>
              <a:ahLst/>
              <a:cxnLst/>
              <a:rect l="l" t="t" r="r" b="b"/>
              <a:pathLst>
                <a:path w="4255" h="548" extrusionOk="0">
                  <a:moveTo>
                    <a:pt x="4196" y="1"/>
                  </a:moveTo>
                  <a:cubicBezTo>
                    <a:pt x="4189" y="1"/>
                    <a:pt x="4182" y="3"/>
                    <a:pt x="4174" y="7"/>
                  </a:cubicBezTo>
                  <a:cubicBezTo>
                    <a:pt x="3388" y="355"/>
                    <a:pt x="2635" y="466"/>
                    <a:pt x="1994" y="466"/>
                  </a:cubicBezTo>
                  <a:cubicBezTo>
                    <a:pt x="866" y="466"/>
                    <a:pt x="84" y="123"/>
                    <a:pt x="73" y="117"/>
                  </a:cubicBezTo>
                  <a:cubicBezTo>
                    <a:pt x="69" y="115"/>
                    <a:pt x="64" y="114"/>
                    <a:pt x="60" y="114"/>
                  </a:cubicBezTo>
                  <a:cubicBezTo>
                    <a:pt x="56" y="114"/>
                    <a:pt x="52" y="115"/>
                    <a:pt x="47" y="117"/>
                  </a:cubicBezTo>
                  <a:cubicBezTo>
                    <a:pt x="9" y="121"/>
                    <a:pt x="1" y="177"/>
                    <a:pt x="39" y="194"/>
                  </a:cubicBezTo>
                  <a:cubicBezTo>
                    <a:pt x="50" y="199"/>
                    <a:pt x="847" y="548"/>
                    <a:pt x="1993" y="548"/>
                  </a:cubicBezTo>
                  <a:cubicBezTo>
                    <a:pt x="2645" y="548"/>
                    <a:pt x="3408" y="435"/>
                    <a:pt x="4204" y="83"/>
                  </a:cubicBezTo>
                  <a:cubicBezTo>
                    <a:pt x="4255" y="65"/>
                    <a:pt x="4234" y="1"/>
                    <a:pt x="4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248325" y="2427925"/>
              <a:ext cx="25250" cy="104825"/>
            </a:xfrm>
            <a:custGeom>
              <a:avLst/>
              <a:gdLst/>
              <a:ahLst/>
              <a:cxnLst/>
              <a:rect l="l" t="t" r="r" b="b"/>
              <a:pathLst>
                <a:path w="1010" h="4193" extrusionOk="0">
                  <a:moveTo>
                    <a:pt x="373" y="0"/>
                  </a:moveTo>
                  <a:cubicBezTo>
                    <a:pt x="370" y="0"/>
                    <a:pt x="368" y="1"/>
                    <a:pt x="365" y="1"/>
                  </a:cubicBezTo>
                  <a:cubicBezTo>
                    <a:pt x="340" y="5"/>
                    <a:pt x="327" y="31"/>
                    <a:pt x="335" y="52"/>
                  </a:cubicBezTo>
                  <a:cubicBezTo>
                    <a:pt x="921" y="2211"/>
                    <a:pt x="26" y="4111"/>
                    <a:pt x="17" y="4132"/>
                  </a:cubicBezTo>
                  <a:cubicBezTo>
                    <a:pt x="0" y="4166"/>
                    <a:pt x="28" y="4193"/>
                    <a:pt x="55" y="4193"/>
                  </a:cubicBezTo>
                  <a:cubicBezTo>
                    <a:pt x="69" y="4193"/>
                    <a:pt x="82" y="4186"/>
                    <a:pt x="89" y="4170"/>
                  </a:cubicBezTo>
                  <a:cubicBezTo>
                    <a:pt x="98" y="4149"/>
                    <a:pt x="1010" y="2219"/>
                    <a:pt x="416" y="35"/>
                  </a:cubicBezTo>
                  <a:cubicBezTo>
                    <a:pt x="408" y="13"/>
                    <a:pt x="391" y="0"/>
                    <a:pt x="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219375" y="2397475"/>
              <a:ext cx="32250" cy="73125"/>
            </a:xfrm>
            <a:custGeom>
              <a:avLst/>
              <a:gdLst/>
              <a:ahLst/>
              <a:cxnLst/>
              <a:rect l="l" t="t" r="r" b="b"/>
              <a:pathLst>
                <a:path w="1290" h="2925" extrusionOk="0">
                  <a:moveTo>
                    <a:pt x="916" y="1"/>
                  </a:moveTo>
                  <a:cubicBezTo>
                    <a:pt x="913" y="1"/>
                    <a:pt x="911" y="1"/>
                    <a:pt x="908" y="2"/>
                  </a:cubicBezTo>
                  <a:cubicBezTo>
                    <a:pt x="887" y="6"/>
                    <a:pt x="874" y="27"/>
                    <a:pt x="878" y="53"/>
                  </a:cubicBezTo>
                  <a:cubicBezTo>
                    <a:pt x="1201" y="1444"/>
                    <a:pt x="38" y="2844"/>
                    <a:pt x="26" y="2856"/>
                  </a:cubicBezTo>
                  <a:cubicBezTo>
                    <a:pt x="0" y="2888"/>
                    <a:pt x="27" y="2925"/>
                    <a:pt x="59" y="2925"/>
                  </a:cubicBezTo>
                  <a:cubicBezTo>
                    <a:pt x="69" y="2925"/>
                    <a:pt x="80" y="2921"/>
                    <a:pt x="89" y="2911"/>
                  </a:cubicBezTo>
                  <a:cubicBezTo>
                    <a:pt x="102" y="2894"/>
                    <a:pt x="1290" y="1465"/>
                    <a:pt x="955" y="31"/>
                  </a:cubicBezTo>
                  <a:cubicBezTo>
                    <a:pt x="951" y="13"/>
                    <a:pt x="934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208325" y="2378425"/>
              <a:ext cx="26450" cy="48075"/>
            </a:xfrm>
            <a:custGeom>
              <a:avLst/>
              <a:gdLst/>
              <a:ahLst/>
              <a:cxnLst/>
              <a:rect l="l" t="t" r="r" b="b"/>
              <a:pathLst>
                <a:path w="1058" h="1923" extrusionOk="0">
                  <a:moveTo>
                    <a:pt x="1011" y="0"/>
                  </a:moveTo>
                  <a:cubicBezTo>
                    <a:pt x="994" y="0"/>
                    <a:pt x="981" y="17"/>
                    <a:pt x="981" y="39"/>
                  </a:cubicBezTo>
                  <a:cubicBezTo>
                    <a:pt x="951" y="1006"/>
                    <a:pt x="39" y="1845"/>
                    <a:pt x="31" y="1854"/>
                  </a:cubicBezTo>
                  <a:cubicBezTo>
                    <a:pt x="0" y="1874"/>
                    <a:pt x="33" y="1923"/>
                    <a:pt x="62" y="1923"/>
                  </a:cubicBezTo>
                  <a:cubicBezTo>
                    <a:pt x="69" y="1923"/>
                    <a:pt x="76" y="1920"/>
                    <a:pt x="82" y="1913"/>
                  </a:cubicBezTo>
                  <a:cubicBezTo>
                    <a:pt x="120" y="1879"/>
                    <a:pt x="1028" y="1044"/>
                    <a:pt x="1057" y="39"/>
                  </a:cubicBezTo>
                  <a:cubicBezTo>
                    <a:pt x="1057" y="17"/>
                    <a:pt x="1040" y="0"/>
                    <a:pt x="1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263150" y="2433300"/>
              <a:ext cx="94325" cy="13100"/>
            </a:xfrm>
            <a:custGeom>
              <a:avLst/>
              <a:gdLst/>
              <a:ahLst/>
              <a:cxnLst/>
              <a:rect l="l" t="t" r="r" b="b"/>
              <a:pathLst>
                <a:path w="3773" h="524" extrusionOk="0">
                  <a:moveTo>
                    <a:pt x="3719" y="1"/>
                  </a:moveTo>
                  <a:cubicBezTo>
                    <a:pt x="3716" y="1"/>
                    <a:pt x="3712" y="1"/>
                    <a:pt x="3708" y="2"/>
                  </a:cubicBezTo>
                  <a:cubicBezTo>
                    <a:pt x="2695" y="346"/>
                    <a:pt x="1876" y="444"/>
                    <a:pt x="1274" y="444"/>
                  </a:cubicBezTo>
                  <a:cubicBezTo>
                    <a:pt x="494" y="444"/>
                    <a:pt x="76" y="280"/>
                    <a:pt x="69" y="278"/>
                  </a:cubicBezTo>
                  <a:cubicBezTo>
                    <a:pt x="60" y="274"/>
                    <a:pt x="56" y="274"/>
                    <a:pt x="48" y="274"/>
                  </a:cubicBezTo>
                  <a:cubicBezTo>
                    <a:pt x="5" y="282"/>
                    <a:pt x="1" y="337"/>
                    <a:pt x="39" y="354"/>
                  </a:cubicBezTo>
                  <a:cubicBezTo>
                    <a:pt x="46" y="357"/>
                    <a:pt x="474" y="523"/>
                    <a:pt x="1270" y="523"/>
                  </a:cubicBezTo>
                  <a:cubicBezTo>
                    <a:pt x="1882" y="523"/>
                    <a:pt x="2711" y="425"/>
                    <a:pt x="3733" y="79"/>
                  </a:cubicBezTo>
                  <a:cubicBezTo>
                    <a:pt x="3772" y="59"/>
                    <a:pt x="3758" y="1"/>
                    <a:pt x="3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247575" y="2407200"/>
              <a:ext cx="63225" cy="7800"/>
            </a:xfrm>
            <a:custGeom>
              <a:avLst/>
              <a:gdLst/>
              <a:ahLst/>
              <a:cxnLst/>
              <a:rect l="l" t="t" r="r" b="b"/>
              <a:pathLst>
                <a:path w="2529" h="312" extrusionOk="0">
                  <a:moveTo>
                    <a:pt x="2478" y="0"/>
                  </a:moveTo>
                  <a:cubicBezTo>
                    <a:pt x="2474" y="0"/>
                    <a:pt x="2469" y="1"/>
                    <a:pt x="2465" y="3"/>
                  </a:cubicBezTo>
                  <a:cubicBezTo>
                    <a:pt x="1908" y="179"/>
                    <a:pt x="1356" y="227"/>
                    <a:pt x="921" y="227"/>
                  </a:cubicBezTo>
                  <a:cubicBezTo>
                    <a:pt x="414" y="227"/>
                    <a:pt x="67" y="162"/>
                    <a:pt x="60" y="160"/>
                  </a:cubicBezTo>
                  <a:cubicBezTo>
                    <a:pt x="56" y="160"/>
                    <a:pt x="51" y="160"/>
                    <a:pt x="47" y="164"/>
                  </a:cubicBezTo>
                  <a:cubicBezTo>
                    <a:pt x="1" y="173"/>
                    <a:pt x="1" y="236"/>
                    <a:pt x="47" y="245"/>
                  </a:cubicBezTo>
                  <a:cubicBezTo>
                    <a:pt x="54" y="245"/>
                    <a:pt x="410" y="312"/>
                    <a:pt x="928" y="312"/>
                  </a:cubicBezTo>
                  <a:cubicBezTo>
                    <a:pt x="1370" y="312"/>
                    <a:pt x="1931" y="263"/>
                    <a:pt x="2494" y="84"/>
                  </a:cubicBezTo>
                  <a:cubicBezTo>
                    <a:pt x="2516" y="79"/>
                    <a:pt x="2528" y="54"/>
                    <a:pt x="2520" y="33"/>
                  </a:cubicBezTo>
                  <a:cubicBezTo>
                    <a:pt x="2513" y="13"/>
                    <a:pt x="2496" y="0"/>
                    <a:pt x="2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235475" y="2385000"/>
              <a:ext cx="37075" cy="6300"/>
            </a:xfrm>
            <a:custGeom>
              <a:avLst/>
              <a:gdLst/>
              <a:ahLst/>
              <a:cxnLst/>
              <a:rect l="l" t="t" r="r" b="b"/>
              <a:pathLst>
                <a:path w="1483" h="252" extrusionOk="0">
                  <a:moveTo>
                    <a:pt x="39" y="0"/>
                  </a:moveTo>
                  <a:cubicBezTo>
                    <a:pt x="22" y="5"/>
                    <a:pt x="9" y="13"/>
                    <a:pt x="5" y="30"/>
                  </a:cubicBezTo>
                  <a:cubicBezTo>
                    <a:pt x="1" y="51"/>
                    <a:pt x="14" y="72"/>
                    <a:pt x="35" y="81"/>
                  </a:cubicBezTo>
                  <a:cubicBezTo>
                    <a:pt x="60" y="88"/>
                    <a:pt x="589" y="251"/>
                    <a:pt x="1120" y="251"/>
                  </a:cubicBezTo>
                  <a:cubicBezTo>
                    <a:pt x="1226" y="251"/>
                    <a:pt x="1332" y="245"/>
                    <a:pt x="1435" y="229"/>
                  </a:cubicBezTo>
                  <a:cubicBezTo>
                    <a:pt x="1483" y="221"/>
                    <a:pt x="1474" y="148"/>
                    <a:pt x="1429" y="148"/>
                  </a:cubicBezTo>
                  <a:cubicBezTo>
                    <a:pt x="1427" y="148"/>
                    <a:pt x="1424" y="148"/>
                    <a:pt x="1422" y="149"/>
                  </a:cubicBezTo>
                  <a:cubicBezTo>
                    <a:pt x="1325" y="164"/>
                    <a:pt x="1223" y="170"/>
                    <a:pt x="1120" y="170"/>
                  </a:cubicBezTo>
                  <a:cubicBezTo>
                    <a:pt x="598" y="170"/>
                    <a:pt x="63" y="4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094250" y="2248525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242" y="1"/>
                  </a:moveTo>
                  <a:cubicBezTo>
                    <a:pt x="68" y="773"/>
                    <a:pt x="0" y="4161"/>
                    <a:pt x="666" y="7118"/>
                  </a:cubicBezTo>
                  <a:cubicBezTo>
                    <a:pt x="1328" y="10074"/>
                    <a:pt x="3500" y="11834"/>
                    <a:pt x="6753" y="13302"/>
                  </a:cubicBezTo>
                  <a:cubicBezTo>
                    <a:pt x="6252" y="11966"/>
                    <a:pt x="5811" y="11694"/>
                    <a:pt x="5391" y="7406"/>
                  </a:cubicBezTo>
                  <a:cubicBezTo>
                    <a:pt x="4971" y="3118"/>
                    <a:pt x="242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096375" y="2225725"/>
              <a:ext cx="138625" cy="324775"/>
            </a:xfrm>
            <a:custGeom>
              <a:avLst/>
              <a:gdLst/>
              <a:ahLst/>
              <a:cxnLst/>
              <a:rect l="l" t="t" r="r" b="b"/>
              <a:pathLst>
                <a:path w="5545" h="12991" extrusionOk="0">
                  <a:moveTo>
                    <a:pt x="117" y="0"/>
                  </a:moveTo>
                  <a:cubicBezTo>
                    <a:pt x="90" y="0"/>
                    <a:pt x="68" y="24"/>
                    <a:pt x="68" y="52"/>
                  </a:cubicBezTo>
                  <a:cubicBezTo>
                    <a:pt x="68" y="64"/>
                    <a:pt x="0" y="1400"/>
                    <a:pt x="628" y="3648"/>
                  </a:cubicBezTo>
                  <a:cubicBezTo>
                    <a:pt x="1209" y="5722"/>
                    <a:pt x="2511" y="9018"/>
                    <a:pt x="5429" y="12967"/>
                  </a:cubicBezTo>
                  <a:cubicBezTo>
                    <a:pt x="5441" y="12983"/>
                    <a:pt x="5457" y="12990"/>
                    <a:pt x="5472" y="12990"/>
                  </a:cubicBezTo>
                  <a:cubicBezTo>
                    <a:pt x="5509" y="12990"/>
                    <a:pt x="5545" y="12946"/>
                    <a:pt x="5514" y="12903"/>
                  </a:cubicBezTo>
                  <a:cubicBezTo>
                    <a:pt x="2609" y="8971"/>
                    <a:pt x="1311" y="5688"/>
                    <a:pt x="734" y="3627"/>
                  </a:cubicBezTo>
                  <a:cubicBezTo>
                    <a:pt x="106" y="1392"/>
                    <a:pt x="174" y="69"/>
                    <a:pt x="174" y="56"/>
                  </a:cubicBezTo>
                  <a:cubicBezTo>
                    <a:pt x="174" y="30"/>
                    <a:pt x="153" y="5"/>
                    <a:pt x="123" y="1"/>
                  </a:cubicBezTo>
                  <a:cubicBezTo>
                    <a:pt x="121" y="0"/>
                    <a:pt x="119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185650" y="2479575"/>
              <a:ext cx="45525" cy="24125"/>
            </a:xfrm>
            <a:custGeom>
              <a:avLst/>
              <a:gdLst/>
              <a:ahLst/>
              <a:cxnLst/>
              <a:rect l="l" t="t" r="r" b="b"/>
              <a:pathLst>
                <a:path w="1821" h="965" extrusionOk="0">
                  <a:moveTo>
                    <a:pt x="64" y="1"/>
                  </a:moveTo>
                  <a:cubicBezTo>
                    <a:pt x="43" y="1"/>
                    <a:pt x="26" y="9"/>
                    <a:pt x="13" y="30"/>
                  </a:cubicBezTo>
                  <a:cubicBezTo>
                    <a:pt x="1" y="56"/>
                    <a:pt x="13" y="90"/>
                    <a:pt x="39" y="102"/>
                  </a:cubicBezTo>
                  <a:lnTo>
                    <a:pt x="1735" y="959"/>
                  </a:lnTo>
                  <a:cubicBezTo>
                    <a:pt x="1743" y="963"/>
                    <a:pt x="1751" y="965"/>
                    <a:pt x="1760" y="965"/>
                  </a:cubicBezTo>
                  <a:cubicBezTo>
                    <a:pt x="1779" y="965"/>
                    <a:pt x="1798" y="955"/>
                    <a:pt x="1807" y="934"/>
                  </a:cubicBezTo>
                  <a:cubicBezTo>
                    <a:pt x="1820" y="908"/>
                    <a:pt x="1807" y="879"/>
                    <a:pt x="1782" y="866"/>
                  </a:cubicBezTo>
                  <a:lnTo>
                    <a:pt x="85" y="5"/>
                  </a:lnTo>
                  <a:cubicBezTo>
                    <a:pt x="81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198750" y="2500150"/>
              <a:ext cx="2925" cy="42425"/>
            </a:xfrm>
            <a:custGeom>
              <a:avLst/>
              <a:gdLst/>
              <a:ahLst/>
              <a:cxnLst/>
              <a:rect l="l" t="t" r="r" b="b"/>
              <a:pathLst>
                <a:path w="117" h="1697" extrusionOk="0">
                  <a:moveTo>
                    <a:pt x="58" y="0"/>
                  </a:moveTo>
                  <a:cubicBezTo>
                    <a:pt x="28" y="0"/>
                    <a:pt x="2" y="26"/>
                    <a:pt x="2" y="56"/>
                  </a:cubicBezTo>
                  <a:cubicBezTo>
                    <a:pt x="7" y="560"/>
                    <a:pt x="11" y="1549"/>
                    <a:pt x="2" y="1638"/>
                  </a:cubicBezTo>
                  <a:cubicBezTo>
                    <a:pt x="0" y="1676"/>
                    <a:pt x="29" y="1696"/>
                    <a:pt x="57" y="1696"/>
                  </a:cubicBezTo>
                  <a:cubicBezTo>
                    <a:pt x="82" y="1696"/>
                    <a:pt x="106" y="1680"/>
                    <a:pt x="108" y="1646"/>
                  </a:cubicBezTo>
                  <a:cubicBezTo>
                    <a:pt x="117" y="1527"/>
                    <a:pt x="108" y="115"/>
                    <a:pt x="108" y="51"/>
                  </a:cubicBezTo>
                  <a:cubicBezTo>
                    <a:pt x="108" y="26"/>
                    <a:pt x="87" y="0"/>
                    <a:pt x="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167100" y="2448300"/>
              <a:ext cx="3300" cy="62150"/>
            </a:xfrm>
            <a:custGeom>
              <a:avLst/>
              <a:gdLst/>
              <a:ahLst/>
              <a:cxnLst/>
              <a:rect l="l" t="t" r="r" b="b"/>
              <a:pathLst>
                <a:path w="132" h="2486" extrusionOk="0">
                  <a:moveTo>
                    <a:pt x="77" y="0"/>
                  </a:moveTo>
                  <a:cubicBezTo>
                    <a:pt x="47" y="0"/>
                    <a:pt x="26" y="22"/>
                    <a:pt x="26" y="51"/>
                  </a:cubicBezTo>
                  <a:lnTo>
                    <a:pt x="0" y="2431"/>
                  </a:lnTo>
                  <a:cubicBezTo>
                    <a:pt x="0" y="2460"/>
                    <a:pt x="21" y="2486"/>
                    <a:pt x="51" y="2486"/>
                  </a:cubicBezTo>
                  <a:cubicBezTo>
                    <a:pt x="81" y="2486"/>
                    <a:pt x="106" y="2460"/>
                    <a:pt x="106" y="2431"/>
                  </a:cubicBezTo>
                  <a:lnTo>
                    <a:pt x="132" y="51"/>
                  </a:lnTo>
                  <a:cubicBezTo>
                    <a:pt x="132" y="22"/>
                    <a:pt x="106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125600" y="2391225"/>
              <a:ext cx="16700" cy="66600"/>
            </a:xfrm>
            <a:custGeom>
              <a:avLst/>
              <a:gdLst/>
              <a:ahLst/>
              <a:cxnLst/>
              <a:rect l="l" t="t" r="r" b="b"/>
              <a:pathLst>
                <a:path w="668" h="2664" extrusionOk="0">
                  <a:moveTo>
                    <a:pt x="605" y="1"/>
                  </a:moveTo>
                  <a:cubicBezTo>
                    <a:pt x="582" y="1"/>
                    <a:pt x="561" y="17"/>
                    <a:pt x="553" y="44"/>
                  </a:cubicBezTo>
                  <a:lnTo>
                    <a:pt x="10" y="2597"/>
                  </a:lnTo>
                  <a:cubicBezTo>
                    <a:pt x="1" y="2639"/>
                    <a:pt x="31" y="2663"/>
                    <a:pt x="62" y="2663"/>
                  </a:cubicBezTo>
                  <a:cubicBezTo>
                    <a:pt x="86" y="2663"/>
                    <a:pt x="109" y="2649"/>
                    <a:pt x="116" y="2618"/>
                  </a:cubicBezTo>
                  <a:lnTo>
                    <a:pt x="659" y="65"/>
                  </a:lnTo>
                  <a:cubicBezTo>
                    <a:pt x="668" y="35"/>
                    <a:pt x="647" y="6"/>
                    <a:pt x="621" y="2"/>
                  </a:cubicBezTo>
                  <a:lnTo>
                    <a:pt x="613" y="2"/>
                  </a:lnTo>
                  <a:cubicBezTo>
                    <a:pt x="610" y="1"/>
                    <a:pt x="607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106075" y="2332625"/>
              <a:ext cx="13975" cy="48950"/>
            </a:xfrm>
            <a:custGeom>
              <a:avLst/>
              <a:gdLst/>
              <a:ahLst/>
              <a:cxnLst/>
              <a:rect l="l" t="t" r="r" b="b"/>
              <a:pathLst>
                <a:path w="559" h="1958" extrusionOk="0">
                  <a:moveTo>
                    <a:pt x="503" y="0"/>
                  </a:moveTo>
                  <a:cubicBezTo>
                    <a:pt x="477" y="0"/>
                    <a:pt x="456" y="17"/>
                    <a:pt x="448" y="42"/>
                  </a:cubicBezTo>
                  <a:lnTo>
                    <a:pt x="15" y="1887"/>
                  </a:lnTo>
                  <a:cubicBezTo>
                    <a:pt x="0" y="1930"/>
                    <a:pt x="35" y="1958"/>
                    <a:pt x="68" y="1958"/>
                  </a:cubicBezTo>
                  <a:cubicBezTo>
                    <a:pt x="91" y="1958"/>
                    <a:pt x="113" y="1944"/>
                    <a:pt x="117" y="1913"/>
                  </a:cubicBezTo>
                  <a:lnTo>
                    <a:pt x="554" y="64"/>
                  </a:lnTo>
                  <a:cubicBezTo>
                    <a:pt x="558" y="38"/>
                    <a:pt x="541" y="9"/>
                    <a:pt x="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151425" y="2418175"/>
              <a:ext cx="70075" cy="24475"/>
            </a:xfrm>
            <a:custGeom>
              <a:avLst/>
              <a:gdLst/>
              <a:ahLst/>
              <a:cxnLst/>
              <a:rect l="l" t="t" r="r" b="b"/>
              <a:pathLst>
                <a:path w="2803" h="979" extrusionOk="0">
                  <a:moveTo>
                    <a:pt x="76" y="1"/>
                  </a:moveTo>
                  <a:cubicBezTo>
                    <a:pt x="20" y="1"/>
                    <a:pt x="1" y="86"/>
                    <a:pt x="63" y="103"/>
                  </a:cubicBezTo>
                  <a:lnTo>
                    <a:pt x="2714" y="976"/>
                  </a:lnTo>
                  <a:cubicBezTo>
                    <a:pt x="2719" y="978"/>
                    <a:pt x="2724" y="978"/>
                    <a:pt x="2729" y="978"/>
                  </a:cubicBezTo>
                  <a:cubicBezTo>
                    <a:pt x="2782" y="978"/>
                    <a:pt x="2802" y="894"/>
                    <a:pt x="2744" y="875"/>
                  </a:cubicBezTo>
                  <a:lnTo>
                    <a:pt x="93" y="1"/>
                  </a:lnTo>
                  <a:lnTo>
                    <a:pt x="80" y="1"/>
                  </a:lnTo>
                  <a:cubicBezTo>
                    <a:pt x="79" y="1"/>
                    <a:pt x="77" y="1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123375" y="2352425"/>
              <a:ext cx="81125" cy="29600"/>
            </a:xfrm>
            <a:custGeom>
              <a:avLst/>
              <a:gdLst/>
              <a:ahLst/>
              <a:cxnLst/>
              <a:rect l="l" t="t" r="r" b="b"/>
              <a:pathLst>
                <a:path w="3245" h="1184" extrusionOk="0">
                  <a:moveTo>
                    <a:pt x="74" y="1"/>
                  </a:moveTo>
                  <a:cubicBezTo>
                    <a:pt x="13" y="1"/>
                    <a:pt x="0" y="87"/>
                    <a:pt x="61" y="103"/>
                  </a:cubicBezTo>
                  <a:lnTo>
                    <a:pt x="3149" y="1180"/>
                  </a:lnTo>
                  <a:cubicBezTo>
                    <a:pt x="3155" y="1182"/>
                    <a:pt x="3161" y="1183"/>
                    <a:pt x="3167" y="1183"/>
                  </a:cubicBezTo>
                  <a:cubicBezTo>
                    <a:pt x="3219" y="1183"/>
                    <a:pt x="3244" y="1101"/>
                    <a:pt x="3183" y="1079"/>
                  </a:cubicBezTo>
                  <a:lnTo>
                    <a:pt x="95" y="1"/>
                  </a:lnTo>
                  <a:lnTo>
                    <a:pt x="82" y="1"/>
                  </a:lnTo>
                  <a:cubicBezTo>
                    <a:pt x="79" y="1"/>
                    <a:pt x="77" y="1"/>
                    <a:pt x="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105650" y="2292200"/>
              <a:ext cx="57150" cy="28150"/>
            </a:xfrm>
            <a:custGeom>
              <a:avLst/>
              <a:gdLst/>
              <a:ahLst/>
              <a:cxnLst/>
              <a:rect l="l" t="t" r="r" b="b"/>
              <a:pathLst>
                <a:path w="2286" h="1126" extrusionOk="0">
                  <a:moveTo>
                    <a:pt x="70" y="0"/>
                  </a:moveTo>
                  <a:cubicBezTo>
                    <a:pt x="18" y="0"/>
                    <a:pt x="1" y="74"/>
                    <a:pt x="53" y="99"/>
                  </a:cubicBezTo>
                  <a:lnTo>
                    <a:pt x="2191" y="1121"/>
                  </a:lnTo>
                  <a:cubicBezTo>
                    <a:pt x="2198" y="1124"/>
                    <a:pt x="2205" y="1125"/>
                    <a:pt x="2212" y="1125"/>
                  </a:cubicBezTo>
                  <a:cubicBezTo>
                    <a:pt x="2259" y="1125"/>
                    <a:pt x="2286" y="1054"/>
                    <a:pt x="2233" y="1027"/>
                  </a:cubicBezTo>
                  <a:lnTo>
                    <a:pt x="96" y="5"/>
                  </a:lnTo>
                  <a:cubicBezTo>
                    <a:pt x="92" y="1"/>
                    <a:pt x="87" y="1"/>
                    <a:pt x="79" y="1"/>
                  </a:cubicBezTo>
                  <a:cubicBezTo>
                    <a:pt x="76" y="1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165300" y="2302775"/>
              <a:ext cx="343250" cy="161675"/>
            </a:xfrm>
            <a:custGeom>
              <a:avLst/>
              <a:gdLst/>
              <a:ahLst/>
              <a:cxnLst/>
              <a:rect l="l" t="t" r="r" b="b"/>
              <a:pathLst>
                <a:path w="13730" h="6467" extrusionOk="0">
                  <a:moveTo>
                    <a:pt x="1858" y="0"/>
                  </a:moveTo>
                  <a:cubicBezTo>
                    <a:pt x="751" y="0"/>
                    <a:pt x="0" y="112"/>
                    <a:pt x="0" y="112"/>
                  </a:cubicBezTo>
                  <a:cubicBezTo>
                    <a:pt x="386" y="804"/>
                    <a:pt x="2600" y="3370"/>
                    <a:pt x="5069" y="5126"/>
                  </a:cubicBezTo>
                  <a:cubicBezTo>
                    <a:pt x="6391" y="6068"/>
                    <a:pt x="7805" y="6466"/>
                    <a:pt x="9356" y="6466"/>
                  </a:cubicBezTo>
                  <a:cubicBezTo>
                    <a:pt x="10701" y="6466"/>
                    <a:pt x="12150" y="6167"/>
                    <a:pt x="13730" y="5664"/>
                  </a:cubicBezTo>
                  <a:cubicBezTo>
                    <a:pt x="12466" y="5007"/>
                    <a:pt x="11953" y="5092"/>
                    <a:pt x="8780" y="2182"/>
                  </a:cubicBezTo>
                  <a:cubicBezTo>
                    <a:pt x="6766" y="338"/>
                    <a:pt x="3776" y="0"/>
                    <a:pt x="1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148850" y="2288900"/>
              <a:ext cx="318025" cy="153075"/>
            </a:xfrm>
            <a:custGeom>
              <a:avLst/>
              <a:gdLst/>
              <a:ahLst/>
              <a:cxnLst/>
              <a:rect l="l" t="t" r="r" b="b"/>
              <a:pathLst>
                <a:path w="12721" h="6123" extrusionOk="0">
                  <a:moveTo>
                    <a:pt x="58" y="1"/>
                  </a:moveTo>
                  <a:cubicBezTo>
                    <a:pt x="47" y="1"/>
                    <a:pt x="35" y="5"/>
                    <a:pt x="26" y="14"/>
                  </a:cubicBezTo>
                  <a:cubicBezTo>
                    <a:pt x="5" y="36"/>
                    <a:pt x="1" y="65"/>
                    <a:pt x="18" y="91"/>
                  </a:cubicBezTo>
                  <a:cubicBezTo>
                    <a:pt x="30" y="99"/>
                    <a:pt x="870" y="1138"/>
                    <a:pt x="2838" y="2390"/>
                  </a:cubicBezTo>
                  <a:cubicBezTo>
                    <a:pt x="4654" y="3547"/>
                    <a:pt x="7826" y="5134"/>
                    <a:pt x="12632" y="6122"/>
                  </a:cubicBezTo>
                  <a:cubicBezTo>
                    <a:pt x="12636" y="6123"/>
                    <a:pt x="12640" y="6123"/>
                    <a:pt x="12643" y="6123"/>
                  </a:cubicBezTo>
                  <a:cubicBezTo>
                    <a:pt x="12706" y="6123"/>
                    <a:pt x="12721" y="6028"/>
                    <a:pt x="12653" y="6016"/>
                  </a:cubicBezTo>
                  <a:cubicBezTo>
                    <a:pt x="7864" y="5032"/>
                    <a:pt x="4704" y="3454"/>
                    <a:pt x="2898" y="2305"/>
                  </a:cubicBezTo>
                  <a:cubicBezTo>
                    <a:pt x="942" y="1058"/>
                    <a:pt x="107" y="31"/>
                    <a:pt x="98" y="23"/>
                  </a:cubicBezTo>
                  <a:cubicBezTo>
                    <a:pt x="89" y="8"/>
                    <a:pt x="74" y="1"/>
                    <a:pt x="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383725" y="2406775"/>
              <a:ext cx="49275" cy="15050"/>
            </a:xfrm>
            <a:custGeom>
              <a:avLst/>
              <a:gdLst/>
              <a:ahLst/>
              <a:cxnLst/>
              <a:rect l="l" t="t" r="r" b="b"/>
              <a:pathLst>
                <a:path w="1971" h="602" extrusionOk="0">
                  <a:moveTo>
                    <a:pt x="1898" y="0"/>
                  </a:moveTo>
                  <a:cubicBezTo>
                    <a:pt x="1892" y="0"/>
                    <a:pt x="1886" y="1"/>
                    <a:pt x="1879" y="3"/>
                  </a:cubicBezTo>
                  <a:lnTo>
                    <a:pt x="43" y="499"/>
                  </a:lnTo>
                  <a:cubicBezTo>
                    <a:pt x="39" y="499"/>
                    <a:pt x="30" y="504"/>
                    <a:pt x="26" y="508"/>
                  </a:cubicBezTo>
                  <a:cubicBezTo>
                    <a:pt x="9" y="520"/>
                    <a:pt x="1" y="542"/>
                    <a:pt x="9" y="563"/>
                  </a:cubicBezTo>
                  <a:cubicBezTo>
                    <a:pt x="13" y="586"/>
                    <a:pt x="37" y="602"/>
                    <a:pt x="63" y="602"/>
                  </a:cubicBezTo>
                  <a:cubicBezTo>
                    <a:pt x="66" y="602"/>
                    <a:pt x="70" y="602"/>
                    <a:pt x="73" y="601"/>
                  </a:cubicBezTo>
                  <a:lnTo>
                    <a:pt x="1909" y="105"/>
                  </a:lnTo>
                  <a:cubicBezTo>
                    <a:pt x="1971" y="89"/>
                    <a:pt x="1955" y="0"/>
                    <a:pt x="18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06950" y="2425825"/>
              <a:ext cx="30100" cy="32450"/>
            </a:xfrm>
            <a:custGeom>
              <a:avLst/>
              <a:gdLst/>
              <a:ahLst/>
              <a:cxnLst/>
              <a:rect l="l" t="t" r="r" b="b"/>
              <a:pathLst>
                <a:path w="1204" h="1298" extrusionOk="0">
                  <a:moveTo>
                    <a:pt x="65" y="1"/>
                  </a:moveTo>
                  <a:cubicBezTo>
                    <a:pt x="53" y="1"/>
                    <a:pt x="40" y="5"/>
                    <a:pt x="30" y="13"/>
                  </a:cubicBezTo>
                  <a:lnTo>
                    <a:pt x="26" y="13"/>
                  </a:lnTo>
                  <a:cubicBezTo>
                    <a:pt x="5" y="34"/>
                    <a:pt x="0" y="68"/>
                    <a:pt x="22" y="89"/>
                  </a:cubicBezTo>
                  <a:cubicBezTo>
                    <a:pt x="365" y="467"/>
                    <a:pt x="1027" y="1196"/>
                    <a:pt x="1082" y="1273"/>
                  </a:cubicBezTo>
                  <a:cubicBezTo>
                    <a:pt x="1094" y="1290"/>
                    <a:pt x="1109" y="1297"/>
                    <a:pt x="1125" y="1297"/>
                  </a:cubicBezTo>
                  <a:cubicBezTo>
                    <a:pt x="1165" y="1297"/>
                    <a:pt x="1204" y="1248"/>
                    <a:pt x="1167" y="1205"/>
                  </a:cubicBezTo>
                  <a:cubicBezTo>
                    <a:pt x="1095" y="1111"/>
                    <a:pt x="145" y="64"/>
                    <a:pt x="102" y="17"/>
                  </a:cubicBezTo>
                  <a:cubicBezTo>
                    <a:pt x="93" y="6"/>
                    <a:pt x="80" y="1"/>
                    <a:pt x="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349150" y="2407950"/>
              <a:ext cx="42350" cy="47400"/>
            </a:xfrm>
            <a:custGeom>
              <a:avLst/>
              <a:gdLst/>
              <a:ahLst/>
              <a:cxnLst/>
              <a:rect l="l" t="t" r="r" b="b"/>
              <a:pathLst>
                <a:path w="1694" h="1896" extrusionOk="0">
                  <a:moveTo>
                    <a:pt x="60" y="1"/>
                  </a:moveTo>
                  <a:cubicBezTo>
                    <a:pt x="50" y="1"/>
                    <a:pt x="39" y="4"/>
                    <a:pt x="30" y="11"/>
                  </a:cubicBezTo>
                  <a:lnTo>
                    <a:pt x="26" y="15"/>
                  </a:lnTo>
                  <a:cubicBezTo>
                    <a:pt x="5" y="32"/>
                    <a:pt x="1" y="66"/>
                    <a:pt x="22" y="92"/>
                  </a:cubicBezTo>
                  <a:lnTo>
                    <a:pt x="1596" y="1877"/>
                  </a:lnTo>
                  <a:cubicBezTo>
                    <a:pt x="1605" y="1889"/>
                    <a:pt x="1619" y="1896"/>
                    <a:pt x="1634" y="1896"/>
                  </a:cubicBezTo>
                  <a:cubicBezTo>
                    <a:pt x="1646" y="1896"/>
                    <a:pt x="1658" y="1891"/>
                    <a:pt x="1668" y="1882"/>
                  </a:cubicBezTo>
                  <a:cubicBezTo>
                    <a:pt x="1689" y="1865"/>
                    <a:pt x="1693" y="1831"/>
                    <a:pt x="1672" y="1810"/>
                  </a:cubicBezTo>
                  <a:lnTo>
                    <a:pt x="103" y="20"/>
                  </a:lnTo>
                  <a:cubicBezTo>
                    <a:pt x="90" y="7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290200" y="2384425"/>
              <a:ext cx="35825" cy="59350"/>
            </a:xfrm>
            <a:custGeom>
              <a:avLst/>
              <a:gdLst/>
              <a:ahLst/>
              <a:cxnLst/>
              <a:rect l="l" t="t" r="r" b="b"/>
              <a:pathLst>
                <a:path w="1433" h="2374" extrusionOk="0">
                  <a:moveTo>
                    <a:pt x="59" y="0"/>
                  </a:moveTo>
                  <a:cubicBezTo>
                    <a:pt x="51" y="0"/>
                    <a:pt x="42" y="2"/>
                    <a:pt x="34" y="6"/>
                  </a:cubicBezTo>
                  <a:lnTo>
                    <a:pt x="26" y="11"/>
                  </a:lnTo>
                  <a:cubicBezTo>
                    <a:pt x="5" y="28"/>
                    <a:pt x="1" y="57"/>
                    <a:pt x="13" y="78"/>
                  </a:cubicBezTo>
                  <a:lnTo>
                    <a:pt x="1315" y="2348"/>
                  </a:lnTo>
                  <a:cubicBezTo>
                    <a:pt x="1326" y="2366"/>
                    <a:pt x="1342" y="2374"/>
                    <a:pt x="1359" y="2374"/>
                  </a:cubicBezTo>
                  <a:cubicBezTo>
                    <a:pt x="1395" y="2374"/>
                    <a:pt x="1432" y="2336"/>
                    <a:pt x="1409" y="2292"/>
                  </a:cubicBezTo>
                  <a:lnTo>
                    <a:pt x="107" y="28"/>
                  </a:lnTo>
                  <a:cubicBezTo>
                    <a:pt x="95" y="10"/>
                    <a:pt x="77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234525" y="2355625"/>
              <a:ext cx="25700" cy="44275"/>
            </a:xfrm>
            <a:custGeom>
              <a:avLst/>
              <a:gdLst/>
              <a:ahLst/>
              <a:cxnLst/>
              <a:rect l="l" t="t" r="r" b="b"/>
              <a:pathLst>
                <a:path w="1028" h="1771" extrusionOk="0">
                  <a:moveTo>
                    <a:pt x="62" y="0"/>
                  </a:moveTo>
                  <a:cubicBezTo>
                    <a:pt x="53" y="0"/>
                    <a:pt x="43" y="3"/>
                    <a:pt x="35" y="9"/>
                  </a:cubicBezTo>
                  <a:lnTo>
                    <a:pt x="26" y="13"/>
                  </a:lnTo>
                  <a:cubicBezTo>
                    <a:pt x="5" y="30"/>
                    <a:pt x="1" y="56"/>
                    <a:pt x="14" y="81"/>
                  </a:cubicBezTo>
                  <a:lnTo>
                    <a:pt x="921" y="1744"/>
                  </a:lnTo>
                  <a:cubicBezTo>
                    <a:pt x="930" y="1761"/>
                    <a:pt x="949" y="1771"/>
                    <a:pt x="968" y="1771"/>
                  </a:cubicBezTo>
                  <a:cubicBezTo>
                    <a:pt x="977" y="1771"/>
                    <a:pt x="985" y="1769"/>
                    <a:pt x="993" y="1765"/>
                  </a:cubicBezTo>
                  <a:cubicBezTo>
                    <a:pt x="1019" y="1748"/>
                    <a:pt x="1027" y="1718"/>
                    <a:pt x="1015" y="1693"/>
                  </a:cubicBezTo>
                  <a:lnTo>
                    <a:pt x="103" y="30"/>
                  </a:lnTo>
                  <a:cubicBezTo>
                    <a:pt x="94" y="11"/>
                    <a:pt x="79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317550" y="2368025"/>
              <a:ext cx="67300" cy="30750"/>
            </a:xfrm>
            <a:custGeom>
              <a:avLst/>
              <a:gdLst/>
              <a:ahLst/>
              <a:cxnLst/>
              <a:rect l="l" t="t" r="r" b="b"/>
              <a:pathLst>
                <a:path w="2692" h="1230" extrusionOk="0">
                  <a:moveTo>
                    <a:pt x="2613" y="1"/>
                  </a:moveTo>
                  <a:cubicBezTo>
                    <a:pt x="2607" y="1"/>
                    <a:pt x="2600" y="2"/>
                    <a:pt x="2592" y="5"/>
                  </a:cubicBezTo>
                  <a:lnTo>
                    <a:pt x="39" y="1129"/>
                  </a:lnTo>
                  <a:lnTo>
                    <a:pt x="26" y="1133"/>
                  </a:lnTo>
                  <a:cubicBezTo>
                    <a:pt x="5" y="1150"/>
                    <a:pt x="1" y="1176"/>
                    <a:pt x="9" y="1197"/>
                  </a:cubicBezTo>
                  <a:cubicBezTo>
                    <a:pt x="19" y="1217"/>
                    <a:pt x="40" y="1229"/>
                    <a:pt x="63" y="1229"/>
                  </a:cubicBezTo>
                  <a:cubicBezTo>
                    <a:pt x="69" y="1229"/>
                    <a:pt x="75" y="1228"/>
                    <a:pt x="81" y="1226"/>
                  </a:cubicBezTo>
                  <a:lnTo>
                    <a:pt x="2635" y="102"/>
                  </a:lnTo>
                  <a:cubicBezTo>
                    <a:pt x="2691" y="80"/>
                    <a:pt x="2664" y="1"/>
                    <a:pt x="2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252200" y="2334250"/>
              <a:ext cx="79575" cy="34350"/>
            </a:xfrm>
            <a:custGeom>
              <a:avLst/>
              <a:gdLst/>
              <a:ahLst/>
              <a:cxnLst/>
              <a:rect l="l" t="t" r="r" b="b"/>
              <a:pathLst>
                <a:path w="3183" h="1374" extrusionOk="0">
                  <a:moveTo>
                    <a:pt x="3103" y="1"/>
                  </a:moveTo>
                  <a:cubicBezTo>
                    <a:pt x="3095" y="1"/>
                    <a:pt x="3086" y="3"/>
                    <a:pt x="3077" y="7"/>
                  </a:cubicBezTo>
                  <a:lnTo>
                    <a:pt x="57" y="1271"/>
                  </a:lnTo>
                  <a:cubicBezTo>
                    <a:pt x="53" y="1271"/>
                    <a:pt x="49" y="1271"/>
                    <a:pt x="45" y="1275"/>
                  </a:cubicBezTo>
                  <a:cubicBezTo>
                    <a:pt x="0" y="1308"/>
                    <a:pt x="30" y="1374"/>
                    <a:pt x="77" y="1374"/>
                  </a:cubicBezTo>
                  <a:cubicBezTo>
                    <a:pt x="84" y="1374"/>
                    <a:pt x="92" y="1372"/>
                    <a:pt x="100" y="1369"/>
                  </a:cubicBezTo>
                  <a:lnTo>
                    <a:pt x="3120" y="105"/>
                  </a:lnTo>
                  <a:cubicBezTo>
                    <a:pt x="3182" y="86"/>
                    <a:pt x="3155" y="1"/>
                    <a:pt x="3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199325" y="2316200"/>
              <a:ext cx="60200" cy="19350"/>
            </a:xfrm>
            <a:custGeom>
              <a:avLst/>
              <a:gdLst/>
              <a:ahLst/>
              <a:cxnLst/>
              <a:rect l="l" t="t" r="r" b="b"/>
              <a:pathLst>
                <a:path w="2408" h="774" extrusionOk="0">
                  <a:moveTo>
                    <a:pt x="2334" y="1"/>
                  </a:moveTo>
                  <a:cubicBezTo>
                    <a:pt x="2329" y="1"/>
                    <a:pt x="2323" y="2"/>
                    <a:pt x="2316" y="4"/>
                  </a:cubicBezTo>
                  <a:lnTo>
                    <a:pt x="43" y="670"/>
                  </a:lnTo>
                  <a:cubicBezTo>
                    <a:pt x="35" y="670"/>
                    <a:pt x="30" y="674"/>
                    <a:pt x="26" y="678"/>
                  </a:cubicBezTo>
                  <a:cubicBezTo>
                    <a:pt x="5" y="691"/>
                    <a:pt x="1" y="716"/>
                    <a:pt x="9" y="733"/>
                  </a:cubicBezTo>
                  <a:cubicBezTo>
                    <a:pt x="13" y="758"/>
                    <a:pt x="33" y="774"/>
                    <a:pt x="57" y="774"/>
                  </a:cubicBezTo>
                  <a:cubicBezTo>
                    <a:pt x="62" y="774"/>
                    <a:pt x="68" y="773"/>
                    <a:pt x="73" y="772"/>
                  </a:cubicBezTo>
                  <a:lnTo>
                    <a:pt x="2346" y="106"/>
                  </a:lnTo>
                  <a:cubicBezTo>
                    <a:pt x="2408" y="86"/>
                    <a:pt x="2389" y="1"/>
                    <a:pt x="2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50250" y="2272075"/>
              <a:ext cx="267250" cy="256300"/>
            </a:xfrm>
            <a:custGeom>
              <a:avLst/>
              <a:gdLst/>
              <a:ahLst/>
              <a:cxnLst/>
              <a:rect l="l" t="t" r="r" b="b"/>
              <a:pathLst>
                <a:path w="10690" h="10252" extrusionOk="0">
                  <a:moveTo>
                    <a:pt x="10689" y="0"/>
                  </a:moveTo>
                  <a:cubicBezTo>
                    <a:pt x="10689" y="0"/>
                    <a:pt x="5171" y="1302"/>
                    <a:pt x="3305" y="5183"/>
                  </a:cubicBezTo>
                  <a:cubicBezTo>
                    <a:pt x="1439" y="9064"/>
                    <a:pt x="930" y="9174"/>
                    <a:pt x="1" y="10252"/>
                  </a:cubicBezTo>
                  <a:cubicBezTo>
                    <a:pt x="3564" y="9993"/>
                    <a:pt x="6202" y="9085"/>
                    <a:pt x="7843" y="6540"/>
                  </a:cubicBezTo>
                  <a:cubicBezTo>
                    <a:pt x="9485" y="3991"/>
                    <a:pt x="10583" y="785"/>
                    <a:pt x="10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87325" y="2250900"/>
              <a:ext cx="239825" cy="259100"/>
            </a:xfrm>
            <a:custGeom>
              <a:avLst/>
              <a:gdLst/>
              <a:ahLst/>
              <a:cxnLst/>
              <a:rect l="l" t="t" r="r" b="b"/>
              <a:pathLst>
                <a:path w="9593" h="10364" extrusionOk="0">
                  <a:moveTo>
                    <a:pt x="9532" y="1"/>
                  </a:moveTo>
                  <a:cubicBezTo>
                    <a:pt x="9510" y="1"/>
                    <a:pt x="9489" y="17"/>
                    <a:pt x="9482" y="41"/>
                  </a:cubicBezTo>
                  <a:cubicBezTo>
                    <a:pt x="9478" y="50"/>
                    <a:pt x="9083" y="1314"/>
                    <a:pt x="7730" y="3197"/>
                  </a:cubicBezTo>
                  <a:cubicBezTo>
                    <a:pt x="6479" y="4936"/>
                    <a:pt x="4133" y="7574"/>
                    <a:pt x="53" y="10263"/>
                  </a:cubicBezTo>
                  <a:cubicBezTo>
                    <a:pt x="1" y="10294"/>
                    <a:pt x="32" y="10363"/>
                    <a:pt x="77" y="10363"/>
                  </a:cubicBezTo>
                  <a:cubicBezTo>
                    <a:pt x="87" y="10363"/>
                    <a:pt x="98" y="10360"/>
                    <a:pt x="108" y="10352"/>
                  </a:cubicBezTo>
                  <a:cubicBezTo>
                    <a:pt x="4210" y="7650"/>
                    <a:pt x="6564" y="5000"/>
                    <a:pt x="7819" y="3256"/>
                  </a:cubicBezTo>
                  <a:cubicBezTo>
                    <a:pt x="9181" y="1360"/>
                    <a:pt x="9580" y="84"/>
                    <a:pt x="9584" y="71"/>
                  </a:cubicBezTo>
                  <a:cubicBezTo>
                    <a:pt x="9592" y="41"/>
                    <a:pt x="9575" y="12"/>
                    <a:pt x="9550" y="3"/>
                  </a:cubicBezTo>
                  <a:lnTo>
                    <a:pt x="9546" y="3"/>
                  </a:lnTo>
                  <a:cubicBezTo>
                    <a:pt x="9541" y="2"/>
                    <a:pt x="9537" y="1"/>
                    <a:pt x="9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907300" y="2459150"/>
              <a:ext cx="50075" cy="8275"/>
            </a:xfrm>
            <a:custGeom>
              <a:avLst/>
              <a:gdLst/>
              <a:ahLst/>
              <a:cxnLst/>
              <a:rect l="l" t="t" r="r" b="b"/>
              <a:pathLst>
                <a:path w="2003" h="331" extrusionOk="0">
                  <a:moveTo>
                    <a:pt x="1948" y="0"/>
                  </a:moveTo>
                  <a:cubicBezTo>
                    <a:pt x="1944" y="0"/>
                    <a:pt x="1941" y="1"/>
                    <a:pt x="1939" y="3"/>
                  </a:cubicBezTo>
                  <a:lnTo>
                    <a:pt x="52" y="224"/>
                  </a:lnTo>
                  <a:cubicBezTo>
                    <a:pt x="22" y="228"/>
                    <a:pt x="1" y="254"/>
                    <a:pt x="5" y="283"/>
                  </a:cubicBezTo>
                  <a:cubicBezTo>
                    <a:pt x="9" y="310"/>
                    <a:pt x="30" y="330"/>
                    <a:pt x="57" y="330"/>
                  </a:cubicBezTo>
                  <a:cubicBezTo>
                    <a:pt x="59" y="330"/>
                    <a:pt x="62" y="330"/>
                    <a:pt x="64" y="330"/>
                  </a:cubicBezTo>
                  <a:lnTo>
                    <a:pt x="1952" y="105"/>
                  </a:lnTo>
                  <a:cubicBezTo>
                    <a:pt x="1981" y="101"/>
                    <a:pt x="2003" y="75"/>
                    <a:pt x="1998" y="46"/>
                  </a:cubicBezTo>
                  <a:cubicBezTo>
                    <a:pt x="1994" y="24"/>
                    <a:pt x="1981" y="8"/>
                    <a:pt x="1960" y="3"/>
                  </a:cubicBezTo>
                  <a:cubicBezTo>
                    <a:pt x="1956" y="1"/>
                    <a:pt x="1952" y="0"/>
                    <a:pt x="19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921625" y="2474000"/>
              <a:ext cx="16550" cy="40025"/>
            </a:xfrm>
            <a:custGeom>
              <a:avLst/>
              <a:gdLst/>
              <a:ahLst/>
              <a:cxnLst/>
              <a:rect l="l" t="t" r="r" b="b"/>
              <a:pathLst>
                <a:path w="662" h="1601" extrusionOk="0">
                  <a:moveTo>
                    <a:pt x="602" y="0"/>
                  </a:moveTo>
                  <a:cubicBezTo>
                    <a:pt x="580" y="0"/>
                    <a:pt x="563" y="13"/>
                    <a:pt x="556" y="33"/>
                  </a:cubicBezTo>
                  <a:cubicBezTo>
                    <a:pt x="535" y="92"/>
                    <a:pt x="38" y="1415"/>
                    <a:pt x="9" y="1530"/>
                  </a:cubicBezTo>
                  <a:cubicBezTo>
                    <a:pt x="0" y="1560"/>
                    <a:pt x="17" y="1589"/>
                    <a:pt x="43" y="1598"/>
                  </a:cubicBezTo>
                  <a:cubicBezTo>
                    <a:pt x="48" y="1599"/>
                    <a:pt x="53" y="1600"/>
                    <a:pt x="58" y="1600"/>
                  </a:cubicBezTo>
                  <a:cubicBezTo>
                    <a:pt x="82" y="1600"/>
                    <a:pt x="104" y="1584"/>
                    <a:pt x="111" y="1560"/>
                  </a:cubicBezTo>
                  <a:cubicBezTo>
                    <a:pt x="136" y="1471"/>
                    <a:pt x="475" y="546"/>
                    <a:pt x="654" y="71"/>
                  </a:cubicBezTo>
                  <a:cubicBezTo>
                    <a:pt x="662" y="41"/>
                    <a:pt x="649" y="12"/>
                    <a:pt x="624" y="3"/>
                  </a:cubicBezTo>
                  <a:lnTo>
                    <a:pt x="620" y="3"/>
                  </a:lnTo>
                  <a:cubicBezTo>
                    <a:pt x="613" y="1"/>
                    <a:pt x="607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962250" y="2435925"/>
              <a:ext cx="23025" cy="58775"/>
            </a:xfrm>
            <a:custGeom>
              <a:avLst/>
              <a:gdLst/>
              <a:ahLst/>
              <a:cxnLst/>
              <a:rect l="l" t="t" r="r" b="b"/>
              <a:pathLst>
                <a:path w="921" h="2351" extrusionOk="0">
                  <a:moveTo>
                    <a:pt x="860" y="1"/>
                  </a:moveTo>
                  <a:cubicBezTo>
                    <a:pt x="837" y="1"/>
                    <a:pt x="817" y="14"/>
                    <a:pt x="810" y="37"/>
                  </a:cubicBezTo>
                  <a:lnTo>
                    <a:pt x="17" y="2281"/>
                  </a:lnTo>
                  <a:cubicBezTo>
                    <a:pt x="1" y="2321"/>
                    <a:pt x="35" y="2351"/>
                    <a:pt x="68" y="2351"/>
                  </a:cubicBezTo>
                  <a:cubicBezTo>
                    <a:pt x="87" y="2351"/>
                    <a:pt x="106" y="2340"/>
                    <a:pt x="114" y="2315"/>
                  </a:cubicBezTo>
                  <a:lnTo>
                    <a:pt x="912" y="71"/>
                  </a:lnTo>
                  <a:cubicBezTo>
                    <a:pt x="920" y="42"/>
                    <a:pt x="907" y="12"/>
                    <a:pt x="878" y="3"/>
                  </a:cubicBezTo>
                  <a:cubicBezTo>
                    <a:pt x="872" y="2"/>
                    <a:pt x="866" y="1"/>
                    <a:pt x="8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019200" y="2392200"/>
              <a:ext cx="12075" cy="67350"/>
            </a:xfrm>
            <a:custGeom>
              <a:avLst/>
              <a:gdLst/>
              <a:ahLst/>
              <a:cxnLst/>
              <a:rect l="l" t="t" r="r" b="b"/>
              <a:pathLst>
                <a:path w="483" h="2694" extrusionOk="0">
                  <a:moveTo>
                    <a:pt x="424" y="0"/>
                  </a:moveTo>
                  <a:cubicBezTo>
                    <a:pt x="398" y="0"/>
                    <a:pt x="377" y="20"/>
                    <a:pt x="373" y="43"/>
                  </a:cubicBezTo>
                  <a:lnTo>
                    <a:pt x="8" y="2630"/>
                  </a:lnTo>
                  <a:cubicBezTo>
                    <a:pt x="1" y="2671"/>
                    <a:pt x="31" y="2694"/>
                    <a:pt x="61" y="2694"/>
                  </a:cubicBezTo>
                  <a:cubicBezTo>
                    <a:pt x="84" y="2694"/>
                    <a:pt x="108" y="2679"/>
                    <a:pt x="114" y="2647"/>
                  </a:cubicBezTo>
                  <a:lnTo>
                    <a:pt x="479" y="60"/>
                  </a:lnTo>
                  <a:cubicBezTo>
                    <a:pt x="483" y="30"/>
                    <a:pt x="466" y="5"/>
                    <a:pt x="441" y="1"/>
                  </a:cubicBezTo>
                  <a:lnTo>
                    <a:pt x="432" y="1"/>
                  </a:lnTo>
                  <a:cubicBezTo>
                    <a:pt x="430" y="0"/>
                    <a:pt x="427" y="0"/>
                    <a:pt x="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063800" y="2344800"/>
              <a:ext cx="8425" cy="49700"/>
            </a:xfrm>
            <a:custGeom>
              <a:avLst/>
              <a:gdLst/>
              <a:ahLst/>
              <a:cxnLst/>
              <a:rect l="l" t="t" r="r" b="b"/>
              <a:pathLst>
                <a:path w="337" h="1988" extrusionOk="0">
                  <a:moveTo>
                    <a:pt x="282" y="0"/>
                  </a:moveTo>
                  <a:cubicBezTo>
                    <a:pt x="256" y="0"/>
                    <a:pt x="234" y="20"/>
                    <a:pt x="230" y="47"/>
                  </a:cubicBezTo>
                  <a:lnTo>
                    <a:pt x="5" y="1926"/>
                  </a:lnTo>
                  <a:cubicBezTo>
                    <a:pt x="1" y="1966"/>
                    <a:pt x="30" y="1987"/>
                    <a:pt x="59" y="1987"/>
                  </a:cubicBezTo>
                  <a:cubicBezTo>
                    <a:pt x="83" y="1987"/>
                    <a:pt x="107" y="1972"/>
                    <a:pt x="111" y="1939"/>
                  </a:cubicBezTo>
                  <a:lnTo>
                    <a:pt x="336" y="56"/>
                  </a:lnTo>
                  <a:cubicBezTo>
                    <a:pt x="336" y="30"/>
                    <a:pt x="323" y="5"/>
                    <a:pt x="298" y="1"/>
                  </a:cubicBezTo>
                  <a:lnTo>
                    <a:pt x="290" y="1"/>
                  </a:lnTo>
                  <a:cubicBezTo>
                    <a:pt x="287" y="0"/>
                    <a:pt x="284" y="0"/>
                    <a:pt x="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937250" y="2410875"/>
              <a:ext cx="73600" cy="5025"/>
            </a:xfrm>
            <a:custGeom>
              <a:avLst/>
              <a:gdLst/>
              <a:ahLst/>
              <a:cxnLst/>
              <a:rect l="l" t="t" r="r" b="b"/>
              <a:pathLst>
                <a:path w="2944" h="201" extrusionOk="0">
                  <a:moveTo>
                    <a:pt x="71" y="0"/>
                  </a:moveTo>
                  <a:cubicBezTo>
                    <a:pt x="3" y="0"/>
                    <a:pt x="0" y="102"/>
                    <a:pt x="71" y="106"/>
                  </a:cubicBezTo>
                  <a:lnTo>
                    <a:pt x="2858" y="200"/>
                  </a:lnTo>
                  <a:cubicBezTo>
                    <a:pt x="2860" y="200"/>
                    <a:pt x="2863" y="200"/>
                    <a:pt x="2866" y="200"/>
                  </a:cubicBezTo>
                  <a:cubicBezTo>
                    <a:pt x="2931" y="200"/>
                    <a:pt x="2944" y="102"/>
                    <a:pt x="2875" y="94"/>
                  </a:cubicBezTo>
                  <a:lnTo>
                    <a:pt x="2862" y="94"/>
                  </a:lnTo>
                  <a:lnTo>
                    <a:pt x="75" y="0"/>
                  </a:lnTo>
                  <a:cubicBezTo>
                    <a:pt x="74" y="0"/>
                    <a:pt x="72" y="0"/>
                    <a:pt x="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974650" y="2359750"/>
              <a:ext cx="85200" cy="3975"/>
            </a:xfrm>
            <a:custGeom>
              <a:avLst/>
              <a:gdLst/>
              <a:ahLst/>
              <a:cxnLst/>
              <a:rect l="l" t="t" r="r" b="b"/>
              <a:pathLst>
                <a:path w="3408" h="159" extrusionOk="0">
                  <a:moveTo>
                    <a:pt x="55" y="1"/>
                  </a:moveTo>
                  <a:cubicBezTo>
                    <a:pt x="25" y="1"/>
                    <a:pt x="0" y="26"/>
                    <a:pt x="0" y="56"/>
                  </a:cubicBezTo>
                  <a:cubicBezTo>
                    <a:pt x="0" y="86"/>
                    <a:pt x="25" y="107"/>
                    <a:pt x="55" y="107"/>
                  </a:cubicBezTo>
                  <a:lnTo>
                    <a:pt x="3325" y="158"/>
                  </a:lnTo>
                  <a:cubicBezTo>
                    <a:pt x="3328" y="158"/>
                    <a:pt x="3331" y="158"/>
                    <a:pt x="3333" y="158"/>
                  </a:cubicBezTo>
                  <a:cubicBezTo>
                    <a:pt x="3398" y="158"/>
                    <a:pt x="3408" y="60"/>
                    <a:pt x="3342" y="52"/>
                  </a:cubicBezTo>
                  <a:lnTo>
                    <a:pt x="3325" y="52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034750" y="2310475"/>
              <a:ext cx="61750" cy="8275"/>
            </a:xfrm>
            <a:custGeom>
              <a:avLst/>
              <a:gdLst/>
              <a:ahLst/>
              <a:cxnLst/>
              <a:rect l="l" t="t" r="r" b="b"/>
              <a:pathLst>
                <a:path w="2470" h="331" extrusionOk="0">
                  <a:moveTo>
                    <a:pt x="2421" y="1"/>
                  </a:moveTo>
                  <a:cubicBezTo>
                    <a:pt x="2417" y="1"/>
                    <a:pt x="2414" y="2"/>
                    <a:pt x="2410" y="4"/>
                  </a:cubicBezTo>
                  <a:lnTo>
                    <a:pt x="52" y="224"/>
                  </a:lnTo>
                  <a:cubicBezTo>
                    <a:pt x="22" y="229"/>
                    <a:pt x="1" y="254"/>
                    <a:pt x="5" y="284"/>
                  </a:cubicBezTo>
                  <a:cubicBezTo>
                    <a:pt x="5" y="311"/>
                    <a:pt x="30" y="331"/>
                    <a:pt x="54" y="331"/>
                  </a:cubicBezTo>
                  <a:cubicBezTo>
                    <a:pt x="56" y="331"/>
                    <a:pt x="58" y="331"/>
                    <a:pt x="60" y="330"/>
                  </a:cubicBezTo>
                  <a:lnTo>
                    <a:pt x="2419" y="106"/>
                  </a:lnTo>
                  <a:cubicBezTo>
                    <a:pt x="2448" y="101"/>
                    <a:pt x="2469" y="76"/>
                    <a:pt x="2469" y="46"/>
                  </a:cubicBezTo>
                  <a:cubicBezTo>
                    <a:pt x="2465" y="25"/>
                    <a:pt x="2452" y="8"/>
                    <a:pt x="2431" y="4"/>
                  </a:cubicBezTo>
                  <a:cubicBezTo>
                    <a:pt x="2427" y="2"/>
                    <a:pt x="2424" y="1"/>
                    <a:pt x="24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713150" y="2278975"/>
              <a:ext cx="277950" cy="171900"/>
            </a:xfrm>
            <a:custGeom>
              <a:avLst/>
              <a:gdLst/>
              <a:ahLst/>
              <a:cxnLst/>
              <a:rect l="l" t="t" r="r" b="b"/>
              <a:pathLst>
                <a:path w="11118" h="6876" extrusionOk="0">
                  <a:moveTo>
                    <a:pt x="5596" y="1"/>
                  </a:moveTo>
                  <a:cubicBezTo>
                    <a:pt x="5407" y="1"/>
                    <a:pt x="5240" y="116"/>
                    <a:pt x="5175" y="394"/>
                  </a:cubicBezTo>
                  <a:cubicBezTo>
                    <a:pt x="5031" y="1009"/>
                    <a:pt x="6197" y="1832"/>
                    <a:pt x="7309" y="2371"/>
                  </a:cubicBezTo>
                  <a:cubicBezTo>
                    <a:pt x="7198" y="2410"/>
                    <a:pt x="7086" y="2428"/>
                    <a:pt x="6972" y="2428"/>
                  </a:cubicBezTo>
                  <a:cubicBezTo>
                    <a:pt x="6143" y="2428"/>
                    <a:pt x="5251" y="1487"/>
                    <a:pt x="4781" y="1103"/>
                  </a:cubicBezTo>
                  <a:cubicBezTo>
                    <a:pt x="4612" y="965"/>
                    <a:pt x="4417" y="903"/>
                    <a:pt x="4241" y="903"/>
                  </a:cubicBezTo>
                  <a:cubicBezTo>
                    <a:pt x="3859" y="903"/>
                    <a:pt x="3565" y="1196"/>
                    <a:pt x="3826" y="1637"/>
                  </a:cubicBezTo>
                  <a:cubicBezTo>
                    <a:pt x="4208" y="2282"/>
                    <a:pt x="4959" y="2706"/>
                    <a:pt x="6206" y="3020"/>
                  </a:cubicBezTo>
                  <a:cubicBezTo>
                    <a:pt x="6127" y="3104"/>
                    <a:pt x="6011" y="3145"/>
                    <a:pt x="5857" y="3145"/>
                  </a:cubicBezTo>
                  <a:cubicBezTo>
                    <a:pt x="5608" y="3145"/>
                    <a:pt x="5261" y="3036"/>
                    <a:pt x="4815" y="2820"/>
                  </a:cubicBezTo>
                  <a:cubicBezTo>
                    <a:pt x="4203" y="2526"/>
                    <a:pt x="2990" y="1499"/>
                    <a:pt x="2460" y="1499"/>
                  </a:cubicBezTo>
                  <a:cubicBezTo>
                    <a:pt x="2303" y="1499"/>
                    <a:pt x="2206" y="1589"/>
                    <a:pt x="2202" y="1815"/>
                  </a:cubicBezTo>
                  <a:cubicBezTo>
                    <a:pt x="2185" y="2799"/>
                    <a:pt x="3351" y="3181"/>
                    <a:pt x="3653" y="3397"/>
                  </a:cubicBezTo>
                  <a:cubicBezTo>
                    <a:pt x="3886" y="3565"/>
                    <a:pt x="3882" y="3810"/>
                    <a:pt x="3641" y="3810"/>
                  </a:cubicBezTo>
                  <a:cubicBezTo>
                    <a:pt x="3571" y="3810"/>
                    <a:pt x="3482" y="3789"/>
                    <a:pt x="3373" y="3741"/>
                  </a:cubicBezTo>
                  <a:cubicBezTo>
                    <a:pt x="2982" y="3572"/>
                    <a:pt x="1813" y="2324"/>
                    <a:pt x="1257" y="2324"/>
                  </a:cubicBezTo>
                  <a:cubicBezTo>
                    <a:pt x="1113" y="2324"/>
                    <a:pt x="1010" y="2408"/>
                    <a:pt x="972" y="2617"/>
                  </a:cubicBezTo>
                  <a:cubicBezTo>
                    <a:pt x="790" y="3631"/>
                    <a:pt x="2579" y="4390"/>
                    <a:pt x="2579" y="4390"/>
                  </a:cubicBezTo>
                  <a:cubicBezTo>
                    <a:pt x="2579" y="4390"/>
                    <a:pt x="1804" y="4227"/>
                    <a:pt x="1120" y="4227"/>
                  </a:cubicBezTo>
                  <a:cubicBezTo>
                    <a:pt x="526" y="4227"/>
                    <a:pt x="1" y="4350"/>
                    <a:pt x="115" y="4810"/>
                  </a:cubicBezTo>
                  <a:cubicBezTo>
                    <a:pt x="213" y="5212"/>
                    <a:pt x="685" y="5331"/>
                    <a:pt x="1210" y="5331"/>
                  </a:cubicBezTo>
                  <a:cubicBezTo>
                    <a:pt x="1976" y="5331"/>
                    <a:pt x="2855" y="5077"/>
                    <a:pt x="2855" y="5077"/>
                  </a:cubicBezTo>
                  <a:cubicBezTo>
                    <a:pt x="2855" y="5077"/>
                    <a:pt x="3457" y="4945"/>
                    <a:pt x="3792" y="4903"/>
                  </a:cubicBezTo>
                  <a:lnTo>
                    <a:pt x="3792" y="4903"/>
                  </a:lnTo>
                  <a:cubicBezTo>
                    <a:pt x="3071" y="5297"/>
                    <a:pt x="2316" y="6260"/>
                    <a:pt x="2758" y="6633"/>
                  </a:cubicBezTo>
                  <a:cubicBezTo>
                    <a:pt x="2851" y="6713"/>
                    <a:pt x="2950" y="6747"/>
                    <a:pt x="3052" y="6747"/>
                  </a:cubicBezTo>
                  <a:cubicBezTo>
                    <a:pt x="3430" y="6747"/>
                    <a:pt x="3837" y="6275"/>
                    <a:pt x="4064" y="5934"/>
                  </a:cubicBezTo>
                  <a:cubicBezTo>
                    <a:pt x="4352" y="5501"/>
                    <a:pt x="5035" y="4899"/>
                    <a:pt x="5582" y="4755"/>
                  </a:cubicBezTo>
                  <a:lnTo>
                    <a:pt x="5582" y="4755"/>
                  </a:lnTo>
                  <a:cubicBezTo>
                    <a:pt x="4823" y="5412"/>
                    <a:pt x="4361" y="6370"/>
                    <a:pt x="4700" y="6710"/>
                  </a:cubicBezTo>
                  <a:cubicBezTo>
                    <a:pt x="4808" y="6817"/>
                    <a:pt x="4943" y="6875"/>
                    <a:pt x="5086" y="6875"/>
                  </a:cubicBezTo>
                  <a:cubicBezTo>
                    <a:pt x="5398" y="6875"/>
                    <a:pt x="5747" y="6598"/>
                    <a:pt x="5939" y="5938"/>
                  </a:cubicBezTo>
                  <a:cubicBezTo>
                    <a:pt x="6219" y="4971"/>
                    <a:pt x="7097" y="4131"/>
                    <a:pt x="7563" y="3906"/>
                  </a:cubicBezTo>
                  <a:lnTo>
                    <a:pt x="7563" y="3906"/>
                  </a:lnTo>
                  <a:cubicBezTo>
                    <a:pt x="6846" y="4627"/>
                    <a:pt x="6422" y="5968"/>
                    <a:pt x="6885" y="6281"/>
                  </a:cubicBezTo>
                  <a:cubicBezTo>
                    <a:pt x="6998" y="6358"/>
                    <a:pt x="7125" y="6395"/>
                    <a:pt x="7253" y="6395"/>
                  </a:cubicBezTo>
                  <a:cubicBezTo>
                    <a:pt x="7643" y="6395"/>
                    <a:pt x="8042" y="6048"/>
                    <a:pt x="8081" y="5399"/>
                  </a:cubicBezTo>
                  <a:cubicBezTo>
                    <a:pt x="8136" y="4534"/>
                    <a:pt x="8361" y="3749"/>
                    <a:pt x="8963" y="3304"/>
                  </a:cubicBezTo>
                  <a:lnTo>
                    <a:pt x="8963" y="3304"/>
                  </a:lnTo>
                  <a:cubicBezTo>
                    <a:pt x="8865" y="3444"/>
                    <a:pt x="8713" y="4114"/>
                    <a:pt x="8971" y="4661"/>
                  </a:cubicBezTo>
                  <a:cubicBezTo>
                    <a:pt x="9065" y="4862"/>
                    <a:pt x="9177" y="4946"/>
                    <a:pt x="9287" y="4946"/>
                  </a:cubicBezTo>
                  <a:cubicBezTo>
                    <a:pt x="9475" y="4946"/>
                    <a:pt x="9661" y="4700"/>
                    <a:pt x="9752" y="4369"/>
                  </a:cubicBezTo>
                  <a:cubicBezTo>
                    <a:pt x="9892" y="3843"/>
                    <a:pt x="9680" y="3266"/>
                    <a:pt x="10078" y="2854"/>
                  </a:cubicBezTo>
                  <a:lnTo>
                    <a:pt x="10078" y="2854"/>
                  </a:lnTo>
                  <a:cubicBezTo>
                    <a:pt x="9956" y="3144"/>
                    <a:pt x="10156" y="3517"/>
                    <a:pt x="10460" y="3517"/>
                  </a:cubicBezTo>
                  <a:cubicBezTo>
                    <a:pt x="10534" y="3517"/>
                    <a:pt x="10615" y="3495"/>
                    <a:pt x="10698" y="3444"/>
                  </a:cubicBezTo>
                  <a:cubicBezTo>
                    <a:pt x="11117" y="3181"/>
                    <a:pt x="10888" y="1701"/>
                    <a:pt x="10948" y="874"/>
                  </a:cubicBezTo>
                  <a:lnTo>
                    <a:pt x="10948" y="874"/>
                  </a:lnTo>
                  <a:cubicBezTo>
                    <a:pt x="10894" y="898"/>
                    <a:pt x="10830" y="908"/>
                    <a:pt x="10759" y="908"/>
                  </a:cubicBezTo>
                  <a:cubicBezTo>
                    <a:pt x="10290" y="908"/>
                    <a:pt x="9499" y="452"/>
                    <a:pt x="9110" y="452"/>
                  </a:cubicBezTo>
                  <a:cubicBezTo>
                    <a:pt x="9019" y="452"/>
                    <a:pt x="8950" y="477"/>
                    <a:pt x="8912" y="539"/>
                  </a:cubicBezTo>
                  <a:cubicBezTo>
                    <a:pt x="8687" y="903"/>
                    <a:pt x="8933" y="1022"/>
                    <a:pt x="9582" y="1370"/>
                  </a:cubicBezTo>
                  <a:cubicBezTo>
                    <a:pt x="9530" y="1393"/>
                    <a:pt x="9471" y="1403"/>
                    <a:pt x="9407" y="1403"/>
                  </a:cubicBezTo>
                  <a:cubicBezTo>
                    <a:pt x="9080" y="1403"/>
                    <a:pt x="8630" y="1131"/>
                    <a:pt x="8403" y="886"/>
                  </a:cubicBezTo>
                  <a:cubicBezTo>
                    <a:pt x="8198" y="666"/>
                    <a:pt x="7743" y="301"/>
                    <a:pt x="7478" y="301"/>
                  </a:cubicBezTo>
                  <a:cubicBezTo>
                    <a:pt x="7385" y="301"/>
                    <a:pt x="7316" y="344"/>
                    <a:pt x="7287" y="454"/>
                  </a:cubicBezTo>
                  <a:cubicBezTo>
                    <a:pt x="7177" y="878"/>
                    <a:pt x="7733" y="1438"/>
                    <a:pt x="8721" y="1955"/>
                  </a:cubicBezTo>
                  <a:cubicBezTo>
                    <a:pt x="8610" y="1984"/>
                    <a:pt x="8500" y="1998"/>
                    <a:pt x="8392" y="1998"/>
                  </a:cubicBezTo>
                  <a:cubicBezTo>
                    <a:pt x="7380" y="1998"/>
                    <a:pt x="6517" y="830"/>
                    <a:pt x="6253" y="420"/>
                  </a:cubicBezTo>
                  <a:cubicBezTo>
                    <a:pt x="6090" y="169"/>
                    <a:pt x="5826" y="1"/>
                    <a:pt x="5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754825" y="2295675"/>
              <a:ext cx="236600" cy="105900"/>
            </a:xfrm>
            <a:custGeom>
              <a:avLst/>
              <a:gdLst/>
              <a:ahLst/>
              <a:cxnLst/>
              <a:rect l="l" t="t" r="r" b="b"/>
              <a:pathLst>
                <a:path w="9464" h="4236" extrusionOk="0">
                  <a:moveTo>
                    <a:pt x="9421" y="0"/>
                  </a:moveTo>
                  <a:cubicBezTo>
                    <a:pt x="9412" y="0"/>
                    <a:pt x="9402" y="4"/>
                    <a:pt x="9395" y="11"/>
                  </a:cubicBezTo>
                  <a:cubicBezTo>
                    <a:pt x="9387" y="19"/>
                    <a:pt x="8377" y="931"/>
                    <a:pt x="6727" y="1898"/>
                  </a:cubicBezTo>
                  <a:cubicBezTo>
                    <a:pt x="5201" y="2789"/>
                    <a:pt x="2804" y="3904"/>
                    <a:pt x="34" y="4163"/>
                  </a:cubicBezTo>
                  <a:cubicBezTo>
                    <a:pt x="17" y="4163"/>
                    <a:pt x="1" y="4184"/>
                    <a:pt x="5" y="4205"/>
                  </a:cubicBezTo>
                  <a:cubicBezTo>
                    <a:pt x="5" y="4220"/>
                    <a:pt x="18" y="4236"/>
                    <a:pt x="36" y="4236"/>
                  </a:cubicBezTo>
                  <a:cubicBezTo>
                    <a:pt x="39" y="4236"/>
                    <a:pt x="41" y="4235"/>
                    <a:pt x="43" y="4235"/>
                  </a:cubicBezTo>
                  <a:cubicBezTo>
                    <a:pt x="2825" y="3976"/>
                    <a:pt x="5230" y="2857"/>
                    <a:pt x="6761" y="1962"/>
                  </a:cubicBezTo>
                  <a:cubicBezTo>
                    <a:pt x="8420" y="995"/>
                    <a:pt x="9438" y="74"/>
                    <a:pt x="9446" y="61"/>
                  </a:cubicBezTo>
                  <a:cubicBezTo>
                    <a:pt x="9463" y="49"/>
                    <a:pt x="9463" y="23"/>
                    <a:pt x="9446" y="11"/>
                  </a:cubicBezTo>
                  <a:lnTo>
                    <a:pt x="9442" y="6"/>
                  </a:lnTo>
                  <a:cubicBezTo>
                    <a:pt x="9436" y="2"/>
                    <a:pt x="9429" y="0"/>
                    <a:pt x="9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789075" y="2377950"/>
              <a:ext cx="61750" cy="59325"/>
            </a:xfrm>
            <a:custGeom>
              <a:avLst/>
              <a:gdLst/>
              <a:ahLst/>
              <a:cxnLst/>
              <a:rect l="l" t="t" r="r" b="b"/>
              <a:pathLst>
                <a:path w="2470" h="2373" extrusionOk="0">
                  <a:moveTo>
                    <a:pt x="2429" y="0"/>
                  </a:moveTo>
                  <a:cubicBezTo>
                    <a:pt x="2422" y="0"/>
                    <a:pt x="2416" y="2"/>
                    <a:pt x="2410" y="7"/>
                  </a:cubicBezTo>
                  <a:cubicBezTo>
                    <a:pt x="1434" y="537"/>
                    <a:pt x="30" y="2293"/>
                    <a:pt x="13" y="2310"/>
                  </a:cubicBezTo>
                  <a:cubicBezTo>
                    <a:pt x="1" y="2327"/>
                    <a:pt x="5" y="2348"/>
                    <a:pt x="22" y="2365"/>
                  </a:cubicBezTo>
                  <a:cubicBezTo>
                    <a:pt x="27" y="2370"/>
                    <a:pt x="34" y="2372"/>
                    <a:pt x="41" y="2372"/>
                  </a:cubicBezTo>
                  <a:cubicBezTo>
                    <a:pt x="53" y="2372"/>
                    <a:pt x="65" y="2367"/>
                    <a:pt x="73" y="2356"/>
                  </a:cubicBezTo>
                  <a:cubicBezTo>
                    <a:pt x="85" y="2339"/>
                    <a:pt x="1481" y="596"/>
                    <a:pt x="2444" y="70"/>
                  </a:cubicBezTo>
                  <a:cubicBezTo>
                    <a:pt x="2465" y="62"/>
                    <a:pt x="2469" y="36"/>
                    <a:pt x="2456" y="19"/>
                  </a:cubicBezTo>
                  <a:cubicBezTo>
                    <a:pt x="2456" y="15"/>
                    <a:pt x="2452" y="11"/>
                    <a:pt x="2448" y="7"/>
                  </a:cubicBezTo>
                  <a:cubicBezTo>
                    <a:pt x="2441" y="2"/>
                    <a:pt x="2435" y="0"/>
                    <a:pt x="2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46000" y="2351300"/>
              <a:ext cx="64050" cy="41175"/>
            </a:xfrm>
            <a:custGeom>
              <a:avLst/>
              <a:gdLst/>
              <a:ahLst/>
              <a:cxnLst/>
              <a:rect l="l" t="t" r="r" b="b"/>
              <a:pathLst>
                <a:path w="2562" h="1647" extrusionOk="0">
                  <a:moveTo>
                    <a:pt x="51" y="0"/>
                  </a:moveTo>
                  <a:cubicBezTo>
                    <a:pt x="24" y="0"/>
                    <a:pt x="0" y="33"/>
                    <a:pt x="23" y="59"/>
                  </a:cubicBezTo>
                  <a:cubicBezTo>
                    <a:pt x="935" y="1153"/>
                    <a:pt x="2487" y="1641"/>
                    <a:pt x="2500" y="1645"/>
                  </a:cubicBezTo>
                  <a:cubicBezTo>
                    <a:pt x="2503" y="1646"/>
                    <a:pt x="2506" y="1646"/>
                    <a:pt x="2509" y="1646"/>
                  </a:cubicBezTo>
                  <a:cubicBezTo>
                    <a:pt x="2542" y="1646"/>
                    <a:pt x="2561" y="1605"/>
                    <a:pt x="2538" y="1582"/>
                  </a:cubicBezTo>
                  <a:cubicBezTo>
                    <a:pt x="2534" y="1577"/>
                    <a:pt x="2529" y="1573"/>
                    <a:pt x="2525" y="1573"/>
                  </a:cubicBezTo>
                  <a:cubicBezTo>
                    <a:pt x="2508" y="1569"/>
                    <a:pt x="981" y="1090"/>
                    <a:pt x="78" y="12"/>
                  </a:cubicBezTo>
                  <a:cubicBezTo>
                    <a:pt x="70" y="4"/>
                    <a:pt x="60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838900" y="2356850"/>
              <a:ext cx="60275" cy="82550"/>
            </a:xfrm>
            <a:custGeom>
              <a:avLst/>
              <a:gdLst/>
              <a:ahLst/>
              <a:cxnLst/>
              <a:rect l="l" t="t" r="r" b="b"/>
              <a:pathLst>
                <a:path w="2411" h="3302" extrusionOk="0">
                  <a:moveTo>
                    <a:pt x="2368" y="0"/>
                  </a:moveTo>
                  <a:cubicBezTo>
                    <a:pt x="2360" y="0"/>
                    <a:pt x="2353" y="2"/>
                    <a:pt x="2347" y="7"/>
                  </a:cubicBezTo>
                  <a:cubicBezTo>
                    <a:pt x="883" y="961"/>
                    <a:pt x="18" y="3230"/>
                    <a:pt x="9" y="3251"/>
                  </a:cubicBezTo>
                  <a:cubicBezTo>
                    <a:pt x="1" y="3272"/>
                    <a:pt x="14" y="3294"/>
                    <a:pt x="31" y="3298"/>
                  </a:cubicBezTo>
                  <a:cubicBezTo>
                    <a:pt x="36" y="3300"/>
                    <a:pt x="42" y="3301"/>
                    <a:pt x="47" y="3301"/>
                  </a:cubicBezTo>
                  <a:cubicBezTo>
                    <a:pt x="62" y="3301"/>
                    <a:pt x="74" y="3292"/>
                    <a:pt x="77" y="3277"/>
                  </a:cubicBezTo>
                  <a:cubicBezTo>
                    <a:pt x="86" y="3255"/>
                    <a:pt x="947" y="1012"/>
                    <a:pt x="2385" y="70"/>
                  </a:cubicBezTo>
                  <a:cubicBezTo>
                    <a:pt x="2402" y="57"/>
                    <a:pt x="2410" y="32"/>
                    <a:pt x="2397" y="15"/>
                  </a:cubicBezTo>
                  <a:cubicBezTo>
                    <a:pt x="2393" y="11"/>
                    <a:pt x="2389" y="11"/>
                    <a:pt x="2389" y="7"/>
                  </a:cubicBezTo>
                  <a:cubicBezTo>
                    <a:pt x="2383" y="2"/>
                    <a:pt x="2375" y="0"/>
                    <a:pt x="2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817925" y="2315875"/>
              <a:ext cx="94925" cy="36000"/>
            </a:xfrm>
            <a:custGeom>
              <a:avLst/>
              <a:gdLst/>
              <a:ahLst/>
              <a:cxnLst/>
              <a:rect l="l" t="t" r="r" b="b"/>
              <a:pathLst>
                <a:path w="3797" h="1440" extrusionOk="0">
                  <a:moveTo>
                    <a:pt x="45" y="1"/>
                  </a:moveTo>
                  <a:cubicBezTo>
                    <a:pt x="33" y="1"/>
                    <a:pt x="21" y="7"/>
                    <a:pt x="13" y="17"/>
                  </a:cubicBezTo>
                  <a:cubicBezTo>
                    <a:pt x="0" y="34"/>
                    <a:pt x="4" y="55"/>
                    <a:pt x="21" y="68"/>
                  </a:cubicBezTo>
                  <a:cubicBezTo>
                    <a:pt x="1566" y="1284"/>
                    <a:pt x="2875" y="1439"/>
                    <a:pt x="3450" y="1439"/>
                  </a:cubicBezTo>
                  <a:cubicBezTo>
                    <a:pt x="3647" y="1439"/>
                    <a:pt x="3758" y="1421"/>
                    <a:pt x="3762" y="1421"/>
                  </a:cubicBezTo>
                  <a:cubicBezTo>
                    <a:pt x="3784" y="1417"/>
                    <a:pt x="3796" y="1395"/>
                    <a:pt x="3792" y="1378"/>
                  </a:cubicBezTo>
                  <a:cubicBezTo>
                    <a:pt x="3792" y="1370"/>
                    <a:pt x="3784" y="1361"/>
                    <a:pt x="3779" y="1357"/>
                  </a:cubicBezTo>
                  <a:cubicBezTo>
                    <a:pt x="3771" y="1349"/>
                    <a:pt x="3758" y="1344"/>
                    <a:pt x="3750" y="1344"/>
                  </a:cubicBezTo>
                  <a:cubicBezTo>
                    <a:pt x="3745" y="1346"/>
                    <a:pt x="3634" y="1365"/>
                    <a:pt x="3436" y="1365"/>
                  </a:cubicBezTo>
                  <a:cubicBezTo>
                    <a:pt x="2868" y="1365"/>
                    <a:pt x="1587" y="1207"/>
                    <a:pt x="68" y="8"/>
                  </a:cubicBezTo>
                  <a:cubicBezTo>
                    <a:pt x="61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775950" y="2325900"/>
              <a:ext cx="83250" cy="50650"/>
            </a:xfrm>
            <a:custGeom>
              <a:avLst/>
              <a:gdLst/>
              <a:ahLst/>
              <a:cxnLst/>
              <a:rect l="l" t="t" r="r" b="b"/>
              <a:pathLst>
                <a:path w="3330" h="2026" extrusionOk="0">
                  <a:moveTo>
                    <a:pt x="56" y="0"/>
                  </a:moveTo>
                  <a:cubicBezTo>
                    <a:pt x="29" y="0"/>
                    <a:pt x="1" y="35"/>
                    <a:pt x="25" y="65"/>
                  </a:cubicBezTo>
                  <a:cubicBezTo>
                    <a:pt x="1336" y="1826"/>
                    <a:pt x="3270" y="2025"/>
                    <a:pt x="3287" y="2025"/>
                  </a:cubicBezTo>
                  <a:cubicBezTo>
                    <a:pt x="3289" y="2025"/>
                    <a:pt x="3291" y="2026"/>
                    <a:pt x="3293" y="2026"/>
                  </a:cubicBezTo>
                  <a:cubicBezTo>
                    <a:pt x="3311" y="2026"/>
                    <a:pt x="3325" y="2010"/>
                    <a:pt x="3329" y="1991"/>
                  </a:cubicBezTo>
                  <a:cubicBezTo>
                    <a:pt x="3329" y="1978"/>
                    <a:pt x="3325" y="1970"/>
                    <a:pt x="3316" y="1961"/>
                  </a:cubicBezTo>
                  <a:cubicBezTo>
                    <a:pt x="3308" y="1957"/>
                    <a:pt x="3304" y="1953"/>
                    <a:pt x="3295" y="1949"/>
                  </a:cubicBezTo>
                  <a:cubicBezTo>
                    <a:pt x="3274" y="1949"/>
                    <a:pt x="1374" y="1754"/>
                    <a:pt x="84" y="19"/>
                  </a:cubicBezTo>
                  <a:cubicBezTo>
                    <a:pt x="77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894475" y="2335800"/>
              <a:ext cx="41700" cy="87075"/>
            </a:xfrm>
            <a:custGeom>
              <a:avLst/>
              <a:gdLst/>
              <a:ahLst/>
              <a:cxnLst/>
              <a:rect l="l" t="t" r="r" b="b"/>
              <a:pathLst>
                <a:path w="1668" h="3483" extrusionOk="0">
                  <a:moveTo>
                    <a:pt x="1626" y="0"/>
                  </a:moveTo>
                  <a:cubicBezTo>
                    <a:pt x="1615" y="0"/>
                    <a:pt x="1606" y="5"/>
                    <a:pt x="1600" y="13"/>
                  </a:cubicBezTo>
                  <a:cubicBezTo>
                    <a:pt x="145" y="1481"/>
                    <a:pt x="1" y="3423"/>
                    <a:pt x="1" y="3444"/>
                  </a:cubicBezTo>
                  <a:cubicBezTo>
                    <a:pt x="1" y="3466"/>
                    <a:pt x="13" y="3482"/>
                    <a:pt x="34" y="3482"/>
                  </a:cubicBezTo>
                  <a:cubicBezTo>
                    <a:pt x="56" y="3482"/>
                    <a:pt x="73" y="3470"/>
                    <a:pt x="73" y="3449"/>
                  </a:cubicBezTo>
                  <a:cubicBezTo>
                    <a:pt x="77" y="3427"/>
                    <a:pt x="217" y="1514"/>
                    <a:pt x="1655" y="64"/>
                  </a:cubicBezTo>
                  <a:cubicBezTo>
                    <a:pt x="1667" y="51"/>
                    <a:pt x="1667" y="26"/>
                    <a:pt x="1655" y="13"/>
                  </a:cubicBezTo>
                  <a:cubicBezTo>
                    <a:pt x="1646" y="5"/>
                    <a:pt x="1636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37625" y="2318600"/>
              <a:ext cx="24525" cy="68025"/>
            </a:xfrm>
            <a:custGeom>
              <a:avLst/>
              <a:gdLst/>
              <a:ahLst/>
              <a:cxnLst/>
              <a:rect l="l" t="t" r="r" b="b"/>
              <a:pathLst>
                <a:path w="981" h="2721" extrusionOk="0">
                  <a:moveTo>
                    <a:pt x="938" y="1"/>
                  </a:moveTo>
                  <a:cubicBezTo>
                    <a:pt x="929" y="1"/>
                    <a:pt x="920" y="5"/>
                    <a:pt x="913" y="14"/>
                  </a:cubicBezTo>
                  <a:cubicBezTo>
                    <a:pt x="1" y="998"/>
                    <a:pt x="306" y="2669"/>
                    <a:pt x="310" y="2686"/>
                  </a:cubicBezTo>
                  <a:cubicBezTo>
                    <a:pt x="312" y="2710"/>
                    <a:pt x="328" y="2720"/>
                    <a:pt x="345" y="2720"/>
                  </a:cubicBezTo>
                  <a:cubicBezTo>
                    <a:pt x="367" y="2720"/>
                    <a:pt x="390" y="2702"/>
                    <a:pt x="383" y="2673"/>
                  </a:cubicBezTo>
                  <a:cubicBezTo>
                    <a:pt x="378" y="2656"/>
                    <a:pt x="81" y="1023"/>
                    <a:pt x="964" y="61"/>
                  </a:cubicBezTo>
                  <a:cubicBezTo>
                    <a:pt x="981" y="48"/>
                    <a:pt x="976" y="22"/>
                    <a:pt x="964" y="10"/>
                  </a:cubicBezTo>
                  <a:cubicBezTo>
                    <a:pt x="956" y="4"/>
                    <a:pt x="947" y="1"/>
                    <a:pt x="9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64875" y="2307175"/>
              <a:ext cx="12550" cy="49350"/>
            </a:xfrm>
            <a:custGeom>
              <a:avLst/>
              <a:gdLst/>
              <a:ahLst/>
              <a:cxnLst/>
              <a:rect l="l" t="t" r="r" b="b"/>
              <a:pathLst>
                <a:path w="502" h="1974" extrusionOk="0">
                  <a:moveTo>
                    <a:pt x="459" y="0"/>
                  </a:moveTo>
                  <a:cubicBezTo>
                    <a:pt x="447" y="0"/>
                    <a:pt x="435" y="7"/>
                    <a:pt x="429" y="21"/>
                  </a:cubicBezTo>
                  <a:cubicBezTo>
                    <a:pt x="1" y="831"/>
                    <a:pt x="344" y="1900"/>
                    <a:pt x="361" y="1947"/>
                  </a:cubicBezTo>
                  <a:cubicBezTo>
                    <a:pt x="366" y="1965"/>
                    <a:pt x="380" y="1973"/>
                    <a:pt x="395" y="1973"/>
                  </a:cubicBezTo>
                  <a:cubicBezTo>
                    <a:pt x="417" y="1973"/>
                    <a:pt x="440" y="1954"/>
                    <a:pt x="429" y="1926"/>
                  </a:cubicBezTo>
                  <a:cubicBezTo>
                    <a:pt x="425" y="1913"/>
                    <a:pt x="81" y="836"/>
                    <a:pt x="493" y="55"/>
                  </a:cubicBezTo>
                  <a:cubicBezTo>
                    <a:pt x="501" y="38"/>
                    <a:pt x="497" y="21"/>
                    <a:pt x="484" y="9"/>
                  </a:cubicBezTo>
                  <a:lnTo>
                    <a:pt x="476" y="4"/>
                  </a:lnTo>
                  <a:cubicBezTo>
                    <a:pt x="470" y="2"/>
                    <a:pt x="465" y="0"/>
                    <a:pt x="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853450" y="2295975"/>
              <a:ext cx="71800" cy="48350"/>
            </a:xfrm>
            <a:custGeom>
              <a:avLst/>
              <a:gdLst/>
              <a:ahLst/>
              <a:cxnLst/>
              <a:rect l="l" t="t" r="r" b="b"/>
              <a:pathLst>
                <a:path w="2872" h="1934" extrusionOk="0">
                  <a:moveTo>
                    <a:pt x="51" y="1"/>
                  </a:moveTo>
                  <a:cubicBezTo>
                    <a:pt x="24" y="1"/>
                    <a:pt x="0" y="31"/>
                    <a:pt x="17" y="58"/>
                  </a:cubicBezTo>
                  <a:cubicBezTo>
                    <a:pt x="1527" y="1750"/>
                    <a:pt x="2816" y="1933"/>
                    <a:pt x="2829" y="1933"/>
                  </a:cubicBezTo>
                  <a:cubicBezTo>
                    <a:pt x="2831" y="1933"/>
                    <a:pt x="2834" y="1933"/>
                    <a:pt x="2836" y="1933"/>
                  </a:cubicBezTo>
                  <a:cubicBezTo>
                    <a:pt x="2851" y="1933"/>
                    <a:pt x="2867" y="1921"/>
                    <a:pt x="2867" y="1903"/>
                  </a:cubicBezTo>
                  <a:cubicBezTo>
                    <a:pt x="2872" y="1890"/>
                    <a:pt x="2867" y="1877"/>
                    <a:pt x="2855" y="1869"/>
                  </a:cubicBezTo>
                  <a:cubicBezTo>
                    <a:pt x="2850" y="1865"/>
                    <a:pt x="2842" y="1865"/>
                    <a:pt x="2838" y="1865"/>
                  </a:cubicBezTo>
                  <a:cubicBezTo>
                    <a:pt x="2825" y="1860"/>
                    <a:pt x="1561" y="1678"/>
                    <a:pt x="72" y="7"/>
                  </a:cubicBezTo>
                  <a:cubicBezTo>
                    <a:pt x="65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02100" y="2296150"/>
              <a:ext cx="48500" cy="32275"/>
            </a:xfrm>
            <a:custGeom>
              <a:avLst/>
              <a:gdLst/>
              <a:ahLst/>
              <a:cxnLst/>
              <a:rect l="l" t="t" r="r" b="b"/>
              <a:pathLst>
                <a:path w="1940" h="1291" extrusionOk="0">
                  <a:moveTo>
                    <a:pt x="43" y="0"/>
                  </a:moveTo>
                  <a:cubicBezTo>
                    <a:pt x="34" y="0"/>
                    <a:pt x="24" y="4"/>
                    <a:pt x="18" y="13"/>
                  </a:cubicBezTo>
                  <a:cubicBezTo>
                    <a:pt x="1" y="25"/>
                    <a:pt x="1" y="51"/>
                    <a:pt x="18" y="64"/>
                  </a:cubicBezTo>
                  <a:cubicBezTo>
                    <a:pt x="815" y="920"/>
                    <a:pt x="1880" y="1285"/>
                    <a:pt x="1888" y="1289"/>
                  </a:cubicBezTo>
                  <a:cubicBezTo>
                    <a:pt x="1892" y="1290"/>
                    <a:pt x="1895" y="1290"/>
                    <a:pt x="1899" y="1290"/>
                  </a:cubicBezTo>
                  <a:cubicBezTo>
                    <a:pt x="1916" y="1290"/>
                    <a:pt x="1931" y="1282"/>
                    <a:pt x="1935" y="1264"/>
                  </a:cubicBezTo>
                  <a:cubicBezTo>
                    <a:pt x="1939" y="1251"/>
                    <a:pt x="1935" y="1234"/>
                    <a:pt x="1927" y="1226"/>
                  </a:cubicBezTo>
                  <a:cubicBezTo>
                    <a:pt x="1922" y="1222"/>
                    <a:pt x="1918" y="1217"/>
                    <a:pt x="1914" y="1217"/>
                  </a:cubicBezTo>
                  <a:cubicBezTo>
                    <a:pt x="1901" y="1213"/>
                    <a:pt x="853" y="857"/>
                    <a:pt x="69" y="13"/>
                  </a:cubicBezTo>
                  <a:cubicBezTo>
                    <a:pt x="62" y="4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41025" y="2298550"/>
              <a:ext cx="31100" cy="14500"/>
            </a:xfrm>
            <a:custGeom>
              <a:avLst/>
              <a:gdLst/>
              <a:ahLst/>
              <a:cxnLst/>
              <a:rect l="l" t="t" r="r" b="b"/>
              <a:pathLst>
                <a:path w="1244" h="580" extrusionOk="0">
                  <a:moveTo>
                    <a:pt x="41" y="1"/>
                  </a:moveTo>
                  <a:cubicBezTo>
                    <a:pt x="31" y="1"/>
                    <a:pt x="20" y="5"/>
                    <a:pt x="13" y="14"/>
                  </a:cubicBezTo>
                  <a:cubicBezTo>
                    <a:pt x="1" y="31"/>
                    <a:pt x="1" y="57"/>
                    <a:pt x="17" y="69"/>
                  </a:cubicBezTo>
                  <a:cubicBezTo>
                    <a:pt x="463" y="421"/>
                    <a:pt x="1167" y="574"/>
                    <a:pt x="1197" y="578"/>
                  </a:cubicBezTo>
                  <a:cubicBezTo>
                    <a:pt x="1199" y="579"/>
                    <a:pt x="1202" y="579"/>
                    <a:pt x="1205" y="579"/>
                  </a:cubicBezTo>
                  <a:cubicBezTo>
                    <a:pt x="1223" y="579"/>
                    <a:pt x="1240" y="567"/>
                    <a:pt x="1243" y="549"/>
                  </a:cubicBezTo>
                  <a:cubicBezTo>
                    <a:pt x="1243" y="536"/>
                    <a:pt x="1239" y="523"/>
                    <a:pt x="1231" y="515"/>
                  </a:cubicBezTo>
                  <a:cubicBezTo>
                    <a:pt x="1226" y="511"/>
                    <a:pt x="1222" y="506"/>
                    <a:pt x="1214" y="506"/>
                  </a:cubicBezTo>
                  <a:cubicBezTo>
                    <a:pt x="1209" y="502"/>
                    <a:pt x="497" y="349"/>
                    <a:pt x="64" y="10"/>
                  </a:cubicBezTo>
                  <a:cubicBezTo>
                    <a:pt x="58" y="4"/>
                    <a:pt x="50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207500" y="2275975"/>
              <a:ext cx="164450" cy="151800"/>
            </a:xfrm>
            <a:custGeom>
              <a:avLst/>
              <a:gdLst/>
              <a:ahLst/>
              <a:cxnLst/>
              <a:rect l="l" t="t" r="r" b="b"/>
              <a:pathLst>
                <a:path w="6578" h="6072" extrusionOk="0">
                  <a:moveTo>
                    <a:pt x="4092" y="0"/>
                  </a:moveTo>
                  <a:cubicBezTo>
                    <a:pt x="4003" y="0"/>
                    <a:pt x="3892" y="45"/>
                    <a:pt x="3758" y="150"/>
                  </a:cubicBezTo>
                  <a:cubicBezTo>
                    <a:pt x="3147" y="620"/>
                    <a:pt x="3080" y="2410"/>
                    <a:pt x="3080" y="2410"/>
                  </a:cubicBezTo>
                  <a:cubicBezTo>
                    <a:pt x="3080" y="2410"/>
                    <a:pt x="3088" y="1575"/>
                    <a:pt x="2867" y="799"/>
                  </a:cubicBezTo>
                  <a:cubicBezTo>
                    <a:pt x="2759" y="420"/>
                    <a:pt x="2533" y="239"/>
                    <a:pt x="2325" y="239"/>
                  </a:cubicBezTo>
                  <a:cubicBezTo>
                    <a:pt x="2109" y="239"/>
                    <a:pt x="1912" y="433"/>
                    <a:pt x="1883" y="803"/>
                  </a:cubicBezTo>
                  <a:cubicBezTo>
                    <a:pt x="1828" y="1532"/>
                    <a:pt x="2715" y="2448"/>
                    <a:pt x="2715" y="2448"/>
                  </a:cubicBezTo>
                  <a:cubicBezTo>
                    <a:pt x="2715" y="2448"/>
                    <a:pt x="2002" y="1719"/>
                    <a:pt x="1544" y="1430"/>
                  </a:cubicBezTo>
                  <a:cubicBezTo>
                    <a:pt x="1414" y="1350"/>
                    <a:pt x="1259" y="1312"/>
                    <a:pt x="1109" y="1312"/>
                  </a:cubicBezTo>
                  <a:cubicBezTo>
                    <a:pt x="731" y="1312"/>
                    <a:pt x="388" y="1555"/>
                    <a:pt x="586" y="1965"/>
                  </a:cubicBezTo>
                  <a:cubicBezTo>
                    <a:pt x="861" y="2542"/>
                    <a:pt x="2532" y="2762"/>
                    <a:pt x="2532" y="2762"/>
                  </a:cubicBezTo>
                  <a:cubicBezTo>
                    <a:pt x="2532" y="2762"/>
                    <a:pt x="1599" y="2792"/>
                    <a:pt x="899" y="2919"/>
                  </a:cubicBezTo>
                  <a:cubicBezTo>
                    <a:pt x="200" y="3051"/>
                    <a:pt x="0" y="3784"/>
                    <a:pt x="759" y="3907"/>
                  </a:cubicBezTo>
                  <a:cubicBezTo>
                    <a:pt x="809" y="3915"/>
                    <a:pt x="859" y="3919"/>
                    <a:pt x="911" y="3919"/>
                  </a:cubicBezTo>
                  <a:cubicBezTo>
                    <a:pt x="1656" y="3919"/>
                    <a:pt x="2613" y="3144"/>
                    <a:pt x="2613" y="3144"/>
                  </a:cubicBezTo>
                  <a:lnTo>
                    <a:pt x="2613" y="3144"/>
                  </a:lnTo>
                  <a:cubicBezTo>
                    <a:pt x="2613" y="3144"/>
                    <a:pt x="1642" y="4069"/>
                    <a:pt x="1336" y="4399"/>
                  </a:cubicBezTo>
                  <a:cubicBezTo>
                    <a:pt x="1042" y="4718"/>
                    <a:pt x="890" y="5493"/>
                    <a:pt x="1534" y="5493"/>
                  </a:cubicBezTo>
                  <a:cubicBezTo>
                    <a:pt x="1559" y="5493"/>
                    <a:pt x="1585" y="5492"/>
                    <a:pt x="1612" y="5490"/>
                  </a:cubicBezTo>
                  <a:cubicBezTo>
                    <a:pt x="2350" y="5426"/>
                    <a:pt x="2944" y="3339"/>
                    <a:pt x="2944" y="3339"/>
                  </a:cubicBezTo>
                  <a:lnTo>
                    <a:pt x="2944" y="3339"/>
                  </a:lnTo>
                  <a:cubicBezTo>
                    <a:pt x="2944" y="3339"/>
                    <a:pt x="2719" y="4735"/>
                    <a:pt x="2787" y="5434"/>
                  </a:cubicBezTo>
                  <a:cubicBezTo>
                    <a:pt x="2825" y="5825"/>
                    <a:pt x="3053" y="6071"/>
                    <a:pt x="3292" y="6071"/>
                  </a:cubicBezTo>
                  <a:cubicBezTo>
                    <a:pt x="3478" y="6071"/>
                    <a:pt x="3670" y="5922"/>
                    <a:pt x="3784" y="5574"/>
                  </a:cubicBezTo>
                  <a:cubicBezTo>
                    <a:pt x="4047" y="4785"/>
                    <a:pt x="3321" y="3280"/>
                    <a:pt x="3321" y="3280"/>
                  </a:cubicBezTo>
                  <a:lnTo>
                    <a:pt x="3321" y="3280"/>
                  </a:lnTo>
                  <a:cubicBezTo>
                    <a:pt x="3737" y="3746"/>
                    <a:pt x="4123" y="4243"/>
                    <a:pt x="4488" y="4752"/>
                  </a:cubicBezTo>
                  <a:cubicBezTo>
                    <a:pt x="4717" y="5088"/>
                    <a:pt x="5011" y="5253"/>
                    <a:pt x="5242" y="5253"/>
                  </a:cubicBezTo>
                  <a:cubicBezTo>
                    <a:pt x="5515" y="5253"/>
                    <a:pt x="5701" y="5023"/>
                    <a:pt x="5590" y="4573"/>
                  </a:cubicBezTo>
                  <a:cubicBezTo>
                    <a:pt x="5387" y="3738"/>
                    <a:pt x="3635" y="2983"/>
                    <a:pt x="3635" y="2983"/>
                  </a:cubicBezTo>
                  <a:lnTo>
                    <a:pt x="3635" y="2983"/>
                  </a:lnTo>
                  <a:cubicBezTo>
                    <a:pt x="3635" y="2983"/>
                    <a:pt x="4420" y="3199"/>
                    <a:pt x="5243" y="3339"/>
                  </a:cubicBezTo>
                  <a:cubicBezTo>
                    <a:pt x="5337" y="3356"/>
                    <a:pt x="5428" y="3363"/>
                    <a:pt x="5515" y="3363"/>
                  </a:cubicBezTo>
                  <a:cubicBezTo>
                    <a:pt x="6188" y="3363"/>
                    <a:pt x="6578" y="2905"/>
                    <a:pt x="5845" y="2593"/>
                  </a:cubicBezTo>
                  <a:cubicBezTo>
                    <a:pt x="5629" y="2499"/>
                    <a:pt x="5365" y="2465"/>
                    <a:pt x="5094" y="2465"/>
                  </a:cubicBezTo>
                  <a:cubicBezTo>
                    <a:pt x="4682" y="2465"/>
                    <a:pt x="4252" y="2544"/>
                    <a:pt x="3944" y="2617"/>
                  </a:cubicBezTo>
                  <a:lnTo>
                    <a:pt x="3944" y="2617"/>
                  </a:lnTo>
                  <a:cubicBezTo>
                    <a:pt x="4438" y="2470"/>
                    <a:pt x="5213" y="2203"/>
                    <a:pt x="5501" y="1901"/>
                  </a:cubicBezTo>
                  <a:cubicBezTo>
                    <a:pt x="5855" y="1523"/>
                    <a:pt x="5741" y="1012"/>
                    <a:pt x="5273" y="1012"/>
                  </a:cubicBezTo>
                  <a:cubicBezTo>
                    <a:pt x="5168" y="1012"/>
                    <a:pt x="5046" y="1037"/>
                    <a:pt x="4908" y="1095"/>
                  </a:cubicBezTo>
                  <a:cubicBezTo>
                    <a:pt x="4153" y="1414"/>
                    <a:pt x="3423" y="2423"/>
                    <a:pt x="3423" y="2423"/>
                  </a:cubicBezTo>
                  <a:cubicBezTo>
                    <a:pt x="3423" y="2423"/>
                    <a:pt x="4072" y="1422"/>
                    <a:pt x="4280" y="934"/>
                  </a:cubicBezTo>
                  <a:cubicBezTo>
                    <a:pt x="4445" y="551"/>
                    <a:pt x="440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251400" y="2351350"/>
              <a:ext cx="30775" cy="42450"/>
            </a:xfrm>
            <a:custGeom>
              <a:avLst/>
              <a:gdLst/>
              <a:ahLst/>
              <a:cxnLst/>
              <a:rect l="l" t="t" r="r" b="b"/>
              <a:pathLst>
                <a:path w="1231" h="1698" extrusionOk="0">
                  <a:moveTo>
                    <a:pt x="1196" y="1"/>
                  </a:moveTo>
                  <a:cubicBezTo>
                    <a:pt x="1188" y="1"/>
                    <a:pt x="1179" y="8"/>
                    <a:pt x="1175" y="15"/>
                  </a:cubicBezTo>
                  <a:cubicBezTo>
                    <a:pt x="1171" y="23"/>
                    <a:pt x="615" y="1164"/>
                    <a:pt x="13" y="1652"/>
                  </a:cubicBezTo>
                  <a:cubicBezTo>
                    <a:pt x="0" y="1660"/>
                    <a:pt x="0" y="1677"/>
                    <a:pt x="9" y="1686"/>
                  </a:cubicBezTo>
                  <a:cubicBezTo>
                    <a:pt x="14" y="1693"/>
                    <a:pt x="21" y="1698"/>
                    <a:pt x="30" y="1698"/>
                  </a:cubicBezTo>
                  <a:cubicBezTo>
                    <a:pt x="35" y="1698"/>
                    <a:pt x="42" y="1695"/>
                    <a:pt x="47" y="1690"/>
                  </a:cubicBezTo>
                  <a:cubicBezTo>
                    <a:pt x="658" y="1198"/>
                    <a:pt x="1217" y="48"/>
                    <a:pt x="1222" y="36"/>
                  </a:cubicBezTo>
                  <a:cubicBezTo>
                    <a:pt x="1230" y="23"/>
                    <a:pt x="1226" y="6"/>
                    <a:pt x="1209" y="2"/>
                  </a:cubicBezTo>
                  <a:lnTo>
                    <a:pt x="1201" y="2"/>
                  </a:lnTo>
                  <a:cubicBezTo>
                    <a:pt x="1199" y="1"/>
                    <a:pt x="1197" y="1"/>
                    <a:pt x="11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229550" y="2347525"/>
              <a:ext cx="50925" cy="14375"/>
            </a:xfrm>
            <a:custGeom>
              <a:avLst/>
              <a:gdLst/>
              <a:ahLst/>
              <a:cxnLst/>
              <a:rect l="l" t="t" r="r" b="b"/>
              <a:pathLst>
                <a:path w="2037" h="575" extrusionOk="0">
                  <a:moveTo>
                    <a:pt x="2007" y="0"/>
                  </a:moveTo>
                  <a:cubicBezTo>
                    <a:pt x="2004" y="0"/>
                    <a:pt x="2001" y="2"/>
                    <a:pt x="1998" y="2"/>
                  </a:cubicBezTo>
                  <a:cubicBezTo>
                    <a:pt x="1986" y="6"/>
                    <a:pt x="796" y="520"/>
                    <a:pt x="44" y="520"/>
                  </a:cubicBezTo>
                  <a:cubicBezTo>
                    <a:pt x="38" y="520"/>
                    <a:pt x="32" y="520"/>
                    <a:pt x="26" y="520"/>
                  </a:cubicBezTo>
                  <a:cubicBezTo>
                    <a:pt x="13" y="520"/>
                    <a:pt x="0" y="532"/>
                    <a:pt x="0" y="549"/>
                  </a:cubicBezTo>
                  <a:cubicBezTo>
                    <a:pt x="0" y="562"/>
                    <a:pt x="13" y="575"/>
                    <a:pt x="26" y="575"/>
                  </a:cubicBezTo>
                  <a:cubicBezTo>
                    <a:pt x="29" y="575"/>
                    <a:pt x="32" y="575"/>
                    <a:pt x="35" y="575"/>
                  </a:cubicBezTo>
                  <a:cubicBezTo>
                    <a:pt x="799" y="575"/>
                    <a:pt x="2007" y="57"/>
                    <a:pt x="2019" y="49"/>
                  </a:cubicBezTo>
                  <a:cubicBezTo>
                    <a:pt x="2032" y="45"/>
                    <a:pt x="2036" y="28"/>
                    <a:pt x="2032" y="15"/>
                  </a:cubicBezTo>
                  <a:cubicBezTo>
                    <a:pt x="2028" y="6"/>
                    <a:pt x="2019" y="2"/>
                    <a:pt x="2011" y="2"/>
                  </a:cubicBezTo>
                  <a:cubicBezTo>
                    <a:pt x="2009" y="1"/>
                    <a:pt x="2008" y="0"/>
                    <a:pt x="2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235800" y="2321150"/>
              <a:ext cx="47900" cy="23800"/>
            </a:xfrm>
            <a:custGeom>
              <a:avLst/>
              <a:gdLst/>
              <a:ahLst/>
              <a:cxnLst/>
              <a:rect l="l" t="t" r="r" b="b"/>
              <a:pathLst>
                <a:path w="1916" h="952" extrusionOk="0">
                  <a:moveTo>
                    <a:pt x="35" y="1"/>
                  </a:moveTo>
                  <a:cubicBezTo>
                    <a:pt x="13" y="1"/>
                    <a:pt x="1" y="31"/>
                    <a:pt x="13" y="48"/>
                  </a:cubicBezTo>
                  <a:cubicBezTo>
                    <a:pt x="569" y="641"/>
                    <a:pt x="1816" y="938"/>
                    <a:pt x="1871" y="951"/>
                  </a:cubicBezTo>
                  <a:cubicBezTo>
                    <a:pt x="1874" y="952"/>
                    <a:pt x="1876" y="952"/>
                    <a:pt x="1879" y="952"/>
                  </a:cubicBezTo>
                  <a:cubicBezTo>
                    <a:pt x="1907" y="952"/>
                    <a:pt x="1915" y="908"/>
                    <a:pt x="1884" y="900"/>
                  </a:cubicBezTo>
                  <a:cubicBezTo>
                    <a:pt x="1871" y="896"/>
                    <a:pt x="599" y="591"/>
                    <a:pt x="56" y="9"/>
                  </a:cubicBezTo>
                  <a:cubicBezTo>
                    <a:pt x="52" y="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264975" y="2292650"/>
              <a:ext cx="18675" cy="49325"/>
            </a:xfrm>
            <a:custGeom>
              <a:avLst/>
              <a:gdLst/>
              <a:ahLst/>
              <a:cxnLst/>
              <a:rect l="l" t="t" r="r" b="b"/>
              <a:pathLst>
                <a:path w="747" h="1973" extrusionOk="0">
                  <a:moveTo>
                    <a:pt x="26" y="0"/>
                  </a:moveTo>
                  <a:cubicBezTo>
                    <a:pt x="9" y="0"/>
                    <a:pt x="0" y="13"/>
                    <a:pt x="0" y="25"/>
                  </a:cubicBezTo>
                  <a:cubicBezTo>
                    <a:pt x="59" y="819"/>
                    <a:pt x="687" y="1947"/>
                    <a:pt x="696" y="1960"/>
                  </a:cubicBezTo>
                  <a:cubicBezTo>
                    <a:pt x="701" y="1968"/>
                    <a:pt x="708" y="1972"/>
                    <a:pt x="716" y="1972"/>
                  </a:cubicBezTo>
                  <a:cubicBezTo>
                    <a:pt x="721" y="1972"/>
                    <a:pt x="725" y="1971"/>
                    <a:pt x="730" y="1968"/>
                  </a:cubicBezTo>
                  <a:cubicBezTo>
                    <a:pt x="742" y="1960"/>
                    <a:pt x="747" y="1947"/>
                    <a:pt x="742" y="1934"/>
                  </a:cubicBezTo>
                  <a:cubicBezTo>
                    <a:pt x="734" y="1921"/>
                    <a:pt x="110" y="806"/>
                    <a:pt x="51" y="25"/>
                  </a:cubicBezTo>
                  <a:cubicBezTo>
                    <a:pt x="51" y="9"/>
                    <a:pt x="43" y="0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286800" y="2290800"/>
              <a:ext cx="19550" cy="50400"/>
            </a:xfrm>
            <a:custGeom>
              <a:avLst/>
              <a:gdLst/>
              <a:ahLst/>
              <a:cxnLst/>
              <a:rect l="l" t="t" r="r" b="b"/>
              <a:pathLst>
                <a:path w="782" h="2016" extrusionOk="0">
                  <a:moveTo>
                    <a:pt x="749" y="1"/>
                  </a:moveTo>
                  <a:cubicBezTo>
                    <a:pt x="740" y="1"/>
                    <a:pt x="734" y="8"/>
                    <a:pt x="730" y="15"/>
                  </a:cubicBezTo>
                  <a:cubicBezTo>
                    <a:pt x="353" y="638"/>
                    <a:pt x="9" y="1966"/>
                    <a:pt x="5" y="1983"/>
                  </a:cubicBezTo>
                  <a:cubicBezTo>
                    <a:pt x="0" y="2003"/>
                    <a:pt x="17" y="2015"/>
                    <a:pt x="34" y="2015"/>
                  </a:cubicBezTo>
                  <a:cubicBezTo>
                    <a:pt x="45" y="2015"/>
                    <a:pt x="57" y="2009"/>
                    <a:pt x="60" y="1995"/>
                  </a:cubicBezTo>
                  <a:cubicBezTo>
                    <a:pt x="60" y="1978"/>
                    <a:pt x="404" y="659"/>
                    <a:pt x="777" y="40"/>
                  </a:cubicBezTo>
                  <a:cubicBezTo>
                    <a:pt x="781" y="27"/>
                    <a:pt x="781" y="15"/>
                    <a:pt x="769" y="6"/>
                  </a:cubicBezTo>
                  <a:cubicBezTo>
                    <a:pt x="764" y="2"/>
                    <a:pt x="760" y="2"/>
                    <a:pt x="756" y="2"/>
                  </a:cubicBezTo>
                  <a:cubicBezTo>
                    <a:pt x="753" y="1"/>
                    <a:pt x="751" y="1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290100" y="2314700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41" y="0"/>
                  </a:moveTo>
                  <a:cubicBezTo>
                    <a:pt x="1833" y="0"/>
                    <a:pt x="1828" y="4"/>
                    <a:pt x="1824" y="9"/>
                  </a:cubicBezTo>
                  <a:cubicBezTo>
                    <a:pt x="1311" y="467"/>
                    <a:pt x="34" y="1145"/>
                    <a:pt x="22" y="1150"/>
                  </a:cubicBezTo>
                  <a:cubicBezTo>
                    <a:pt x="5" y="1158"/>
                    <a:pt x="0" y="1175"/>
                    <a:pt x="9" y="1184"/>
                  </a:cubicBezTo>
                  <a:cubicBezTo>
                    <a:pt x="14" y="1195"/>
                    <a:pt x="22" y="1201"/>
                    <a:pt x="30" y="1201"/>
                  </a:cubicBezTo>
                  <a:cubicBezTo>
                    <a:pt x="34" y="1201"/>
                    <a:pt x="38" y="1199"/>
                    <a:pt x="43" y="1196"/>
                  </a:cubicBezTo>
                  <a:cubicBezTo>
                    <a:pt x="55" y="1192"/>
                    <a:pt x="1341" y="509"/>
                    <a:pt x="1858" y="47"/>
                  </a:cubicBezTo>
                  <a:cubicBezTo>
                    <a:pt x="1867" y="38"/>
                    <a:pt x="1867" y="21"/>
                    <a:pt x="1858" y="9"/>
                  </a:cubicBezTo>
                  <a:cubicBezTo>
                    <a:pt x="1854" y="4"/>
                    <a:pt x="1845" y="0"/>
                    <a:pt x="1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289875" y="2345775"/>
              <a:ext cx="65250" cy="4575"/>
            </a:xfrm>
            <a:custGeom>
              <a:avLst/>
              <a:gdLst/>
              <a:ahLst/>
              <a:cxnLst/>
              <a:rect l="l" t="t" r="r" b="b"/>
              <a:pathLst>
                <a:path w="2610" h="183" extrusionOk="0">
                  <a:moveTo>
                    <a:pt x="479" y="0"/>
                  </a:moveTo>
                  <a:cubicBezTo>
                    <a:pt x="292" y="0"/>
                    <a:pt x="133" y="8"/>
                    <a:pt x="26" y="25"/>
                  </a:cubicBezTo>
                  <a:cubicBezTo>
                    <a:pt x="14" y="25"/>
                    <a:pt x="1" y="42"/>
                    <a:pt x="5" y="55"/>
                  </a:cubicBezTo>
                  <a:cubicBezTo>
                    <a:pt x="9" y="66"/>
                    <a:pt x="19" y="77"/>
                    <a:pt x="30" y="77"/>
                  </a:cubicBezTo>
                  <a:cubicBezTo>
                    <a:pt x="31" y="77"/>
                    <a:pt x="33" y="77"/>
                    <a:pt x="35" y="76"/>
                  </a:cubicBezTo>
                  <a:cubicBezTo>
                    <a:pt x="136" y="60"/>
                    <a:pt x="286" y="53"/>
                    <a:pt x="465" y="53"/>
                  </a:cubicBezTo>
                  <a:cubicBezTo>
                    <a:pt x="1246" y="53"/>
                    <a:pt x="2562" y="182"/>
                    <a:pt x="2580" y="182"/>
                  </a:cubicBezTo>
                  <a:cubicBezTo>
                    <a:pt x="2597" y="182"/>
                    <a:pt x="2605" y="174"/>
                    <a:pt x="2609" y="161"/>
                  </a:cubicBezTo>
                  <a:cubicBezTo>
                    <a:pt x="2609" y="144"/>
                    <a:pt x="2601" y="131"/>
                    <a:pt x="2584" y="131"/>
                  </a:cubicBezTo>
                  <a:cubicBezTo>
                    <a:pt x="2554" y="127"/>
                    <a:pt x="2228" y="93"/>
                    <a:pt x="1812" y="64"/>
                  </a:cubicBezTo>
                  <a:cubicBezTo>
                    <a:pt x="1387" y="32"/>
                    <a:pt x="871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287025" y="2350325"/>
              <a:ext cx="50075" cy="45925"/>
            </a:xfrm>
            <a:custGeom>
              <a:avLst/>
              <a:gdLst/>
              <a:ahLst/>
              <a:cxnLst/>
              <a:rect l="l" t="t" r="r" b="b"/>
              <a:pathLst>
                <a:path w="2003" h="1837" extrusionOk="0">
                  <a:moveTo>
                    <a:pt x="34" y="0"/>
                  </a:moveTo>
                  <a:cubicBezTo>
                    <a:pt x="26" y="0"/>
                    <a:pt x="13" y="5"/>
                    <a:pt x="9" y="13"/>
                  </a:cubicBezTo>
                  <a:cubicBezTo>
                    <a:pt x="0" y="26"/>
                    <a:pt x="9" y="43"/>
                    <a:pt x="22" y="51"/>
                  </a:cubicBezTo>
                  <a:cubicBezTo>
                    <a:pt x="827" y="501"/>
                    <a:pt x="1939" y="1811"/>
                    <a:pt x="1951" y="1828"/>
                  </a:cubicBezTo>
                  <a:cubicBezTo>
                    <a:pt x="1956" y="1833"/>
                    <a:pt x="1963" y="1836"/>
                    <a:pt x="1971" y="1836"/>
                  </a:cubicBezTo>
                  <a:cubicBezTo>
                    <a:pt x="1977" y="1836"/>
                    <a:pt x="1984" y="1834"/>
                    <a:pt x="1990" y="1828"/>
                  </a:cubicBezTo>
                  <a:cubicBezTo>
                    <a:pt x="1998" y="1820"/>
                    <a:pt x="2002" y="1803"/>
                    <a:pt x="1990" y="1794"/>
                  </a:cubicBezTo>
                  <a:cubicBezTo>
                    <a:pt x="1981" y="1778"/>
                    <a:pt x="861" y="458"/>
                    <a:pt x="47" y="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284575" y="2349150"/>
              <a:ext cx="7250" cy="62950"/>
            </a:xfrm>
            <a:custGeom>
              <a:avLst/>
              <a:gdLst/>
              <a:ahLst/>
              <a:cxnLst/>
              <a:rect l="l" t="t" r="r" b="b"/>
              <a:pathLst>
                <a:path w="290" h="2518" extrusionOk="0">
                  <a:moveTo>
                    <a:pt x="30" y="1"/>
                  </a:moveTo>
                  <a:cubicBezTo>
                    <a:pt x="13" y="1"/>
                    <a:pt x="1" y="13"/>
                    <a:pt x="5" y="26"/>
                  </a:cubicBezTo>
                  <a:cubicBezTo>
                    <a:pt x="26" y="718"/>
                    <a:pt x="213" y="2461"/>
                    <a:pt x="234" y="2503"/>
                  </a:cubicBezTo>
                  <a:cubicBezTo>
                    <a:pt x="237" y="2513"/>
                    <a:pt x="248" y="2517"/>
                    <a:pt x="258" y="2517"/>
                  </a:cubicBezTo>
                  <a:cubicBezTo>
                    <a:pt x="261" y="2517"/>
                    <a:pt x="265" y="2517"/>
                    <a:pt x="268" y="2516"/>
                  </a:cubicBezTo>
                  <a:cubicBezTo>
                    <a:pt x="281" y="2512"/>
                    <a:pt x="289" y="2495"/>
                    <a:pt x="281" y="2482"/>
                  </a:cubicBezTo>
                  <a:cubicBezTo>
                    <a:pt x="268" y="2423"/>
                    <a:pt x="81" y="743"/>
                    <a:pt x="56" y="26"/>
                  </a:cubicBezTo>
                  <a:cubicBezTo>
                    <a:pt x="56" y="13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274400" y="2336325"/>
              <a:ext cx="22200" cy="20600"/>
            </a:xfrm>
            <a:custGeom>
              <a:avLst/>
              <a:gdLst/>
              <a:ahLst/>
              <a:cxnLst/>
              <a:rect l="l" t="t" r="r" b="b"/>
              <a:pathLst>
                <a:path w="888" h="824" extrusionOk="0">
                  <a:moveTo>
                    <a:pt x="442" y="0"/>
                  </a:moveTo>
                  <a:cubicBezTo>
                    <a:pt x="239" y="0"/>
                    <a:pt x="65" y="145"/>
                    <a:pt x="35" y="353"/>
                  </a:cubicBezTo>
                  <a:cubicBezTo>
                    <a:pt x="1" y="577"/>
                    <a:pt x="158" y="785"/>
                    <a:pt x="382" y="819"/>
                  </a:cubicBezTo>
                  <a:cubicBezTo>
                    <a:pt x="403" y="822"/>
                    <a:pt x="423" y="824"/>
                    <a:pt x="444" y="824"/>
                  </a:cubicBezTo>
                  <a:cubicBezTo>
                    <a:pt x="644" y="824"/>
                    <a:pt x="822" y="675"/>
                    <a:pt x="853" y="471"/>
                  </a:cubicBezTo>
                  <a:cubicBezTo>
                    <a:pt x="887" y="246"/>
                    <a:pt x="730" y="34"/>
                    <a:pt x="505" y="5"/>
                  </a:cubicBezTo>
                  <a:cubicBezTo>
                    <a:pt x="484" y="2"/>
                    <a:pt x="463" y="0"/>
                    <a:pt x="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004925" y="2356975"/>
              <a:ext cx="145225" cy="144000"/>
            </a:xfrm>
            <a:custGeom>
              <a:avLst/>
              <a:gdLst/>
              <a:ahLst/>
              <a:cxnLst/>
              <a:rect l="l" t="t" r="r" b="b"/>
              <a:pathLst>
                <a:path w="5809" h="5760" extrusionOk="0">
                  <a:moveTo>
                    <a:pt x="3664" y="0"/>
                  </a:moveTo>
                  <a:cubicBezTo>
                    <a:pt x="3226" y="0"/>
                    <a:pt x="2730" y="328"/>
                    <a:pt x="2759" y="1257"/>
                  </a:cubicBezTo>
                  <a:cubicBezTo>
                    <a:pt x="2719" y="1039"/>
                    <a:pt x="2360" y="502"/>
                    <a:pt x="1896" y="502"/>
                  </a:cubicBezTo>
                  <a:cubicBezTo>
                    <a:pt x="1729" y="502"/>
                    <a:pt x="1548" y="572"/>
                    <a:pt x="1364" y="752"/>
                  </a:cubicBezTo>
                  <a:cubicBezTo>
                    <a:pt x="672" y="1435"/>
                    <a:pt x="1694" y="2258"/>
                    <a:pt x="1694" y="2258"/>
                  </a:cubicBezTo>
                  <a:cubicBezTo>
                    <a:pt x="1459" y="2191"/>
                    <a:pt x="1241" y="2151"/>
                    <a:pt x="1046" y="2151"/>
                  </a:cubicBezTo>
                  <a:cubicBezTo>
                    <a:pt x="673" y="2151"/>
                    <a:pt x="383" y="2299"/>
                    <a:pt x="210" y="2695"/>
                  </a:cubicBezTo>
                  <a:cubicBezTo>
                    <a:pt x="0" y="3178"/>
                    <a:pt x="368" y="3689"/>
                    <a:pt x="1116" y="3689"/>
                  </a:cubicBezTo>
                  <a:cubicBezTo>
                    <a:pt x="1307" y="3689"/>
                    <a:pt x="1522" y="3656"/>
                    <a:pt x="1758" y="3581"/>
                  </a:cubicBezTo>
                  <a:lnTo>
                    <a:pt x="1758" y="3581"/>
                  </a:lnTo>
                  <a:cubicBezTo>
                    <a:pt x="918" y="3891"/>
                    <a:pt x="897" y="4816"/>
                    <a:pt x="1304" y="5083"/>
                  </a:cubicBezTo>
                  <a:cubicBezTo>
                    <a:pt x="1439" y="5173"/>
                    <a:pt x="1595" y="5232"/>
                    <a:pt x="1765" y="5232"/>
                  </a:cubicBezTo>
                  <a:cubicBezTo>
                    <a:pt x="2104" y="5232"/>
                    <a:pt x="2495" y="4997"/>
                    <a:pt x="2857" y="4307"/>
                  </a:cubicBezTo>
                  <a:lnTo>
                    <a:pt x="2857" y="4307"/>
                  </a:lnTo>
                  <a:cubicBezTo>
                    <a:pt x="2631" y="5011"/>
                    <a:pt x="2988" y="5760"/>
                    <a:pt x="3586" y="5760"/>
                  </a:cubicBezTo>
                  <a:cubicBezTo>
                    <a:pt x="3607" y="5760"/>
                    <a:pt x="3628" y="5759"/>
                    <a:pt x="3650" y="5757"/>
                  </a:cubicBezTo>
                  <a:cubicBezTo>
                    <a:pt x="4286" y="5702"/>
                    <a:pt x="4655" y="4998"/>
                    <a:pt x="3989" y="4086"/>
                  </a:cubicBezTo>
                  <a:lnTo>
                    <a:pt x="3989" y="4086"/>
                  </a:lnTo>
                  <a:cubicBezTo>
                    <a:pt x="4222" y="4403"/>
                    <a:pt x="4520" y="4557"/>
                    <a:pt x="4773" y="4557"/>
                  </a:cubicBezTo>
                  <a:cubicBezTo>
                    <a:pt x="4929" y="4557"/>
                    <a:pt x="5068" y="4498"/>
                    <a:pt x="5164" y="4383"/>
                  </a:cubicBezTo>
                  <a:cubicBezTo>
                    <a:pt x="5410" y="4078"/>
                    <a:pt x="5809" y="3263"/>
                    <a:pt x="4494" y="2860"/>
                  </a:cubicBezTo>
                  <a:lnTo>
                    <a:pt x="4494" y="2860"/>
                  </a:lnTo>
                  <a:cubicBezTo>
                    <a:pt x="4523" y="2865"/>
                    <a:pt x="4554" y="2868"/>
                    <a:pt x="4586" y="2868"/>
                  </a:cubicBezTo>
                  <a:cubicBezTo>
                    <a:pt x="4988" y="2868"/>
                    <a:pt x="5569" y="2487"/>
                    <a:pt x="5601" y="2118"/>
                  </a:cubicBezTo>
                  <a:cubicBezTo>
                    <a:pt x="5624" y="1837"/>
                    <a:pt x="5453" y="1285"/>
                    <a:pt x="4928" y="1285"/>
                  </a:cubicBezTo>
                  <a:cubicBezTo>
                    <a:pt x="4699" y="1285"/>
                    <a:pt x="4403" y="1390"/>
                    <a:pt x="4027" y="1668"/>
                  </a:cubicBezTo>
                  <a:cubicBezTo>
                    <a:pt x="4485" y="943"/>
                    <a:pt x="4485" y="311"/>
                    <a:pt x="4027" y="82"/>
                  </a:cubicBezTo>
                  <a:cubicBezTo>
                    <a:pt x="3922" y="30"/>
                    <a:pt x="3796" y="0"/>
                    <a:pt x="36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031675" y="2385650"/>
              <a:ext cx="96050" cy="91600"/>
            </a:xfrm>
            <a:custGeom>
              <a:avLst/>
              <a:gdLst/>
              <a:ahLst/>
              <a:cxnLst/>
              <a:rect l="l" t="t" r="r" b="b"/>
              <a:pathLst>
                <a:path w="3842" h="3664" extrusionOk="0">
                  <a:moveTo>
                    <a:pt x="1716" y="0"/>
                  </a:moveTo>
                  <a:cubicBezTo>
                    <a:pt x="1648" y="0"/>
                    <a:pt x="1571" y="16"/>
                    <a:pt x="1485" y="51"/>
                  </a:cubicBezTo>
                  <a:cubicBezTo>
                    <a:pt x="900" y="288"/>
                    <a:pt x="1316" y="1043"/>
                    <a:pt x="1316" y="1043"/>
                  </a:cubicBezTo>
                  <a:cubicBezTo>
                    <a:pt x="1097" y="872"/>
                    <a:pt x="892" y="761"/>
                    <a:pt x="698" y="761"/>
                  </a:cubicBezTo>
                  <a:cubicBezTo>
                    <a:pt x="564" y="761"/>
                    <a:pt x="435" y="814"/>
                    <a:pt x="311" y="937"/>
                  </a:cubicBezTo>
                  <a:cubicBezTo>
                    <a:pt x="1" y="1238"/>
                    <a:pt x="234" y="1794"/>
                    <a:pt x="1032" y="1853"/>
                  </a:cubicBezTo>
                  <a:cubicBezTo>
                    <a:pt x="1023" y="1853"/>
                    <a:pt x="1014" y="1853"/>
                    <a:pt x="1006" y="1853"/>
                  </a:cubicBezTo>
                  <a:cubicBezTo>
                    <a:pt x="439" y="1853"/>
                    <a:pt x="211" y="2396"/>
                    <a:pt x="383" y="2655"/>
                  </a:cubicBezTo>
                  <a:cubicBezTo>
                    <a:pt x="475" y="2791"/>
                    <a:pt x="619" y="2894"/>
                    <a:pt x="817" y="2894"/>
                  </a:cubicBezTo>
                  <a:cubicBezTo>
                    <a:pt x="1002" y="2894"/>
                    <a:pt x="1234" y="2804"/>
                    <a:pt x="1515" y="2566"/>
                  </a:cubicBezTo>
                  <a:lnTo>
                    <a:pt x="1515" y="2566"/>
                  </a:lnTo>
                  <a:cubicBezTo>
                    <a:pt x="1197" y="2952"/>
                    <a:pt x="1244" y="3516"/>
                    <a:pt x="1642" y="3639"/>
                  </a:cubicBezTo>
                  <a:cubicBezTo>
                    <a:pt x="1697" y="3656"/>
                    <a:pt x="1751" y="3664"/>
                    <a:pt x="1803" y="3664"/>
                  </a:cubicBezTo>
                  <a:cubicBezTo>
                    <a:pt x="2138" y="3664"/>
                    <a:pt x="2411" y="3329"/>
                    <a:pt x="2257" y="2710"/>
                  </a:cubicBezTo>
                  <a:lnTo>
                    <a:pt x="2257" y="2710"/>
                  </a:lnTo>
                  <a:cubicBezTo>
                    <a:pt x="2339" y="3032"/>
                    <a:pt x="2553" y="3216"/>
                    <a:pt x="2751" y="3216"/>
                  </a:cubicBezTo>
                  <a:cubicBezTo>
                    <a:pt x="2800" y="3216"/>
                    <a:pt x="2849" y="3205"/>
                    <a:pt x="2894" y="3181"/>
                  </a:cubicBezTo>
                  <a:cubicBezTo>
                    <a:pt x="3118" y="3058"/>
                    <a:pt x="3560" y="2659"/>
                    <a:pt x="2864" y="2095"/>
                  </a:cubicBezTo>
                  <a:lnTo>
                    <a:pt x="2864" y="2095"/>
                  </a:lnTo>
                  <a:cubicBezTo>
                    <a:pt x="2939" y="2142"/>
                    <a:pt x="3045" y="2164"/>
                    <a:pt x="3158" y="2164"/>
                  </a:cubicBezTo>
                  <a:cubicBezTo>
                    <a:pt x="3385" y="2164"/>
                    <a:pt x="3637" y="2075"/>
                    <a:pt x="3716" y="1917"/>
                  </a:cubicBezTo>
                  <a:cubicBezTo>
                    <a:pt x="3817" y="1719"/>
                    <a:pt x="3842" y="1205"/>
                    <a:pt x="3253" y="1205"/>
                  </a:cubicBezTo>
                  <a:cubicBezTo>
                    <a:pt x="3147" y="1205"/>
                    <a:pt x="3021" y="1221"/>
                    <a:pt x="2872" y="1259"/>
                  </a:cubicBezTo>
                  <a:cubicBezTo>
                    <a:pt x="3326" y="933"/>
                    <a:pt x="3483" y="547"/>
                    <a:pt x="3263" y="301"/>
                  </a:cubicBezTo>
                  <a:cubicBezTo>
                    <a:pt x="3170" y="196"/>
                    <a:pt x="3019" y="119"/>
                    <a:pt x="2853" y="119"/>
                  </a:cubicBezTo>
                  <a:cubicBezTo>
                    <a:pt x="2623" y="119"/>
                    <a:pt x="2367" y="268"/>
                    <a:pt x="2206" y="700"/>
                  </a:cubicBezTo>
                  <a:cubicBezTo>
                    <a:pt x="2243" y="533"/>
                    <a:pt x="2121" y="0"/>
                    <a:pt x="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072400" y="24195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477" y="0"/>
                  </a:moveTo>
                  <a:cubicBezTo>
                    <a:pt x="457" y="0"/>
                    <a:pt x="437" y="2"/>
                    <a:pt x="416" y="4"/>
                  </a:cubicBezTo>
                  <a:cubicBezTo>
                    <a:pt x="170" y="34"/>
                    <a:pt x="1" y="259"/>
                    <a:pt x="30" y="500"/>
                  </a:cubicBezTo>
                  <a:cubicBezTo>
                    <a:pt x="62" y="745"/>
                    <a:pt x="267" y="890"/>
                    <a:pt x="475" y="890"/>
                  </a:cubicBezTo>
                  <a:cubicBezTo>
                    <a:pt x="603" y="890"/>
                    <a:pt x="732" y="836"/>
                    <a:pt x="823" y="717"/>
                  </a:cubicBezTo>
                  <a:cubicBezTo>
                    <a:pt x="1053" y="419"/>
                    <a:pt x="832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070700" y="2408850"/>
              <a:ext cx="8950" cy="16250"/>
            </a:xfrm>
            <a:custGeom>
              <a:avLst/>
              <a:gdLst/>
              <a:ahLst/>
              <a:cxnLst/>
              <a:rect l="l" t="t" r="r" b="b"/>
              <a:pathLst>
                <a:path w="358" h="650" extrusionOk="0">
                  <a:moveTo>
                    <a:pt x="1" y="1"/>
                  </a:moveTo>
                  <a:cubicBezTo>
                    <a:pt x="5" y="221"/>
                    <a:pt x="327" y="633"/>
                    <a:pt x="340" y="650"/>
                  </a:cubicBezTo>
                  <a:lnTo>
                    <a:pt x="357" y="637"/>
                  </a:lnTo>
                  <a:cubicBezTo>
                    <a:pt x="357" y="633"/>
                    <a:pt x="26" y="213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079825" y="2407150"/>
              <a:ext cx="3625" cy="15825"/>
            </a:xfrm>
            <a:custGeom>
              <a:avLst/>
              <a:gdLst/>
              <a:ahLst/>
              <a:cxnLst/>
              <a:rect l="l" t="t" r="r" b="b"/>
              <a:pathLst>
                <a:path w="145" h="633" extrusionOk="0">
                  <a:moveTo>
                    <a:pt x="128" y="1"/>
                  </a:moveTo>
                  <a:cubicBezTo>
                    <a:pt x="1" y="187"/>
                    <a:pt x="73" y="616"/>
                    <a:pt x="73" y="633"/>
                  </a:cubicBezTo>
                  <a:lnTo>
                    <a:pt x="98" y="628"/>
                  </a:lnTo>
                  <a:cubicBezTo>
                    <a:pt x="98" y="624"/>
                    <a:pt x="22" y="192"/>
                    <a:pt x="145" y="13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1085875" y="2411725"/>
              <a:ext cx="8400" cy="11475"/>
            </a:xfrm>
            <a:custGeom>
              <a:avLst/>
              <a:gdLst/>
              <a:ahLst/>
              <a:cxnLst/>
              <a:rect l="l" t="t" r="r" b="b"/>
              <a:pathLst>
                <a:path w="336" h="459" extrusionOk="0">
                  <a:moveTo>
                    <a:pt x="327" y="0"/>
                  </a:moveTo>
                  <a:cubicBezTo>
                    <a:pt x="174" y="72"/>
                    <a:pt x="9" y="433"/>
                    <a:pt x="0" y="450"/>
                  </a:cubicBezTo>
                  <a:lnTo>
                    <a:pt x="22" y="458"/>
                  </a:lnTo>
                  <a:cubicBezTo>
                    <a:pt x="26" y="454"/>
                    <a:pt x="195" y="89"/>
                    <a:pt x="335" y="2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1089900" y="2421950"/>
              <a:ext cx="9875" cy="4850"/>
            </a:xfrm>
            <a:custGeom>
              <a:avLst/>
              <a:gdLst/>
              <a:ahLst/>
              <a:cxnLst/>
              <a:rect l="l" t="t" r="r" b="b"/>
              <a:pathLst>
                <a:path w="395" h="194" extrusionOk="0">
                  <a:moveTo>
                    <a:pt x="367" y="1"/>
                  </a:moveTo>
                  <a:cubicBezTo>
                    <a:pt x="203" y="1"/>
                    <a:pt x="9" y="168"/>
                    <a:pt x="0" y="172"/>
                  </a:cubicBezTo>
                  <a:lnTo>
                    <a:pt x="17" y="193"/>
                  </a:lnTo>
                  <a:cubicBezTo>
                    <a:pt x="21" y="189"/>
                    <a:pt x="211" y="26"/>
                    <a:pt x="364" y="26"/>
                  </a:cubicBezTo>
                  <a:cubicBezTo>
                    <a:pt x="373" y="26"/>
                    <a:pt x="382" y="27"/>
                    <a:pt x="391" y="28"/>
                  </a:cubicBezTo>
                  <a:lnTo>
                    <a:pt x="395" y="3"/>
                  </a:lnTo>
                  <a:cubicBezTo>
                    <a:pt x="386" y="1"/>
                    <a:pt x="37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1091175" y="2430700"/>
              <a:ext cx="10625" cy="4050"/>
            </a:xfrm>
            <a:custGeom>
              <a:avLst/>
              <a:gdLst/>
              <a:ahLst/>
              <a:cxnLst/>
              <a:rect l="l" t="t" r="r" b="b"/>
              <a:pathLst>
                <a:path w="425" h="162" extrusionOk="0">
                  <a:moveTo>
                    <a:pt x="0" y="0"/>
                  </a:moveTo>
                  <a:lnTo>
                    <a:pt x="0" y="26"/>
                  </a:lnTo>
                  <a:cubicBezTo>
                    <a:pt x="5" y="26"/>
                    <a:pt x="302" y="55"/>
                    <a:pt x="408" y="162"/>
                  </a:cubicBezTo>
                  <a:lnTo>
                    <a:pt x="425" y="145"/>
                  </a:lnTo>
                  <a:cubicBezTo>
                    <a:pt x="310" y="30"/>
                    <a:pt x="13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1089050" y="2435900"/>
              <a:ext cx="6800" cy="10300"/>
            </a:xfrm>
            <a:custGeom>
              <a:avLst/>
              <a:gdLst/>
              <a:ahLst/>
              <a:cxnLst/>
              <a:rect l="l" t="t" r="r" b="b"/>
              <a:pathLst>
                <a:path w="272" h="412" extrusionOk="0">
                  <a:moveTo>
                    <a:pt x="13" y="0"/>
                  </a:moveTo>
                  <a:lnTo>
                    <a:pt x="1" y="21"/>
                  </a:lnTo>
                  <a:cubicBezTo>
                    <a:pt x="1" y="21"/>
                    <a:pt x="145" y="123"/>
                    <a:pt x="251" y="412"/>
                  </a:cubicBezTo>
                  <a:lnTo>
                    <a:pt x="272" y="403"/>
                  </a:lnTo>
                  <a:cubicBezTo>
                    <a:pt x="166" y="106"/>
                    <a:pt x="18" y="4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1083750" y="2436950"/>
              <a:ext cx="4050" cy="13700"/>
            </a:xfrm>
            <a:custGeom>
              <a:avLst/>
              <a:gdLst/>
              <a:ahLst/>
              <a:cxnLst/>
              <a:rect l="l" t="t" r="r" b="b"/>
              <a:pathLst>
                <a:path w="162" h="548" extrusionOk="0">
                  <a:moveTo>
                    <a:pt x="56" y="1"/>
                  </a:moveTo>
                  <a:lnTo>
                    <a:pt x="30" y="9"/>
                  </a:lnTo>
                  <a:cubicBezTo>
                    <a:pt x="94" y="183"/>
                    <a:pt x="81" y="374"/>
                    <a:pt x="0" y="535"/>
                  </a:cubicBezTo>
                  <a:lnTo>
                    <a:pt x="22" y="548"/>
                  </a:lnTo>
                  <a:cubicBezTo>
                    <a:pt x="162" y="242"/>
                    <a:pt x="60" y="9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1064675" y="2420525"/>
              <a:ext cx="10825" cy="7875"/>
            </a:xfrm>
            <a:custGeom>
              <a:avLst/>
              <a:gdLst/>
              <a:ahLst/>
              <a:cxnLst/>
              <a:rect l="l" t="t" r="r" b="b"/>
              <a:pathLst>
                <a:path w="433" h="315" extrusionOk="0">
                  <a:moveTo>
                    <a:pt x="21" y="0"/>
                  </a:moveTo>
                  <a:lnTo>
                    <a:pt x="0" y="13"/>
                  </a:lnTo>
                  <a:cubicBezTo>
                    <a:pt x="199" y="306"/>
                    <a:pt x="424" y="314"/>
                    <a:pt x="433" y="314"/>
                  </a:cubicBezTo>
                  <a:lnTo>
                    <a:pt x="433" y="293"/>
                  </a:lnTo>
                  <a:cubicBezTo>
                    <a:pt x="433" y="289"/>
                    <a:pt x="212" y="28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1060525" y="2433025"/>
              <a:ext cx="17000" cy="4125"/>
            </a:xfrm>
            <a:custGeom>
              <a:avLst/>
              <a:gdLst/>
              <a:ahLst/>
              <a:cxnLst/>
              <a:rect l="l" t="t" r="r" b="b"/>
              <a:pathLst>
                <a:path w="680" h="165" extrusionOk="0">
                  <a:moveTo>
                    <a:pt x="667" y="1"/>
                  </a:moveTo>
                  <a:cubicBezTo>
                    <a:pt x="663" y="4"/>
                    <a:pt x="463" y="142"/>
                    <a:pt x="208" y="142"/>
                  </a:cubicBezTo>
                  <a:cubicBezTo>
                    <a:pt x="143" y="142"/>
                    <a:pt x="74" y="133"/>
                    <a:pt x="5" y="111"/>
                  </a:cubicBezTo>
                  <a:lnTo>
                    <a:pt x="1" y="132"/>
                  </a:lnTo>
                  <a:cubicBezTo>
                    <a:pt x="72" y="155"/>
                    <a:pt x="142" y="165"/>
                    <a:pt x="209" y="165"/>
                  </a:cubicBezTo>
                  <a:cubicBezTo>
                    <a:pt x="470" y="165"/>
                    <a:pt x="676" y="22"/>
                    <a:pt x="679" y="22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1073050" y="2435675"/>
              <a:ext cx="8925" cy="13700"/>
            </a:xfrm>
            <a:custGeom>
              <a:avLst/>
              <a:gdLst/>
              <a:ahLst/>
              <a:cxnLst/>
              <a:rect l="l" t="t" r="r" b="b"/>
              <a:pathLst>
                <a:path w="357" h="548" extrusionOk="0">
                  <a:moveTo>
                    <a:pt x="335" y="1"/>
                  </a:moveTo>
                  <a:cubicBezTo>
                    <a:pt x="331" y="5"/>
                    <a:pt x="259" y="357"/>
                    <a:pt x="0" y="527"/>
                  </a:cubicBezTo>
                  <a:lnTo>
                    <a:pt x="13" y="548"/>
                  </a:lnTo>
                  <a:cubicBezTo>
                    <a:pt x="30" y="535"/>
                    <a:pt x="47" y="522"/>
                    <a:pt x="64" y="510"/>
                  </a:cubicBezTo>
                  <a:cubicBezTo>
                    <a:pt x="293" y="327"/>
                    <a:pt x="356" y="9"/>
                    <a:pt x="356" y="5"/>
                  </a:cubicBezTo>
                  <a:lnTo>
                    <a:pt x="3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1068275" y="240567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2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62"/>
                    <a:pt x="47" y="208"/>
                    <a:pt x="102" y="208"/>
                  </a:cubicBezTo>
                  <a:cubicBezTo>
                    <a:pt x="161" y="208"/>
                    <a:pt x="208" y="162"/>
                    <a:pt x="208" y="106"/>
                  </a:cubicBezTo>
                  <a:cubicBezTo>
                    <a:pt x="208" y="47"/>
                    <a:pt x="161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1079500" y="2404150"/>
              <a:ext cx="7075" cy="5375"/>
            </a:xfrm>
            <a:custGeom>
              <a:avLst/>
              <a:gdLst/>
              <a:ahLst/>
              <a:cxnLst/>
              <a:rect l="l" t="t" r="r" b="b"/>
              <a:pathLst>
                <a:path w="283" h="215" extrusionOk="0">
                  <a:moveTo>
                    <a:pt x="142" y="1"/>
                  </a:moveTo>
                  <a:cubicBezTo>
                    <a:pt x="119" y="1"/>
                    <a:pt x="96" y="8"/>
                    <a:pt x="77" y="23"/>
                  </a:cubicBezTo>
                  <a:cubicBezTo>
                    <a:pt x="1" y="83"/>
                    <a:pt x="35" y="201"/>
                    <a:pt x="132" y="214"/>
                  </a:cubicBezTo>
                  <a:cubicBezTo>
                    <a:pt x="136" y="214"/>
                    <a:pt x="139" y="215"/>
                    <a:pt x="142" y="215"/>
                  </a:cubicBezTo>
                  <a:cubicBezTo>
                    <a:pt x="230" y="215"/>
                    <a:pt x="283" y="110"/>
                    <a:pt x="226" y="40"/>
                  </a:cubicBezTo>
                  <a:cubicBezTo>
                    <a:pt x="204" y="14"/>
                    <a:pt x="173" y="1"/>
                    <a:pt x="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091500" y="2408850"/>
              <a:ext cx="6950" cy="5350"/>
            </a:xfrm>
            <a:custGeom>
              <a:avLst/>
              <a:gdLst/>
              <a:ahLst/>
              <a:cxnLst/>
              <a:rect l="l" t="t" r="r" b="b"/>
              <a:pathLst>
                <a:path w="278" h="214" extrusionOk="0">
                  <a:moveTo>
                    <a:pt x="136" y="1"/>
                  </a:moveTo>
                  <a:cubicBezTo>
                    <a:pt x="114" y="1"/>
                    <a:pt x="92" y="8"/>
                    <a:pt x="72" y="22"/>
                  </a:cubicBezTo>
                  <a:cubicBezTo>
                    <a:pt x="0" y="81"/>
                    <a:pt x="34" y="204"/>
                    <a:pt x="127" y="213"/>
                  </a:cubicBezTo>
                  <a:cubicBezTo>
                    <a:pt x="131" y="213"/>
                    <a:pt x="134" y="213"/>
                    <a:pt x="138" y="213"/>
                  </a:cubicBezTo>
                  <a:cubicBezTo>
                    <a:pt x="229" y="213"/>
                    <a:pt x="278" y="108"/>
                    <a:pt x="221" y="39"/>
                  </a:cubicBezTo>
                  <a:cubicBezTo>
                    <a:pt x="198" y="14"/>
                    <a:pt x="168" y="1"/>
                    <a:pt x="1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097850" y="2419900"/>
              <a:ext cx="6950" cy="5325"/>
            </a:xfrm>
            <a:custGeom>
              <a:avLst/>
              <a:gdLst/>
              <a:ahLst/>
              <a:cxnLst/>
              <a:rect l="l" t="t" r="r" b="b"/>
              <a:pathLst>
                <a:path w="278" h="213" extrusionOk="0">
                  <a:moveTo>
                    <a:pt x="140" y="1"/>
                  </a:moveTo>
                  <a:cubicBezTo>
                    <a:pt x="118" y="1"/>
                    <a:pt x="95" y="9"/>
                    <a:pt x="77" y="25"/>
                  </a:cubicBezTo>
                  <a:cubicBezTo>
                    <a:pt x="1" y="80"/>
                    <a:pt x="35" y="203"/>
                    <a:pt x="128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77" y="110"/>
                    <a:pt x="221" y="38"/>
                  </a:cubicBezTo>
                  <a:cubicBezTo>
                    <a:pt x="200" y="14"/>
                    <a:pt x="170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099025" y="2432525"/>
              <a:ext cx="7050" cy="5325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1" y="1"/>
                  </a:moveTo>
                  <a:cubicBezTo>
                    <a:pt x="118" y="1"/>
                    <a:pt x="95" y="8"/>
                    <a:pt x="77" y="25"/>
                  </a:cubicBezTo>
                  <a:cubicBezTo>
                    <a:pt x="0" y="80"/>
                    <a:pt x="34" y="203"/>
                    <a:pt x="127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81" y="110"/>
                    <a:pt x="221" y="38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093400" y="2444475"/>
              <a:ext cx="5225" cy="5325"/>
            </a:xfrm>
            <a:custGeom>
              <a:avLst/>
              <a:gdLst/>
              <a:ahLst/>
              <a:cxnLst/>
              <a:rect l="l" t="t" r="r" b="b"/>
              <a:pathLst>
                <a:path w="209" h="213" extrusionOk="0">
                  <a:moveTo>
                    <a:pt x="106" y="1"/>
                  </a:moveTo>
                  <a:cubicBezTo>
                    <a:pt x="47" y="1"/>
                    <a:pt x="0" y="47"/>
                    <a:pt x="0" y="107"/>
                  </a:cubicBezTo>
                  <a:cubicBezTo>
                    <a:pt x="0" y="162"/>
                    <a:pt x="47" y="213"/>
                    <a:pt x="106" y="213"/>
                  </a:cubicBezTo>
                  <a:cubicBezTo>
                    <a:pt x="162" y="213"/>
                    <a:pt x="208" y="162"/>
                    <a:pt x="208" y="107"/>
                  </a:cubicBezTo>
                  <a:cubicBezTo>
                    <a:pt x="208" y="47"/>
                    <a:pt x="162" y="1"/>
                    <a:pt x="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079900" y="2449075"/>
              <a:ext cx="6725" cy="5275"/>
            </a:xfrm>
            <a:custGeom>
              <a:avLst/>
              <a:gdLst/>
              <a:ahLst/>
              <a:cxnLst/>
              <a:rect l="l" t="t" r="r" b="b"/>
              <a:pathLst>
                <a:path w="269" h="211" extrusionOk="0">
                  <a:moveTo>
                    <a:pt x="154" y="0"/>
                  </a:moveTo>
                  <a:cubicBezTo>
                    <a:pt x="130" y="0"/>
                    <a:pt x="107" y="8"/>
                    <a:pt x="87" y="25"/>
                  </a:cubicBezTo>
                  <a:cubicBezTo>
                    <a:pt x="0" y="73"/>
                    <a:pt x="88" y="211"/>
                    <a:pt x="167" y="211"/>
                  </a:cubicBezTo>
                  <a:cubicBezTo>
                    <a:pt x="185" y="211"/>
                    <a:pt x="203" y="203"/>
                    <a:pt x="218" y="186"/>
                  </a:cubicBezTo>
                  <a:cubicBezTo>
                    <a:pt x="265" y="148"/>
                    <a:pt x="269" y="84"/>
                    <a:pt x="235" y="37"/>
                  </a:cubicBezTo>
                  <a:cubicBezTo>
                    <a:pt x="213" y="13"/>
                    <a:pt x="184" y="0"/>
                    <a:pt x="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068800" y="2447050"/>
              <a:ext cx="7050" cy="5325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4" y="1"/>
                  </a:moveTo>
                  <a:cubicBezTo>
                    <a:pt x="121" y="1"/>
                    <a:pt x="97" y="8"/>
                    <a:pt x="77" y="25"/>
                  </a:cubicBezTo>
                  <a:cubicBezTo>
                    <a:pt x="0" y="80"/>
                    <a:pt x="34" y="203"/>
                    <a:pt x="132" y="212"/>
                  </a:cubicBezTo>
                  <a:cubicBezTo>
                    <a:pt x="137" y="212"/>
                    <a:pt x="142" y="213"/>
                    <a:pt x="147" y="213"/>
                  </a:cubicBezTo>
                  <a:cubicBezTo>
                    <a:pt x="231" y="213"/>
                    <a:pt x="281" y="110"/>
                    <a:pt x="225" y="38"/>
                  </a:cubicBezTo>
                  <a:cubicBezTo>
                    <a:pt x="204" y="14"/>
                    <a:pt x="174" y="1"/>
                    <a:pt x="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055975" y="2433700"/>
              <a:ext cx="7025" cy="5325"/>
            </a:xfrm>
            <a:custGeom>
              <a:avLst/>
              <a:gdLst/>
              <a:ahLst/>
              <a:cxnLst/>
              <a:rect l="l" t="t" r="r" b="b"/>
              <a:pathLst>
                <a:path w="281" h="213" extrusionOk="0">
                  <a:moveTo>
                    <a:pt x="140" y="1"/>
                  </a:moveTo>
                  <a:cubicBezTo>
                    <a:pt x="117" y="1"/>
                    <a:pt x="95" y="8"/>
                    <a:pt x="77" y="25"/>
                  </a:cubicBezTo>
                  <a:cubicBezTo>
                    <a:pt x="0" y="84"/>
                    <a:pt x="34" y="203"/>
                    <a:pt x="132" y="211"/>
                  </a:cubicBezTo>
                  <a:cubicBezTo>
                    <a:pt x="137" y="212"/>
                    <a:pt x="142" y="212"/>
                    <a:pt x="146" y="212"/>
                  </a:cubicBezTo>
                  <a:cubicBezTo>
                    <a:pt x="231" y="212"/>
                    <a:pt x="281" y="110"/>
                    <a:pt x="221" y="42"/>
                  </a:cubicBezTo>
                  <a:cubicBezTo>
                    <a:pt x="201" y="15"/>
                    <a:pt x="171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061050" y="2417425"/>
              <a:ext cx="7075" cy="5350"/>
            </a:xfrm>
            <a:custGeom>
              <a:avLst/>
              <a:gdLst/>
              <a:ahLst/>
              <a:cxnLst/>
              <a:rect l="l" t="t" r="r" b="b"/>
              <a:pathLst>
                <a:path w="283" h="214" extrusionOk="0">
                  <a:moveTo>
                    <a:pt x="144" y="0"/>
                  </a:moveTo>
                  <a:cubicBezTo>
                    <a:pt x="121" y="0"/>
                    <a:pt x="97" y="8"/>
                    <a:pt x="77" y="22"/>
                  </a:cubicBezTo>
                  <a:cubicBezTo>
                    <a:pt x="1" y="82"/>
                    <a:pt x="39" y="201"/>
                    <a:pt x="132" y="213"/>
                  </a:cubicBezTo>
                  <a:cubicBezTo>
                    <a:pt x="136" y="214"/>
                    <a:pt x="139" y="214"/>
                    <a:pt x="142" y="214"/>
                  </a:cubicBezTo>
                  <a:cubicBezTo>
                    <a:pt x="230" y="214"/>
                    <a:pt x="283" y="109"/>
                    <a:pt x="226" y="39"/>
                  </a:cubicBezTo>
                  <a:cubicBezTo>
                    <a:pt x="204" y="13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" name="Google Shape;740;p3"/>
          <p:cNvGrpSpPr/>
          <p:nvPr/>
        </p:nvGrpSpPr>
        <p:grpSpPr>
          <a:xfrm flipH="1">
            <a:off x="1936790" y="3618877"/>
            <a:ext cx="766744" cy="1384393"/>
            <a:chOff x="-4567649" y="3512207"/>
            <a:chExt cx="658093" cy="1188218"/>
          </a:xfrm>
        </p:grpSpPr>
        <p:sp>
          <p:nvSpPr>
            <p:cNvPr id="741" name="Google Shape;741;p3"/>
            <p:cNvSpPr/>
            <p:nvPr/>
          </p:nvSpPr>
          <p:spPr>
            <a:xfrm>
              <a:off x="-4535855" y="3610191"/>
              <a:ext cx="329746" cy="411138"/>
            </a:xfrm>
            <a:custGeom>
              <a:avLst/>
              <a:gdLst/>
              <a:ahLst/>
              <a:cxnLst/>
              <a:rect l="l" t="t" r="r" b="b"/>
              <a:pathLst>
                <a:path w="1649" h="2056" extrusionOk="0">
                  <a:moveTo>
                    <a:pt x="672" y="0"/>
                  </a:moveTo>
                  <a:cubicBezTo>
                    <a:pt x="576" y="0"/>
                    <a:pt x="483" y="44"/>
                    <a:pt x="422" y="124"/>
                  </a:cubicBezTo>
                  <a:cubicBezTo>
                    <a:pt x="417" y="135"/>
                    <a:pt x="411" y="146"/>
                    <a:pt x="400" y="157"/>
                  </a:cubicBezTo>
                  <a:cubicBezTo>
                    <a:pt x="50" y="480"/>
                    <a:pt x="1" y="896"/>
                    <a:pt x="34" y="1345"/>
                  </a:cubicBezTo>
                  <a:cubicBezTo>
                    <a:pt x="55" y="1586"/>
                    <a:pt x="138" y="1805"/>
                    <a:pt x="220" y="2029"/>
                  </a:cubicBezTo>
                  <a:cubicBezTo>
                    <a:pt x="239" y="2047"/>
                    <a:pt x="307" y="2055"/>
                    <a:pt x="402" y="2055"/>
                  </a:cubicBezTo>
                  <a:cubicBezTo>
                    <a:pt x="764" y="2055"/>
                    <a:pt x="1521" y="1940"/>
                    <a:pt x="1539" y="1832"/>
                  </a:cubicBezTo>
                  <a:cubicBezTo>
                    <a:pt x="1648" y="1432"/>
                    <a:pt x="1615" y="1006"/>
                    <a:pt x="1440" y="633"/>
                  </a:cubicBezTo>
                  <a:cubicBezTo>
                    <a:pt x="1320" y="371"/>
                    <a:pt x="1145" y="146"/>
                    <a:pt x="849" y="53"/>
                  </a:cubicBezTo>
                  <a:cubicBezTo>
                    <a:pt x="794" y="17"/>
                    <a:pt x="733" y="0"/>
                    <a:pt x="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-4508459" y="3512207"/>
              <a:ext cx="175371" cy="131780"/>
            </a:xfrm>
            <a:custGeom>
              <a:avLst/>
              <a:gdLst/>
              <a:ahLst/>
              <a:cxnLst/>
              <a:rect l="l" t="t" r="r" b="b"/>
              <a:pathLst>
                <a:path w="877" h="659" extrusionOk="0">
                  <a:moveTo>
                    <a:pt x="431" y="0"/>
                  </a:moveTo>
                  <a:cubicBezTo>
                    <a:pt x="404" y="0"/>
                    <a:pt x="372" y="13"/>
                    <a:pt x="334" y="40"/>
                  </a:cubicBezTo>
                  <a:cubicBezTo>
                    <a:pt x="296" y="100"/>
                    <a:pt x="318" y="171"/>
                    <a:pt x="313" y="237"/>
                  </a:cubicBezTo>
                  <a:cubicBezTo>
                    <a:pt x="313" y="259"/>
                    <a:pt x="316" y="285"/>
                    <a:pt x="291" y="285"/>
                  </a:cubicBezTo>
                  <a:cubicBezTo>
                    <a:pt x="285" y="285"/>
                    <a:pt x="278" y="283"/>
                    <a:pt x="269" y="280"/>
                  </a:cubicBezTo>
                  <a:lnTo>
                    <a:pt x="159" y="176"/>
                  </a:lnTo>
                  <a:cubicBezTo>
                    <a:pt x="142" y="159"/>
                    <a:pt x="118" y="148"/>
                    <a:pt x="94" y="148"/>
                  </a:cubicBezTo>
                  <a:cubicBezTo>
                    <a:pt x="81" y="148"/>
                    <a:pt x="67" y="152"/>
                    <a:pt x="55" y="160"/>
                  </a:cubicBezTo>
                  <a:cubicBezTo>
                    <a:pt x="17" y="182"/>
                    <a:pt x="1" y="220"/>
                    <a:pt x="6" y="258"/>
                  </a:cubicBezTo>
                  <a:cubicBezTo>
                    <a:pt x="11" y="302"/>
                    <a:pt x="28" y="346"/>
                    <a:pt x="50" y="384"/>
                  </a:cubicBezTo>
                  <a:cubicBezTo>
                    <a:pt x="115" y="488"/>
                    <a:pt x="198" y="581"/>
                    <a:pt x="291" y="658"/>
                  </a:cubicBezTo>
                  <a:cubicBezTo>
                    <a:pt x="371" y="605"/>
                    <a:pt x="464" y="575"/>
                    <a:pt x="560" y="575"/>
                  </a:cubicBezTo>
                  <a:cubicBezTo>
                    <a:pt x="601" y="575"/>
                    <a:pt x="643" y="581"/>
                    <a:pt x="685" y="592"/>
                  </a:cubicBezTo>
                  <a:cubicBezTo>
                    <a:pt x="712" y="549"/>
                    <a:pt x="739" y="505"/>
                    <a:pt x="767" y="461"/>
                  </a:cubicBezTo>
                  <a:cubicBezTo>
                    <a:pt x="816" y="373"/>
                    <a:pt x="876" y="286"/>
                    <a:pt x="871" y="176"/>
                  </a:cubicBezTo>
                  <a:cubicBezTo>
                    <a:pt x="865" y="133"/>
                    <a:pt x="860" y="78"/>
                    <a:pt x="811" y="61"/>
                  </a:cubicBezTo>
                  <a:cubicBezTo>
                    <a:pt x="799" y="56"/>
                    <a:pt x="789" y="53"/>
                    <a:pt x="778" y="53"/>
                  </a:cubicBezTo>
                  <a:cubicBezTo>
                    <a:pt x="748" y="53"/>
                    <a:pt x="720" y="74"/>
                    <a:pt x="696" y="94"/>
                  </a:cubicBezTo>
                  <a:cubicBezTo>
                    <a:pt x="657" y="133"/>
                    <a:pt x="619" y="176"/>
                    <a:pt x="575" y="226"/>
                  </a:cubicBezTo>
                  <a:cubicBezTo>
                    <a:pt x="559" y="176"/>
                    <a:pt x="542" y="133"/>
                    <a:pt x="526" y="89"/>
                  </a:cubicBezTo>
                  <a:cubicBezTo>
                    <a:pt x="503" y="30"/>
                    <a:pt x="472" y="0"/>
                    <a:pt x="4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-4485463" y="3672181"/>
              <a:ext cx="46192" cy="231165"/>
            </a:xfrm>
            <a:custGeom>
              <a:avLst/>
              <a:gdLst/>
              <a:ahLst/>
              <a:cxnLst/>
              <a:rect l="l" t="t" r="r" b="b"/>
              <a:pathLst>
                <a:path w="231" h="1156" extrusionOk="0">
                  <a:moveTo>
                    <a:pt x="176" y="0"/>
                  </a:moveTo>
                  <a:lnTo>
                    <a:pt x="176" y="0"/>
                  </a:lnTo>
                  <a:cubicBezTo>
                    <a:pt x="0" y="203"/>
                    <a:pt x="39" y="1018"/>
                    <a:pt x="230" y="1155"/>
                  </a:cubicBezTo>
                  <a:cubicBezTo>
                    <a:pt x="159" y="772"/>
                    <a:pt x="50" y="394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-4377082" y="3645785"/>
              <a:ext cx="88786" cy="211568"/>
            </a:xfrm>
            <a:custGeom>
              <a:avLst/>
              <a:gdLst/>
              <a:ahLst/>
              <a:cxnLst/>
              <a:rect l="l" t="t" r="r" b="b"/>
              <a:pathLst>
                <a:path w="444" h="1058" extrusionOk="0">
                  <a:moveTo>
                    <a:pt x="52" y="0"/>
                  </a:moveTo>
                  <a:cubicBezTo>
                    <a:pt x="47" y="0"/>
                    <a:pt x="41" y="2"/>
                    <a:pt x="33" y="6"/>
                  </a:cubicBezTo>
                  <a:cubicBezTo>
                    <a:pt x="0" y="28"/>
                    <a:pt x="39" y="50"/>
                    <a:pt x="50" y="72"/>
                  </a:cubicBezTo>
                  <a:cubicBezTo>
                    <a:pt x="186" y="335"/>
                    <a:pt x="307" y="598"/>
                    <a:pt x="340" y="893"/>
                  </a:cubicBezTo>
                  <a:cubicBezTo>
                    <a:pt x="345" y="959"/>
                    <a:pt x="373" y="1014"/>
                    <a:pt x="416" y="1057"/>
                  </a:cubicBezTo>
                  <a:cubicBezTo>
                    <a:pt x="438" y="1030"/>
                    <a:pt x="444" y="992"/>
                    <a:pt x="433" y="953"/>
                  </a:cubicBezTo>
                  <a:cubicBezTo>
                    <a:pt x="405" y="795"/>
                    <a:pt x="367" y="636"/>
                    <a:pt x="312" y="483"/>
                  </a:cubicBezTo>
                  <a:cubicBezTo>
                    <a:pt x="258" y="329"/>
                    <a:pt x="208" y="165"/>
                    <a:pt x="88" y="45"/>
                  </a:cubicBezTo>
                  <a:cubicBezTo>
                    <a:pt x="75" y="32"/>
                    <a:pt x="72" y="0"/>
                    <a:pt x="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-4411076" y="3695177"/>
              <a:ext cx="31995" cy="118382"/>
            </a:xfrm>
            <a:custGeom>
              <a:avLst/>
              <a:gdLst/>
              <a:ahLst/>
              <a:cxnLst/>
              <a:rect l="l" t="t" r="r" b="b"/>
              <a:pathLst>
                <a:path w="160" h="592" extrusionOk="0">
                  <a:moveTo>
                    <a:pt x="34" y="0"/>
                  </a:moveTo>
                  <a:lnTo>
                    <a:pt x="34" y="0"/>
                  </a:lnTo>
                  <a:cubicBezTo>
                    <a:pt x="1" y="148"/>
                    <a:pt x="77" y="526"/>
                    <a:pt x="159" y="591"/>
                  </a:cubicBezTo>
                  <a:cubicBezTo>
                    <a:pt x="127" y="389"/>
                    <a:pt x="127" y="192"/>
                    <a:pt x="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-4567649" y="3845353"/>
              <a:ext cx="658093" cy="855072"/>
            </a:xfrm>
            <a:custGeom>
              <a:avLst/>
              <a:gdLst/>
              <a:ahLst/>
              <a:cxnLst/>
              <a:rect l="l" t="t" r="r" b="b"/>
              <a:pathLst>
                <a:path w="3291" h="4276" extrusionOk="0">
                  <a:moveTo>
                    <a:pt x="1021" y="1"/>
                  </a:moveTo>
                  <a:cubicBezTo>
                    <a:pt x="997" y="1"/>
                    <a:pt x="980" y="26"/>
                    <a:pt x="964" y="76"/>
                  </a:cubicBezTo>
                  <a:cubicBezTo>
                    <a:pt x="915" y="213"/>
                    <a:pt x="926" y="711"/>
                    <a:pt x="882" y="755"/>
                  </a:cubicBezTo>
                  <a:cubicBezTo>
                    <a:pt x="871" y="686"/>
                    <a:pt x="466" y="652"/>
                    <a:pt x="214" y="652"/>
                  </a:cubicBezTo>
                  <a:cubicBezTo>
                    <a:pt x="102" y="652"/>
                    <a:pt x="21" y="659"/>
                    <a:pt x="17" y="672"/>
                  </a:cubicBezTo>
                  <a:cubicBezTo>
                    <a:pt x="1" y="716"/>
                    <a:pt x="50" y="727"/>
                    <a:pt x="78" y="749"/>
                  </a:cubicBezTo>
                  <a:cubicBezTo>
                    <a:pt x="203" y="837"/>
                    <a:pt x="313" y="941"/>
                    <a:pt x="411" y="1061"/>
                  </a:cubicBezTo>
                  <a:cubicBezTo>
                    <a:pt x="476" y="1185"/>
                    <a:pt x="916" y="1340"/>
                    <a:pt x="1035" y="1340"/>
                  </a:cubicBezTo>
                  <a:cubicBezTo>
                    <a:pt x="1037" y="1340"/>
                    <a:pt x="1039" y="1340"/>
                    <a:pt x="1041" y="1340"/>
                  </a:cubicBezTo>
                  <a:cubicBezTo>
                    <a:pt x="1046" y="1340"/>
                    <a:pt x="1051" y="1339"/>
                    <a:pt x="1056" y="1339"/>
                  </a:cubicBezTo>
                  <a:cubicBezTo>
                    <a:pt x="1089" y="1339"/>
                    <a:pt x="1122" y="1355"/>
                    <a:pt x="1150" y="1379"/>
                  </a:cubicBezTo>
                  <a:cubicBezTo>
                    <a:pt x="1150" y="1379"/>
                    <a:pt x="1233" y="1931"/>
                    <a:pt x="1293" y="2139"/>
                  </a:cubicBezTo>
                  <a:cubicBezTo>
                    <a:pt x="1249" y="2134"/>
                    <a:pt x="1238" y="2107"/>
                    <a:pt x="1227" y="2085"/>
                  </a:cubicBezTo>
                  <a:cubicBezTo>
                    <a:pt x="1085" y="1882"/>
                    <a:pt x="937" y="1674"/>
                    <a:pt x="718" y="1537"/>
                  </a:cubicBezTo>
                  <a:cubicBezTo>
                    <a:pt x="668" y="1505"/>
                    <a:pt x="613" y="1490"/>
                    <a:pt x="558" y="1490"/>
                  </a:cubicBezTo>
                  <a:cubicBezTo>
                    <a:pt x="473" y="1490"/>
                    <a:pt x="389" y="1526"/>
                    <a:pt x="329" y="1592"/>
                  </a:cubicBezTo>
                  <a:cubicBezTo>
                    <a:pt x="275" y="1658"/>
                    <a:pt x="269" y="1751"/>
                    <a:pt x="307" y="1822"/>
                  </a:cubicBezTo>
                  <a:cubicBezTo>
                    <a:pt x="368" y="1953"/>
                    <a:pt x="483" y="2052"/>
                    <a:pt x="625" y="2085"/>
                  </a:cubicBezTo>
                  <a:cubicBezTo>
                    <a:pt x="866" y="2156"/>
                    <a:pt x="1112" y="2205"/>
                    <a:pt x="1331" y="2347"/>
                  </a:cubicBezTo>
                  <a:cubicBezTo>
                    <a:pt x="1408" y="2419"/>
                    <a:pt x="1473" y="2506"/>
                    <a:pt x="1523" y="2599"/>
                  </a:cubicBezTo>
                  <a:cubicBezTo>
                    <a:pt x="1566" y="2692"/>
                    <a:pt x="1616" y="2780"/>
                    <a:pt x="1676" y="2862"/>
                  </a:cubicBezTo>
                  <a:cubicBezTo>
                    <a:pt x="1742" y="2955"/>
                    <a:pt x="1807" y="3043"/>
                    <a:pt x="1878" y="3147"/>
                  </a:cubicBezTo>
                  <a:lnTo>
                    <a:pt x="1824" y="3147"/>
                  </a:lnTo>
                  <a:cubicBezTo>
                    <a:pt x="1713" y="3108"/>
                    <a:pt x="1595" y="3086"/>
                    <a:pt x="1476" y="3086"/>
                  </a:cubicBezTo>
                  <a:cubicBezTo>
                    <a:pt x="1443" y="3086"/>
                    <a:pt x="1409" y="3088"/>
                    <a:pt x="1375" y="3092"/>
                  </a:cubicBezTo>
                  <a:cubicBezTo>
                    <a:pt x="1370" y="3092"/>
                    <a:pt x="1365" y="3092"/>
                    <a:pt x="1360" y="3092"/>
                  </a:cubicBezTo>
                  <a:cubicBezTo>
                    <a:pt x="1213" y="3092"/>
                    <a:pt x="1077" y="3173"/>
                    <a:pt x="1003" y="3300"/>
                  </a:cubicBezTo>
                  <a:cubicBezTo>
                    <a:pt x="953" y="3354"/>
                    <a:pt x="959" y="3437"/>
                    <a:pt x="1014" y="3491"/>
                  </a:cubicBezTo>
                  <a:cubicBezTo>
                    <a:pt x="1075" y="3568"/>
                    <a:pt x="1152" y="3586"/>
                    <a:pt x="1236" y="3586"/>
                  </a:cubicBezTo>
                  <a:cubicBezTo>
                    <a:pt x="1272" y="3586"/>
                    <a:pt x="1310" y="3582"/>
                    <a:pt x="1347" y="3579"/>
                  </a:cubicBezTo>
                  <a:cubicBezTo>
                    <a:pt x="1495" y="3557"/>
                    <a:pt x="1621" y="3475"/>
                    <a:pt x="1763" y="3426"/>
                  </a:cubicBezTo>
                  <a:cubicBezTo>
                    <a:pt x="1820" y="3410"/>
                    <a:pt x="1874" y="3401"/>
                    <a:pt x="1925" y="3401"/>
                  </a:cubicBezTo>
                  <a:cubicBezTo>
                    <a:pt x="2049" y="3401"/>
                    <a:pt x="2159" y="3450"/>
                    <a:pt x="2256" y="3562"/>
                  </a:cubicBezTo>
                  <a:cubicBezTo>
                    <a:pt x="2464" y="3820"/>
                    <a:pt x="2721" y="4028"/>
                    <a:pt x="3011" y="4176"/>
                  </a:cubicBezTo>
                  <a:cubicBezTo>
                    <a:pt x="3088" y="4211"/>
                    <a:pt x="3155" y="4275"/>
                    <a:pt x="3265" y="4275"/>
                  </a:cubicBezTo>
                  <a:cubicBezTo>
                    <a:pt x="3273" y="4275"/>
                    <a:pt x="3282" y="4275"/>
                    <a:pt x="3291" y="4274"/>
                  </a:cubicBezTo>
                  <a:cubicBezTo>
                    <a:pt x="3154" y="4176"/>
                    <a:pt x="3028" y="4093"/>
                    <a:pt x="2913" y="4006"/>
                  </a:cubicBezTo>
                  <a:cubicBezTo>
                    <a:pt x="2743" y="3885"/>
                    <a:pt x="2552" y="3776"/>
                    <a:pt x="2552" y="3557"/>
                  </a:cubicBezTo>
                  <a:cubicBezTo>
                    <a:pt x="2557" y="3541"/>
                    <a:pt x="2705" y="3294"/>
                    <a:pt x="2754" y="3179"/>
                  </a:cubicBezTo>
                  <a:cubicBezTo>
                    <a:pt x="2803" y="3059"/>
                    <a:pt x="2886" y="2939"/>
                    <a:pt x="2760" y="2813"/>
                  </a:cubicBezTo>
                  <a:cubicBezTo>
                    <a:pt x="2732" y="2806"/>
                    <a:pt x="2644" y="2772"/>
                    <a:pt x="2564" y="2772"/>
                  </a:cubicBezTo>
                  <a:cubicBezTo>
                    <a:pt x="2515" y="2772"/>
                    <a:pt x="2469" y="2784"/>
                    <a:pt x="2442" y="2824"/>
                  </a:cubicBezTo>
                  <a:cubicBezTo>
                    <a:pt x="2316" y="3010"/>
                    <a:pt x="2311" y="3207"/>
                    <a:pt x="2360" y="3415"/>
                  </a:cubicBezTo>
                  <a:cubicBezTo>
                    <a:pt x="2371" y="3448"/>
                    <a:pt x="2387" y="3475"/>
                    <a:pt x="2360" y="3519"/>
                  </a:cubicBezTo>
                  <a:cubicBezTo>
                    <a:pt x="2234" y="3371"/>
                    <a:pt x="2125" y="3223"/>
                    <a:pt x="1999" y="3086"/>
                  </a:cubicBezTo>
                  <a:cubicBezTo>
                    <a:pt x="1895" y="2966"/>
                    <a:pt x="1835" y="2840"/>
                    <a:pt x="1862" y="2681"/>
                  </a:cubicBezTo>
                  <a:cubicBezTo>
                    <a:pt x="1867" y="2627"/>
                    <a:pt x="1884" y="2577"/>
                    <a:pt x="1906" y="2528"/>
                  </a:cubicBezTo>
                  <a:cubicBezTo>
                    <a:pt x="1977" y="2419"/>
                    <a:pt x="2037" y="2304"/>
                    <a:pt x="2092" y="2189"/>
                  </a:cubicBezTo>
                  <a:cubicBezTo>
                    <a:pt x="2141" y="2074"/>
                    <a:pt x="2223" y="1948"/>
                    <a:pt x="2103" y="1827"/>
                  </a:cubicBezTo>
                  <a:cubicBezTo>
                    <a:pt x="2058" y="1792"/>
                    <a:pt x="2014" y="1773"/>
                    <a:pt x="1973" y="1773"/>
                  </a:cubicBezTo>
                  <a:cubicBezTo>
                    <a:pt x="1920" y="1773"/>
                    <a:pt x="1870" y="1804"/>
                    <a:pt x="1824" y="1866"/>
                  </a:cubicBezTo>
                  <a:cubicBezTo>
                    <a:pt x="1698" y="2046"/>
                    <a:pt x="1709" y="2550"/>
                    <a:pt x="1692" y="2627"/>
                  </a:cubicBezTo>
                  <a:cubicBezTo>
                    <a:pt x="1468" y="2232"/>
                    <a:pt x="1315" y="1805"/>
                    <a:pt x="1227" y="1357"/>
                  </a:cubicBezTo>
                  <a:lnTo>
                    <a:pt x="1227" y="1318"/>
                  </a:lnTo>
                  <a:cubicBezTo>
                    <a:pt x="1233" y="1313"/>
                    <a:pt x="1233" y="1313"/>
                    <a:pt x="1238" y="1307"/>
                  </a:cubicBezTo>
                  <a:lnTo>
                    <a:pt x="1238" y="1307"/>
                  </a:lnTo>
                  <a:cubicBezTo>
                    <a:pt x="1238" y="1313"/>
                    <a:pt x="1233" y="1318"/>
                    <a:pt x="1227" y="1318"/>
                  </a:cubicBezTo>
                  <a:cubicBezTo>
                    <a:pt x="1287" y="1318"/>
                    <a:pt x="1714" y="1034"/>
                    <a:pt x="1813" y="837"/>
                  </a:cubicBezTo>
                  <a:cubicBezTo>
                    <a:pt x="1884" y="694"/>
                    <a:pt x="1911" y="530"/>
                    <a:pt x="2043" y="415"/>
                  </a:cubicBezTo>
                  <a:cubicBezTo>
                    <a:pt x="2046" y="413"/>
                    <a:pt x="2045" y="411"/>
                    <a:pt x="2040" y="411"/>
                  </a:cubicBezTo>
                  <a:cubicBezTo>
                    <a:pt x="1990" y="411"/>
                    <a:pt x="1468" y="580"/>
                    <a:pt x="1408" y="656"/>
                  </a:cubicBezTo>
                  <a:cubicBezTo>
                    <a:pt x="1407" y="657"/>
                    <a:pt x="1406" y="657"/>
                    <a:pt x="1405" y="657"/>
                  </a:cubicBezTo>
                  <a:cubicBezTo>
                    <a:pt x="1371" y="657"/>
                    <a:pt x="1181" y="134"/>
                    <a:pt x="1085" y="43"/>
                  </a:cubicBezTo>
                  <a:cubicBezTo>
                    <a:pt x="1059" y="15"/>
                    <a:pt x="1038" y="1"/>
                    <a:pt x="1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" name="Google Shape;747;p3"/>
          <p:cNvGrpSpPr/>
          <p:nvPr/>
        </p:nvGrpSpPr>
        <p:grpSpPr>
          <a:xfrm flipH="1">
            <a:off x="1554925" y="3038326"/>
            <a:ext cx="766725" cy="1892909"/>
            <a:chOff x="-4199713" y="2946299"/>
            <a:chExt cx="525514" cy="1297401"/>
          </a:xfrm>
        </p:grpSpPr>
        <p:sp>
          <p:nvSpPr>
            <p:cNvPr id="748" name="Google Shape;748;p3"/>
            <p:cNvSpPr/>
            <p:nvPr/>
          </p:nvSpPr>
          <p:spPr>
            <a:xfrm>
              <a:off x="-4180117" y="3044483"/>
              <a:ext cx="353743" cy="414938"/>
            </a:xfrm>
            <a:custGeom>
              <a:avLst/>
              <a:gdLst/>
              <a:ahLst/>
              <a:cxnLst/>
              <a:rect l="l" t="t" r="r" b="b"/>
              <a:pathLst>
                <a:path w="1769" h="2075" extrusionOk="0">
                  <a:moveTo>
                    <a:pt x="535" y="1"/>
                  </a:moveTo>
                  <a:cubicBezTo>
                    <a:pt x="423" y="1"/>
                    <a:pt x="317" y="61"/>
                    <a:pt x="258" y="167"/>
                  </a:cubicBezTo>
                  <a:cubicBezTo>
                    <a:pt x="44" y="392"/>
                    <a:pt x="1" y="676"/>
                    <a:pt x="28" y="961"/>
                  </a:cubicBezTo>
                  <a:cubicBezTo>
                    <a:pt x="55" y="1371"/>
                    <a:pt x="231" y="1760"/>
                    <a:pt x="521" y="2056"/>
                  </a:cubicBezTo>
                  <a:cubicBezTo>
                    <a:pt x="530" y="2068"/>
                    <a:pt x="553" y="2074"/>
                    <a:pt x="585" y="2074"/>
                  </a:cubicBezTo>
                  <a:cubicBezTo>
                    <a:pt x="843" y="2074"/>
                    <a:pt x="1735" y="1702"/>
                    <a:pt x="1769" y="1590"/>
                  </a:cubicBezTo>
                  <a:cubicBezTo>
                    <a:pt x="1730" y="1355"/>
                    <a:pt x="1703" y="1120"/>
                    <a:pt x="1599" y="906"/>
                  </a:cubicBezTo>
                  <a:cubicBezTo>
                    <a:pt x="1413" y="501"/>
                    <a:pt x="1166" y="156"/>
                    <a:pt x="701" y="47"/>
                  </a:cubicBezTo>
                  <a:cubicBezTo>
                    <a:pt x="690" y="41"/>
                    <a:pt x="679" y="36"/>
                    <a:pt x="668" y="30"/>
                  </a:cubicBezTo>
                  <a:cubicBezTo>
                    <a:pt x="625" y="10"/>
                    <a:pt x="579" y="1"/>
                    <a:pt x="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-4199713" y="2946299"/>
              <a:ext cx="172972" cy="138379"/>
            </a:xfrm>
            <a:custGeom>
              <a:avLst/>
              <a:gdLst/>
              <a:ahLst/>
              <a:cxnLst/>
              <a:rect l="l" t="t" r="r" b="b"/>
              <a:pathLst>
                <a:path w="865" h="692" extrusionOk="0">
                  <a:moveTo>
                    <a:pt x="755" y="1"/>
                  </a:moveTo>
                  <a:cubicBezTo>
                    <a:pt x="752" y="1"/>
                    <a:pt x="748" y="1"/>
                    <a:pt x="745" y="1"/>
                  </a:cubicBezTo>
                  <a:cubicBezTo>
                    <a:pt x="706" y="1"/>
                    <a:pt x="668" y="29"/>
                    <a:pt x="662" y="67"/>
                  </a:cubicBezTo>
                  <a:cubicBezTo>
                    <a:pt x="646" y="116"/>
                    <a:pt x="630" y="166"/>
                    <a:pt x="613" y="209"/>
                  </a:cubicBezTo>
                  <a:cubicBezTo>
                    <a:pt x="604" y="224"/>
                    <a:pt x="596" y="229"/>
                    <a:pt x="589" y="229"/>
                  </a:cubicBezTo>
                  <a:cubicBezTo>
                    <a:pt x="575" y="229"/>
                    <a:pt x="566" y="208"/>
                    <a:pt x="558" y="193"/>
                  </a:cubicBezTo>
                  <a:cubicBezTo>
                    <a:pt x="520" y="138"/>
                    <a:pt x="504" y="73"/>
                    <a:pt x="443" y="34"/>
                  </a:cubicBezTo>
                  <a:cubicBezTo>
                    <a:pt x="428" y="32"/>
                    <a:pt x="414" y="31"/>
                    <a:pt x="400" y="31"/>
                  </a:cubicBezTo>
                  <a:cubicBezTo>
                    <a:pt x="316" y="31"/>
                    <a:pt x="281" y="76"/>
                    <a:pt x="296" y="171"/>
                  </a:cubicBezTo>
                  <a:cubicBezTo>
                    <a:pt x="301" y="215"/>
                    <a:pt x="312" y="259"/>
                    <a:pt x="323" y="313"/>
                  </a:cubicBezTo>
                  <a:cubicBezTo>
                    <a:pt x="257" y="291"/>
                    <a:pt x="208" y="270"/>
                    <a:pt x="153" y="259"/>
                  </a:cubicBezTo>
                  <a:cubicBezTo>
                    <a:pt x="134" y="254"/>
                    <a:pt x="114" y="249"/>
                    <a:pt x="96" y="249"/>
                  </a:cubicBezTo>
                  <a:cubicBezTo>
                    <a:pt x="73" y="249"/>
                    <a:pt x="51" y="256"/>
                    <a:pt x="33" y="281"/>
                  </a:cubicBezTo>
                  <a:cubicBezTo>
                    <a:pt x="0" y="324"/>
                    <a:pt x="22" y="374"/>
                    <a:pt x="38" y="412"/>
                  </a:cubicBezTo>
                  <a:cubicBezTo>
                    <a:pt x="88" y="510"/>
                    <a:pt x="175" y="560"/>
                    <a:pt x="268" y="609"/>
                  </a:cubicBezTo>
                  <a:cubicBezTo>
                    <a:pt x="312" y="642"/>
                    <a:pt x="361" y="664"/>
                    <a:pt x="405" y="691"/>
                  </a:cubicBezTo>
                  <a:cubicBezTo>
                    <a:pt x="496" y="605"/>
                    <a:pt x="612" y="557"/>
                    <a:pt x="731" y="557"/>
                  </a:cubicBezTo>
                  <a:cubicBezTo>
                    <a:pt x="748" y="557"/>
                    <a:pt x="765" y="558"/>
                    <a:pt x="783" y="560"/>
                  </a:cubicBezTo>
                  <a:cubicBezTo>
                    <a:pt x="827" y="445"/>
                    <a:pt x="854" y="324"/>
                    <a:pt x="859" y="204"/>
                  </a:cubicBezTo>
                  <a:cubicBezTo>
                    <a:pt x="865" y="155"/>
                    <a:pt x="854" y="105"/>
                    <a:pt x="832" y="67"/>
                  </a:cubicBezTo>
                  <a:cubicBezTo>
                    <a:pt x="817" y="32"/>
                    <a:pt x="797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-4030143" y="3082277"/>
              <a:ext cx="122780" cy="206969"/>
            </a:xfrm>
            <a:custGeom>
              <a:avLst/>
              <a:gdLst/>
              <a:ahLst/>
              <a:cxnLst/>
              <a:rect l="l" t="t" r="r" b="b"/>
              <a:pathLst>
                <a:path w="614" h="1035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285"/>
                    <a:pt x="395" y="668"/>
                    <a:pt x="515" y="1035"/>
                  </a:cubicBezTo>
                  <a:cubicBezTo>
                    <a:pt x="614" y="821"/>
                    <a:pt x="252" y="9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-4126526" y="3099674"/>
              <a:ext cx="53991" cy="221367"/>
            </a:xfrm>
            <a:custGeom>
              <a:avLst/>
              <a:gdLst/>
              <a:ahLst/>
              <a:cxnLst/>
              <a:rect l="l" t="t" r="r" b="b"/>
              <a:pathLst>
                <a:path w="270" h="1107" extrusionOk="0">
                  <a:moveTo>
                    <a:pt x="72" y="1"/>
                  </a:moveTo>
                  <a:cubicBezTo>
                    <a:pt x="28" y="1"/>
                    <a:pt x="56" y="34"/>
                    <a:pt x="50" y="55"/>
                  </a:cubicBezTo>
                  <a:cubicBezTo>
                    <a:pt x="1" y="225"/>
                    <a:pt x="39" y="389"/>
                    <a:pt x="67" y="553"/>
                  </a:cubicBezTo>
                  <a:cubicBezTo>
                    <a:pt x="94" y="712"/>
                    <a:pt x="132" y="871"/>
                    <a:pt x="192" y="1024"/>
                  </a:cubicBezTo>
                  <a:cubicBezTo>
                    <a:pt x="203" y="1052"/>
                    <a:pt x="209" y="1084"/>
                    <a:pt x="253" y="1106"/>
                  </a:cubicBezTo>
                  <a:cubicBezTo>
                    <a:pt x="269" y="1046"/>
                    <a:pt x="264" y="980"/>
                    <a:pt x="236" y="920"/>
                  </a:cubicBezTo>
                  <a:cubicBezTo>
                    <a:pt x="121" y="647"/>
                    <a:pt x="99" y="362"/>
                    <a:pt x="94" y="66"/>
                  </a:cubicBezTo>
                  <a:cubicBezTo>
                    <a:pt x="94" y="44"/>
                    <a:pt x="116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-4058538" y="3123870"/>
              <a:ext cx="43993" cy="116183"/>
            </a:xfrm>
            <a:custGeom>
              <a:avLst/>
              <a:gdLst/>
              <a:ahLst/>
              <a:cxnLst/>
              <a:rect l="l" t="t" r="r" b="b"/>
              <a:pathLst>
                <a:path w="220" h="581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219"/>
                    <a:pt x="110" y="383"/>
                    <a:pt x="175" y="580"/>
                  </a:cubicBezTo>
                  <a:cubicBezTo>
                    <a:pt x="219" y="487"/>
                    <a:pt x="99" y="12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-4168119" y="3274445"/>
              <a:ext cx="493920" cy="969255"/>
            </a:xfrm>
            <a:custGeom>
              <a:avLst/>
              <a:gdLst/>
              <a:ahLst/>
              <a:cxnLst/>
              <a:rect l="l" t="t" r="r" b="b"/>
              <a:pathLst>
                <a:path w="2470" h="4847" extrusionOk="0">
                  <a:moveTo>
                    <a:pt x="1178" y="1250"/>
                  </a:moveTo>
                  <a:cubicBezTo>
                    <a:pt x="1180" y="1250"/>
                    <a:pt x="1183" y="1252"/>
                    <a:pt x="1186" y="1253"/>
                  </a:cubicBezTo>
                  <a:lnTo>
                    <a:pt x="1186" y="1253"/>
                  </a:lnTo>
                  <a:lnTo>
                    <a:pt x="1178" y="1250"/>
                  </a:lnTo>
                  <a:close/>
                  <a:moveTo>
                    <a:pt x="750" y="1"/>
                  </a:moveTo>
                  <a:cubicBezTo>
                    <a:pt x="727" y="1"/>
                    <a:pt x="711" y="24"/>
                    <a:pt x="696" y="74"/>
                  </a:cubicBezTo>
                  <a:cubicBezTo>
                    <a:pt x="658" y="203"/>
                    <a:pt x="748" y="764"/>
                    <a:pt x="714" y="764"/>
                  </a:cubicBezTo>
                  <a:cubicBezTo>
                    <a:pt x="713" y="764"/>
                    <a:pt x="713" y="764"/>
                    <a:pt x="712" y="763"/>
                  </a:cubicBezTo>
                  <a:cubicBezTo>
                    <a:pt x="700" y="758"/>
                    <a:pt x="679" y="756"/>
                    <a:pt x="652" y="756"/>
                  </a:cubicBezTo>
                  <a:cubicBezTo>
                    <a:pt x="468" y="756"/>
                    <a:pt x="1" y="857"/>
                    <a:pt x="39" y="862"/>
                  </a:cubicBezTo>
                  <a:cubicBezTo>
                    <a:pt x="209" y="900"/>
                    <a:pt x="313" y="1031"/>
                    <a:pt x="450" y="1119"/>
                  </a:cubicBezTo>
                  <a:cubicBezTo>
                    <a:pt x="592" y="1218"/>
                    <a:pt x="941" y="1266"/>
                    <a:pt x="1107" y="1266"/>
                  </a:cubicBezTo>
                  <a:cubicBezTo>
                    <a:pt x="1152" y="1266"/>
                    <a:pt x="1184" y="1263"/>
                    <a:pt x="1194" y="1256"/>
                  </a:cubicBezTo>
                  <a:lnTo>
                    <a:pt x="1216" y="1289"/>
                  </a:lnTo>
                  <a:cubicBezTo>
                    <a:pt x="1358" y="1721"/>
                    <a:pt x="1429" y="2170"/>
                    <a:pt x="1429" y="2624"/>
                  </a:cubicBezTo>
                  <a:cubicBezTo>
                    <a:pt x="1380" y="2570"/>
                    <a:pt x="1145" y="2121"/>
                    <a:pt x="948" y="2028"/>
                  </a:cubicBezTo>
                  <a:cubicBezTo>
                    <a:pt x="907" y="2008"/>
                    <a:pt x="870" y="1998"/>
                    <a:pt x="837" y="1998"/>
                  </a:cubicBezTo>
                  <a:cubicBezTo>
                    <a:pt x="769" y="1998"/>
                    <a:pt x="717" y="2041"/>
                    <a:pt x="680" y="2126"/>
                  </a:cubicBezTo>
                  <a:cubicBezTo>
                    <a:pt x="636" y="2290"/>
                    <a:pt x="767" y="2362"/>
                    <a:pt x="866" y="2438"/>
                  </a:cubicBezTo>
                  <a:cubicBezTo>
                    <a:pt x="970" y="2515"/>
                    <a:pt x="1079" y="2581"/>
                    <a:pt x="1194" y="2646"/>
                  </a:cubicBezTo>
                  <a:cubicBezTo>
                    <a:pt x="1238" y="2674"/>
                    <a:pt x="1276" y="2712"/>
                    <a:pt x="1309" y="2761"/>
                  </a:cubicBezTo>
                  <a:cubicBezTo>
                    <a:pt x="1397" y="2882"/>
                    <a:pt x="1424" y="3035"/>
                    <a:pt x="1380" y="3177"/>
                  </a:cubicBezTo>
                  <a:cubicBezTo>
                    <a:pt x="1342" y="3358"/>
                    <a:pt x="1314" y="3544"/>
                    <a:pt x="1282" y="3730"/>
                  </a:cubicBezTo>
                  <a:cubicBezTo>
                    <a:pt x="1232" y="3708"/>
                    <a:pt x="1232" y="3675"/>
                    <a:pt x="1227" y="3642"/>
                  </a:cubicBezTo>
                  <a:cubicBezTo>
                    <a:pt x="1167" y="3440"/>
                    <a:pt x="1068" y="3265"/>
                    <a:pt x="866" y="3166"/>
                  </a:cubicBezTo>
                  <a:cubicBezTo>
                    <a:pt x="850" y="3157"/>
                    <a:pt x="833" y="3154"/>
                    <a:pt x="817" y="3154"/>
                  </a:cubicBezTo>
                  <a:cubicBezTo>
                    <a:pt x="719" y="3154"/>
                    <a:pt x="615" y="3286"/>
                    <a:pt x="587" y="3314"/>
                  </a:cubicBezTo>
                  <a:cubicBezTo>
                    <a:pt x="537" y="3478"/>
                    <a:pt x="669" y="3549"/>
                    <a:pt x="767" y="3626"/>
                  </a:cubicBezTo>
                  <a:cubicBezTo>
                    <a:pt x="866" y="3703"/>
                    <a:pt x="1117" y="3850"/>
                    <a:pt x="1128" y="3856"/>
                  </a:cubicBezTo>
                  <a:cubicBezTo>
                    <a:pt x="1238" y="4053"/>
                    <a:pt x="1123" y="4239"/>
                    <a:pt x="1035" y="4431"/>
                  </a:cubicBezTo>
                  <a:cubicBezTo>
                    <a:pt x="970" y="4562"/>
                    <a:pt x="904" y="4693"/>
                    <a:pt x="827" y="4847"/>
                  </a:cubicBezTo>
                  <a:cubicBezTo>
                    <a:pt x="942" y="4792"/>
                    <a:pt x="975" y="4699"/>
                    <a:pt x="1024" y="4622"/>
                  </a:cubicBezTo>
                  <a:cubicBezTo>
                    <a:pt x="1205" y="4348"/>
                    <a:pt x="1331" y="4042"/>
                    <a:pt x="1391" y="3724"/>
                  </a:cubicBezTo>
                  <a:cubicBezTo>
                    <a:pt x="1435" y="3511"/>
                    <a:pt x="1561" y="3407"/>
                    <a:pt x="1752" y="3363"/>
                  </a:cubicBezTo>
                  <a:cubicBezTo>
                    <a:pt x="1900" y="3330"/>
                    <a:pt x="2053" y="3347"/>
                    <a:pt x="2190" y="3287"/>
                  </a:cubicBezTo>
                  <a:cubicBezTo>
                    <a:pt x="2305" y="3243"/>
                    <a:pt x="2415" y="3188"/>
                    <a:pt x="2442" y="3051"/>
                  </a:cubicBezTo>
                  <a:cubicBezTo>
                    <a:pt x="2469" y="2964"/>
                    <a:pt x="2426" y="2914"/>
                    <a:pt x="2360" y="2876"/>
                  </a:cubicBezTo>
                  <a:cubicBezTo>
                    <a:pt x="2292" y="2838"/>
                    <a:pt x="2218" y="2819"/>
                    <a:pt x="2144" y="2819"/>
                  </a:cubicBezTo>
                  <a:cubicBezTo>
                    <a:pt x="2070" y="2819"/>
                    <a:pt x="1996" y="2838"/>
                    <a:pt x="1928" y="2876"/>
                  </a:cubicBezTo>
                  <a:cubicBezTo>
                    <a:pt x="1791" y="2936"/>
                    <a:pt x="1665" y="3029"/>
                    <a:pt x="1561" y="3144"/>
                  </a:cubicBezTo>
                  <a:cubicBezTo>
                    <a:pt x="1555" y="3155"/>
                    <a:pt x="1539" y="3155"/>
                    <a:pt x="1517" y="3166"/>
                  </a:cubicBezTo>
                  <a:cubicBezTo>
                    <a:pt x="1528" y="3046"/>
                    <a:pt x="1544" y="2936"/>
                    <a:pt x="1550" y="2827"/>
                  </a:cubicBezTo>
                  <a:cubicBezTo>
                    <a:pt x="1566" y="2723"/>
                    <a:pt x="1566" y="2619"/>
                    <a:pt x="1561" y="2520"/>
                  </a:cubicBezTo>
                  <a:cubicBezTo>
                    <a:pt x="1555" y="2411"/>
                    <a:pt x="1572" y="2307"/>
                    <a:pt x="1605" y="2208"/>
                  </a:cubicBezTo>
                  <a:cubicBezTo>
                    <a:pt x="1725" y="1978"/>
                    <a:pt x="1922" y="1814"/>
                    <a:pt x="2097" y="1634"/>
                  </a:cubicBezTo>
                  <a:cubicBezTo>
                    <a:pt x="2201" y="1535"/>
                    <a:pt x="2256" y="1398"/>
                    <a:pt x="2245" y="1256"/>
                  </a:cubicBezTo>
                  <a:cubicBezTo>
                    <a:pt x="2245" y="1168"/>
                    <a:pt x="2196" y="1092"/>
                    <a:pt x="2114" y="1059"/>
                  </a:cubicBezTo>
                  <a:cubicBezTo>
                    <a:pt x="2081" y="1047"/>
                    <a:pt x="2048" y="1042"/>
                    <a:pt x="2015" y="1042"/>
                  </a:cubicBezTo>
                  <a:cubicBezTo>
                    <a:pt x="1909" y="1042"/>
                    <a:pt x="1805" y="1100"/>
                    <a:pt x="1747" y="1196"/>
                  </a:cubicBezTo>
                  <a:cubicBezTo>
                    <a:pt x="1621" y="1426"/>
                    <a:pt x="1594" y="1677"/>
                    <a:pt x="1572" y="1924"/>
                  </a:cubicBezTo>
                  <a:cubicBezTo>
                    <a:pt x="1572" y="1951"/>
                    <a:pt x="1572" y="1978"/>
                    <a:pt x="1539" y="2006"/>
                  </a:cubicBezTo>
                  <a:cubicBezTo>
                    <a:pt x="1490" y="1792"/>
                    <a:pt x="1293" y="1272"/>
                    <a:pt x="1293" y="1272"/>
                  </a:cubicBezTo>
                  <a:cubicBezTo>
                    <a:pt x="1304" y="1234"/>
                    <a:pt x="1331" y="1201"/>
                    <a:pt x="1369" y="1185"/>
                  </a:cubicBezTo>
                  <a:cubicBezTo>
                    <a:pt x="1468" y="1141"/>
                    <a:pt x="1780" y="780"/>
                    <a:pt x="1785" y="632"/>
                  </a:cubicBezTo>
                  <a:cubicBezTo>
                    <a:pt x="1813" y="484"/>
                    <a:pt x="1856" y="336"/>
                    <a:pt x="1922" y="199"/>
                  </a:cubicBezTo>
                  <a:cubicBezTo>
                    <a:pt x="1933" y="172"/>
                    <a:pt x="1966" y="134"/>
                    <a:pt x="1938" y="101"/>
                  </a:cubicBezTo>
                  <a:cubicBezTo>
                    <a:pt x="1938" y="100"/>
                    <a:pt x="1936" y="100"/>
                    <a:pt x="1934" y="100"/>
                  </a:cubicBezTo>
                  <a:cubicBezTo>
                    <a:pt x="1868" y="100"/>
                    <a:pt x="1190" y="509"/>
                    <a:pt x="1221" y="599"/>
                  </a:cubicBezTo>
                  <a:cubicBezTo>
                    <a:pt x="1161" y="577"/>
                    <a:pt x="931" y="139"/>
                    <a:pt x="822" y="41"/>
                  </a:cubicBezTo>
                  <a:cubicBezTo>
                    <a:pt x="791" y="15"/>
                    <a:pt x="768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3"/>
          <p:cNvGrpSpPr/>
          <p:nvPr/>
        </p:nvGrpSpPr>
        <p:grpSpPr>
          <a:xfrm rot="1702941">
            <a:off x="900461" y="4020136"/>
            <a:ext cx="550321" cy="906833"/>
            <a:chOff x="10360252" y="-2712448"/>
            <a:chExt cx="236654" cy="389949"/>
          </a:xfrm>
        </p:grpSpPr>
        <p:sp>
          <p:nvSpPr>
            <p:cNvPr id="755" name="Google Shape;755;p3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6" name="Google Shape;776;p3"/>
          <p:cNvSpPr/>
          <p:nvPr/>
        </p:nvSpPr>
        <p:spPr>
          <a:xfrm>
            <a:off x="65750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"/>
          <p:cNvSpPr/>
          <p:nvPr/>
        </p:nvSpPr>
        <p:spPr>
          <a:xfrm>
            <a:off x="1116167" y="4246960"/>
            <a:ext cx="7229513" cy="906065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3"/>
          <p:cNvSpPr/>
          <p:nvPr/>
        </p:nvSpPr>
        <p:spPr>
          <a:xfrm>
            <a:off x="-2671625" y="4512425"/>
            <a:ext cx="5301132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8" name="Google Shape;2518;p8"/>
          <p:cNvSpPr txBox="1">
            <a:spLocks noGrp="1"/>
          </p:cNvSpPr>
          <p:nvPr>
            <p:ph type="title"/>
          </p:nvPr>
        </p:nvSpPr>
        <p:spPr>
          <a:xfrm>
            <a:off x="2576475" y="1294925"/>
            <a:ext cx="3990900" cy="25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519" name="Google Shape;2519;p8"/>
          <p:cNvGrpSpPr/>
          <p:nvPr/>
        </p:nvGrpSpPr>
        <p:grpSpPr>
          <a:xfrm>
            <a:off x="134075" y="3074429"/>
            <a:ext cx="1867219" cy="1940368"/>
            <a:chOff x="2785514" y="3607713"/>
            <a:chExt cx="1570544" cy="1632070"/>
          </a:xfrm>
        </p:grpSpPr>
        <p:sp>
          <p:nvSpPr>
            <p:cNvPr id="2520" name="Google Shape;2520;p8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5" name="Google Shape;2545;p8"/>
          <p:cNvGrpSpPr/>
          <p:nvPr/>
        </p:nvGrpSpPr>
        <p:grpSpPr>
          <a:xfrm rot="-1702807" flipH="1">
            <a:off x="1800472" y="3942202"/>
            <a:ext cx="672293" cy="1107831"/>
            <a:chOff x="10360252" y="-2712448"/>
            <a:chExt cx="236654" cy="389949"/>
          </a:xfrm>
        </p:grpSpPr>
        <p:sp>
          <p:nvSpPr>
            <p:cNvPr id="2546" name="Google Shape;2546;p8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7" name="Google Shape;2567;p8"/>
          <p:cNvGrpSpPr/>
          <p:nvPr/>
        </p:nvGrpSpPr>
        <p:grpSpPr>
          <a:xfrm rot="8456799">
            <a:off x="8417884" y="-317302"/>
            <a:ext cx="2074116" cy="1235107"/>
            <a:chOff x="238125" y="2514275"/>
            <a:chExt cx="904975" cy="538900"/>
          </a:xfrm>
        </p:grpSpPr>
        <p:sp>
          <p:nvSpPr>
            <p:cNvPr id="2568" name="Google Shape;2568;p8"/>
            <p:cNvSpPr/>
            <p:nvPr/>
          </p:nvSpPr>
          <p:spPr>
            <a:xfrm>
              <a:off x="1068275" y="2876625"/>
              <a:ext cx="67875" cy="72400"/>
            </a:xfrm>
            <a:custGeom>
              <a:avLst/>
              <a:gdLst/>
              <a:ahLst/>
              <a:cxnLst/>
              <a:rect l="l" t="t" r="r" b="b"/>
              <a:pathLst>
                <a:path w="2715" h="2896" extrusionOk="0">
                  <a:moveTo>
                    <a:pt x="1469" y="0"/>
                  </a:moveTo>
                  <a:cubicBezTo>
                    <a:pt x="1391" y="0"/>
                    <a:pt x="1300" y="18"/>
                    <a:pt x="1196" y="58"/>
                  </a:cubicBezTo>
                  <a:cubicBezTo>
                    <a:pt x="590" y="287"/>
                    <a:pt x="0" y="2013"/>
                    <a:pt x="0" y="2013"/>
                  </a:cubicBezTo>
                  <a:lnTo>
                    <a:pt x="2028" y="2895"/>
                  </a:lnTo>
                  <a:cubicBezTo>
                    <a:pt x="2028" y="2895"/>
                    <a:pt x="2715" y="2675"/>
                    <a:pt x="2524" y="2136"/>
                  </a:cubicBezTo>
                  <a:cubicBezTo>
                    <a:pt x="2417" y="1835"/>
                    <a:pt x="2187" y="1768"/>
                    <a:pt x="2005" y="1768"/>
                  </a:cubicBezTo>
                  <a:cubicBezTo>
                    <a:pt x="1938" y="1768"/>
                    <a:pt x="1878" y="1777"/>
                    <a:pt x="1832" y="1787"/>
                  </a:cubicBezTo>
                  <a:lnTo>
                    <a:pt x="1832" y="1787"/>
                  </a:lnTo>
                  <a:cubicBezTo>
                    <a:pt x="2013" y="1730"/>
                    <a:pt x="2410" y="1554"/>
                    <a:pt x="2308" y="1131"/>
                  </a:cubicBezTo>
                  <a:cubicBezTo>
                    <a:pt x="2225" y="787"/>
                    <a:pt x="1957" y="723"/>
                    <a:pt x="1770" y="723"/>
                  </a:cubicBezTo>
                  <a:cubicBezTo>
                    <a:pt x="1660" y="723"/>
                    <a:pt x="1578" y="745"/>
                    <a:pt x="1578" y="745"/>
                  </a:cubicBezTo>
                  <a:cubicBezTo>
                    <a:pt x="1912" y="418"/>
                    <a:pt x="1847" y="0"/>
                    <a:pt x="1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1095425" y="2881450"/>
              <a:ext cx="20575" cy="19850"/>
            </a:xfrm>
            <a:custGeom>
              <a:avLst/>
              <a:gdLst/>
              <a:ahLst/>
              <a:cxnLst/>
              <a:rect l="l" t="t" r="r" b="b"/>
              <a:pathLst>
                <a:path w="823" h="794" extrusionOk="0">
                  <a:moveTo>
                    <a:pt x="789" y="1"/>
                  </a:moveTo>
                  <a:cubicBezTo>
                    <a:pt x="683" y="306"/>
                    <a:pt x="9" y="756"/>
                    <a:pt x="0" y="764"/>
                  </a:cubicBezTo>
                  <a:lnTo>
                    <a:pt x="21" y="794"/>
                  </a:lnTo>
                  <a:cubicBezTo>
                    <a:pt x="47" y="772"/>
                    <a:pt x="713" y="331"/>
                    <a:pt x="823" y="13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1111000" y="2876800"/>
              <a:ext cx="10225" cy="7975"/>
            </a:xfrm>
            <a:custGeom>
              <a:avLst/>
              <a:gdLst/>
              <a:ahLst/>
              <a:cxnLst/>
              <a:rect l="l" t="t" r="r" b="b"/>
              <a:pathLst>
                <a:path w="409" h="319" extrusionOk="0">
                  <a:moveTo>
                    <a:pt x="203" y="1"/>
                  </a:moveTo>
                  <a:cubicBezTo>
                    <a:pt x="174" y="1"/>
                    <a:pt x="145" y="9"/>
                    <a:pt x="119" y="25"/>
                  </a:cubicBezTo>
                  <a:cubicBezTo>
                    <a:pt x="1" y="106"/>
                    <a:pt x="34" y="284"/>
                    <a:pt x="170" y="314"/>
                  </a:cubicBezTo>
                  <a:cubicBezTo>
                    <a:pt x="184" y="317"/>
                    <a:pt x="197" y="319"/>
                    <a:pt x="210" y="319"/>
                  </a:cubicBezTo>
                  <a:cubicBezTo>
                    <a:pt x="329" y="319"/>
                    <a:pt x="409" y="184"/>
                    <a:pt x="340" y="76"/>
                  </a:cubicBezTo>
                  <a:cubicBezTo>
                    <a:pt x="307" y="27"/>
                    <a:pt x="255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1106875" y="2889925"/>
              <a:ext cx="23025" cy="16900"/>
            </a:xfrm>
            <a:custGeom>
              <a:avLst/>
              <a:gdLst/>
              <a:ahLst/>
              <a:cxnLst/>
              <a:rect l="l" t="t" r="r" b="b"/>
              <a:pathLst>
                <a:path w="921" h="676" extrusionOk="0">
                  <a:moveTo>
                    <a:pt x="887" y="1"/>
                  </a:moveTo>
                  <a:cubicBezTo>
                    <a:pt x="742" y="289"/>
                    <a:pt x="9" y="641"/>
                    <a:pt x="0" y="641"/>
                  </a:cubicBezTo>
                  <a:lnTo>
                    <a:pt x="17" y="675"/>
                  </a:lnTo>
                  <a:cubicBezTo>
                    <a:pt x="47" y="663"/>
                    <a:pt x="768" y="315"/>
                    <a:pt x="921" y="18"/>
                  </a:cubicBezTo>
                  <a:lnTo>
                    <a:pt x="8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1125325" y="2885525"/>
              <a:ext cx="9775" cy="7950"/>
            </a:xfrm>
            <a:custGeom>
              <a:avLst/>
              <a:gdLst/>
              <a:ahLst/>
              <a:cxnLst/>
              <a:rect l="l" t="t" r="r" b="b"/>
              <a:pathLst>
                <a:path w="391" h="318" extrusionOk="0">
                  <a:moveTo>
                    <a:pt x="196" y="0"/>
                  </a:moveTo>
                  <a:cubicBezTo>
                    <a:pt x="173" y="0"/>
                    <a:pt x="150" y="5"/>
                    <a:pt x="127" y="16"/>
                  </a:cubicBezTo>
                  <a:cubicBezTo>
                    <a:pt x="0" y="75"/>
                    <a:pt x="9" y="257"/>
                    <a:pt x="140" y="308"/>
                  </a:cubicBezTo>
                  <a:cubicBezTo>
                    <a:pt x="158" y="315"/>
                    <a:pt x="176" y="318"/>
                    <a:pt x="194" y="318"/>
                  </a:cubicBezTo>
                  <a:cubicBezTo>
                    <a:pt x="303" y="318"/>
                    <a:pt x="391" y="202"/>
                    <a:pt x="339" y="92"/>
                  </a:cubicBezTo>
                  <a:cubicBezTo>
                    <a:pt x="312" y="34"/>
                    <a:pt x="256" y="0"/>
                    <a:pt x="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1111225" y="2904250"/>
              <a:ext cx="27050" cy="7775"/>
            </a:xfrm>
            <a:custGeom>
              <a:avLst/>
              <a:gdLst/>
              <a:ahLst/>
              <a:cxnLst/>
              <a:rect l="l" t="t" r="r" b="b"/>
              <a:pathLst>
                <a:path w="1082" h="311" extrusionOk="0">
                  <a:moveTo>
                    <a:pt x="1060" y="0"/>
                  </a:moveTo>
                  <a:cubicBezTo>
                    <a:pt x="819" y="213"/>
                    <a:pt x="8" y="272"/>
                    <a:pt x="0" y="272"/>
                  </a:cubicBezTo>
                  <a:lnTo>
                    <a:pt x="0" y="310"/>
                  </a:lnTo>
                  <a:cubicBezTo>
                    <a:pt x="34" y="310"/>
                    <a:pt x="831" y="251"/>
                    <a:pt x="1082" y="26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1133700" y="2900225"/>
              <a:ext cx="9400" cy="7975"/>
            </a:xfrm>
            <a:custGeom>
              <a:avLst/>
              <a:gdLst/>
              <a:ahLst/>
              <a:cxnLst/>
              <a:rect l="l" t="t" r="r" b="b"/>
              <a:pathLst>
                <a:path w="376" h="319" extrusionOk="0">
                  <a:moveTo>
                    <a:pt x="211" y="0"/>
                  </a:moveTo>
                  <a:cubicBezTo>
                    <a:pt x="209" y="0"/>
                    <a:pt x="206" y="0"/>
                    <a:pt x="204" y="0"/>
                  </a:cubicBezTo>
                  <a:cubicBezTo>
                    <a:pt x="60" y="9"/>
                    <a:pt x="0" y="183"/>
                    <a:pt x="106" y="276"/>
                  </a:cubicBezTo>
                  <a:cubicBezTo>
                    <a:pt x="137" y="306"/>
                    <a:pt x="174" y="319"/>
                    <a:pt x="211" y="319"/>
                  </a:cubicBezTo>
                  <a:cubicBezTo>
                    <a:pt x="295" y="319"/>
                    <a:pt x="375" y="249"/>
                    <a:pt x="369" y="149"/>
                  </a:cubicBezTo>
                  <a:cubicBezTo>
                    <a:pt x="365" y="66"/>
                    <a:pt x="293" y="0"/>
                    <a:pt x="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1109200" y="2916425"/>
              <a:ext cx="27900" cy="3125"/>
            </a:xfrm>
            <a:custGeom>
              <a:avLst/>
              <a:gdLst/>
              <a:ahLst/>
              <a:cxnLst/>
              <a:rect l="l" t="t" r="r" b="b"/>
              <a:pathLst>
                <a:path w="1116" h="125" extrusionOk="0">
                  <a:moveTo>
                    <a:pt x="544" y="0"/>
                  </a:moveTo>
                  <a:cubicBezTo>
                    <a:pt x="273" y="0"/>
                    <a:pt x="19" y="33"/>
                    <a:pt x="0" y="35"/>
                  </a:cubicBezTo>
                  <a:lnTo>
                    <a:pt x="5" y="69"/>
                  </a:lnTo>
                  <a:cubicBezTo>
                    <a:pt x="9" y="69"/>
                    <a:pt x="272" y="35"/>
                    <a:pt x="548" y="35"/>
                  </a:cubicBezTo>
                  <a:cubicBezTo>
                    <a:pt x="758" y="35"/>
                    <a:pt x="976" y="55"/>
                    <a:pt x="1095" y="124"/>
                  </a:cubicBezTo>
                  <a:lnTo>
                    <a:pt x="1116" y="95"/>
                  </a:lnTo>
                  <a:cubicBezTo>
                    <a:pt x="988" y="21"/>
                    <a:pt x="76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32650" y="2915400"/>
              <a:ext cx="9450" cy="8000"/>
            </a:xfrm>
            <a:custGeom>
              <a:avLst/>
              <a:gdLst/>
              <a:ahLst/>
              <a:cxnLst/>
              <a:rect l="l" t="t" r="r" b="b"/>
              <a:pathLst>
                <a:path w="378" h="320" extrusionOk="0">
                  <a:moveTo>
                    <a:pt x="207" y="1"/>
                  </a:moveTo>
                  <a:cubicBezTo>
                    <a:pt x="160" y="1"/>
                    <a:pt x="113" y="21"/>
                    <a:pt x="80" y="63"/>
                  </a:cubicBezTo>
                  <a:cubicBezTo>
                    <a:pt x="1" y="171"/>
                    <a:pt x="82" y="320"/>
                    <a:pt x="208" y="320"/>
                  </a:cubicBezTo>
                  <a:cubicBezTo>
                    <a:pt x="216" y="320"/>
                    <a:pt x="225" y="319"/>
                    <a:pt x="233" y="318"/>
                  </a:cubicBezTo>
                  <a:cubicBezTo>
                    <a:pt x="318" y="305"/>
                    <a:pt x="377" y="225"/>
                    <a:pt x="365" y="136"/>
                  </a:cubicBezTo>
                  <a:cubicBezTo>
                    <a:pt x="352" y="50"/>
                    <a:pt x="280" y="1"/>
                    <a:pt x="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106025" y="2928925"/>
              <a:ext cx="27800" cy="3225"/>
            </a:xfrm>
            <a:custGeom>
              <a:avLst/>
              <a:gdLst/>
              <a:ahLst/>
              <a:cxnLst/>
              <a:rect l="l" t="t" r="r" b="b"/>
              <a:pathLst>
                <a:path w="1112" h="129" extrusionOk="0">
                  <a:moveTo>
                    <a:pt x="539" y="1"/>
                  </a:moveTo>
                  <a:cubicBezTo>
                    <a:pt x="269" y="1"/>
                    <a:pt x="17" y="33"/>
                    <a:pt x="0" y="36"/>
                  </a:cubicBezTo>
                  <a:lnTo>
                    <a:pt x="4" y="74"/>
                  </a:lnTo>
                  <a:cubicBezTo>
                    <a:pt x="9" y="71"/>
                    <a:pt x="266" y="38"/>
                    <a:pt x="539" y="38"/>
                  </a:cubicBezTo>
                  <a:cubicBezTo>
                    <a:pt x="751" y="38"/>
                    <a:pt x="974" y="58"/>
                    <a:pt x="1094" y="129"/>
                  </a:cubicBezTo>
                  <a:lnTo>
                    <a:pt x="1111" y="95"/>
                  </a:lnTo>
                  <a:cubicBezTo>
                    <a:pt x="983" y="22"/>
                    <a:pt x="756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129450" y="2927925"/>
              <a:ext cx="9475" cy="7975"/>
            </a:xfrm>
            <a:custGeom>
              <a:avLst/>
              <a:gdLst/>
              <a:ahLst/>
              <a:cxnLst/>
              <a:rect l="l" t="t" r="r" b="b"/>
              <a:pathLst>
                <a:path w="379" h="319" extrusionOk="0">
                  <a:moveTo>
                    <a:pt x="206" y="0"/>
                  </a:moveTo>
                  <a:cubicBezTo>
                    <a:pt x="159" y="0"/>
                    <a:pt x="112" y="20"/>
                    <a:pt x="81" y="63"/>
                  </a:cubicBezTo>
                  <a:cubicBezTo>
                    <a:pt x="1" y="172"/>
                    <a:pt x="81" y="319"/>
                    <a:pt x="209" y="319"/>
                  </a:cubicBezTo>
                  <a:cubicBezTo>
                    <a:pt x="216" y="319"/>
                    <a:pt x="223" y="318"/>
                    <a:pt x="230" y="317"/>
                  </a:cubicBezTo>
                  <a:cubicBezTo>
                    <a:pt x="319" y="305"/>
                    <a:pt x="378" y="224"/>
                    <a:pt x="365" y="135"/>
                  </a:cubicBezTo>
                  <a:cubicBezTo>
                    <a:pt x="352" y="49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1046000" y="2869475"/>
              <a:ext cx="82300" cy="91350"/>
            </a:xfrm>
            <a:custGeom>
              <a:avLst/>
              <a:gdLst/>
              <a:ahLst/>
              <a:cxnLst/>
              <a:rect l="l" t="t" r="r" b="b"/>
              <a:pathLst>
                <a:path w="3292" h="3654" extrusionOk="0">
                  <a:moveTo>
                    <a:pt x="2058" y="0"/>
                  </a:moveTo>
                  <a:cubicBezTo>
                    <a:pt x="1672" y="0"/>
                    <a:pt x="1008" y="544"/>
                    <a:pt x="569" y="1209"/>
                  </a:cubicBezTo>
                  <a:cubicBezTo>
                    <a:pt x="51" y="1990"/>
                    <a:pt x="1" y="2520"/>
                    <a:pt x="1" y="2520"/>
                  </a:cubicBezTo>
                  <a:cubicBezTo>
                    <a:pt x="1" y="2520"/>
                    <a:pt x="280" y="2702"/>
                    <a:pt x="539" y="2834"/>
                  </a:cubicBezTo>
                  <a:cubicBezTo>
                    <a:pt x="539" y="2834"/>
                    <a:pt x="1577" y="3654"/>
                    <a:pt x="2396" y="3654"/>
                  </a:cubicBezTo>
                  <a:cubicBezTo>
                    <a:pt x="2416" y="3654"/>
                    <a:pt x="2436" y="3653"/>
                    <a:pt x="2456" y="3652"/>
                  </a:cubicBezTo>
                  <a:cubicBezTo>
                    <a:pt x="3279" y="3610"/>
                    <a:pt x="3292" y="2494"/>
                    <a:pt x="2384" y="2490"/>
                  </a:cubicBezTo>
                  <a:cubicBezTo>
                    <a:pt x="3152" y="2193"/>
                    <a:pt x="2995" y="1650"/>
                    <a:pt x="2893" y="1417"/>
                  </a:cubicBezTo>
                  <a:cubicBezTo>
                    <a:pt x="2834" y="1281"/>
                    <a:pt x="2682" y="1187"/>
                    <a:pt x="2479" y="1187"/>
                  </a:cubicBezTo>
                  <a:cubicBezTo>
                    <a:pt x="2332" y="1187"/>
                    <a:pt x="2160" y="1236"/>
                    <a:pt x="1977" y="1353"/>
                  </a:cubicBezTo>
                  <a:cubicBezTo>
                    <a:pt x="2571" y="679"/>
                    <a:pt x="2550" y="297"/>
                    <a:pt x="2236" y="55"/>
                  </a:cubicBezTo>
                  <a:cubicBezTo>
                    <a:pt x="2187" y="18"/>
                    <a:pt x="2127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1042400" y="2885700"/>
              <a:ext cx="66375" cy="77450"/>
            </a:xfrm>
            <a:custGeom>
              <a:avLst/>
              <a:gdLst/>
              <a:ahLst/>
              <a:cxnLst/>
              <a:rect l="l" t="t" r="r" b="b"/>
              <a:pathLst>
                <a:path w="2655" h="3098" extrusionOk="0">
                  <a:moveTo>
                    <a:pt x="1119" y="0"/>
                  </a:moveTo>
                  <a:cubicBezTo>
                    <a:pt x="1116" y="0"/>
                    <a:pt x="1114" y="0"/>
                    <a:pt x="1112" y="0"/>
                  </a:cubicBezTo>
                  <a:cubicBezTo>
                    <a:pt x="806" y="0"/>
                    <a:pt x="306" y="938"/>
                    <a:pt x="0" y="1943"/>
                  </a:cubicBezTo>
                  <a:cubicBezTo>
                    <a:pt x="0" y="1943"/>
                    <a:pt x="1061" y="2800"/>
                    <a:pt x="1671" y="3041"/>
                  </a:cubicBezTo>
                  <a:cubicBezTo>
                    <a:pt x="1769" y="3081"/>
                    <a:pt x="1862" y="3098"/>
                    <a:pt x="1949" y="3098"/>
                  </a:cubicBezTo>
                  <a:cubicBezTo>
                    <a:pt x="2403" y="3098"/>
                    <a:pt x="2654" y="2617"/>
                    <a:pt x="2202" y="2325"/>
                  </a:cubicBezTo>
                  <a:cubicBezTo>
                    <a:pt x="2070" y="2235"/>
                    <a:pt x="1917" y="2176"/>
                    <a:pt x="1761" y="2151"/>
                  </a:cubicBezTo>
                  <a:cubicBezTo>
                    <a:pt x="1761" y="2151"/>
                    <a:pt x="2490" y="2104"/>
                    <a:pt x="2337" y="1637"/>
                  </a:cubicBezTo>
                  <a:cubicBezTo>
                    <a:pt x="2271" y="1432"/>
                    <a:pt x="2112" y="1375"/>
                    <a:pt x="1956" y="1375"/>
                  </a:cubicBezTo>
                  <a:cubicBezTo>
                    <a:pt x="1760" y="1375"/>
                    <a:pt x="1570" y="1464"/>
                    <a:pt x="1570" y="1464"/>
                  </a:cubicBezTo>
                  <a:cubicBezTo>
                    <a:pt x="2130" y="1048"/>
                    <a:pt x="2053" y="806"/>
                    <a:pt x="1900" y="602"/>
                  </a:cubicBezTo>
                  <a:cubicBezTo>
                    <a:pt x="1864" y="554"/>
                    <a:pt x="1813" y="533"/>
                    <a:pt x="1755" y="533"/>
                  </a:cubicBezTo>
                  <a:cubicBezTo>
                    <a:pt x="1573" y="533"/>
                    <a:pt x="1326" y="736"/>
                    <a:pt x="1264" y="878"/>
                  </a:cubicBezTo>
                  <a:cubicBezTo>
                    <a:pt x="1487" y="264"/>
                    <a:pt x="1414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1041975" y="2903400"/>
              <a:ext cx="28975" cy="51025"/>
            </a:xfrm>
            <a:custGeom>
              <a:avLst/>
              <a:gdLst/>
              <a:ahLst/>
              <a:cxnLst/>
              <a:rect l="l" t="t" r="r" b="b"/>
              <a:pathLst>
                <a:path w="1159" h="2041" extrusionOk="0">
                  <a:moveTo>
                    <a:pt x="463" y="1"/>
                  </a:moveTo>
                  <a:cubicBezTo>
                    <a:pt x="0" y="331"/>
                    <a:pt x="0" y="1248"/>
                    <a:pt x="0" y="1248"/>
                  </a:cubicBezTo>
                  <a:cubicBezTo>
                    <a:pt x="0" y="1248"/>
                    <a:pt x="246" y="1939"/>
                    <a:pt x="1001" y="2041"/>
                  </a:cubicBezTo>
                  <a:cubicBezTo>
                    <a:pt x="853" y="1608"/>
                    <a:pt x="641" y="1387"/>
                    <a:pt x="641" y="1387"/>
                  </a:cubicBezTo>
                  <a:cubicBezTo>
                    <a:pt x="641" y="1387"/>
                    <a:pt x="1056" y="1269"/>
                    <a:pt x="1158" y="874"/>
                  </a:cubicBezTo>
                  <a:cubicBezTo>
                    <a:pt x="984" y="762"/>
                    <a:pt x="835" y="731"/>
                    <a:pt x="723" y="731"/>
                  </a:cubicBezTo>
                  <a:cubicBezTo>
                    <a:pt x="580" y="731"/>
                    <a:pt x="497" y="781"/>
                    <a:pt x="497" y="781"/>
                  </a:cubicBezTo>
                  <a:cubicBezTo>
                    <a:pt x="497" y="781"/>
                    <a:pt x="683" y="459"/>
                    <a:pt x="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871775" y="2933525"/>
              <a:ext cx="176575" cy="25625"/>
            </a:xfrm>
            <a:custGeom>
              <a:avLst/>
              <a:gdLst/>
              <a:ahLst/>
              <a:cxnLst/>
              <a:rect l="l" t="t" r="r" b="b"/>
              <a:pathLst>
                <a:path w="7063" h="1025" extrusionOk="0">
                  <a:moveTo>
                    <a:pt x="7025" y="0"/>
                  </a:moveTo>
                  <a:cubicBezTo>
                    <a:pt x="6991" y="12"/>
                    <a:pt x="4587" y="925"/>
                    <a:pt x="2378" y="925"/>
                  </a:cubicBezTo>
                  <a:cubicBezTo>
                    <a:pt x="1524" y="925"/>
                    <a:pt x="700" y="789"/>
                    <a:pt x="52" y="412"/>
                  </a:cubicBezTo>
                  <a:lnTo>
                    <a:pt x="1" y="496"/>
                  </a:lnTo>
                  <a:cubicBezTo>
                    <a:pt x="678" y="890"/>
                    <a:pt x="1539" y="1025"/>
                    <a:pt x="2400" y="1025"/>
                  </a:cubicBezTo>
                  <a:cubicBezTo>
                    <a:pt x="3114" y="1025"/>
                    <a:pt x="3827" y="932"/>
                    <a:pt x="4433" y="819"/>
                  </a:cubicBezTo>
                  <a:cubicBezTo>
                    <a:pt x="5328" y="649"/>
                    <a:pt x="6206" y="407"/>
                    <a:pt x="7063" y="93"/>
                  </a:cubicBezTo>
                  <a:lnTo>
                    <a:pt x="7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8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8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8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8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8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8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8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8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8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8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8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8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8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8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8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8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8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8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8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8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8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8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8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8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8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8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8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8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8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8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8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8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8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8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8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8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8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8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8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8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8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8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8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8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8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8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8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8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8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8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8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8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8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8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8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8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8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8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8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8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8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8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8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8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8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8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8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8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8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8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8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8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8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8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8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8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8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8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8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8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8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8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8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8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8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8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8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8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8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8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8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8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8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8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8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8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8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8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8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8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8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8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8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8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8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8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8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8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8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8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8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8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8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8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8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8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8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8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8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8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8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8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8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8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8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8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8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8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8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8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8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8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8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8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8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8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8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8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8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8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8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8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8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8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7" name="Google Shape;2877;p8"/>
          <p:cNvGrpSpPr/>
          <p:nvPr/>
        </p:nvGrpSpPr>
        <p:grpSpPr>
          <a:xfrm>
            <a:off x="6297731" y="-897975"/>
            <a:ext cx="3005809" cy="2031398"/>
            <a:chOff x="6863982" y="-817899"/>
            <a:chExt cx="2771353" cy="1872947"/>
          </a:xfrm>
        </p:grpSpPr>
        <p:sp>
          <p:nvSpPr>
            <p:cNvPr id="2878" name="Google Shape;2878;p8"/>
            <p:cNvSpPr/>
            <p:nvPr/>
          </p:nvSpPr>
          <p:spPr>
            <a:xfrm>
              <a:off x="6863982" y="-408783"/>
              <a:ext cx="2771353" cy="528893"/>
            </a:xfrm>
            <a:custGeom>
              <a:avLst/>
              <a:gdLst/>
              <a:ahLst/>
              <a:cxnLst/>
              <a:rect l="l" t="t" r="r" b="b"/>
              <a:pathLst>
                <a:path w="30774" h="5873" extrusionOk="0">
                  <a:moveTo>
                    <a:pt x="30624" y="0"/>
                  </a:moveTo>
                  <a:cubicBezTo>
                    <a:pt x="30576" y="0"/>
                    <a:pt x="30529" y="28"/>
                    <a:pt x="30512" y="95"/>
                  </a:cubicBezTo>
                  <a:cubicBezTo>
                    <a:pt x="30025" y="1901"/>
                    <a:pt x="28756" y="3369"/>
                    <a:pt x="27119" y="4247"/>
                  </a:cubicBezTo>
                  <a:cubicBezTo>
                    <a:pt x="25228" y="5266"/>
                    <a:pt x="23028" y="5503"/>
                    <a:pt x="20910" y="5503"/>
                  </a:cubicBezTo>
                  <a:cubicBezTo>
                    <a:pt x="20833" y="5503"/>
                    <a:pt x="20757" y="5503"/>
                    <a:pt x="20681" y="5502"/>
                  </a:cubicBezTo>
                  <a:cubicBezTo>
                    <a:pt x="18284" y="5490"/>
                    <a:pt x="15926" y="5099"/>
                    <a:pt x="13602" y="4527"/>
                  </a:cubicBezTo>
                  <a:cubicBezTo>
                    <a:pt x="12461" y="4247"/>
                    <a:pt x="11328" y="3937"/>
                    <a:pt x="10200" y="3619"/>
                  </a:cubicBezTo>
                  <a:cubicBezTo>
                    <a:pt x="9110" y="3310"/>
                    <a:pt x="8029" y="2970"/>
                    <a:pt x="6968" y="2567"/>
                  </a:cubicBezTo>
                  <a:cubicBezTo>
                    <a:pt x="6438" y="2368"/>
                    <a:pt x="5904" y="2156"/>
                    <a:pt x="5386" y="1923"/>
                  </a:cubicBezTo>
                  <a:cubicBezTo>
                    <a:pt x="4873" y="1698"/>
                    <a:pt x="4377" y="1431"/>
                    <a:pt x="3889" y="1163"/>
                  </a:cubicBezTo>
                  <a:cubicBezTo>
                    <a:pt x="2996" y="677"/>
                    <a:pt x="2034" y="198"/>
                    <a:pt x="998" y="198"/>
                  </a:cubicBezTo>
                  <a:cubicBezTo>
                    <a:pt x="951" y="198"/>
                    <a:pt x="904" y="199"/>
                    <a:pt x="856" y="201"/>
                  </a:cubicBezTo>
                  <a:cubicBezTo>
                    <a:pt x="598" y="209"/>
                    <a:pt x="343" y="256"/>
                    <a:pt x="97" y="336"/>
                  </a:cubicBezTo>
                  <a:cubicBezTo>
                    <a:pt x="1" y="367"/>
                    <a:pt x="30" y="506"/>
                    <a:pt x="116" y="506"/>
                  </a:cubicBezTo>
                  <a:cubicBezTo>
                    <a:pt x="125" y="506"/>
                    <a:pt x="134" y="505"/>
                    <a:pt x="144" y="502"/>
                  </a:cubicBezTo>
                  <a:cubicBezTo>
                    <a:pt x="422" y="416"/>
                    <a:pt x="703" y="379"/>
                    <a:pt x="981" y="379"/>
                  </a:cubicBezTo>
                  <a:cubicBezTo>
                    <a:pt x="1826" y="379"/>
                    <a:pt x="2657" y="723"/>
                    <a:pt x="3397" y="1125"/>
                  </a:cubicBezTo>
                  <a:cubicBezTo>
                    <a:pt x="3893" y="1397"/>
                    <a:pt x="4372" y="1698"/>
                    <a:pt x="4873" y="1961"/>
                  </a:cubicBezTo>
                  <a:cubicBezTo>
                    <a:pt x="5373" y="2224"/>
                    <a:pt x="5895" y="2482"/>
                    <a:pt x="6421" y="2707"/>
                  </a:cubicBezTo>
                  <a:cubicBezTo>
                    <a:pt x="8542" y="3615"/>
                    <a:pt x="10811" y="4200"/>
                    <a:pt x="13046" y="4769"/>
                  </a:cubicBezTo>
                  <a:cubicBezTo>
                    <a:pt x="15396" y="5362"/>
                    <a:pt x="17775" y="5803"/>
                    <a:pt x="20201" y="5863"/>
                  </a:cubicBezTo>
                  <a:cubicBezTo>
                    <a:pt x="20443" y="5869"/>
                    <a:pt x="20686" y="5872"/>
                    <a:pt x="20929" y="5872"/>
                  </a:cubicBezTo>
                  <a:cubicBezTo>
                    <a:pt x="22929" y="5872"/>
                    <a:pt x="24971" y="5647"/>
                    <a:pt x="26801" y="4815"/>
                  </a:cubicBezTo>
                  <a:cubicBezTo>
                    <a:pt x="28498" y="4048"/>
                    <a:pt x="30046" y="2648"/>
                    <a:pt x="30614" y="833"/>
                  </a:cubicBezTo>
                  <a:cubicBezTo>
                    <a:pt x="30678" y="612"/>
                    <a:pt x="30729" y="387"/>
                    <a:pt x="30758" y="158"/>
                  </a:cubicBezTo>
                  <a:cubicBezTo>
                    <a:pt x="30774" y="64"/>
                    <a:pt x="30697" y="0"/>
                    <a:pt x="306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8"/>
            <p:cNvSpPr/>
            <p:nvPr/>
          </p:nvSpPr>
          <p:spPr>
            <a:xfrm>
              <a:off x="7579282" y="-412295"/>
              <a:ext cx="872003" cy="479543"/>
            </a:xfrm>
            <a:custGeom>
              <a:avLst/>
              <a:gdLst/>
              <a:ahLst/>
              <a:cxnLst/>
              <a:rect l="l" t="t" r="r" b="b"/>
              <a:pathLst>
                <a:path w="9683" h="5325" extrusionOk="0">
                  <a:moveTo>
                    <a:pt x="4726" y="2182"/>
                  </a:moveTo>
                  <a:lnTo>
                    <a:pt x="4768" y="2225"/>
                  </a:lnTo>
                  <a:lnTo>
                    <a:pt x="4777" y="2233"/>
                  </a:lnTo>
                  <a:lnTo>
                    <a:pt x="4743" y="2216"/>
                  </a:lnTo>
                  <a:cubicBezTo>
                    <a:pt x="4739" y="2212"/>
                    <a:pt x="4733" y="2210"/>
                    <a:pt x="4728" y="2210"/>
                  </a:cubicBezTo>
                  <a:cubicBezTo>
                    <a:pt x="4721" y="2210"/>
                    <a:pt x="4713" y="2213"/>
                    <a:pt x="4709" y="2220"/>
                  </a:cubicBezTo>
                  <a:lnTo>
                    <a:pt x="4713" y="2199"/>
                  </a:lnTo>
                  <a:cubicBezTo>
                    <a:pt x="4717" y="2195"/>
                    <a:pt x="4717" y="2191"/>
                    <a:pt x="4717" y="2186"/>
                  </a:cubicBezTo>
                  <a:cubicBezTo>
                    <a:pt x="4721" y="2186"/>
                    <a:pt x="4726" y="2182"/>
                    <a:pt x="4726" y="2182"/>
                  </a:cubicBezTo>
                  <a:close/>
                  <a:moveTo>
                    <a:pt x="2786" y="0"/>
                  </a:moveTo>
                  <a:cubicBezTo>
                    <a:pt x="2775" y="0"/>
                    <a:pt x="2764" y="1"/>
                    <a:pt x="2753" y="2"/>
                  </a:cubicBezTo>
                  <a:cubicBezTo>
                    <a:pt x="2596" y="19"/>
                    <a:pt x="2486" y="163"/>
                    <a:pt x="2507" y="320"/>
                  </a:cubicBezTo>
                  <a:cubicBezTo>
                    <a:pt x="2516" y="392"/>
                    <a:pt x="2554" y="460"/>
                    <a:pt x="2613" y="511"/>
                  </a:cubicBezTo>
                  <a:cubicBezTo>
                    <a:pt x="2643" y="536"/>
                    <a:pt x="2673" y="553"/>
                    <a:pt x="2711" y="570"/>
                  </a:cubicBezTo>
                  <a:cubicBezTo>
                    <a:pt x="2732" y="579"/>
                    <a:pt x="2753" y="587"/>
                    <a:pt x="2779" y="592"/>
                  </a:cubicBezTo>
                  <a:lnTo>
                    <a:pt x="2792" y="592"/>
                  </a:lnTo>
                  <a:cubicBezTo>
                    <a:pt x="2801" y="593"/>
                    <a:pt x="2811" y="593"/>
                    <a:pt x="2821" y="593"/>
                  </a:cubicBezTo>
                  <a:cubicBezTo>
                    <a:pt x="2851" y="593"/>
                    <a:pt x="2882" y="588"/>
                    <a:pt x="2910" y="579"/>
                  </a:cubicBezTo>
                  <a:lnTo>
                    <a:pt x="2927" y="570"/>
                  </a:lnTo>
                  <a:cubicBezTo>
                    <a:pt x="2957" y="562"/>
                    <a:pt x="2982" y="545"/>
                    <a:pt x="3004" y="524"/>
                  </a:cubicBezTo>
                  <a:cubicBezTo>
                    <a:pt x="3033" y="503"/>
                    <a:pt x="3055" y="473"/>
                    <a:pt x="3072" y="439"/>
                  </a:cubicBezTo>
                  <a:lnTo>
                    <a:pt x="3080" y="422"/>
                  </a:lnTo>
                  <a:cubicBezTo>
                    <a:pt x="3080" y="418"/>
                    <a:pt x="3084" y="413"/>
                    <a:pt x="3084" y="405"/>
                  </a:cubicBezTo>
                  <a:cubicBezTo>
                    <a:pt x="3182" y="418"/>
                    <a:pt x="3275" y="443"/>
                    <a:pt x="3364" y="477"/>
                  </a:cubicBezTo>
                  <a:cubicBezTo>
                    <a:pt x="3538" y="549"/>
                    <a:pt x="3699" y="647"/>
                    <a:pt x="3843" y="770"/>
                  </a:cubicBezTo>
                  <a:cubicBezTo>
                    <a:pt x="3979" y="884"/>
                    <a:pt x="4106" y="1016"/>
                    <a:pt x="4212" y="1164"/>
                  </a:cubicBezTo>
                  <a:cubicBezTo>
                    <a:pt x="4323" y="1308"/>
                    <a:pt x="4412" y="1465"/>
                    <a:pt x="4484" y="1635"/>
                  </a:cubicBezTo>
                  <a:cubicBezTo>
                    <a:pt x="4514" y="1703"/>
                    <a:pt x="4535" y="1771"/>
                    <a:pt x="4560" y="1839"/>
                  </a:cubicBezTo>
                  <a:cubicBezTo>
                    <a:pt x="4552" y="1826"/>
                    <a:pt x="4543" y="1813"/>
                    <a:pt x="4539" y="1800"/>
                  </a:cubicBezTo>
                  <a:cubicBezTo>
                    <a:pt x="4433" y="1601"/>
                    <a:pt x="4285" y="1427"/>
                    <a:pt x="4106" y="1287"/>
                  </a:cubicBezTo>
                  <a:cubicBezTo>
                    <a:pt x="4060" y="1249"/>
                    <a:pt x="4009" y="1215"/>
                    <a:pt x="3958" y="1185"/>
                  </a:cubicBezTo>
                  <a:cubicBezTo>
                    <a:pt x="3962" y="1164"/>
                    <a:pt x="3962" y="1143"/>
                    <a:pt x="3958" y="1122"/>
                  </a:cubicBezTo>
                  <a:cubicBezTo>
                    <a:pt x="3954" y="1071"/>
                    <a:pt x="3937" y="1024"/>
                    <a:pt x="3907" y="986"/>
                  </a:cubicBezTo>
                  <a:lnTo>
                    <a:pt x="3852" y="931"/>
                  </a:lnTo>
                  <a:cubicBezTo>
                    <a:pt x="3814" y="901"/>
                    <a:pt x="3771" y="884"/>
                    <a:pt x="3720" y="876"/>
                  </a:cubicBezTo>
                  <a:lnTo>
                    <a:pt x="3644" y="876"/>
                  </a:lnTo>
                  <a:cubicBezTo>
                    <a:pt x="3610" y="876"/>
                    <a:pt x="3572" y="888"/>
                    <a:pt x="3538" y="914"/>
                  </a:cubicBezTo>
                  <a:cubicBezTo>
                    <a:pt x="3508" y="927"/>
                    <a:pt x="3479" y="952"/>
                    <a:pt x="3457" y="982"/>
                  </a:cubicBezTo>
                  <a:cubicBezTo>
                    <a:pt x="3432" y="1007"/>
                    <a:pt x="3419" y="1041"/>
                    <a:pt x="3411" y="1079"/>
                  </a:cubicBezTo>
                  <a:cubicBezTo>
                    <a:pt x="3398" y="1113"/>
                    <a:pt x="3394" y="1151"/>
                    <a:pt x="3398" y="1190"/>
                  </a:cubicBezTo>
                  <a:cubicBezTo>
                    <a:pt x="3407" y="1236"/>
                    <a:pt x="3424" y="1283"/>
                    <a:pt x="3453" y="1325"/>
                  </a:cubicBezTo>
                  <a:lnTo>
                    <a:pt x="3504" y="1376"/>
                  </a:lnTo>
                  <a:cubicBezTo>
                    <a:pt x="3542" y="1406"/>
                    <a:pt x="3589" y="1427"/>
                    <a:pt x="3636" y="1436"/>
                  </a:cubicBezTo>
                  <a:lnTo>
                    <a:pt x="3712" y="1436"/>
                  </a:lnTo>
                  <a:cubicBezTo>
                    <a:pt x="3750" y="1431"/>
                    <a:pt x="3788" y="1419"/>
                    <a:pt x="3818" y="1397"/>
                  </a:cubicBezTo>
                  <a:cubicBezTo>
                    <a:pt x="3852" y="1380"/>
                    <a:pt x="3882" y="1359"/>
                    <a:pt x="3903" y="1330"/>
                  </a:cubicBezTo>
                  <a:cubicBezTo>
                    <a:pt x="3924" y="1300"/>
                    <a:pt x="3941" y="1266"/>
                    <a:pt x="3949" y="1232"/>
                  </a:cubicBezTo>
                  <a:cubicBezTo>
                    <a:pt x="4098" y="1325"/>
                    <a:pt x="4229" y="1444"/>
                    <a:pt x="4340" y="1580"/>
                  </a:cubicBezTo>
                  <a:cubicBezTo>
                    <a:pt x="4408" y="1665"/>
                    <a:pt x="4467" y="1758"/>
                    <a:pt x="4518" y="1856"/>
                  </a:cubicBezTo>
                  <a:cubicBezTo>
                    <a:pt x="4556" y="1940"/>
                    <a:pt x="4590" y="2025"/>
                    <a:pt x="4615" y="2119"/>
                  </a:cubicBezTo>
                  <a:cubicBezTo>
                    <a:pt x="4357" y="1957"/>
                    <a:pt x="4072" y="1834"/>
                    <a:pt x="3780" y="1745"/>
                  </a:cubicBezTo>
                  <a:cubicBezTo>
                    <a:pt x="3483" y="1656"/>
                    <a:pt x="3178" y="1605"/>
                    <a:pt x="2868" y="1588"/>
                  </a:cubicBezTo>
                  <a:cubicBezTo>
                    <a:pt x="2787" y="1583"/>
                    <a:pt x="2707" y="1580"/>
                    <a:pt x="2626" y="1580"/>
                  </a:cubicBezTo>
                  <a:cubicBezTo>
                    <a:pt x="2398" y="1580"/>
                    <a:pt x="2170" y="1602"/>
                    <a:pt x="1948" y="1639"/>
                  </a:cubicBezTo>
                  <a:cubicBezTo>
                    <a:pt x="1489" y="1720"/>
                    <a:pt x="1048" y="1881"/>
                    <a:pt x="650" y="2119"/>
                  </a:cubicBezTo>
                  <a:cubicBezTo>
                    <a:pt x="582" y="2152"/>
                    <a:pt x="518" y="2195"/>
                    <a:pt x="459" y="2242"/>
                  </a:cubicBezTo>
                  <a:lnTo>
                    <a:pt x="433" y="2258"/>
                  </a:lnTo>
                  <a:cubicBezTo>
                    <a:pt x="412" y="2250"/>
                    <a:pt x="391" y="2242"/>
                    <a:pt x="365" y="2237"/>
                  </a:cubicBezTo>
                  <a:cubicBezTo>
                    <a:pt x="353" y="2236"/>
                    <a:pt x="340" y="2235"/>
                    <a:pt x="327" y="2235"/>
                  </a:cubicBezTo>
                  <a:cubicBezTo>
                    <a:pt x="240" y="2235"/>
                    <a:pt x="158" y="2273"/>
                    <a:pt x="102" y="2343"/>
                  </a:cubicBezTo>
                  <a:lnTo>
                    <a:pt x="98" y="2343"/>
                  </a:lnTo>
                  <a:cubicBezTo>
                    <a:pt x="94" y="2343"/>
                    <a:pt x="94" y="2343"/>
                    <a:pt x="94" y="2348"/>
                  </a:cubicBezTo>
                  <a:cubicBezTo>
                    <a:pt x="81" y="2356"/>
                    <a:pt x="73" y="2365"/>
                    <a:pt x="64" y="2373"/>
                  </a:cubicBezTo>
                  <a:cubicBezTo>
                    <a:pt x="43" y="2390"/>
                    <a:pt x="26" y="2415"/>
                    <a:pt x="18" y="2441"/>
                  </a:cubicBezTo>
                  <a:lnTo>
                    <a:pt x="1" y="2496"/>
                  </a:lnTo>
                  <a:lnTo>
                    <a:pt x="1" y="2555"/>
                  </a:lnTo>
                  <a:cubicBezTo>
                    <a:pt x="1" y="2581"/>
                    <a:pt x="9" y="2611"/>
                    <a:pt x="30" y="2636"/>
                  </a:cubicBezTo>
                  <a:cubicBezTo>
                    <a:pt x="35" y="2653"/>
                    <a:pt x="47" y="2670"/>
                    <a:pt x="64" y="2683"/>
                  </a:cubicBezTo>
                  <a:cubicBezTo>
                    <a:pt x="81" y="2704"/>
                    <a:pt x="102" y="2721"/>
                    <a:pt x="132" y="2729"/>
                  </a:cubicBezTo>
                  <a:lnTo>
                    <a:pt x="141" y="2729"/>
                  </a:lnTo>
                  <a:lnTo>
                    <a:pt x="145" y="2734"/>
                  </a:lnTo>
                  <a:cubicBezTo>
                    <a:pt x="197" y="2774"/>
                    <a:pt x="259" y="2796"/>
                    <a:pt x="322" y="2796"/>
                  </a:cubicBezTo>
                  <a:cubicBezTo>
                    <a:pt x="357" y="2796"/>
                    <a:pt x="392" y="2790"/>
                    <a:pt x="425" y="2776"/>
                  </a:cubicBezTo>
                  <a:cubicBezTo>
                    <a:pt x="463" y="2759"/>
                    <a:pt x="497" y="2738"/>
                    <a:pt x="522" y="2708"/>
                  </a:cubicBezTo>
                  <a:lnTo>
                    <a:pt x="527" y="2704"/>
                  </a:lnTo>
                  <a:lnTo>
                    <a:pt x="531" y="2704"/>
                  </a:lnTo>
                  <a:lnTo>
                    <a:pt x="578" y="2661"/>
                  </a:lnTo>
                  <a:lnTo>
                    <a:pt x="582" y="2653"/>
                  </a:lnTo>
                  <a:cubicBezTo>
                    <a:pt x="607" y="2623"/>
                    <a:pt x="624" y="2581"/>
                    <a:pt x="628" y="2543"/>
                  </a:cubicBezTo>
                  <a:lnTo>
                    <a:pt x="628" y="2479"/>
                  </a:lnTo>
                  <a:cubicBezTo>
                    <a:pt x="628" y="2445"/>
                    <a:pt x="616" y="2415"/>
                    <a:pt x="599" y="2390"/>
                  </a:cubicBezTo>
                  <a:cubicBezTo>
                    <a:pt x="586" y="2360"/>
                    <a:pt x="565" y="2335"/>
                    <a:pt x="539" y="2318"/>
                  </a:cubicBezTo>
                  <a:lnTo>
                    <a:pt x="510" y="2292"/>
                  </a:lnTo>
                  <a:cubicBezTo>
                    <a:pt x="544" y="2263"/>
                    <a:pt x="582" y="2237"/>
                    <a:pt x="624" y="2212"/>
                  </a:cubicBezTo>
                  <a:cubicBezTo>
                    <a:pt x="684" y="2169"/>
                    <a:pt x="747" y="2127"/>
                    <a:pt x="815" y="2093"/>
                  </a:cubicBezTo>
                  <a:cubicBezTo>
                    <a:pt x="942" y="2017"/>
                    <a:pt x="1078" y="1953"/>
                    <a:pt x="1218" y="1898"/>
                  </a:cubicBezTo>
                  <a:cubicBezTo>
                    <a:pt x="1498" y="1783"/>
                    <a:pt x="1786" y="1707"/>
                    <a:pt x="2087" y="1665"/>
                  </a:cubicBezTo>
                  <a:cubicBezTo>
                    <a:pt x="2276" y="1635"/>
                    <a:pt x="2467" y="1621"/>
                    <a:pt x="2658" y="1621"/>
                  </a:cubicBezTo>
                  <a:cubicBezTo>
                    <a:pt x="2768" y="1621"/>
                    <a:pt x="2878" y="1626"/>
                    <a:pt x="2987" y="1635"/>
                  </a:cubicBezTo>
                  <a:cubicBezTo>
                    <a:pt x="3288" y="1660"/>
                    <a:pt x="3589" y="1720"/>
                    <a:pt x="3873" y="1817"/>
                  </a:cubicBezTo>
                  <a:cubicBezTo>
                    <a:pt x="4115" y="1894"/>
                    <a:pt x="4348" y="2000"/>
                    <a:pt x="4569" y="2127"/>
                  </a:cubicBezTo>
                  <a:cubicBezTo>
                    <a:pt x="4471" y="2118"/>
                    <a:pt x="4373" y="2111"/>
                    <a:pt x="4275" y="2111"/>
                  </a:cubicBezTo>
                  <a:cubicBezTo>
                    <a:pt x="4237" y="2111"/>
                    <a:pt x="4199" y="2112"/>
                    <a:pt x="4162" y="2114"/>
                  </a:cubicBezTo>
                  <a:cubicBezTo>
                    <a:pt x="3835" y="2127"/>
                    <a:pt x="3513" y="2195"/>
                    <a:pt x="3207" y="2314"/>
                  </a:cubicBezTo>
                  <a:cubicBezTo>
                    <a:pt x="3055" y="2373"/>
                    <a:pt x="2906" y="2445"/>
                    <a:pt x="2766" y="2530"/>
                  </a:cubicBezTo>
                  <a:cubicBezTo>
                    <a:pt x="2698" y="2572"/>
                    <a:pt x="2630" y="2615"/>
                    <a:pt x="2563" y="2661"/>
                  </a:cubicBezTo>
                  <a:cubicBezTo>
                    <a:pt x="2529" y="2687"/>
                    <a:pt x="2495" y="2708"/>
                    <a:pt x="2465" y="2734"/>
                  </a:cubicBezTo>
                  <a:cubicBezTo>
                    <a:pt x="2448" y="2746"/>
                    <a:pt x="2431" y="2759"/>
                    <a:pt x="2410" y="2767"/>
                  </a:cubicBezTo>
                  <a:cubicBezTo>
                    <a:pt x="2397" y="2776"/>
                    <a:pt x="2380" y="2789"/>
                    <a:pt x="2367" y="2797"/>
                  </a:cubicBezTo>
                  <a:cubicBezTo>
                    <a:pt x="2339" y="2791"/>
                    <a:pt x="2312" y="2787"/>
                    <a:pt x="2284" y="2787"/>
                  </a:cubicBezTo>
                  <a:cubicBezTo>
                    <a:pt x="2273" y="2787"/>
                    <a:pt x="2263" y="2788"/>
                    <a:pt x="2253" y="2789"/>
                  </a:cubicBezTo>
                  <a:cubicBezTo>
                    <a:pt x="2172" y="2801"/>
                    <a:pt x="2100" y="2840"/>
                    <a:pt x="2045" y="2907"/>
                  </a:cubicBezTo>
                  <a:cubicBezTo>
                    <a:pt x="1943" y="3039"/>
                    <a:pt x="1964" y="3234"/>
                    <a:pt x="2100" y="3340"/>
                  </a:cubicBezTo>
                  <a:cubicBezTo>
                    <a:pt x="2155" y="3384"/>
                    <a:pt x="2225" y="3405"/>
                    <a:pt x="2295" y="3405"/>
                  </a:cubicBezTo>
                  <a:cubicBezTo>
                    <a:pt x="2306" y="3405"/>
                    <a:pt x="2318" y="3405"/>
                    <a:pt x="2329" y="3404"/>
                  </a:cubicBezTo>
                  <a:cubicBezTo>
                    <a:pt x="2410" y="3395"/>
                    <a:pt x="2486" y="3353"/>
                    <a:pt x="2537" y="3289"/>
                  </a:cubicBezTo>
                  <a:cubicBezTo>
                    <a:pt x="2584" y="3221"/>
                    <a:pt x="2609" y="3141"/>
                    <a:pt x="2601" y="3060"/>
                  </a:cubicBezTo>
                  <a:cubicBezTo>
                    <a:pt x="2592" y="3005"/>
                    <a:pt x="2571" y="2950"/>
                    <a:pt x="2533" y="2907"/>
                  </a:cubicBezTo>
                  <a:cubicBezTo>
                    <a:pt x="2575" y="2890"/>
                    <a:pt x="2567" y="2831"/>
                    <a:pt x="2524" y="2827"/>
                  </a:cubicBezTo>
                  <a:lnTo>
                    <a:pt x="2456" y="2810"/>
                  </a:lnTo>
                  <a:cubicBezTo>
                    <a:pt x="2473" y="2797"/>
                    <a:pt x="2486" y="2780"/>
                    <a:pt x="2503" y="2767"/>
                  </a:cubicBezTo>
                  <a:cubicBezTo>
                    <a:pt x="2537" y="2738"/>
                    <a:pt x="2575" y="2712"/>
                    <a:pt x="2609" y="2687"/>
                  </a:cubicBezTo>
                  <a:cubicBezTo>
                    <a:pt x="2681" y="2632"/>
                    <a:pt x="2758" y="2585"/>
                    <a:pt x="2838" y="2538"/>
                  </a:cubicBezTo>
                  <a:cubicBezTo>
                    <a:pt x="3275" y="2287"/>
                    <a:pt x="3767" y="2156"/>
                    <a:pt x="4268" y="2156"/>
                  </a:cubicBezTo>
                  <a:cubicBezTo>
                    <a:pt x="4385" y="2156"/>
                    <a:pt x="4502" y="2163"/>
                    <a:pt x="4620" y="2178"/>
                  </a:cubicBezTo>
                  <a:cubicBezTo>
                    <a:pt x="4645" y="2220"/>
                    <a:pt x="4598" y="2284"/>
                    <a:pt x="4577" y="2314"/>
                  </a:cubicBezTo>
                  <a:cubicBezTo>
                    <a:pt x="4535" y="2365"/>
                    <a:pt x="4492" y="2411"/>
                    <a:pt x="4450" y="2458"/>
                  </a:cubicBezTo>
                  <a:cubicBezTo>
                    <a:pt x="4297" y="2627"/>
                    <a:pt x="4128" y="2772"/>
                    <a:pt x="3937" y="2899"/>
                  </a:cubicBezTo>
                  <a:cubicBezTo>
                    <a:pt x="3843" y="2963"/>
                    <a:pt x="3746" y="3018"/>
                    <a:pt x="3644" y="3069"/>
                  </a:cubicBezTo>
                  <a:cubicBezTo>
                    <a:pt x="3614" y="3081"/>
                    <a:pt x="3589" y="3094"/>
                    <a:pt x="3559" y="3107"/>
                  </a:cubicBezTo>
                  <a:cubicBezTo>
                    <a:pt x="3555" y="3090"/>
                    <a:pt x="3547" y="3073"/>
                    <a:pt x="3534" y="3060"/>
                  </a:cubicBezTo>
                  <a:lnTo>
                    <a:pt x="3504" y="3030"/>
                  </a:lnTo>
                  <a:cubicBezTo>
                    <a:pt x="3483" y="3013"/>
                    <a:pt x="3453" y="3001"/>
                    <a:pt x="3428" y="2996"/>
                  </a:cubicBezTo>
                  <a:lnTo>
                    <a:pt x="3381" y="2996"/>
                  </a:lnTo>
                  <a:cubicBezTo>
                    <a:pt x="3339" y="3001"/>
                    <a:pt x="3296" y="3026"/>
                    <a:pt x="3267" y="3060"/>
                  </a:cubicBezTo>
                  <a:cubicBezTo>
                    <a:pt x="3241" y="3094"/>
                    <a:pt x="3228" y="3141"/>
                    <a:pt x="3233" y="3183"/>
                  </a:cubicBezTo>
                  <a:cubicBezTo>
                    <a:pt x="3233" y="3192"/>
                    <a:pt x="3237" y="3200"/>
                    <a:pt x="3237" y="3209"/>
                  </a:cubicBezTo>
                  <a:lnTo>
                    <a:pt x="3237" y="3217"/>
                  </a:lnTo>
                  <a:lnTo>
                    <a:pt x="3237" y="3221"/>
                  </a:lnTo>
                  <a:cubicBezTo>
                    <a:pt x="3237" y="3230"/>
                    <a:pt x="3241" y="3234"/>
                    <a:pt x="3245" y="3242"/>
                  </a:cubicBezTo>
                  <a:cubicBezTo>
                    <a:pt x="3250" y="3264"/>
                    <a:pt x="3258" y="3285"/>
                    <a:pt x="3271" y="3302"/>
                  </a:cubicBezTo>
                  <a:cubicBezTo>
                    <a:pt x="3304" y="3343"/>
                    <a:pt x="3350" y="3367"/>
                    <a:pt x="3401" y="3367"/>
                  </a:cubicBezTo>
                  <a:cubicBezTo>
                    <a:pt x="3408" y="3367"/>
                    <a:pt x="3416" y="3367"/>
                    <a:pt x="3424" y="3365"/>
                  </a:cubicBezTo>
                  <a:cubicBezTo>
                    <a:pt x="3441" y="3365"/>
                    <a:pt x="3453" y="3361"/>
                    <a:pt x="3466" y="3357"/>
                  </a:cubicBezTo>
                  <a:lnTo>
                    <a:pt x="3504" y="3336"/>
                  </a:lnTo>
                  <a:cubicBezTo>
                    <a:pt x="3513" y="3323"/>
                    <a:pt x="3525" y="3315"/>
                    <a:pt x="3534" y="3306"/>
                  </a:cubicBezTo>
                  <a:lnTo>
                    <a:pt x="3555" y="3268"/>
                  </a:lnTo>
                  <a:cubicBezTo>
                    <a:pt x="3568" y="3238"/>
                    <a:pt x="3572" y="3209"/>
                    <a:pt x="3568" y="3179"/>
                  </a:cubicBezTo>
                  <a:lnTo>
                    <a:pt x="3568" y="3158"/>
                  </a:lnTo>
                  <a:cubicBezTo>
                    <a:pt x="3614" y="3136"/>
                    <a:pt x="3665" y="3115"/>
                    <a:pt x="3712" y="3090"/>
                  </a:cubicBezTo>
                  <a:cubicBezTo>
                    <a:pt x="3924" y="2980"/>
                    <a:pt x="4119" y="2840"/>
                    <a:pt x="4297" y="2678"/>
                  </a:cubicBezTo>
                  <a:cubicBezTo>
                    <a:pt x="4386" y="2598"/>
                    <a:pt x="4467" y="2513"/>
                    <a:pt x="4543" y="2424"/>
                  </a:cubicBezTo>
                  <a:cubicBezTo>
                    <a:pt x="4581" y="2381"/>
                    <a:pt x="4620" y="2335"/>
                    <a:pt x="4645" y="2284"/>
                  </a:cubicBezTo>
                  <a:lnTo>
                    <a:pt x="4645" y="2284"/>
                  </a:lnTo>
                  <a:cubicBezTo>
                    <a:pt x="4611" y="2449"/>
                    <a:pt x="4560" y="2611"/>
                    <a:pt x="4492" y="2767"/>
                  </a:cubicBezTo>
                  <a:cubicBezTo>
                    <a:pt x="4425" y="2933"/>
                    <a:pt x="4340" y="3094"/>
                    <a:pt x="4238" y="3242"/>
                  </a:cubicBezTo>
                  <a:cubicBezTo>
                    <a:pt x="4043" y="3544"/>
                    <a:pt x="3793" y="3802"/>
                    <a:pt x="3500" y="4006"/>
                  </a:cubicBezTo>
                  <a:cubicBezTo>
                    <a:pt x="3428" y="4057"/>
                    <a:pt x="3351" y="4103"/>
                    <a:pt x="3275" y="4146"/>
                  </a:cubicBezTo>
                  <a:cubicBezTo>
                    <a:pt x="3233" y="4167"/>
                    <a:pt x="3195" y="4188"/>
                    <a:pt x="3152" y="4205"/>
                  </a:cubicBezTo>
                  <a:lnTo>
                    <a:pt x="3114" y="4226"/>
                  </a:lnTo>
                  <a:cubicBezTo>
                    <a:pt x="3093" y="4205"/>
                    <a:pt x="3067" y="4188"/>
                    <a:pt x="3042" y="4180"/>
                  </a:cubicBezTo>
                  <a:cubicBezTo>
                    <a:pt x="3033" y="4176"/>
                    <a:pt x="3021" y="4171"/>
                    <a:pt x="3012" y="4171"/>
                  </a:cubicBezTo>
                  <a:lnTo>
                    <a:pt x="2987" y="4159"/>
                  </a:lnTo>
                  <a:cubicBezTo>
                    <a:pt x="2951" y="4142"/>
                    <a:pt x="2913" y="4134"/>
                    <a:pt x="2876" y="4134"/>
                  </a:cubicBezTo>
                  <a:cubicBezTo>
                    <a:pt x="2818" y="4134"/>
                    <a:pt x="2761" y="4152"/>
                    <a:pt x="2715" y="4188"/>
                  </a:cubicBezTo>
                  <a:cubicBezTo>
                    <a:pt x="2639" y="4248"/>
                    <a:pt x="2596" y="4341"/>
                    <a:pt x="2609" y="4434"/>
                  </a:cubicBezTo>
                  <a:cubicBezTo>
                    <a:pt x="2625" y="4572"/>
                    <a:pt x="2743" y="4674"/>
                    <a:pt x="2879" y="4674"/>
                  </a:cubicBezTo>
                  <a:cubicBezTo>
                    <a:pt x="2889" y="4674"/>
                    <a:pt x="2900" y="4673"/>
                    <a:pt x="2910" y="4672"/>
                  </a:cubicBezTo>
                  <a:cubicBezTo>
                    <a:pt x="2957" y="4663"/>
                    <a:pt x="2999" y="4646"/>
                    <a:pt x="3038" y="4617"/>
                  </a:cubicBezTo>
                  <a:lnTo>
                    <a:pt x="3063" y="4600"/>
                  </a:lnTo>
                  <a:lnTo>
                    <a:pt x="3088" y="4583"/>
                  </a:lnTo>
                  <a:cubicBezTo>
                    <a:pt x="3122" y="4557"/>
                    <a:pt x="3148" y="4528"/>
                    <a:pt x="3165" y="4489"/>
                  </a:cubicBezTo>
                  <a:cubicBezTo>
                    <a:pt x="3190" y="4426"/>
                    <a:pt x="3190" y="4358"/>
                    <a:pt x="3161" y="4299"/>
                  </a:cubicBezTo>
                  <a:cubicBezTo>
                    <a:pt x="3313" y="4218"/>
                    <a:pt x="3453" y="4125"/>
                    <a:pt x="3589" y="4023"/>
                  </a:cubicBezTo>
                  <a:cubicBezTo>
                    <a:pt x="3733" y="3908"/>
                    <a:pt x="3869" y="3785"/>
                    <a:pt x="3992" y="3645"/>
                  </a:cubicBezTo>
                  <a:cubicBezTo>
                    <a:pt x="4115" y="3510"/>
                    <a:pt x="4225" y="3365"/>
                    <a:pt x="4323" y="3213"/>
                  </a:cubicBezTo>
                  <a:cubicBezTo>
                    <a:pt x="4420" y="3056"/>
                    <a:pt x="4501" y="2890"/>
                    <a:pt x="4569" y="2721"/>
                  </a:cubicBezTo>
                  <a:cubicBezTo>
                    <a:pt x="4628" y="2564"/>
                    <a:pt x="4675" y="2398"/>
                    <a:pt x="4709" y="2233"/>
                  </a:cubicBezTo>
                  <a:cubicBezTo>
                    <a:pt x="4709" y="2237"/>
                    <a:pt x="4709" y="2242"/>
                    <a:pt x="4713" y="2242"/>
                  </a:cubicBezTo>
                  <a:cubicBezTo>
                    <a:pt x="4726" y="2263"/>
                    <a:pt x="4743" y="2284"/>
                    <a:pt x="4755" y="2305"/>
                  </a:cubicBezTo>
                  <a:cubicBezTo>
                    <a:pt x="4764" y="2326"/>
                    <a:pt x="4781" y="2343"/>
                    <a:pt x="4794" y="2365"/>
                  </a:cubicBezTo>
                  <a:cubicBezTo>
                    <a:pt x="4819" y="2403"/>
                    <a:pt x="4844" y="2445"/>
                    <a:pt x="4866" y="2488"/>
                  </a:cubicBezTo>
                  <a:cubicBezTo>
                    <a:pt x="4912" y="2572"/>
                    <a:pt x="4950" y="2661"/>
                    <a:pt x="4980" y="2750"/>
                  </a:cubicBezTo>
                  <a:cubicBezTo>
                    <a:pt x="5086" y="3073"/>
                    <a:pt x="5073" y="3421"/>
                    <a:pt x="4997" y="3747"/>
                  </a:cubicBezTo>
                  <a:cubicBezTo>
                    <a:pt x="4959" y="3900"/>
                    <a:pt x="4912" y="4048"/>
                    <a:pt x="4857" y="4193"/>
                  </a:cubicBezTo>
                  <a:cubicBezTo>
                    <a:pt x="4849" y="4188"/>
                    <a:pt x="4840" y="4184"/>
                    <a:pt x="4832" y="4180"/>
                  </a:cubicBezTo>
                  <a:cubicBezTo>
                    <a:pt x="4794" y="4154"/>
                    <a:pt x="4747" y="4137"/>
                    <a:pt x="4700" y="4129"/>
                  </a:cubicBezTo>
                  <a:lnTo>
                    <a:pt x="4607" y="4129"/>
                  </a:lnTo>
                  <a:lnTo>
                    <a:pt x="4577" y="4133"/>
                  </a:lnTo>
                  <a:lnTo>
                    <a:pt x="4569" y="4133"/>
                  </a:lnTo>
                  <a:lnTo>
                    <a:pt x="4475" y="4159"/>
                  </a:lnTo>
                  <a:cubicBezTo>
                    <a:pt x="4429" y="4176"/>
                    <a:pt x="4391" y="4201"/>
                    <a:pt x="4361" y="4239"/>
                  </a:cubicBezTo>
                  <a:lnTo>
                    <a:pt x="4344" y="4252"/>
                  </a:lnTo>
                  <a:cubicBezTo>
                    <a:pt x="4335" y="4260"/>
                    <a:pt x="4331" y="4269"/>
                    <a:pt x="4323" y="4277"/>
                  </a:cubicBezTo>
                  <a:cubicBezTo>
                    <a:pt x="4263" y="4349"/>
                    <a:pt x="4234" y="4443"/>
                    <a:pt x="4246" y="4536"/>
                  </a:cubicBezTo>
                  <a:cubicBezTo>
                    <a:pt x="4255" y="4595"/>
                    <a:pt x="4276" y="4651"/>
                    <a:pt x="4314" y="4702"/>
                  </a:cubicBezTo>
                  <a:cubicBezTo>
                    <a:pt x="4331" y="4727"/>
                    <a:pt x="4357" y="4748"/>
                    <a:pt x="4386" y="4769"/>
                  </a:cubicBezTo>
                  <a:cubicBezTo>
                    <a:pt x="4412" y="4791"/>
                    <a:pt x="4437" y="4808"/>
                    <a:pt x="4467" y="4825"/>
                  </a:cubicBezTo>
                  <a:lnTo>
                    <a:pt x="4560" y="4850"/>
                  </a:lnTo>
                  <a:cubicBezTo>
                    <a:pt x="4577" y="4852"/>
                    <a:pt x="4594" y="4853"/>
                    <a:pt x="4612" y="4853"/>
                  </a:cubicBezTo>
                  <a:cubicBezTo>
                    <a:pt x="4629" y="4853"/>
                    <a:pt x="4647" y="4852"/>
                    <a:pt x="4666" y="4850"/>
                  </a:cubicBezTo>
                  <a:lnTo>
                    <a:pt x="4692" y="4846"/>
                  </a:lnTo>
                  <a:cubicBezTo>
                    <a:pt x="4738" y="4841"/>
                    <a:pt x="4785" y="4825"/>
                    <a:pt x="4827" y="4799"/>
                  </a:cubicBezTo>
                  <a:cubicBezTo>
                    <a:pt x="4853" y="4786"/>
                    <a:pt x="4878" y="4765"/>
                    <a:pt x="4900" y="4744"/>
                  </a:cubicBezTo>
                  <a:cubicBezTo>
                    <a:pt x="4933" y="4714"/>
                    <a:pt x="4963" y="4676"/>
                    <a:pt x="4980" y="4629"/>
                  </a:cubicBezTo>
                  <a:lnTo>
                    <a:pt x="5006" y="4540"/>
                  </a:lnTo>
                  <a:cubicBezTo>
                    <a:pt x="5014" y="4477"/>
                    <a:pt x="5006" y="4409"/>
                    <a:pt x="4984" y="4349"/>
                  </a:cubicBezTo>
                  <a:cubicBezTo>
                    <a:pt x="4972" y="4316"/>
                    <a:pt x="4950" y="4282"/>
                    <a:pt x="4925" y="4256"/>
                  </a:cubicBezTo>
                  <a:cubicBezTo>
                    <a:pt x="4929" y="4235"/>
                    <a:pt x="4938" y="4218"/>
                    <a:pt x="4946" y="4201"/>
                  </a:cubicBezTo>
                  <a:cubicBezTo>
                    <a:pt x="5078" y="3874"/>
                    <a:pt x="5141" y="3522"/>
                    <a:pt x="5133" y="3170"/>
                  </a:cubicBezTo>
                  <a:cubicBezTo>
                    <a:pt x="5124" y="2996"/>
                    <a:pt x="5090" y="2827"/>
                    <a:pt x="5027" y="2666"/>
                  </a:cubicBezTo>
                  <a:cubicBezTo>
                    <a:pt x="4993" y="2581"/>
                    <a:pt x="4955" y="2500"/>
                    <a:pt x="4908" y="2424"/>
                  </a:cubicBezTo>
                  <a:cubicBezTo>
                    <a:pt x="4887" y="2390"/>
                    <a:pt x="4861" y="2352"/>
                    <a:pt x="4836" y="2318"/>
                  </a:cubicBezTo>
                  <a:cubicBezTo>
                    <a:pt x="4832" y="2314"/>
                    <a:pt x="4827" y="2309"/>
                    <a:pt x="4823" y="2305"/>
                  </a:cubicBezTo>
                  <a:lnTo>
                    <a:pt x="4823" y="2305"/>
                  </a:lnTo>
                  <a:cubicBezTo>
                    <a:pt x="4836" y="2309"/>
                    <a:pt x="4849" y="2318"/>
                    <a:pt x="4857" y="2322"/>
                  </a:cubicBezTo>
                  <a:cubicBezTo>
                    <a:pt x="4967" y="2445"/>
                    <a:pt x="5073" y="2568"/>
                    <a:pt x="5167" y="2704"/>
                  </a:cubicBezTo>
                  <a:cubicBezTo>
                    <a:pt x="5230" y="2784"/>
                    <a:pt x="5286" y="2873"/>
                    <a:pt x="5341" y="2963"/>
                  </a:cubicBezTo>
                  <a:cubicBezTo>
                    <a:pt x="5400" y="3047"/>
                    <a:pt x="5447" y="3136"/>
                    <a:pt x="5485" y="3234"/>
                  </a:cubicBezTo>
                  <a:cubicBezTo>
                    <a:pt x="5523" y="3327"/>
                    <a:pt x="5540" y="3433"/>
                    <a:pt x="5532" y="3535"/>
                  </a:cubicBezTo>
                  <a:cubicBezTo>
                    <a:pt x="5519" y="3645"/>
                    <a:pt x="5502" y="3751"/>
                    <a:pt x="5476" y="3862"/>
                  </a:cubicBezTo>
                  <a:cubicBezTo>
                    <a:pt x="5430" y="4078"/>
                    <a:pt x="5383" y="4294"/>
                    <a:pt x="5328" y="4511"/>
                  </a:cubicBezTo>
                  <a:cubicBezTo>
                    <a:pt x="5303" y="4604"/>
                    <a:pt x="5277" y="4693"/>
                    <a:pt x="5252" y="4782"/>
                  </a:cubicBezTo>
                  <a:cubicBezTo>
                    <a:pt x="5167" y="4795"/>
                    <a:pt x="5090" y="4854"/>
                    <a:pt x="5056" y="4935"/>
                  </a:cubicBezTo>
                  <a:cubicBezTo>
                    <a:pt x="5031" y="4964"/>
                    <a:pt x="5018" y="5003"/>
                    <a:pt x="5014" y="5041"/>
                  </a:cubicBezTo>
                  <a:cubicBezTo>
                    <a:pt x="5006" y="5083"/>
                    <a:pt x="5010" y="5130"/>
                    <a:pt x="5027" y="5172"/>
                  </a:cubicBezTo>
                  <a:cubicBezTo>
                    <a:pt x="5044" y="5210"/>
                    <a:pt x="5069" y="5244"/>
                    <a:pt x="5103" y="5270"/>
                  </a:cubicBezTo>
                  <a:cubicBezTo>
                    <a:pt x="5137" y="5300"/>
                    <a:pt x="5179" y="5317"/>
                    <a:pt x="5222" y="5321"/>
                  </a:cubicBezTo>
                  <a:cubicBezTo>
                    <a:pt x="5234" y="5323"/>
                    <a:pt x="5246" y="5324"/>
                    <a:pt x="5258" y="5324"/>
                  </a:cubicBezTo>
                  <a:cubicBezTo>
                    <a:pt x="5290" y="5324"/>
                    <a:pt x="5322" y="5317"/>
                    <a:pt x="5349" y="5308"/>
                  </a:cubicBezTo>
                  <a:cubicBezTo>
                    <a:pt x="5387" y="5291"/>
                    <a:pt x="5421" y="5270"/>
                    <a:pt x="5442" y="5240"/>
                  </a:cubicBezTo>
                  <a:cubicBezTo>
                    <a:pt x="5515" y="5185"/>
                    <a:pt x="5553" y="5096"/>
                    <a:pt x="5544" y="5007"/>
                  </a:cubicBezTo>
                  <a:cubicBezTo>
                    <a:pt x="5532" y="4939"/>
                    <a:pt x="5498" y="4875"/>
                    <a:pt x="5447" y="4833"/>
                  </a:cubicBezTo>
                  <a:cubicBezTo>
                    <a:pt x="5417" y="4808"/>
                    <a:pt x="5379" y="4791"/>
                    <a:pt x="5341" y="4786"/>
                  </a:cubicBezTo>
                  <a:cubicBezTo>
                    <a:pt x="5366" y="4697"/>
                    <a:pt x="5392" y="4604"/>
                    <a:pt x="5413" y="4515"/>
                  </a:cubicBezTo>
                  <a:cubicBezTo>
                    <a:pt x="5472" y="4290"/>
                    <a:pt x="5523" y="4061"/>
                    <a:pt x="5570" y="3836"/>
                  </a:cubicBezTo>
                  <a:cubicBezTo>
                    <a:pt x="5595" y="3726"/>
                    <a:pt x="5612" y="3611"/>
                    <a:pt x="5616" y="3501"/>
                  </a:cubicBezTo>
                  <a:cubicBezTo>
                    <a:pt x="5621" y="3382"/>
                    <a:pt x="5595" y="3268"/>
                    <a:pt x="5549" y="3166"/>
                  </a:cubicBezTo>
                  <a:cubicBezTo>
                    <a:pt x="5502" y="3064"/>
                    <a:pt x="5447" y="2967"/>
                    <a:pt x="5383" y="2878"/>
                  </a:cubicBezTo>
                  <a:cubicBezTo>
                    <a:pt x="5324" y="2789"/>
                    <a:pt x="5260" y="2700"/>
                    <a:pt x="5192" y="2615"/>
                  </a:cubicBezTo>
                  <a:cubicBezTo>
                    <a:pt x="5137" y="2547"/>
                    <a:pt x="5078" y="2475"/>
                    <a:pt x="5018" y="2407"/>
                  </a:cubicBezTo>
                  <a:lnTo>
                    <a:pt x="5018" y="2407"/>
                  </a:lnTo>
                  <a:cubicBezTo>
                    <a:pt x="5095" y="2454"/>
                    <a:pt x="5167" y="2500"/>
                    <a:pt x="5239" y="2547"/>
                  </a:cubicBezTo>
                  <a:cubicBezTo>
                    <a:pt x="5383" y="2649"/>
                    <a:pt x="5523" y="2759"/>
                    <a:pt x="5650" y="2878"/>
                  </a:cubicBezTo>
                  <a:cubicBezTo>
                    <a:pt x="5778" y="3001"/>
                    <a:pt x="5888" y="3136"/>
                    <a:pt x="5985" y="3285"/>
                  </a:cubicBezTo>
                  <a:cubicBezTo>
                    <a:pt x="6079" y="3433"/>
                    <a:pt x="6151" y="3595"/>
                    <a:pt x="6197" y="3764"/>
                  </a:cubicBezTo>
                  <a:cubicBezTo>
                    <a:pt x="6223" y="3849"/>
                    <a:pt x="6240" y="3934"/>
                    <a:pt x="6248" y="4019"/>
                  </a:cubicBezTo>
                  <a:cubicBezTo>
                    <a:pt x="6248" y="4040"/>
                    <a:pt x="6253" y="4061"/>
                    <a:pt x="6253" y="4082"/>
                  </a:cubicBezTo>
                  <a:cubicBezTo>
                    <a:pt x="6227" y="4095"/>
                    <a:pt x="6206" y="4112"/>
                    <a:pt x="6189" y="4133"/>
                  </a:cubicBezTo>
                  <a:cubicBezTo>
                    <a:pt x="6172" y="4154"/>
                    <a:pt x="6159" y="4176"/>
                    <a:pt x="6155" y="4205"/>
                  </a:cubicBezTo>
                  <a:cubicBezTo>
                    <a:pt x="6147" y="4226"/>
                    <a:pt x="6142" y="4256"/>
                    <a:pt x="6147" y="4282"/>
                  </a:cubicBezTo>
                  <a:cubicBezTo>
                    <a:pt x="6151" y="4320"/>
                    <a:pt x="6164" y="4354"/>
                    <a:pt x="6189" y="4383"/>
                  </a:cubicBezTo>
                  <a:lnTo>
                    <a:pt x="6223" y="4417"/>
                  </a:lnTo>
                  <a:cubicBezTo>
                    <a:pt x="6253" y="4439"/>
                    <a:pt x="6282" y="4456"/>
                    <a:pt x="6320" y="4460"/>
                  </a:cubicBezTo>
                  <a:cubicBezTo>
                    <a:pt x="6329" y="4461"/>
                    <a:pt x="6338" y="4461"/>
                    <a:pt x="6347" y="4461"/>
                  </a:cubicBezTo>
                  <a:cubicBezTo>
                    <a:pt x="6373" y="4461"/>
                    <a:pt x="6401" y="4457"/>
                    <a:pt x="6426" y="4447"/>
                  </a:cubicBezTo>
                  <a:lnTo>
                    <a:pt x="6452" y="4434"/>
                  </a:lnTo>
                  <a:lnTo>
                    <a:pt x="6465" y="4430"/>
                  </a:lnTo>
                  <a:lnTo>
                    <a:pt x="6469" y="4426"/>
                  </a:lnTo>
                  <a:cubicBezTo>
                    <a:pt x="6499" y="4409"/>
                    <a:pt x="6524" y="4392"/>
                    <a:pt x="6545" y="4366"/>
                  </a:cubicBezTo>
                  <a:cubicBezTo>
                    <a:pt x="6566" y="4341"/>
                    <a:pt x="6579" y="4311"/>
                    <a:pt x="6583" y="4282"/>
                  </a:cubicBezTo>
                  <a:lnTo>
                    <a:pt x="6583" y="4231"/>
                  </a:lnTo>
                  <a:cubicBezTo>
                    <a:pt x="6579" y="4205"/>
                    <a:pt x="6571" y="4184"/>
                    <a:pt x="6558" y="4163"/>
                  </a:cubicBezTo>
                  <a:cubicBezTo>
                    <a:pt x="6549" y="4142"/>
                    <a:pt x="6533" y="4125"/>
                    <a:pt x="6516" y="4112"/>
                  </a:cubicBezTo>
                  <a:cubicBezTo>
                    <a:pt x="6499" y="4099"/>
                    <a:pt x="6486" y="4091"/>
                    <a:pt x="6473" y="4087"/>
                  </a:cubicBezTo>
                  <a:lnTo>
                    <a:pt x="6426" y="4074"/>
                  </a:lnTo>
                  <a:lnTo>
                    <a:pt x="6401" y="4074"/>
                  </a:lnTo>
                  <a:lnTo>
                    <a:pt x="6376" y="4065"/>
                  </a:lnTo>
                  <a:lnTo>
                    <a:pt x="6329" y="4065"/>
                  </a:lnTo>
                  <a:cubicBezTo>
                    <a:pt x="6320" y="3938"/>
                    <a:pt x="6295" y="3811"/>
                    <a:pt x="6257" y="3688"/>
                  </a:cubicBezTo>
                  <a:cubicBezTo>
                    <a:pt x="6202" y="3514"/>
                    <a:pt x="6121" y="3344"/>
                    <a:pt x="6015" y="3196"/>
                  </a:cubicBezTo>
                  <a:cubicBezTo>
                    <a:pt x="5913" y="3043"/>
                    <a:pt x="5790" y="2907"/>
                    <a:pt x="5655" y="2784"/>
                  </a:cubicBezTo>
                  <a:cubicBezTo>
                    <a:pt x="5519" y="2666"/>
                    <a:pt x="5375" y="2564"/>
                    <a:pt x="5218" y="2471"/>
                  </a:cubicBezTo>
                  <a:cubicBezTo>
                    <a:pt x="5116" y="2411"/>
                    <a:pt x="5014" y="2356"/>
                    <a:pt x="4908" y="2305"/>
                  </a:cubicBezTo>
                  <a:cubicBezTo>
                    <a:pt x="4857" y="2254"/>
                    <a:pt x="4806" y="2203"/>
                    <a:pt x="4755" y="2157"/>
                  </a:cubicBezTo>
                  <a:cubicBezTo>
                    <a:pt x="4772" y="2135"/>
                    <a:pt x="4794" y="2114"/>
                    <a:pt x="4815" y="2097"/>
                  </a:cubicBezTo>
                  <a:cubicBezTo>
                    <a:pt x="5040" y="1885"/>
                    <a:pt x="5319" y="1745"/>
                    <a:pt x="5604" y="1626"/>
                  </a:cubicBezTo>
                  <a:cubicBezTo>
                    <a:pt x="5926" y="1487"/>
                    <a:pt x="6253" y="1355"/>
                    <a:pt x="6583" y="1236"/>
                  </a:cubicBezTo>
                  <a:cubicBezTo>
                    <a:pt x="6914" y="1113"/>
                    <a:pt x="7249" y="999"/>
                    <a:pt x="7593" y="893"/>
                  </a:cubicBezTo>
                  <a:cubicBezTo>
                    <a:pt x="7928" y="787"/>
                    <a:pt x="8272" y="693"/>
                    <a:pt x="8615" y="609"/>
                  </a:cubicBezTo>
                  <a:cubicBezTo>
                    <a:pt x="8959" y="519"/>
                    <a:pt x="9306" y="443"/>
                    <a:pt x="9654" y="371"/>
                  </a:cubicBezTo>
                  <a:cubicBezTo>
                    <a:pt x="9683" y="367"/>
                    <a:pt x="9680" y="324"/>
                    <a:pt x="9654" y="324"/>
                  </a:cubicBezTo>
                  <a:cubicBezTo>
                    <a:pt x="9653" y="324"/>
                    <a:pt x="9651" y="324"/>
                    <a:pt x="9650" y="324"/>
                  </a:cubicBezTo>
                  <a:lnTo>
                    <a:pt x="9518" y="350"/>
                  </a:lnTo>
                  <a:cubicBezTo>
                    <a:pt x="9166" y="422"/>
                    <a:pt x="8819" y="503"/>
                    <a:pt x="8475" y="592"/>
                  </a:cubicBezTo>
                  <a:cubicBezTo>
                    <a:pt x="8127" y="685"/>
                    <a:pt x="7784" y="782"/>
                    <a:pt x="7440" y="893"/>
                  </a:cubicBezTo>
                  <a:cubicBezTo>
                    <a:pt x="7101" y="999"/>
                    <a:pt x="6762" y="1118"/>
                    <a:pt x="6431" y="1245"/>
                  </a:cubicBezTo>
                  <a:cubicBezTo>
                    <a:pt x="6104" y="1368"/>
                    <a:pt x="5778" y="1495"/>
                    <a:pt x="5459" y="1639"/>
                  </a:cubicBezTo>
                  <a:cubicBezTo>
                    <a:pt x="5184" y="1766"/>
                    <a:pt x="4895" y="1915"/>
                    <a:pt x="4700" y="2157"/>
                  </a:cubicBezTo>
                  <a:lnTo>
                    <a:pt x="4679" y="2152"/>
                  </a:lnTo>
                  <a:cubicBezTo>
                    <a:pt x="4679" y="2131"/>
                    <a:pt x="4675" y="2106"/>
                    <a:pt x="4671" y="2085"/>
                  </a:cubicBezTo>
                  <a:cubicBezTo>
                    <a:pt x="4658" y="1991"/>
                    <a:pt x="4632" y="1898"/>
                    <a:pt x="4607" y="1809"/>
                  </a:cubicBezTo>
                  <a:cubicBezTo>
                    <a:pt x="4577" y="1716"/>
                    <a:pt x="4543" y="1626"/>
                    <a:pt x="4509" y="1542"/>
                  </a:cubicBezTo>
                  <a:cubicBezTo>
                    <a:pt x="4429" y="1368"/>
                    <a:pt x="4331" y="1211"/>
                    <a:pt x="4217" y="1062"/>
                  </a:cubicBezTo>
                  <a:cubicBezTo>
                    <a:pt x="4098" y="914"/>
                    <a:pt x="3966" y="782"/>
                    <a:pt x="3818" y="664"/>
                  </a:cubicBezTo>
                  <a:cubicBezTo>
                    <a:pt x="3665" y="545"/>
                    <a:pt x="3496" y="452"/>
                    <a:pt x="3313" y="384"/>
                  </a:cubicBezTo>
                  <a:cubicBezTo>
                    <a:pt x="3241" y="363"/>
                    <a:pt x="3169" y="341"/>
                    <a:pt x="3097" y="333"/>
                  </a:cubicBezTo>
                  <a:lnTo>
                    <a:pt x="3097" y="316"/>
                  </a:lnTo>
                  <a:lnTo>
                    <a:pt x="3097" y="307"/>
                  </a:lnTo>
                  <a:lnTo>
                    <a:pt x="3097" y="286"/>
                  </a:lnTo>
                  <a:cubicBezTo>
                    <a:pt x="3097" y="282"/>
                    <a:pt x="3097" y="278"/>
                    <a:pt x="3097" y="273"/>
                  </a:cubicBezTo>
                  <a:lnTo>
                    <a:pt x="3097" y="261"/>
                  </a:lnTo>
                  <a:cubicBezTo>
                    <a:pt x="3097" y="257"/>
                    <a:pt x="3097" y="248"/>
                    <a:pt x="3093" y="240"/>
                  </a:cubicBezTo>
                  <a:cubicBezTo>
                    <a:pt x="3093" y="231"/>
                    <a:pt x="3088" y="223"/>
                    <a:pt x="3084" y="214"/>
                  </a:cubicBezTo>
                  <a:lnTo>
                    <a:pt x="3084" y="210"/>
                  </a:lnTo>
                  <a:lnTo>
                    <a:pt x="3084" y="201"/>
                  </a:lnTo>
                  <a:lnTo>
                    <a:pt x="3080" y="193"/>
                  </a:lnTo>
                  <a:cubicBezTo>
                    <a:pt x="3072" y="176"/>
                    <a:pt x="3063" y="155"/>
                    <a:pt x="3050" y="142"/>
                  </a:cubicBezTo>
                  <a:cubicBezTo>
                    <a:pt x="3025" y="108"/>
                    <a:pt x="2999" y="83"/>
                    <a:pt x="2965" y="61"/>
                  </a:cubicBezTo>
                  <a:cubicBezTo>
                    <a:pt x="2915" y="21"/>
                    <a:pt x="2851" y="0"/>
                    <a:pt x="27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8"/>
            <p:cNvSpPr/>
            <p:nvPr/>
          </p:nvSpPr>
          <p:spPr>
            <a:xfrm>
              <a:off x="6880732" y="-817899"/>
              <a:ext cx="536368" cy="768439"/>
            </a:xfrm>
            <a:custGeom>
              <a:avLst/>
              <a:gdLst/>
              <a:ahLst/>
              <a:cxnLst/>
              <a:rect l="l" t="t" r="r" b="b"/>
              <a:pathLst>
                <a:path w="5956" h="8533" extrusionOk="0">
                  <a:moveTo>
                    <a:pt x="3198" y="4837"/>
                  </a:moveTo>
                  <a:lnTo>
                    <a:pt x="3164" y="4850"/>
                  </a:lnTo>
                  <a:cubicBezTo>
                    <a:pt x="3151" y="4850"/>
                    <a:pt x="3139" y="4862"/>
                    <a:pt x="3143" y="4875"/>
                  </a:cubicBezTo>
                  <a:lnTo>
                    <a:pt x="3130" y="4858"/>
                  </a:lnTo>
                  <a:cubicBezTo>
                    <a:pt x="3130" y="4854"/>
                    <a:pt x="3130" y="4850"/>
                    <a:pt x="3126" y="4845"/>
                  </a:cubicBezTo>
                  <a:cubicBezTo>
                    <a:pt x="3126" y="4841"/>
                    <a:pt x="3126" y="4841"/>
                    <a:pt x="3126" y="4837"/>
                  </a:cubicBezTo>
                  <a:close/>
                  <a:moveTo>
                    <a:pt x="5224" y="0"/>
                  </a:moveTo>
                  <a:cubicBezTo>
                    <a:pt x="5217" y="0"/>
                    <a:pt x="5210" y="3"/>
                    <a:pt x="5204" y="10"/>
                  </a:cubicBezTo>
                  <a:cubicBezTo>
                    <a:pt x="5183" y="48"/>
                    <a:pt x="5158" y="86"/>
                    <a:pt x="5132" y="120"/>
                  </a:cubicBezTo>
                  <a:cubicBezTo>
                    <a:pt x="4941" y="422"/>
                    <a:pt x="4759" y="731"/>
                    <a:pt x="4581" y="1041"/>
                  </a:cubicBezTo>
                  <a:cubicBezTo>
                    <a:pt x="4407" y="1355"/>
                    <a:pt x="4237" y="1669"/>
                    <a:pt x="4076" y="1991"/>
                  </a:cubicBezTo>
                  <a:cubicBezTo>
                    <a:pt x="3915" y="2309"/>
                    <a:pt x="3767" y="2631"/>
                    <a:pt x="3622" y="2962"/>
                  </a:cubicBezTo>
                  <a:cubicBezTo>
                    <a:pt x="3487" y="3280"/>
                    <a:pt x="3351" y="3603"/>
                    <a:pt x="3232" y="3929"/>
                  </a:cubicBezTo>
                  <a:cubicBezTo>
                    <a:pt x="3130" y="4218"/>
                    <a:pt x="3037" y="4531"/>
                    <a:pt x="3075" y="4837"/>
                  </a:cubicBezTo>
                  <a:lnTo>
                    <a:pt x="3054" y="4850"/>
                  </a:lnTo>
                  <a:cubicBezTo>
                    <a:pt x="3037" y="4837"/>
                    <a:pt x="3020" y="4820"/>
                    <a:pt x="3003" y="4807"/>
                  </a:cubicBezTo>
                  <a:cubicBezTo>
                    <a:pt x="2927" y="4752"/>
                    <a:pt x="2842" y="4705"/>
                    <a:pt x="2757" y="4663"/>
                  </a:cubicBezTo>
                  <a:cubicBezTo>
                    <a:pt x="2676" y="4621"/>
                    <a:pt x="2592" y="4587"/>
                    <a:pt x="2503" y="4553"/>
                  </a:cubicBezTo>
                  <a:cubicBezTo>
                    <a:pt x="2324" y="4493"/>
                    <a:pt x="2142" y="4451"/>
                    <a:pt x="1955" y="4430"/>
                  </a:cubicBezTo>
                  <a:cubicBezTo>
                    <a:pt x="1872" y="4422"/>
                    <a:pt x="1788" y="4418"/>
                    <a:pt x="1704" y="4418"/>
                  </a:cubicBezTo>
                  <a:cubicBezTo>
                    <a:pt x="1601" y="4418"/>
                    <a:pt x="1498" y="4424"/>
                    <a:pt x="1396" y="4438"/>
                  </a:cubicBezTo>
                  <a:cubicBezTo>
                    <a:pt x="1200" y="4464"/>
                    <a:pt x="1014" y="4523"/>
                    <a:pt x="840" y="4608"/>
                  </a:cubicBezTo>
                  <a:cubicBezTo>
                    <a:pt x="776" y="4642"/>
                    <a:pt x="713" y="4680"/>
                    <a:pt x="649" y="4722"/>
                  </a:cubicBezTo>
                  <a:cubicBezTo>
                    <a:pt x="649" y="4718"/>
                    <a:pt x="645" y="4714"/>
                    <a:pt x="641" y="4710"/>
                  </a:cubicBezTo>
                  <a:lnTo>
                    <a:pt x="636" y="4705"/>
                  </a:lnTo>
                  <a:cubicBezTo>
                    <a:pt x="628" y="4701"/>
                    <a:pt x="624" y="4697"/>
                    <a:pt x="619" y="4693"/>
                  </a:cubicBezTo>
                  <a:lnTo>
                    <a:pt x="611" y="4684"/>
                  </a:lnTo>
                  <a:lnTo>
                    <a:pt x="598" y="4676"/>
                  </a:lnTo>
                  <a:lnTo>
                    <a:pt x="581" y="4663"/>
                  </a:lnTo>
                  <a:cubicBezTo>
                    <a:pt x="573" y="4659"/>
                    <a:pt x="564" y="4659"/>
                    <a:pt x="560" y="4654"/>
                  </a:cubicBezTo>
                  <a:lnTo>
                    <a:pt x="556" y="4654"/>
                  </a:lnTo>
                  <a:lnTo>
                    <a:pt x="547" y="4650"/>
                  </a:lnTo>
                  <a:lnTo>
                    <a:pt x="539" y="4646"/>
                  </a:lnTo>
                  <a:cubicBezTo>
                    <a:pt x="518" y="4638"/>
                    <a:pt x="496" y="4633"/>
                    <a:pt x="475" y="4633"/>
                  </a:cubicBezTo>
                  <a:cubicBezTo>
                    <a:pt x="456" y="4631"/>
                    <a:pt x="437" y="4630"/>
                    <a:pt x="418" y="4630"/>
                  </a:cubicBezTo>
                  <a:cubicBezTo>
                    <a:pt x="399" y="4630"/>
                    <a:pt x="380" y="4631"/>
                    <a:pt x="361" y="4633"/>
                  </a:cubicBezTo>
                  <a:cubicBezTo>
                    <a:pt x="289" y="4646"/>
                    <a:pt x="221" y="4688"/>
                    <a:pt x="174" y="4744"/>
                  </a:cubicBezTo>
                  <a:cubicBezTo>
                    <a:pt x="127" y="4807"/>
                    <a:pt x="110" y="4884"/>
                    <a:pt x="119" y="4956"/>
                  </a:cubicBezTo>
                  <a:cubicBezTo>
                    <a:pt x="132" y="5032"/>
                    <a:pt x="170" y="5100"/>
                    <a:pt x="229" y="5146"/>
                  </a:cubicBezTo>
                  <a:cubicBezTo>
                    <a:pt x="280" y="5183"/>
                    <a:pt x="343" y="5203"/>
                    <a:pt x="408" y="5203"/>
                  </a:cubicBezTo>
                  <a:cubicBezTo>
                    <a:pt x="419" y="5203"/>
                    <a:pt x="430" y="5203"/>
                    <a:pt x="441" y="5202"/>
                  </a:cubicBezTo>
                  <a:cubicBezTo>
                    <a:pt x="479" y="5197"/>
                    <a:pt x="518" y="5189"/>
                    <a:pt x="551" y="5172"/>
                  </a:cubicBezTo>
                  <a:cubicBezTo>
                    <a:pt x="577" y="5163"/>
                    <a:pt x="598" y="5151"/>
                    <a:pt x="615" y="5138"/>
                  </a:cubicBezTo>
                  <a:lnTo>
                    <a:pt x="619" y="5134"/>
                  </a:lnTo>
                  <a:lnTo>
                    <a:pt x="624" y="5130"/>
                  </a:lnTo>
                  <a:cubicBezTo>
                    <a:pt x="658" y="5104"/>
                    <a:pt x="679" y="5074"/>
                    <a:pt x="696" y="5036"/>
                  </a:cubicBezTo>
                  <a:cubicBezTo>
                    <a:pt x="700" y="5032"/>
                    <a:pt x="704" y="5023"/>
                    <a:pt x="704" y="5019"/>
                  </a:cubicBezTo>
                  <a:cubicBezTo>
                    <a:pt x="717" y="4990"/>
                    <a:pt x="725" y="4960"/>
                    <a:pt x="725" y="4930"/>
                  </a:cubicBezTo>
                  <a:cubicBezTo>
                    <a:pt x="730" y="4896"/>
                    <a:pt x="721" y="4858"/>
                    <a:pt x="708" y="4824"/>
                  </a:cubicBezTo>
                  <a:cubicBezTo>
                    <a:pt x="708" y="4816"/>
                    <a:pt x="708" y="4811"/>
                    <a:pt x="704" y="4807"/>
                  </a:cubicBezTo>
                  <a:cubicBezTo>
                    <a:pt x="704" y="4799"/>
                    <a:pt x="700" y="4794"/>
                    <a:pt x="696" y="4790"/>
                  </a:cubicBezTo>
                  <a:cubicBezTo>
                    <a:pt x="772" y="4731"/>
                    <a:pt x="857" y="4680"/>
                    <a:pt x="942" y="4642"/>
                  </a:cubicBezTo>
                  <a:cubicBezTo>
                    <a:pt x="1116" y="4565"/>
                    <a:pt x="1298" y="4519"/>
                    <a:pt x="1485" y="4502"/>
                  </a:cubicBezTo>
                  <a:cubicBezTo>
                    <a:pt x="1565" y="4492"/>
                    <a:pt x="1646" y="4488"/>
                    <a:pt x="1728" y="4488"/>
                  </a:cubicBezTo>
                  <a:cubicBezTo>
                    <a:pt x="1827" y="4488"/>
                    <a:pt x="1927" y="4494"/>
                    <a:pt x="2028" y="4506"/>
                  </a:cubicBezTo>
                  <a:cubicBezTo>
                    <a:pt x="2206" y="4531"/>
                    <a:pt x="2384" y="4578"/>
                    <a:pt x="2553" y="4642"/>
                  </a:cubicBezTo>
                  <a:cubicBezTo>
                    <a:pt x="2621" y="4667"/>
                    <a:pt x="2689" y="4697"/>
                    <a:pt x="2753" y="4731"/>
                  </a:cubicBezTo>
                  <a:lnTo>
                    <a:pt x="2710" y="4718"/>
                  </a:lnTo>
                  <a:cubicBezTo>
                    <a:pt x="2564" y="4676"/>
                    <a:pt x="2417" y="4654"/>
                    <a:pt x="2268" y="4654"/>
                  </a:cubicBezTo>
                  <a:cubicBezTo>
                    <a:pt x="2192" y="4654"/>
                    <a:pt x="2116" y="4660"/>
                    <a:pt x="2040" y="4671"/>
                  </a:cubicBezTo>
                  <a:cubicBezTo>
                    <a:pt x="1981" y="4680"/>
                    <a:pt x="1921" y="4693"/>
                    <a:pt x="1866" y="4705"/>
                  </a:cubicBezTo>
                  <a:cubicBezTo>
                    <a:pt x="1854" y="4688"/>
                    <a:pt x="1837" y="4676"/>
                    <a:pt x="1820" y="4659"/>
                  </a:cubicBezTo>
                  <a:cubicBezTo>
                    <a:pt x="1782" y="4633"/>
                    <a:pt x="1731" y="4612"/>
                    <a:pt x="1684" y="4608"/>
                  </a:cubicBezTo>
                  <a:lnTo>
                    <a:pt x="1612" y="4608"/>
                  </a:lnTo>
                  <a:cubicBezTo>
                    <a:pt x="1565" y="4612"/>
                    <a:pt x="1519" y="4633"/>
                    <a:pt x="1480" y="4659"/>
                  </a:cubicBezTo>
                  <a:lnTo>
                    <a:pt x="1425" y="4714"/>
                  </a:lnTo>
                  <a:cubicBezTo>
                    <a:pt x="1400" y="4744"/>
                    <a:pt x="1387" y="4777"/>
                    <a:pt x="1379" y="4816"/>
                  </a:cubicBezTo>
                  <a:cubicBezTo>
                    <a:pt x="1366" y="4850"/>
                    <a:pt x="1366" y="4888"/>
                    <a:pt x="1370" y="4922"/>
                  </a:cubicBezTo>
                  <a:cubicBezTo>
                    <a:pt x="1374" y="4956"/>
                    <a:pt x="1387" y="4994"/>
                    <a:pt x="1408" y="5023"/>
                  </a:cubicBezTo>
                  <a:cubicBezTo>
                    <a:pt x="1425" y="5057"/>
                    <a:pt x="1446" y="5087"/>
                    <a:pt x="1480" y="5108"/>
                  </a:cubicBezTo>
                  <a:cubicBezTo>
                    <a:pt x="1519" y="5138"/>
                    <a:pt x="1565" y="5155"/>
                    <a:pt x="1616" y="5159"/>
                  </a:cubicBezTo>
                  <a:lnTo>
                    <a:pt x="1688" y="5159"/>
                  </a:lnTo>
                  <a:cubicBezTo>
                    <a:pt x="1735" y="5155"/>
                    <a:pt x="1782" y="5138"/>
                    <a:pt x="1820" y="5108"/>
                  </a:cubicBezTo>
                  <a:lnTo>
                    <a:pt x="1875" y="5053"/>
                  </a:lnTo>
                  <a:cubicBezTo>
                    <a:pt x="1913" y="4994"/>
                    <a:pt x="1934" y="4917"/>
                    <a:pt x="1926" y="4845"/>
                  </a:cubicBezTo>
                  <a:cubicBezTo>
                    <a:pt x="1921" y="4811"/>
                    <a:pt x="1909" y="4773"/>
                    <a:pt x="1892" y="4744"/>
                  </a:cubicBezTo>
                  <a:cubicBezTo>
                    <a:pt x="2017" y="4715"/>
                    <a:pt x="2144" y="4699"/>
                    <a:pt x="2274" y="4699"/>
                  </a:cubicBezTo>
                  <a:cubicBezTo>
                    <a:pt x="2320" y="4699"/>
                    <a:pt x="2367" y="4701"/>
                    <a:pt x="2413" y="4705"/>
                  </a:cubicBezTo>
                  <a:cubicBezTo>
                    <a:pt x="2520" y="4718"/>
                    <a:pt x="2626" y="4739"/>
                    <a:pt x="2732" y="4773"/>
                  </a:cubicBezTo>
                  <a:cubicBezTo>
                    <a:pt x="2821" y="4799"/>
                    <a:pt x="2905" y="4837"/>
                    <a:pt x="2990" y="4884"/>
                  </a:cubicBezTo>
                  <a:cubicBezTo>
                    <a:pt x="2693" y="4960"/>
                    <a:pt x="2405" y="5074"/>
                    <a:pt x="2142" y="5227"/>
                  </a:cubicBezTo>
                  <a:cubicBezTo>
                    <a:pt x="1871" y="5376"/>
                    <a:pt x="1620" y="5558"/>
                    <a:pt x="1391" y="5770"/>
                  </a:cubicBezTo>
                  <a:cubicBezTo>
                    <a:pt x="1167" y="5978"/>
                    <a:pt x="963" y="6215"/>
                    <a:pt x="789" y="6470"/>
                  </a:cubicBezTo>
                  <a:cubicBezTo>
                    <a:pt x="615" y="6724"/>
                    <a:pt x="475" y="7000"/>
                    <a:pt x="365" y="7288"/>
                  </a:cubicBezTo>
                  <a:cubicBezTo>
                    <a:pt x="310" y="7433"/>
                    <a:pt x="263" y="7581"/>
                    <a:pt x="229" y="7734"/>
                  </a:cubicBezTo>
                  <a:cubicBezTo>
                    <a:pt x="208" y="7806"/>
                    <a:pt x="191" y="7882"/>
                    <a:pt x="182" y="7954"/>
                  </a:cubicBezTo>
                  <a:cubicBezTo>
                    <a:pt x="182" y="7967"/>
                    <a:pt x="182" y="7976"/>
                    <a:pt x="182" y="7984"/>
                  </a:cubicBezTo>
                  <a:cubicBezTo>
                    <a:pt x="161" y="7992"/>
                    <a:pt x="140" y="8005"/>
                    <a:pt x="119" y="8018"/>
                  </a:cubicBezTo>
                  <a:cubicBezTo>
                    <a:pt x="38" y="8082"/>
                    <a:pt x="0" y="8183"/>
                    <a:pt x="13" y="8285"/>
                  </a:cubicBezTo>
                  <a:lnTo>
                    <a:pt x="17" y="8272"/>
                  </a:lnTo>
                  <a:cubicBezTo>
                    <a:pt x="17" y="8272"/>
                    <a:pt x="17" y="8272"/>
                    <a:pt x="17" y="8277"/>
                  </a:cubicBezTo>
                  <a:cubicBezTo>
                    <a:pt x="17" y="8289"/>
                    <a:pt x="17" y="8302"/>
                    <a:pt x="17" y="8315"/>
                  </a:cubicBezTo>
                  <a:cubicBezTo>
                    <a:pt x="13" y="8345"/>
                    <a:pt x="21" y="8370"/>
                    <a:pt x="34" y="8395"/>
                  </a:cubicBezTo>
                  <a:lnTo>
                    <a:pt x="59" y="8446"/>
                  </a:lnTo>
                  <a:lnTo>
                    <a:pt x="102" y="8489"/>
                  </a:lnTo>
                  <a:cubicBezTo>
                    <a:pt x="123" y="8506"/>
                    <a:pt x="153" y="8518"/>
                    <a:pt x="182" y="8527"/>
                  </a:cubicBezTo>
                  <a:cubicBezTo>
                    <a:pt x="194" y="8530"/>
                    <a:pt x="206" y="8533"/>
                    <a:pt x="220" y="8533"/>
                  </a:cubicBezTo>
                  <a:cubicBezTo>
                    <a:pt x="226" y="8533"/>
                    <a:pt x="231" y="8532"/>
                    <a:pt x="238" y="8531"/>
                  </a:cubicBezTo>
                  <a:cubicBezTo>
                    <a:pt x="242" y="8532"/>
                    <a:pt x="247" y="8532"/>
                    <a:pt x="252" y="8532"/>
                  </a:cubicBezTo>
                  <a:cubicBezTo>
                    <a:pt x="274" y="8532"/>
                    <a:pt x="297" y="8525"/>
                    <a:pt x="318" y="8518"/>
                  </a:cubicBezTo>
                  <a:lnTo>
                    <a:pt x="327" y="8514"/>
                  </a:lnTo>
                  <a:lnTo>
                    <a:pt x="335" y="8514"/>
                  </a:lnTo>
                  <a:cubicBezTo>
                    <a:pt x="437" y="8497"/>
                    <a:pt x="522" y="8434"/>
                    <a:pt x="560" y="8340"/>
                  </a:cubicBezTo>
                  <a:cubicBezTo>
                    <a:pt x="573" y="8302"/>
                    <a:pt x="581" y="8260"/>
                    <a:pt x="577" y="8222"/>
                  </a:cubicBezTo>
                  <a:cubicBezTo>
                    <a:pt x="577" y="8222"/>
                    <a:pt x="577" y="8217"/>
                    <a:pt x="577" y="8217"/>
                  </a:cubicBezTo>
                  <a:lnTo>
                    <a:pt x="577" y="8213"/>
                  </a:lnTo>
                  <a:lnTo>
                    <a:pt x="577" y="8149"/>
                  </a:lnTo>
                  <a:cubicBezTo>
                    <a:pt x="577" y="8145"/>
                    <a:pt x="577" y="8141"/>
                    <a:pt x="577" y="8141"/>
                  </a:cubicBezTo>
                  <a:cubicBezTo>
                    <a:pt x="573" y="8099"/>
                    <a:pt x="556" y="8060"/>
                    <a:pt x="530" y="8026"/>
                  </a:cubicBezTo>
                  <a:lnTo>
                    <a:pt x="488" y="7984"/>
                  </a:lnTo>
                  <a:cubicBezTo>
                    <a:pt x="462" y="7963"/>
                    <a:pt x="433" y="7946"/>
                    <a:pt x="403" y="7942"/>
                  </a:cubicBezTo>
                  <a:cubicBezTo>
                    <a:pt x="385" y="7936"/>
                    <a:pt x="365" y="7933"/>
                    <a:pt x="345" y="7933"/>
                  </a:cubicBezTo>
                  <a:cubicBezTo>
                    <a:pt x="333" y="7933"/>
                    <a:pt x="321" y="7934"/>
                    <a:pt x="310" y="7937"/>
                  </a:cubicBezTo>
                  <a:lnTo>
                    <a:pt x="272" y="7942"/>
                  </a:lnTo>
                  <a:cubicBezTo>
                    <a:pt x="272" y="7895"/>
                    <a:pt x="280" y="7848"/>
                    <a:pt x="289" y="7802"/>
                  </a:cubicBezTo>
                  <a:cubicBezTo>
                    <a:pt x="301" y="7730"/>
                    <a:pt x="318" y="7653"/>
                    <a:pt x="339" y="7581"/>
                  </a:cubicBezTo>
                  <a:cubicBezTo>
                    <a:pt x="373" y="7437"/>
                    <a:pt x="424" y="7297"/>
                    <a:pt x="479" y="7157"/>
                  </a:cubicBezTo>
                  <a:cubicBezTo>
                    <a:pt x="594" y="6877"/>
                    <a:pt x="738" y="6614"/>
                    <a:pt x="916" y="6372"/>
                  </a:cubicBezTo>
                  <a:cubicBezTo>
                    <a:pt x="1094" y="6126"/>
                    <a:pt x="1298" y="5901"/>
                    <a:pt x="1523" y="5706"/>
                  </a:cubicBezTo>
                  <a:cubicBezTo>
                    <a:pt x="1752" y="5507"/>
                    <a:pt x="2002" y="5333"/>
                    <a:pt x="2269" y="5193"/>
                  </a:cubicBezTo>
                  <a:cubicBezTo>
                    <a:pt x="2494" y="5079"/>
                    <a:pt x="2732" y="4981"/>
                    <a:pt x="2978" y="4913"/>
                  </a:cubicBezTo>
                  <a:lnTo>
                    <a:pt x="2978" y="4913"/>
                  </a:lnTo>
                  <a:cubicBezTo>
                    <a:pt x="2872" y="5002"/>
                    <a:pt x="2774" y="5096"/>
                    <a:pt x="2685" y="5197"/>
                  </a:cubicBezTo>
                  <a:cubicBezTo>
                    <a:pt x="2358" y="5562"/>
                    <a:pt x="2125" y="6003"/>
                    <a:pt x="2015" y="6487"/>
                  </a:cubicBezTo>
                  <a:cubicBezTo>
                    <a:pt x="1994" y="6563"/>
                    <a:pt x="1977" y="6644"/>
                    <a:pt x="1964" y="6724"/>
                  </a:cubicBezTo>
                  <a:cubicBezTo>
                    <a:pt x="1960" y="6767"/>
                    <a:pt x="1955" y="6805"/>
                    <a:pt x="1947" y="6843"/>
                  </a:cubicBezTo>
                  <a:cubicBezTo>
                    <a:pt x="1947" y="6864"/>
                    <a:pt x="1943" y="6885"/>
                    <a:pt x="1938" y="6907"/>
                  </a:cubicBezTo>
                  <a:cubicBezTo>
                    <a:pt x="1934" y="6924"/>
                    <a:pt x="1930" y="6941"/>
                    <a:pt x="1930" y="6958"/>
                  </a:cubicBezTo>
                  <a:cubicBezTo>
                    <a:pt x="1896" y="6979"/>
                    <a:pt x="1866" y="7004"/>
                    <a:pt x="1845" y="7034"/>
                  </a:cubicBezTo>
                  <a:cubicBezTo>
                    <a:pt x="1794" y="7102"/>
                    <a:pt x="1773" y="7182"/>
                    <a:pt x="1782" y="7263"/>
                  </a:cubicBezTo>
                  <a:cubicBezTo>
                    <a:pt x="1805" y="7419"/>
                    <a:pt x="1940" y="7533"/>
                    <a:pt x="2094" y="7533"/>
                  </a:cubicBezTo>
                  <a:cubicBezTo>
                    <a:pt x="2107" y="7533"/>
                    <a:pt x="2120" y="7532"/>
                    <a:pt x="2134" y="7530"/>
                  </a:cubicBezTo>
                  <a:cubicBezTo>
                    <a:pt x="2303" y="7505"/>
                    <a:pt x="2418" y="7348"/>
                    <a:pt x="2397" y="7178"/>
                  </a:cubicBezTo>
                  <a:cubicBezTo>
                    <a:pt x="2384" y="7098"/>
                    <a:pt x="2341" y="7025"/>
                    <a:pt x="2278" y="6975"/>
                  </a:cubicBezTo>
                  <a:cubicBezTo>
                    <a:pt x="2231" y="6941"/>
                    <a:pt x="2176" y="6919"/>
                    <a:pt x="2121" y="6915"/>
                  </a:cubicBezTo>
                  <a:cubicBezTo>
                    <a:pt x="2125" y="6902"/>
                    <a:pt x="2125" y="6885"/>
                    <a:pt x="2117" y="6877"/>
                  </a:cubicBezTo>
                  <a:cubicBezTo>
                    <a:pt x="2107" y="6865"/>
                    <a:pt x="2094" y="6858"/>
                    <a:pt x="2082" y="6858"/>
                  </a:cubicBezTo>
                  <a:cubicBezTo>
                    <a:pt x="2073" y="6858"/>
                    <a:pt x="2064" y="6861"/>
                    <a:pt x="2057" y="6869"/>
                  </a:cubicBezTo>
                  <a:lnTo>
                    <a:pt x="1998" y="6902"/>
                  </a:lnTo>
                  <a:cubicBezTo>
                    <a:pt x="1998" y="6881"/>
                    <a:pt x="1998" y="6860"/>
                    <a:pt x="1998" y="6839"/>
                  </a:cubicBezTo>
                  <a:cubicBezTo>
                    <a:pt x="2002" y="6796"/>
                    <a:pt x="2006" y="6750"/>
                    <a:pt x="2015" y="6707"/>
                  </a:cubicBezTo>
                  <a:cubicBezTo>
                    <a:pt x="2028" y="6618"/>
                    <a:pt x="2044" y="6529"/>
                    <a:pt x="2066" y="6440"/>
                  </a:cubicBezTo>
                  <a:cubicBezTo>
                    <a:pt x="2218" y="5838"/>
                    <a:pt x="2566" y="5303"/>
                    <a:pt x="3050" y="4913"/>
                  </a:cubicBezTo>
                  <a:cubicBezTo>
                    <a:pt x="3096" y="4922"/>
                    <a:pt x="3113" y="4998"/>
                    <a:pt x="3118" y="5036"/>
                  </a:cubicBezTo>
                  <a:cubicBezTo>
                    <a:pt x="3126" y="5100"/>
                    <a:pt x="3130" y="5163"/>
                    <a:pt x="3135" y="5227"/>
                  </a:cubicBezTo>
                  <a:cubicBezTo>
                    <a:pt x="3147" y="5452"/>
                    <a:pt x="3135" y="5677"/>
                    <a:pt x="3092" y="5901"/>
                  </a:cubicBezTo>
                  <a:cubicBezTo>
                    <a:pt x="3071" y="6012"/>
                    <a:pt x="3045" y="6122"/>
                    <a:pt x="3007" y="6232"/>
                  </a:cubicBezTo>
                  <a:cubicBezTo>
                    <a:pt x="2999" y="6262"/>
                    <a:pt x="2990" y="6287"/>
                    <a:pt x="2978" y="6317"/>
                  </a:cubicBezTo>
                  <a:cubicBezTo>
                    <a:pt x="2961" y="6309"/>
                    <a:pt x="2944" y="6304"/>
                    <a:pt x="2927" y="6304"/>
                  </a:cubicBezTo>
                  <a:lnTo>
                    <a:pt x="2884" y="6304"/>
                  </a:lnTo>
                  <a:cubicBezTo>
                    <a:pt x="2855" y="6309"/>
                    <a:pt x="2825" y="6317"/>
                    <a:pt x="2804" y="6334"/>
                  </a:cubicBezTo>
                  <a:lnTo>
                    <a:pt x="2770" y="6368"/>
                  </a:lnTo>
                  <a:cubicBezTo>
                    <a:pt x="2744" y="6406"/>
                    <a:pt x="2736" y="6449"/>
                    <a:pt x="2740" y="6495"/>
                  </a:cubicBezTo>
                  <a:cubicBezTo>
                    <a:pt x="2740" y="6516"/>
                    <a:pt x="2749" y="6538"/>
                    <a:pt x="2761" y="6555"/>
                  </a:cubicBezTo>
                  <a:cubicBezTo>
                    <a:pt x="2770" y="6576"/>
                    <a:pt x="2787" y="6593"/>
                    <a:pt x="2804" y="6606"/>
                  </a:cubicBezTo>
                  <a:lnTo>
                    <a:pt x="2825" y="6623"/>
                  </a:lnTo>
                  <a:lnTo>
                    <a:pt x="2833" y="6627"/>
                  </a:lnTo>
                  <a:cubicBezTo>
                    <a:pt x="2838" y="6631"/>
                    <a:pt x="2846" y="6631"/>
                    <a:pt x="2855" y="6635"/>
                  </a:cubicBezTo>
                  <a:cubicBezTo>
                    <a:pt x="2872" y="6648"/>
                    <a:pt x="2893" y="6656"/>
                    <a:pt x="2914" y="6656"/>
                  </a:cubicBezTo>
                  <a:cubicBezTo>
                    <a:pt x="2922" y="6658"/>
                    <a:pt x="2929" y="6658"/>
                    <a:pt x="2937" y="6658"/>
                  </a:cubicBezTo>
                  <a:cubicBezTo>
                    <a:pt x="2987" y="6658"/>
                    <a:pt x="3033" y="6633"/>
                    <a:pt x="3067" y="6593"/>
                  </a:cubicBezTo>
                  <a:cubicBezTo>
                    <a:pt x="3075" y="6584"/>
                    <a:pt x="3084" y="6572"/>
                    <a:pt x="3088" y="6555"/>
                  </a:cubicBezTo>
                  <a:cubicBezTo>
                    <a:pt x="3092" y="6542"/>
                    <a:pt x="3096" y="6529"/>
                    <a:pt x="3101" y="6516"/>
                  </a:cubicBezTo>
                  <a:cubicBezTo>
                    <a:pt x="3101" y="6499"/>
                    <a:pt x="3101" y="6487"/>
                    <a:pt x="3101" y="6474"/>
                  </a:cubicBezTo>
                  <a:lnTo>
                    <a:pt x="3088" y="6432"/>
                  </a:lnTo>
                  <a:cubicBezTo>
                    <a:pt x="3075" y="6402"/>
                    <a:pt x="3054" y="6376"/>
                    <a:pt x="3033" y="6360"/>
                  </a:cubicBezTo>
                  <a:lnTo>
                    <a:pt x="3024" y="6355"/>
                  </a:lnTo>
                  <a:lnTo>
                    <a:pt x="3016" y="6347"/>
                  </a:lnTo>
                  <a:cubicBezTo>
                    <a:pt x="3033" y="6296"/>
                    <a:pt x="3050" y="6245"/>
                    <a:pt x="3067" y="6194"/>
                  </a:cubicBezTo>
                  <a:cubicBezTo>
                    <a:pt x="3135" y="5965"/>
                    <a:pt x="3173" y="5728"/>
                    <a:pt x="3181" y="5490"/>
                  </a:cubicBezTo>
                  <a:cubicBezTo>
                    <a:pt x="3185" y="5371"/>
                    <a:pt x="3181" y="5253"/>
                    <a:pt x="3168" y="5134"/>
                  </a:cubicBezTo>
                  <a:cubicBezTo>
                    <a:pt x="3168" y="5079"/>
                    <a:pt x="3156" y="5019"/>
                    <a:pt x="3143" y="4964"/>
                  </a:cubicBezTo>
                  <a:lnTo>
                    <a:pt x="3143" y="4964"/>
                  </a:lnTo>
                  <a:cubicBezTo>
                    <a:pt x="3232" y="5104"/>
                    <a:pt x="3313" y="5257"/>
                    <a:pt x="3381" y="5409"/>
                  </a:cubicBezTo>
                  <a:cubicBezTo>
                    <a:pt x="3453" y="5575"/>
                    <a:pt x="3504" y="5749"/>
                    <a:pt x="3546" y="5923"/>
                  </a:cubicBezTo>
                  <a:cubicBezTo>
                    <a:pt x="3622" y="6275"/>
                    <a:pt x="3631" y="6639"/>
                    <a:pt x="3571" y="6992"/>
                  </a:cubicBezTo>
                  <a:cubicBezTo>
                    <a:pt x="3559" y="7081"/>
                    <a:pt x="3537" y="7170"/>
                    <a:pt x="3516" y="7254"/>
                  </a:cubicBezTo>
                  <a:cubicBezTo>
                    <a:pt x="3504" y="7297"/>
                    <a:pt x="3487" y="7339"/>
                    <a:pt x="3474" y="7382"/>
                  </a:cubicBezTo>
                  <a:cubicBezTo>
                    <a:pt x="3470" y="7394"/>
                    <a:pt x="3465" y="7411"/>
                    <a:pt x="3461" y="7424"/>
                  </a:cubicBezTo>
                  <a:cubicBezTo>
                    <a:pt x="3431" y="7424"/>
                    <a:pt x="3406" y="7433"/>
                    <a:pt x="3376" y="7441"/>
                  </a:cubicBezTo>
                  <a:cubicBezTo>
                    <a:pt x="3368" y="7445"/>
                    <a:pt x="3359" y="7454"/>
                    <a:pt x="3351" y="7458"/>
                  </a:cubicBezTo>
                  <a:lnTo>
                    <a:pt x="3321" y="7467"/>
                  </a:lnTo>
                  <a:cubicBezTo>
                    <a:pt x="3232" y="7505"/>
                    <a:pt x="3168" y="7590"/>
                    <a:pt x="3156" y="7683"/>
                  </a:cubicBezTo>
                  <a:cubicBezTo>
                    <a:pt x="3135" y="7853"/>
                    <a:pt x="3270" y="7989"/>
                    <a:pt x="3424" y="7989"/>
                  </a:cubicBezTo>
                  <a:cubicBezTo>
                    <a:pt x="3459" y="7989"/>
                    <a:pt x="3494" y="7982"/>
                    <a:pt x="3529" y="7967"/>
                  </a:cubicBezTo>
                  <a:cubicBezTo>
                    <a:pt x="3571" y="7950"/>
                    <a:pt x="3610" y="7920"/>
                    <a:pt x="3639" y="7882"/>
                  </a:cubicBezTo>
                  <a:cubicBezTo>
                    <a:pt x="3669" y="7844"/>
                    <a:pt x="3686" y="7797"/>
                    <a:pt x="3694" y="7751"/>
                  </a:cubicBezTo>
                  <a:lnTo>
                    <a:pt x="3694" y="7721"/>
                  </a:lnTo>
                  <a:lnTo>
                    <a:pt x="3699" y="7687"/>
                  </a:lnTo>
                  <a:cubicBezTo>
                    <a:pt x="3711" y="7607"/>
                    <a:pt x="3677" y="7526"/>
                    <a:pt x="3610" y="7475"/>
                  </a:cubicBezTo>
                  <a:cubicBezTo>
                    <a:pt x="3588" y="7458"/>
                    <a:pt x="3567" y="7445"/>
                    <a:pt x="3546" y="7437"/>
                  </a:cubicBezTo>
                  <a:cubicBezTo>
                    <a:pt x="3593" y="7276"/>
                    <a:pt x="3627" y="7110"/>
                    <a:pt x="3644" y="6941"/>
                  </a:cubicBezTo>
                  <a:cubicBezTo>
                    <a:pt x="3665" y="6758"/>
                    <a:pt x="3669" y="6572"/>
                    <a:pt x="3656" y="6389"/>
                  </a:cubicBezTo>
                  <a:cubicBezTo>
                    <a:pt x="3644" y="6207"/>
                    <a:pt x="3618" y="6029"/>
                    <a:pt x="3576" y="5851"/>
                  </a:cubicBezTo>
                  <a:cubicBezTo>
                    <a:pt x="3529" y="5672"/>
                    <a:pt x="3470" y="5499"/>
                    <a:pt x="3393" y="5329"/>
                  </a:cubicBezTo>
                  <a:cubicBezTo>
                    <a:pt x="3321" y="5176"/>
                    <a:pt x="3236" y="5032"/>
                    <a:pt x="3143" y="4892"/>
                  </a:cubicBezTo>
                  <a:lnTo>
                    <a:pt x="3143" y="4892"/>
                  </a:lnTo>
                  <a:cubicBezTo>
                    <a:pt x="3143" y="4892"/>
                    <a:pt x="3147" y="4896"/>
                    <a:pt x="3151" y="4896"/>
                  </a:cubicBezTo>
                  <a:cubicBezTo>
                    <a:pt x="3177" y="4896"/>
                    <a:pt x="3198" y="4900"/>
                    <a:pt x="3224" y="4909"/>
                  </a:cubicBezTo>
                  <a:cubicBezTo>
                    <a:pt x="3249" y="4913"/>
                    <a:pt x="3270" y="4917"/>
                    <a:pt x="3296" y="4922"/>
                  </a:cubicBezTo>
                  <a:cubicBezTo>
                    <a:pt x="3342" y="4930"/>
                    <a:pt x="3389" y="4943"/>
                    <a:pt x="3431" y="4956"/>
                  </a:cubicBezTo>
                  <a:cubicBezTo>
                    <a:pt x="3525" y="4981"/>
                    <a:pt x="3618" y="5015"/>
                    <a:pt x="3703" y="5057"/>
                  </a:cubicBezTo>
                  <a:cubicBezTo>
                    <a:pt x="4008" y="5210"/>
                    <a:pt x="4246" y="5456"/>
                    <a:pt x="4428" y="5740"/>
                  </a:cubicBezTo>
                  <a:cubicBezTo>
                    <a:pt x="4513" y="5872"/>
                    <a:pt x="4589" y="6007"/>
                    <a:pt x="4653" y="6152"/>
                  </a:cubicBezTo>
                  <a:cubicBezTo>
                    <a:pt x="4644" y="6156"/>
                    <a:pt x="4636" y="6156"/>
                    <a:pt x="4628" y="6160"/>
                  </a:cubicBezTo>
                  <a:cubicBezTo>
                    <a:pt x="4581" y="6169"/>
                    <a:pt x="4534" y="6186"/>
                    <a:pt x="4500" y="6220"/>
                  </a:cubicBezTo>
                  <a:lnTo>
                    <a:pt x="4432" y="6287"/>
                  </a:lnTo>
                  <a:lnTo>
                    <a:pt x="4415" y="6309"/>
                  </a:lnTo>
                  <a:lnTo>
                    <a:pt x="4411" y="6313"/>
                  </a:lnTo>
                  <a:lnTo>
                    <a:pt x="4411" y="6317"/>
                  </a:lnTo>
                  <a:lnTo>
                    <a:pt x="4365" y="6402"/>
                  </a:lnTo>
                  <a:cubicBezTo>
                    <a:pt x="4343" y="6444"/>
                    <a:pt x="4335" y="6491"/>
                    <a:pt x="4339" y="6538"/>
                  </a:cubicBezTo>
                  <a:lnTo>
                    <a:pt x="4339" y="6559"/>
                  </a:lnTo>
                  <a:lnTo>
                    <a:pt x="4339" y="6593"/>
                  </a:lnTo>
                  <a:cubicBezTo>
                    <a:pt x="4343" y="6627"/>
                    <a:pt x="4352" y="6656"/>
                    <a:pt x="4365" y="6686"/>
                  </a:cubicBezTo>
                  <a:cubicBezTo>
                    <a:pt x="4411" y="6801"/>
                    <a:pt x="4517" y="6881"/>
                    <a:pt x="4636" y="6894"/>
                  </a:cubicBezTo>
                  <a:cubicBezTo>
                    <a:pt x="4647" y="6895"/>
                    <a:pt x="4659" y="6895"/>
                    <a:pt x="4670" y="6895"/>
                  </a:cubicBezTo>
                  <a:cubicBezTo>
                    <a:pt x="4726" y="6895"/>
                    <a:pt x="4782" y="6886"/>
                    <a:pt x="4835" y="6869"/>
                  </a:cubicBezTo>
                  <a:lnTo>
                    <a:pt x="4916" y="6822"/>
                  </a:lnTo>
                  <a:cubicBezTo>
                    <a:pt x="4941" y="6801"/>
                    <a:pt x="4967" y="6775"/>
                    <a:pt x="4988" y="6746"/>
                  </a:cubicBezTo>
                  <a:lnTo>
                    <a:pt x="5005" y="6724"/>
                  </a:lnTo>
                  <a:cubicBezTo>
                    <a:pt x="5039" y="6686"/>
                    <a:pt x="5056" y="6639"/>
                    <a:pt x="5064" y="6593"/>
                  </a:cubicBezTo>
                  <a:cubicBezTo>
                    <a:pt x="5077" y="6563"/>
                    <a:pt x="5081" y="6533"/>
                    <a:pt x="5077" y="6504"/>
                  </a:cubicBezTo>
                  <a:cubicBezTo>
                    <a:pt x="5081" y="6457"/>
                    <a:pt x="5073" y="6410"/>
                    <a:pt x="5052" y="6368"/>
                  </a:cubicBezTo>
                  <a:lnTo>
                    <a:pt x="5005" y="6283"/>
                  </a:lnTo>
                  <a:cubicBezTo>
                    <a:pt x="4967" y="6232"/>
                    <a:pt x="4912" y="6194"/>
                    <a:pt x="4852" y="6169"/>
                  </a:cubicBezTo>
                  <a:cubicBezTo>
                    <a:pt x="4818" y="6156"/>
                    <a:pt x="4780" y="6147"/>
                    <a:pt x="4746" y="6143"/>
                  </a:cubicBezTo>
                  <a:cubicBezTo>
                    <a:pt x="4738" y="6126"/>
                    <a:pt x="4729" y="6109"/>
                    <a:pt x="4721" y="6092"/>
                  </a:cubicBezTo>
                  <a:cubicBezTo>
                    <a:pt x="4577" y="5770"/>
                    <a:pt x="4369" y="5477"/>
                    <a:pt x="4110" y="5240"/>
                  </a:cubicBezTo>
                  <a:cubicBezTo>
                    <a:pt x="3979" y="5125"/>
                    <a:pt x="3834" y="5032"/>
                    <a:pt x="3673" y="4964"/>
                  </a:cubicBezTo>
                  <a:cubicBezTo>
                    <a:pt x="3593" y="4930"/>
                    <a:pt x="3508" y="4900"/>
                    <a:pt x="3419" y="4884"/>
                  </a:cubicBezTo>
                  <a:cubicBezTo>
                    <a:pt x="3376" y="4871"/>
                    <a:pt x="3334" y="4867"/>
                    <a:pt x="3291" y="4858"/>
                  </a:cubicBezTo>
                  <a:lnTo>
                    <a:pt x="3270" y="4858"/>
                  </a:lnTo>
                  <a:lnTo>
                    <a:pt x="3308" y="4845"/>
                  </a:lnTo>
                  <a:cubicBezTo>
                    <a:pt x="3474" y="4854"/>
                    <a:pt x="3635" y="4867"/>
                    <a:pt x="3796" y="4888"/>
                  </a:cubicBezTo>
                  <a:cubicBezTo>
                    <a:pt x="3902" y="4905"/>
                    <a:pt x="4004" y="4922"/>
                    <a:pt x="4106" y="4943"/>
                  </a:cubicBezTo>
                  <a:cubicBezTo>
                    <a:pt x="4208" y="4960"/>
                    <a:pt x="4305" y="4990"/>
                    <a:pt x="4403" y="5028"/>
                  </a:cubicBezTo>
                  <a:cubicBezTo>
                    <a:pt x="4496" y="5070"/>
                    <a:pt x="4581" y="5130"/>
                    <a:pt x="4649" y="5210"/>
                  </a:cubicBezTo>
                  <a:cubicBezTo>
                    <a:pt x="4721" y="5291"/>
                    <a:pt x="4784" y="5380"/>
                    <a:pt x="4844" y="5473"/>
                  </a:cubicBezTo>
                  <a:cubicBezTo>
                    <a:pt x="4967" y="5660"/>
                    <a:pt x="5090" y="5846"/>
                    <a:pt x="5204" y="6037"/>
                  </a:cubicBezTo>
                  <a:cubicBezTo>
                    <a:pt x="5255" y="6114"/>
                    <a:pt x="5302" y="6194"/>
                    <a:pt x="5349" y="6275"/>
                  </a:cubicBezTo>
                  <a:cubicBezTo>
                    <a:pt x="5298" y="6347"/>
                    <a:pt x="5285" y="6440"/>
                    <a:pt x="5319" y="6525"/>
                  </a:cubicBezTo>
                  <a:cubicBezTo>
                    <a:pt x="5323" y="6563"/>
                    <a:pt x="5340" y="6601"/>
                    <a:pt x="5366" y="6631"/>
                  </a:cubicBezTo>
                  <a:cubicBezTo>
                    <a:pt x="5417" y="6697"/>
                    <a:pt x="5490" y="6728"/>
                    <a:pt x="5562" y="6728"/>
                  </a:cubicBezTo>
                  <a:cubicBezTo>
                    <a:pt x="5658" y="6728"/>
                    <a:pt x="5753" y="6673"/>
                    <a:pt x="5794" y="6572"/>
                  </a:cubicBezTo>
                  <a:cubicBezTo>
                    <a:pt x="5807" y="6538"/>
                    <a:pt x="5815" y="6499"/>
                    <a:pt x="5811" y="6457"/>
                  </a:cubicBezTo>
                  <a:cubicBezTo>
                    <a:pt x="5815" y="6415"/>
                    <a:pt x="5811" y="6372"/>
                    <a:pt x="5794" y="6330"/>
                  </a:cubicBezTo>
                  <a:cubicBezTo>
                    <a:pt x="5777" y="6287"/>
                    <a:pt x="5747" y="6253"/>
                    <a:pt x="5713" y="6224"/>
                  </a:cubicBezTo>
                  <a:cubicBezTo>
                    <a:pt x="5660" y="6189"/>
                    <a:pt x="5603" y="6172"/>
                    <a:pt x="5543" y="6172"/>
                  </a:cubicBezTo>
                  <a:cubicBezTo>
                    <a:pt x="5536" y="6172"/>
                    <a:pt x="5529" y="6172"/>
                    <a:pt x="5522" y="6173"/>
                  </a:cubicBezTo>
                  <a:cubicBezTo>
                    <a:pt x="5480" y="6181"/>
                    <a:pt x="5446" y="6194"/>
                    <a:pt x="5412" y="6215"/>
                  </a:cubicBezTo>
                  <a:cubicBezTo>
                    <a:pt x="5366" y="6135"/>
                    <a:pt x="5319" y="6058"/>
                    <a:pt x="5268" y="5978"/>
                  </a:cubicBezTo>
                  <a:cubicBezTo>
                    <a:pt x="5145" y="5778"/>
                    <a:pt x="5022" y="5583"/>
                    <a:pt x="4890" y="5392"/>
                  </a:cubicBezTo>
                  <a:cubicBezTo>
                    <a:pt x="4827" y="5295"/>
                    <a:pt x="4759" y="5210"/>
                    <a:pt x="4683" y="5125"/>
                  </a:cubicBezTo>
                  <a:cubicBezTo>
                    <a:pt x="4602" y="5045"/>
                    <a:pt x="4505" y="4981"/>
                    <a:pt x="4394" y="4943"/>
                  </a:cubicBezTo>
                  <a:cubicBezTo>
                    <a:pt x="4288" y="4905"/>
                    <a:pt x="4182" y="4879"/>
                    <a:pt x="4072" y="4862"/>
                  </a:cubicBezTo>
                  <a:cubicBezTo>
                    <a:pt x="3966" y="4841"/>
                    <a:pt x="3860" y="4824"/>
                    <a:pt x="3754" y="4816"/>
                  </a:cubicBezTo>
                  <a:cubicBezTo>
                    <a:pt x="3665" y="4807"/>
                    <a:pt x="3571" y="4799"/>
                    <a:pt x="3482" y="4794"/>
                  </a:cubicBezTo>
                  <a:cubicBezTo>
                    <a:pt x="3567" y="4773"/>
                    <a:pt x="3652" y="4752"/>
                    <a:pt x="3737" y="4735"/>
                  </a:cubicBezTo>
                  <a:cubicBezTo>
                    <a:pt x="3911" y="4701"/>
                    <a:pt x="4085" y="4680"/>
                    <a:pt x="4263" y="4671"/>
                  </a:cubicBezTo>
                  <a:cubicBezTo>
                    <a:pt x="4293" y="4670"/>
                    <a:pt x="4322" y="4669"/>
                    <a:pt x="4352" y="4669"/>
                  </a:cubicBezTo>
                  <a:cubicBezTo>
                    <a:pt x="4496" y="4669"/>
                    <a:pt x="4640" y="4686"/>
                    <a:pt x="4784" y="4714"/>
                  </a:cubicBezTo>
                  <a:cubicBezTo>
                    <a:pt x="4958" y="4748"/>
                    <a:pt x="5124" y="4811"/>
                    <a:pt x="5281" y="4892"/>
                  </a:cubicBezTo>
                  <a:cubicBezTo>
                    <a:pt x="5357" y="4934"/>
                    <a:pt x="5429" y="4985"/>
                    <a:pt x="5497" y="5036"/>
                  </a:cubicBezTo>
                  <a:cubicBezTo>
                    <a:pt x="5514" y="5049"/>
                    <a:pt x="5527" y="5062"/>
                    <a:pt x="5544" y="5074"/>
                  </a:cubicBezTo>
                  <a:cubicBezTo>
                    <a:pt x="5535" y="5104"/>
                    <a:pt x="5535" y="5130"/>
                    <a:pt x="5535" y="5159"/>
                  </a:cubicBezTo>
                  <a:cubicBezTo>
                    <a:pt x="5539" y="5185"/>
                    <a:pt x="5548" y="5210"/>
                    <a:pt x="5565" y="5231"/>
                  </a:cubicBezTo>
                  <a:cubicBezTo>
                    <a:pt x="5573" y="5257"/>
                    <a:pt x="5595" y="5278"/>
                    <a:pt x="5616" y="5291"/>
                  </a:cubicBezTo>
                  <a:cubicBezTo>
                    <a:pt x="5645" y="5312"/>
                    <a:pt x="5679" y="5329"/>
                    <a:pt x="5713" y="5333"/>
                  </a:cubicBezTo>
                  <a:lnTo>
                    <a:pt x="5768" y="5333"/>
                  </a:lnTo>
                  <a:cubicBezTo>
                    <a:pt x="5841" y="5320"/>
                    <a:pt x="5900" y="5274"/>
                    <a:pt x="5925" y="5206"/>
                  </a:cubicBezTo>
                  <a:lnTo>
                    <a:pt x="5934" y="5180"/>
                  </a:lnTo>
                  <a:cubicBezTo>
                    <a:pt x="5934" y="5176"/>
                    <a:pt x="5934" y="5172"/>
                    <a:pt x="5938" y="5163"/>
                  </a:cubicBezTo>
                  <a:cubicBezTo>
                    <a:pt x="5942" y="5159"/>
                    <a:pt x="5938" y="5159"/>
                    <a:pt x="5938" y="5159"/>
                  </a:cubicBezTo>
                  <a:lnTo>
                    <a:pt x="5938" y="5155"/>
                  </a:lnTo>
                  <a:cubicBezTo>
                    <a:pt x="5951" y="5134"/>
                    <a:pt x="5955" y="5108"/>
                    <a:pt x="5951" y="5087"/>
                  </a:cubicBezTo>
                  <a:cubicBezTo>
                    <a:pt x="5951" y="5079"/>
                    <a:pt x="5951" y="5070"/>
                    <a:pt x="5951" y="5062"/>
                  </a:cubicBezTo>
                  <a:cubicBezTo>
                    <a:pt x="5947" y="5028"/>
                    <a:pt x="5934" y="4998"/>
                    <a:pt x="5917" y="4973"/>
                  </a:cubicBezTo>
                  <a:lnTo>
                    <a:pt x="5883" y="4939"/>
                  </a:lnTo>
                  <a:cubicBezTo>
                    <a:pt x="5862" y="4922"/>
                    <a:pt x="5841" y="4913"/>
                    <a:pt x="5815" y="4909"/>
                  </a:cubicBezTo>
                  <a:cubicBezTo>
                    <a:pt x="5803" y="4904"/>
                    <a:pt x="5789" y="4902"/>
                    <a:pt x="5774" y="4902"/>
                  </a:cubicBezTo>
                  <a:cubicBezTo>
                    <a:pt x="5764" y="4902"/>
                    <a:pt x="5754" y="4903"/>
                    <a:pt x="5743" y="4905"/>
                  </a:cubicBezTo>
                  <a:cubicBezTo>
                    <a:pt x="5730" y="4905"/>
                    <a:pt x="5713" y="4909"/>
                    <a:pt x="5696" y="4917"/>
                  </a:cubicBezTo>
                  <a:lnTo>
                    <a:pt x="5658" y="4939"/>
                  </a:lnTo>
                  <a:lnTo>
                    <a:pt x="5654" y="4939"/>
                  </a:lnTo>
                  <a:lnTo>
                    <a:pt x="5650" y="4943"/>
                  </a:lnTo>
                  <a:lnTo>
                    <a:pt x="5637" y="4951"/>
                  </a:lnTo>
                  <a:lnTo>
                    <a:pt x="5612" y="4968"/>
                  </a:lnTo>
                  <a:cubicBezTo>
                    <a:pt x="5599" y="4977"/>
                    <a:pt x="5590" y="4985"/>
                    <a:pt x="5582" y="4998"/>
                  </a:cubicBezTo>
                  <a:cubicBezTo>
                    <a:pt x="5480" y="4913"/>
                    <a:pt x="5374" y="4845"/>
                    <a:pt x="5259" y="4786"/>
                  </a:cubicBezTo>
                  <a:cubicBezTo>
                    <a:pt x="5094" y="4705"/>
                    <a:pt x="4916" y="4646"/>
                    <a:pt x="4734" y="4616"/>
                  </a:cubicBezTo>
                  <a:cubicBezTo>
                    <a:pt x="4609" y="4596"/>
                    <a:pt x="4482" y="4585"/>
                    <a:pt x="4355" y="4585"/>
                  </a:cubicBezTo>
                  <a:cubicBezTo>
                    <a:pt x="4300" y="4585"/>
                    <a:pt x="4245" y="4587"/>
                    <a:pt x="4191" y="4591"/>
                  </a:cubicBezTo>
                  <a:cubicBezTo>
                    <a:pt x="4013" y="4604"/>
                    <a:pt x="3834" y="4638"/>
                    <a:pt x="3660" y="4684"/>
                  </a:cubicBezTo>
                  <a:cubicBezTo>
                    <a:pt x="3546" y="4714"/>
                    <a:pt x="3436" y="4752"/>
                    <a:pt x="3325" y="4790"/>
                  </a:cubicBezTo>
                  <a:cubicBezTo>
                    <a:pt x="3253" y="4790"/>
                    <a:pt x="3181" y="4794"/>
                    <a:pt x="3109" y="4799"/>
                  </a:cubicBezTo>
                  <a:lnTo>
                    <a:pt x="3109" y="4714"/>
                  </a:lnTo>
                  <a:cubicBezTo>
                    <a:pt x="3109" y="4404"/>
                    <a:pt x="3211" y="4103"/>
                    <a:pt x="3321" y="3819"/>
                  </a:cubicBezTo>
                  <a:cubicBezTo>
                    <a:pt x="3448" y="3488"/>
                    <a:pt x="3584" y="3166"/>
                    <a:pt x="3724" y="2843"/>
                  </a:cubicBezTo>
                  <a:cubicBezTo>
                    <a:pt x="3868" y="2521"/>
                    <a:pt x="4021" y="2199"/>
                    <a:pt x="4182" y="1885"/>
                  </a:cubicBezTo>
                  <a:cubicBezTo>
                    <a:pt x="4343" y="1571"/>
                    <a:pt x="4513" y="1257"/>
                    <a:pt x="4691" y="948"/>
                  </a:cubicBezTo>
                  <a:cubicBezTo>
                    <a:pt x="4865" y="642"/>
                    <a:pt x="5052" y="341"/>
                    <a:pt x="5247" y="40"/>
                  </a:cubicBezTo>
                  <a:cubicBezTo>
                    <a:pt x="5259" y="21"/>
                    <a:pt x="5242" y="0"/>
                    <a:pt x="5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8"/>
            <p:cNvSpPr/>
            <p:nvPr/>
          </p:nvSpPr>
          <p:spPr>
            <a:xfrm>
              <a:off x="8274500" y="-444534"/>
              <a:ext cx="899559" cy="838952"/>
            </a:xfrm>
            <a:custGeom>
              <a:avLst/>
              <a:gdLst/>
              <a:ahLst/>
              <a:cxnLst/>
              <a:rect l="l" t="t" r="r" b="b"/>
              <a:pathLst>
                <a:path w="9989" h="9316" extrusionOk="0">
                  <a:moveTo>
                    <a:pt x="4413" y="1"/>
                  </a:moveTo>
                  <a:cubicBezTo>
                    <a:pt x="4149" y="1"/>
                    <a:pt x="3885" y="73"/>
                    <a:pt x="3652" y="195"/>
                  </a:cubicBezTo>
                  <a:cubicBezTo>
                    <a:pt x="3279" y="394"/>
                    <a:pt x="2969" y="742"/>
                    <a:pt x="2867" y="1157"/>
                  </a:cubicBezTo>
                  <a:cubicBezTo>
                    <a:pt x="2770" y="1556"/>
                    <a:pt x="2876" y="1989"/>
                    <a:pt x="3105" y="2328"/>
                  </a:cubicBezTo>
                  <a:cubicBezTo>
                    <a:pt x="3321" y="2655"/>
                    <a:pt x="3648" y="2892"/>
                    <a:pt x="4029" y="2990"/>
                  </a:cubicBezTo>
                  <a:cubicBezTo>
                    <a:pt x="3923" y="3125"/>
                    <a:pt x="3894" y="3308"/>
                    <a:pt x="3953" y="3469"/>
                  </a:cubicBezTo>
                  <a:cubicBezTo>
                    <a:pt x="4017" y="3626"/>
                    <a:pt x="4161" y="3728"/>
                    <a:pt x="4318" y="3779"/>
                  </a:cubicBezTo>
                  <a:cubicBezTo>
                    <a:pt x="4463" y="3825"/>
                    <a:pt x="4618" y="3830"/>
                    <a:pt x="4772" y="3830"/>
                  </a:cubicBezTo>
                  <a:cubicBezTo>
                    <a:pt x="4816" y="3830"/>
                    <a:pt x="4860" y="3830"/>
                    <a:pt x="4903" y="3830"/>
                  </a:cubicBezTo>
                  <a:cubicBezTo>
                    <a:pt x="5323" y="3821"/>
                    <a:pt x="5739" y="3808"/>
                    <a:pt x="6159" y="3787"/>
                  </a:cubicBezTo>
                  <a:cubicBezTo>
                    <a:pt x="6557" y="3770"/>
                    <a:pt x="6960" y="3749"/>
                    <a:pt x="7359" y="3698"/>
                  </a:cubicBezTo>
                  <a:cubicBezTo>
                    <a:pt x="7635" y="3668"/>
                    <a:pt x="7902" y="3600"/>
                    <a:pt x="8156" y="3490"/>
                  </a:cubicBezTo>
                  <a:lnTo>
                    <a:pt x="8156" y="3490"/>
                  </a:lnTo>
                  <a:cubicBezTo>
                    <a:pt x="7953" y="3634"/>
                    <a:pt x="7741" y="3774"/>
                    <a:pt x="7537" y="3919"/>
                  </a:cubicBezTo>
                  <a:cubicBezTo>
                    <a:pt x="7134" y="4199"/>
                    <a:pt x="6731" y="4478"/>
                    <a:pt x="6333" y="4758"/>
                  </a:cubicBezTo>
                  <a:cubicBezTo>
                    <a:pt x="6012" y="4985"/>
                    <a:pt x="5706" y="5061"/>
                    <a:pt x="5399" y="5061"/>
                  </a:cubicBezTo>
                  <a:cubicBezTo>
                    <a:pt x="4845" y="5061"/>
                    <a:pt x="4291" y="4813"/>
                    <a:pt x="3652" y="4758"/>
                  </a:cubicBezTo>
                  <a:cubicBezTo>
                    <a:pt x="3534" y="4747"/>
                    <a:pt x="3415" y="4741"/>
                    <a:pt x="3298" y="4741"/>
                  </a:cubicBezTo>
                  <a:cubicBezTo>
                    <a:pt x="3077" y="4741"/>
                    <a:pt x="2858" y="4761"/>
                    <a:pt x="2643" y="4797"/>
                  </a:cubicBezTo>
                  <a:cubicBezTo>
                    <a:pt x="2481" y="4818"/>
                    <a:pt x="2324" y="4877"/>
                    <a:pt x="2184" y="4962"/>
                  </a:cubicBezTo>
                  <a:cubicBezTo>
                    <a:pt x="2066" y="5043"/>
                    <a:pt x="1960" y="5174"/>
                    <a:pt x="1960" y="5322"/>
                  </a:cubicBezTo>
                  <a:cubicBezTo>
                    <a:pt x="1960" y="5429"/>
                    <a:pt x="2002" y="5530"/>
                    <a:pt x="2078" y="5607"/>
                  </a:cubicBezTo>
                  <a:cubicBezTo>
                    <a:pt x="1675" y="5696"/>
                    <a:pt x="1273" y="5810"/>
                    <a:pt x="916" y="6022"/>
                  </a:cubicBezTo>
                  <a:cubicBezTo>
                    <a:pt x="708" y="6137"/>
                    <a:pt x="526" y="6294"/>
                    <a:pt x="382" y="6485"/>
                  </a:cubicBezTo>
                  <a:cubicBezTo>
                    <a:pt x="250" y="6654"/>
                    <a:pt x="157" y="6845"/>
                    <a:pt x="106" y="7053"/>
                  </a:cubicBezTo>
                  <a:cubicBezTo>
                    <a:pt x="0" y="7469"/>
                    <a:pt x="81" y="7931"/>
                    <a:pt x="424" y="8215"/>
                  </a:cubicBezTo>
                  <a:cubicBezTo>
                    <a:pt x="641" y="8381"/>
                    <a:pt x="891" y="8499"/>
                    <a:pt x="1162" y="8554"/>
                  </a:cubicBezTo>
                  <a:cubicBezTo>
                    <a:pt x="1353" y="8599"/>
                    <a:pt x="1547" y="8621"/>
                    <a:pt x="1740" y="8621"/>
                  </a:cubicBezTo>
                  <a:cubicBezTo>
                    <a:pt x="2258" y="8621"/>
                    <a:pt x="2768" y="8462"/>
                    <a:pt x="3198" y="8156"/>
                  </a:cubicBezTo>
                  <a:cubicBezTo>
                    <a:pt x="3224" y="8135"/>
                    <a:pt x="3245" y="8118"/>
                    <a:pt x="3270" y="8101"/>
                  </a:cubicBezTo>
                  <a:cubicBezTo>
                    <a:pt x="3359" y="8241"/>
                    <a:pt x="3499" y="8338"/>
                    <a:pt x="3660" y="8376"/>
                  </a:cubicBezTo>
                  <a:cubicBezTo>
                    <a:pt x="3724" y="8392"/>
                    <a:pt x="3787" y="8400"/>
                    <a:pt x="3851" y="8400"/>
                  </a:cubicBezTo>
                  <a:cubicBezTo>
                    <a:pt x="3993" y="8400"/>
                    <a:pt x="4133" y="8362"/>
                    <a:pt x="4259" y="8291"/>
                  </a:cubicBezTo>
                  <a:cubicBezTo>
                    <a:pt x="4462" y="8177"/>
                    <a:pt x="4619" y="7995"/>
                    <a:pt x="4751" y="7804"/>
                  </a:cubicBezTo>
                  <a:cubicBezTo>
                    <a:pt x="4899" y="7583"/>
                    <a:pt x="5030" y="7350"/>
                    <a:pt x="5141" y="7112"/>
                  </a:cubicBezTo>
                  <a:cubicBezTo>
                    <a:pt x="5260" y="6862"/>
                    <a:pt x="5366" y="6603"/>
                    <a:pt x="5450" y="6340"/>
                  </a:cubicBezTo>
                  <a:cubicBezTo>
                    <a:pt x="5493" y="6209"/>
                    <a:pt x="5531" y="6077"/>
                    <a:pt x="5565" y="5946"/>
                  </a:cubicBezTo>
                  <a:cubicBezTo>
                    <a:pt x="5595" y="5810"/>
                    <a:pt x="5637" y="5679"/>
                    <a:pt x="5688" y="5552"/>
                  </a:cubicBezTo>
                  <a:cubicBezTo>
                    <a:pt x="5743" y="5429"/>
                    <a:pt x="5819" y="5318"/>
                    <a:pt x="5917" y="5225"/>
                  </a:cubicBezTo>
                  <a:cubicBezTo>
                    <a:pt x="6019" y="5140"/>
                    <a:pt x="6121" y="5060"/>
                    <a:pt x="6231" y="4987"/>
                  </a:cubicBezTo>
                  <a:lnTo>
                    <a:pt x="6931" y="4483"/>
                  </a:lnTo>
                  <a:cubicBezTo>
                    <a:pt x="6977" y="4449"/>
                    <a:pt x="7028" y="4415"/>
                    <a:pt x="7075" y="4377"/>
                  </a:cubicBezTo>
                  <a:cubicBezTo>
                    <a:pt x="7389" y="4156"/>
                    <a:pt x="7698" y="3931"/>
                    <a:pt x="8012" y="3707"/>
                  </a:cubicBezTo>
                  <a:lnTo>
                    <a:pt x="8012" y="3707"/>
                  </a:lnTo>
                  <a:cubicBezTo>
                    <a:pt x="7745" y="4016"/>
                    <a:pt x="7478" y="4326"/>
                    <a:pt x="7215" y="4640"/>
                  </a:cubicBezTo>
                  <a:cubicBezTo>
                    <a:pt x="7007" y="4886"/>
                    <a:pt x="6803" y="5132"/>
                    <a:pt x="6600" y="5378"/>
                  </a:cubicBezTo>
                  <a:cubicBezTo>
                    <a:pt x="6392" y="5624"/>
                    <a:pt x="6184" y="5870"/>
                    <a:pt x="5993" y="6124"/>
                  </a:cubicBezTo>
                  <a:cubicBezTo>
                    <a:pt x="5819" y="6362"/>
                    <a:pt x="5658" y="6625"/>
                    <a:pt x="5603" y="6921"/>
                  </a:cubicBezTo>
                  <a:cubicBezTo>
                    <a:pt x="5548" y="7159"/>
                    <a:pt x="5573" y="7413"/>
                    <a:pt x="5675" y="7638"/>
                  </a:cubicBezTo>
                  <a:cubicBezTo>
                    <a:pt x="5768" y="7846"/>
                    <a:pt x="5951" y="7999"/>
                    <a:pt x="6176" y="8054"/>
                  </a:cubicBezTo>
                  <a:cubicBezTo>
                    <a:pt x="6236" y="8071"/>
                    <a:pt x="6298" y="8080"/>
                    <a:pt x="6360" y="8080"/>
                  </a:cubicBezTo>
                  <a:cubicBezTo>
                    <a:pt x="6494" y="8080"/>
                    <a:pt x="6628" y="8040"/>
                    <a:pt x="6744" y="7965"/>
                  </a:cubicBezTo>
                  <a:cubicBezTo>
                    <a:pt x="6757" y="8618"/>
                    <a:pt x="7266" y="9229"/>
                    <a:pt x="7927" y="9305"/>
                  </a:cubicBezTo>
                  <a:cubicBezTo>
                    <a:pt x="7985" y="9312"/>
                    <a:pt x="8043" y="9315"/>
                    <a:pt x="8101" y="9315"/>
                  </a:cubicBezTo>
                  <a:cubicBezTo>
                    <a:pt x="8400" y="9315"/>
                    <a:pt x="8697" y="9225"/>
                    <a:pt x="8945" y="9051"/>
                  </a:cubicBezTo>
                  <a:cubicBezTo>
                    <a:pt x="9246" y="8843"/>
                    <a:pt x="9454" y="8521"/>
                    <a:pt x="9522" y="8160"/>
                  </a:cubicBezTo>
                  <a:cubicBezTo>
                    <a:pt x="9594" y="7787"/>
                    <a:pt x="9526" y="7397"/>
                    <a:pt x="9331" y="7066"/>
                  </a:cubicBezTo>
                  <a:cubicBezTo>
                    <a:pt x="9768" y="6938"/>
                    <a:pt x="9908" y="6383"/>
                    <a:pt x="9840" y="5967"/>
                  </a:cubicBezTo>
                  <a:cubicBezTo>
                    <a:pt x="9794" y="5691"/>
                    <a:pt x="9649" y="5437"/>
                    <a:pt x="9475" y="5225"/>
                  </a:cubicBezTo>
                  <a:cubicBezTo>
                    <a:pt x="9289" y="4996"/>
                    <a:pt x="9047" y="4822"/>
                    <a:pt x="8780" y="4707"/>
                  </a:cubicBezTo>
                  <a:cubicBezTo>
                    <a:pt x="8610" y="4644"/>
                    <a:pt x="8436" y="4597"/>
                    <a:pt x="8258" y="4568"/>
                  </a:cubicBezTo>
                  <a:cubicBezTo>
                    <a:pt x="8072" y="4534"/>
                    <a:pt x="7885" y="4487"/>
                    <a:pt x="7732" y="4377"/>
                  </a:cubicBezTo>
                  <a:cubicBezTo>
                    <a:pt x="7731" y="4376"/>
                    <a:pt x="7730" y="4376"/>
                    <a:pt x="7728" y="4376"/>
                  </a:cubicBezTo>
                  <a:cubicBezTo>
                    <a:pt x="7695" y="4376"/>
                    <a:pt x="7544" y="4483"/>
                    <a:pt x="7520" y="4495"/>
                  </a:cubicBezTo>
                  <a:cubicBezTo>
                    <a:pt x="7775" y="4135"/>
                    <a:pt x="8237" y="3842"/>
                    <a:pt x="8542" y="3507"/>
                  </a:cubicBezTo>
                  <a:cubicBezTo>
                    <a:pt x="8979" y="3015"/>
                    <a:pt x="9412" y="2515"/>
                    <a:pt x="9832" y="2006"/>
                  </a:cubicBezTo>
                  <a:cubicBezTo>
                    <a:pt x="9908" y="1908"/>
                    <a:pt x="9989" y="1777"/>
                    <a:pt x="9921" y="1671"/>
                  </a:cubicBezTo>
                  <a:cubicBezTo>
                    <a:pt x="9884" y="1625"/>
                    <a:pt x="9828" y="1601"/>
                    <a:pt x="9772" y="1601"/>
                  </a:cubicBezTo>
                  <a:cubicBezTo>
                    <a:pt x="9743" y="1601"/>
                    <a:pt x="9714" y="1607"/>
                    <a:pt x="9688" y="1620"/>
                  </a:cubicBezTo>
                  <a:cubicBezTo>
                    <a:pt x="9611" y="1654"/>
                    <a:pt x="9543" y="1709"/>
                    <a:pt x="9492" y="1777"/>
                  </a:cubicBezTo>
                  <a:cubicBezTo>
                    <a:pt x="9174" y="2154"/>
                    <a:pt x="8954" y="2600"/>
                    <a:pt x="8657" y="2990"/>
                  </a:cubicBezTo>
                  <a:cubicBezTo>
                    <a:pt x="8534" y="3151"/>
                    <a:pt x="8377" y="3304"/>
                    <a:pt x="8178" y="3333"/>
                  </a:cubicBezTo>
                  <a:cubicBezTo>
                    <a:pt x="8157" y="3336"/>
                    <a:pt x="8137" y="3338"/>
                    <a:pt x="8118" y="3338"/>
                  </a:cubicBezTo>
                  <a:cubicBezTo>
                    <a:pt x="7759" y="3338"/>
                    <a:pt x="7692" y="2827"/>
                    <a:pt x="7660" y="2549"/>
                  </a:cubicBezTo>
                  <a:cubicBezTo>
                    <a:pt x="7643" y="2392"/>
                    <a:pt x="7630" y="2230"/>
                    <a:pt x="7601" y="2078"/>
                  </a:cubicBezTo>
                  <a:cubicBezTo>
                    <a:pt x="7567" y="1917"/>
                    <a:pt x="7512" y="1760"/>
                    <a:pt x="7435" y="1615"/>
                  </a:cubicBezTo>
                  <a:cubicBezTo>
                    <a:pt x="7359" y="1467"/>
                    <a:pt x="7266" y="1331"/>
                    <a:pt x="7151" y="1213"/>
                  </a:cubicBezTo>
                  <a:cubicBezTo>
                    <a:pt x="7045" y="1085"/>
                    <a:pt x="6909" y="979"/>
                    <a:pt x="6761" y="907"/>
                  </a:cubicBezTo>
                  <a:cubicBezTo>
                    <a:pt x="6678" y="867"/>
                    <a:pt x="6589" y="847"/>
                    <a:pt x="6500" y="847"/>
                  </a:cubicBezTo>
                  <a:cubicBezTo>
                    <a:pt x="6429" y="847"/>
                    <a:pt x="6358" y="860"/>
                    <a:pt x="6290" y="886"/>
                  </a:cubicBezTo>
                  <a:cubicBezTo>
                    <a:pt x="6180" y="933"/>
                    <a:pt x="6091" y="1013"/>
                    <a:pt x="6040" y="1123"/>
                  </a:cubicBezTo>
                  <a:cubicBezTo>
                    <a:pt x="5735" y="699"/>
                    <a:pt x="5387" y="275"/>
                    <a:pt x="4882" y="84"/>
                  </a:cubicBezTo>
                  <a:cubicBezTo>
                    <a:pt x="4730" y="27"/>
                    <a:pt x="4572" y="1"/>
                    <a:pt x="44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8"/>
            <p:cNvSpPr/>
            <p:nvPr/>
          </p:nvSpPr>
          <p:spPr>
            <a:xfrm>
              <a:off x="8941352" y="28971"/>
              <a:ext cx="59436" cy="260619"/>
            </a:xfrm>
            <a:custGeom>
              <a:avLst/>
              <a:gdLst/>
              <a:ahLst/>
              <a:cxnLst/>
              <a:rect l="l" t="t" r="r" b="b"/>
              <a:pathLst>
                <a:path w="660" h="2894" extrusionOk="0">
                  <a:moveTo>
                    <a:pt x="209" y="0"/>
                  </a:moveTo>
                  <a:cubicBezTo>
                    <a:pt x="192" y="0"/>
                    <a:pt x="175" y="10"/>
                    <a:pt x="166" y="31"/>
                  </a:cubicBezTo>
                  <a:cubicBezTo>
                    <a:pt x="9" y="489"/>
                    <a:pt x="1" y="1010"/>
                    <a:pt x="77" y="1490"/>
                  </a:cubicBezTo>
                  <a:cubicBezTo>
                    <a:pt x="149" y="1982"/>
                    <a:pt x="323" y="2457"/>
                    <a:pt x="590" y="2877"/>
                  </a:cubicBezTo>
                  <a:cubicBezTo>
                    <a:pt x="597" y="2889"/>
                    <a:pt x="607" y="2893"/>
                    <a:pt x="617" y="2893"/>
                  </a:cubicBezTo>
                  <a:cubicBezTo>
                    <a:pt x="639" y="2893"/>
                    <a:pt x="660" y="2870"/>
                    <a:pt x="645" y="2847"/>
                  </a:cubicBezTo>
                  <a:cubicBezTo>
                    <a:pt x="395" y="2427"/>
                    <a:pt x="234" y="1960"/>
                    <a:pt x="170" y="1477"/>
                  </a:cubicBezTo>
                  <a:cubicBezTo>
                    <a:pt x="107" y="993"/>
                    <a:pt x="158" y="523"/>
                    <a:pt x="251" y="52"/>
                  </a:cubicBezTo>
                  <a:cubicBezTo>
                    <a:pt x="256" y="19"/>
                    <a:pt x="233" y="0"/>
                    <a:pt x="2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8"/>
            <p:cNvSpPr/>
            <p:nvPr/>
          </p:nvSpPr>
          <p:spPr>
            <a:xfrm>
              <a:off x="8452357" y="57428"/>
              <a:ext cx="315733" cy="147060"/>
            </a:xfrm>
            <a:custGeom>
              <a:avLst/>
              <a:gdLst/>
              <a:ahLst/>
              <a:cxnLst/>
              <a:rect l="l" t="t" r="r" b="b"/>
              <a:pathLst>
                <a:path w="3506" h="1633" extrusionOk="0">
                  <a:moveTo>
                    <a:pt x="3450" y="1"/>
                  </a:moveTo>
                  <a:cubicBezTo>
                    <a:pt x="3446" y="1"/>
                    <a:pt x="3441" y="1"/>
                    <a:pt x="3437" y="3"/>
                  </a:cubicBezTo>
                  <a:cubicBezTo>
                    <a:pt x="3297" y="67"/>
                    <a:pt x="3166" y="164"/>
                    <a:pt x="3034" y="236"/>
                  </a:cubicBezTo>
                  <a:cubicBezTo>
                    <a:pt x="2899" y="313"/>
                    <a:pt x="2763" y="389"/>
                    <a:pt x="2627" y="465"/>
                  </a:cubicBezTo>
                  <a:cubicBezTo>
                    <a:pt x="2360" y="614"/>
                    <a:pt x="2088" y="749"/>
                    <a:pt x="1808" y="877"/>
                  </a:cubicBezTo>
                  <a:cubicBezTo>
                    <a:pt x="1240" y="1135"/>
                    <a:pt x="651" y="1318"/>
                    <a:pt x="61" y="1521"/>
                  </a:cubicBezTo>
                  <a:cubicBezTo>
                    <a:pt x="0" y="1550"/>
                    <a:pt x="25" y="1632"/>
                    <a:pt x="82" y="1632"/>
                  </a:cubicBezTo>
                  <a:cubicBezTo>
                    <a:pt x="85" y="1632"/>
                    <a:pt x="88" y="1632"/>
                    <a:pt x="91" y="1632"/>
                  </a:cubicBezTo>
                  <a:cubicBezTo>
                    <a:pt x="701" y="1509"/>
                    <a:pt x="1300" y="1263"/>
                    <a:pt x="1864" y="1004"/>
                  </a:cubicBezTo>
                  <a:cubicBezTo>
                    <a:pt x="2148" y="872"/>
                    <a:pt x="2423" y="732"/>
                    <a:pt x="2695" y="580"/>
                  </a:cubicBezTo>
                  <a:cubicBezTo>
                    <a:pt x="2835" y="499"/>
                    <a:pt x="2975" y="414"/>
                    <a:pt x="3106" y="325"/>
                  </a:cubicBezTo>
                  <a:cubicBezTo>
                    <a:pt x="3238" y="249"/>
                    <a:pt x="3361" y="160"/>
                    <a:pt x="3480" y="62"/>
                  </a:cubicBezTo>
                  <a:cubicBezTo>
                    <a:pt x="3506" y="36"/>
                    <a:pt x="3480" y="1"/>
                    <a:pt x="34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8"/>
            <p:cNvSpPr/>
            <p:nvPr/>
          </p:nvSpPr>
          <p:spPr>
            <a:xfrm>
              <a:off x="8606620" y="-303419"/>
              <a:ext cx="330502" cy="168403"/>
            </a:xfrm>
            <a:custGeom>
              <a:avLst/>
              <a:gdLst/>
              <a:ahLst/>
              <a:cxnLst/>
              <a:rect l="l" t="t" r="r" b="b"/>
              <a:pathLst>
                <a:path w="3670" h="1870" extrusionOk="0">
                  <a:moveTo>
                    <a:pt x="74" y="0"/>
                  </a:moveTo>
                  <a:cubicBezTo>
                    <a:pt x="34" y="0"/>
                    <a:pt x="0" y="54"/>
                    <a:pt x="36" y="82"/>
                  </a:cubicBezTo>
                  <a:cubicBezTo>
                    <a:pt x="554" y="528"/>
                    <a:pt x="1211" y="803"/>
                    <a:pt x="1856" y="999"/>
                  </a:cubicBezTo>
                  <a:cubicBezTo>
                    <a:pt x="2174" y="1092"/>
                    <a:pt x="2496" y="1181"/>
                    <a:pt x="2802" y="1308"/>
                  </a:cubicBezTo>
                  <a:cubicBezTo>
                    <a:pt x="3103" y="1435"/>
                    <a:pt x="3378" y="1622"/>
                    <a:pt x="3607" y="1860"/>
                  </a:cubicBezTo>
                  <a:cubicBezTo>
                    <a:pt x="3614" y="1867"/>
                    <a:pt x="3622" y="1870"/>
                    <a:pt x="3629" y="1870"/>
                  </a:cubicBezTo>
                  <a:cubicBezTo>
                    <a:pt x="3652" y="1870"/>
                    <a:pt x="3669" y="1839"/>
                    <a:pt x="3650" y="1813"/>
                  </a:cubicBezTo>
                  <a:cubicBezTo>
                    <a:pt x="3260" y="1312"/>
                    <a:pt x="2585" y="1105"/>
                    <a:pt x="2008" y="914"/>
                  </a:cubicBezTo>
                  <a:cubicBezTo>
                    <a:pt x="1673" y="812"/>
                    <a:pt x="1347" y="685"/>
                    <a:pt x="1029" y="536"/>
                  </a:cubicBezTo>
                  <a:cubicBezTo>
                    <a:pt x="702" y="384"/>
                    <a:pt x="401" y="193"/>
                    <a:pt x="95" y="6"/>
                  </a:cubicBezTo>
                  <a:cubicBezTo>
                    <a:pt x="88" y="2"/>
                    <a:pt x="81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8"/>
            <p:cNvSpPr/>
            <p:nvPr/>
          </p:nvSpPr>
          <p:spPr>
            <a:xfrm>
              <a:off x="8685868" y="-140241"/>
              <a:ext cx="134002" cy="12878"/>
            </a:xfrm>
            <a:custGeom>
              <a:avLst/>
              <a:gdLst/>
              <a:ahLst/>
              <a:cxnLst/>
              <a:rect l="l" t="t" r="r" b="b"/>
              <a:pathLst>
                <a:path w="1488" h="143" extrusionOk="0">
                  <a:moveTo>
                    <a:pt x="1446" y="1"/>
                  </a:moveTo>
                  <a:cubicBezTo>
                    <a:pt x="1445" y="1"/>
                    <a:pt x="1443" y="1"/>
                    <a:pt x="1442" y="1"/>
                  </a:cubicBezTo>
                  <a:cubicBezTo>
                    <a:pt x="1209" y="31"/>
                    <a:pt x="980" y="52"/>
                    <a:pt x="747" y="60"/>
                  </a:cubicBezTo>
                  <a:cubicBezTo>
                    <a:pt x="641" y="66"/>
                    <a:pt x="536" y="68"/>
                    <a:pt x="431" y="68"/>
                  </a:cubicBezTo>
                  <a:cubicBezTo>
                    <a:pt x="303" y="68"/>
                    <a:pt x="175" y="65"/>
                    <a:pt x="47" y="60"/>
                  </a:cubicBezTo>
                  <a:cubicBezTo>
                    <a:pt x="0" y="60"/>
                    <a:pt x="0" y="132"/>
                    <a:pt x="47" y="132"/>
                  </a:cubicBezTo>
                  <a:cubicBezTo>
                    <a:pt x="175" y="139"/>
                    <a:pt x="304" y="143"/>
                    <a:pt x="432" y="143"/>
                  </a:cubicBezTo>
                  <a:cubicBezTo>
                    <a:pt x="774" y="143"/>
                    <a:pt x="1114" y="118"/>
                    <a:pt x="1451" y="69"/>
                  </a:cubicBezTo>
                  <a:cubicBezTo>
                    <a:pt x="1488" y="61"/>
                    <a:pt x="1481" y="1"/>
                    <a:pt x="1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8"/>
            <p:cNvSpPr/>
            <p:nvPr/>
          </p:nvSpPr>
          <p:spPr>
            <a:xfrm>
              <a:off x="8720989" y="-160143"/>
              <a:ext cx="37103" cy="9006"/>
            </a:xfrm>
            <a:custGeom>
              <a:avLst/>
              <a:gdLst/>
              <a:ahLst/>
              <a:cxnLst/>
              <a:rect l="l" t="t" r="r" b="b"/>
              <a:pathLst>
                <a:path w="412" h="100" extrusionOk="0">
                  <a:moveTo>
                    <a:pt x="376" y="1"/>
                  </a:moveTo>
                  <a:cubicBezTo>
                    <a:pt x="374" y="1"/>
                    <a:pt x="372" y="1"/>
                    <a:pt x="369" y="1"/>
                  </a:cubicBezTo>
                  <a:cubicBezTo>
                    <a:pt x="306" y="17"/>
                    <a:pt x="242" y="24"/>
                    <a:pt x="179" y="24"/>
                  </a:cubicBezTo>
                  <a:cubicBezTo>
                    <a:pt x="136" y="24"/>
                    <a:pt x="94" y="21"/>
                    <a:pt x="51" y="14"/>
                  </a:cubicBezTo>
                  <a:cubicBezTo>
                    <a:pt x="48" y="13"/>
                    <a:pt x="44" y="13"/>
                    <a:pt x="41" y="13"/>
                  </a:cubicBezTo>
                  <a:cubicBezTo>
                    <a:pt x="23" y="13"/>
                    <a:pt x="8" y="22"/>
                    <a:pt x="5" y="40"/>
                  </a:cubicBezTo>
                  <a:cubicBezTo>
                    <a:pt x="0" y="61"/>
                    <a:pt x="13" y="78"/>
                    <a:pt x="30" y="82"/>
                  </a:cubicBezTo>
                  <a:cubicBezTo>
                    <a:pt x="78" y="94"/>
                    <a:pt x="128" y="100"/>
                    <a:pt x="176" y="100"/>
                  </a:cubicBezTo>
                  <a:cubicBezTo>
                    <a:pt x="248" y="100"/>
                    <a:pt x="318" y="88"/>
                    <a:pt x="386" y="65"/>
                  </a:cubicBezTo>
                  <a:cubicBezTo>
                    <a:pt x="403" y="61"/>
                    <a:pt x="412" y="44"/>
                    <a:pt x="408" y="27"/>
                  </a:cubicBezTo>
                  <a:cubicBezTo>
                    <a:pt x="404" y="12"/>
                    <a:pt x="391" y="1"/>
                    <a:pt x="3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8"/>
            <p:cNvSpPr/>
            <p:nvPr/>
          </p:nvSpPr>
          <p:spPr>
            <a:xfrm>
              <a:off x="8686228" y="-200667"/>
              <a:ext cx="29448" cy="12157"/>
            </a:xfrm>
            <a:custGeom>
              <a:avLst/>
              <a:gdLst/>
              <a:ahLst/>
              <a:cxnLst/>
              <a:rect l="l" t="t" r="r" b="b"/>
              <a:pathLst>
                <a:path w="327" h="135" extrusionOk="0">
                  <a:moveTo>
                    <a:pt x="41" y="1"/>
                  </a:moveTo>
                  <a:cubicBezTo>
                    <a:pt x="23" y="1"/>
                    <a:pt x="8" y="10"/>
                    <a:pt x="5" y="27"/>
                  </a:cubicBezTo>
                  <a:cubicBezTo>
                    <a:pt x="0" y="44"/>
                    <a:pt x="13" y="65"/>
                    <a:pt x="30" y="70"/>
                  </a:cubicBezTo>
                  <a:cubicBezTo>
                    <a:pt x="115" y="91"/>
                    <a:pt x="195" y="112"/>
                    <a:pt x="280" y="133"/>
                  </a:cubicBezTo>
                  <a:cubicBezTo>
                    <a:pt x="283" y="134"/>
                    <a:pt x="285" y="134"/>
                    <a:pt x="287" y="134"/>
                  </a:cubicBezTo>
                  <a:cubicBezTo>
                    <a:pt x="302" y="134"/>
                    <a:pt x="315" y="123"/>
                    <a:pt x="323" y="108"/>
                  </a:cubicBezTo>
                  <a:cubicBezTo>
                    <a:pt x="327" y="91"/>
                    <a:pt x="314" y="70"/>
                    <a:pt x="297" y="65"/>
                  </a:cubicBezTo>
                  <a:cubicBezTo>
                    <a:pt x="217" y="44"/>
                    <a:pt x="132" y="19"/>
                    <a:pt x="51" y="2"/>
                  </a:cubicBezTo>
                  <a:cubicBezTo>
                    <a:pt x="48" y="1"/>
                    <a:pt x="44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8"/>
            <p:cNvSpPr/>
            <p:nvPr/>
          </p:nvSpPr>
          <p:spPr>
            <a:xfrm>
              <a:off x="8546014" y="-349887"/>
              <a:ext cx="67451" cy="105995"/>
            </a:xfrm>
            <a:custGeom>
              <a:avLst/>
              <a:gdLst/>
              <a:ahLst/>
              <a:cxnLst/>
              <a:rect l="l" t="t" r="r" b="b"/>
              <a:pathLst>
                <a:path w="749" h="1177" extrusionOk="0">
                  <a:moveTo>
                    <a:pt x="229" y="0"/>
                  </a:moveTo>
                  <a:cubicBezTo>
                    <a:pt x="217" y="0"/>
                    <a:pt x="206" y="5"/>
                    <a:pt x="200" y="17"/>
                  </a:cubicBezTo>
                  <a:cubicBezTo>
                    <a:pt x="1" y="450"/>
                    <a:pt x="260" y="1010"/>
                    <a:pt x="692" y="1175"/>
                  </a:cubicBezTo>
                  <a:cubicBezTo>
                    <a:pt x="695" y="1176"/>
                    <a:pt x="698" y="1177"/>
                    <a:pt x="701" y="1177"/>
                  </a:cubicBezTo>
                  <a:cubicBezTo>
                    <a:pt x="730" y="1177"/>
                    <a:pt x="748" y="1123"/>
                    <a:pt x="718" y="1112"/>
                  </a:cubicBezTo>
                  <a:cubicBezTo>
                    <a:pt x="518" y="1027"/>
                    <a:pt x="361" y="870"/>
                    <a:pt x="276" y="671"/>
                  </a:cubicBezTo>
                  <a:cubicBezTo>
                    <a:pt x="192" y="471"/>
                    <a:pt x="187" y="246"/>
                    <a:pt x="264" y="43"/>
                  </a:cubicBezTo>
                  <a:cubicBezTo>
                    <a:pt x="272" y="18"/>
                    <a:pt x="250" y="0"/>
                    <a:pt x="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8"/>
            <p:cNvSpPr/>
            <p:nvPr/>
          </p:nvSpPr>
          <p:spPr>
            <a:xfrm>
              <a:off x="8607160" y="-375553"/>
              <a:ext cx="29268" cy="29898"/>
            </a:xfrm>
            <a:custGeom>
              <a:avLst/>
              <a:gdLst/>
              <a:ahLst/>
              <a:cxnLst/>
              <a:rect l="l" t="t" r="r" b="b"/>
              <a:pathLst>
                <a:path w="325" h="332" extrusionOk="0">
                  <a:moveTo>
                    <a:pt x="272" y="1"/>
                  </a:moveTo>
                  <a:cubicBezTo>
                    <a:pt x="266" y="1"/>
                    <a:pt x="261" y="2"/>
                    <a:pt x="255" y="5"/>
                  </a:cubicBezTo>
                  <a:cubicBezTo>
                    <a:pt x="196" y="35"/>
                    <a:pt x="145" y="73"/>
                    <a:pt x="102" y="124"/>
                  </a:cubicBezTo>
                  <a:cubicBezTo>
                    <a:pt x="64" y="175"/>
                    <a:pt x="30" y="230"/>
                    <a:pt x="9" y="290"/>
                  </a:cubicBezTo>
                  <a:cubicBezTo>
                    <a:pt x="0" y="312"/>
                    <a:pt x="24" y="331"/>
                    <a:pt x="44" y="331"/>
                  </a:cubicBezTo>
                  <a:cubicBezTo>
                    <a:pt x="55" y="331"/>
                    <a:pt x="64" y="326"/>
                    <a:pt x="68" y="315"/>
                  </a:cubicBezTo>
                  <a:cubicBezTo>
                    <a:pt x="89" y="264"/>
                    <a:pt x="119" y="213"/>
                    <a:pt x="157" y="171"/>
                  </a:cubicBezTo>
                  <a:cubicBezTo>
                    <a:pt x="196" y="133"/>
                    <a:pt x="242" y="95"/>
                    <a:pt x="289" y="65"/>
                  </a:cubicBezTo>
                  <a:cubicBezTo>
                    <a:pt x="325" y="47"/>
                    <a:pt x="303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8"/>
            <p:cNvSpPr/>
            <p:nvPr/>
          </p:nvSpPr>
          <p:spPr>
            <a:xfrm>
              <a:off x="8867597" y="-314946"/>
              <a:ext cx="65740" cy="86273"/>
            </a:xfrm>
            <a:custGeom>
              <a:avLst/>
              <a:gdLst/>
              <a:ahLst/>
              <a:cxnLst/>
              <a:rect l="l" t="t" r="r" b="b"/>
              <a:pathLst>
                <a:path w="730" h="958" extrusionOk="0">
                  <a:moveTo>
                    <a:pt x="134" y="0"/>
                  </a:moveTo>
                  <a:cubicBezTo>
                    <a:pt x="102" y="0"/>
                    <a:pt x="68" y="6"/>
                    <a:pt x="35" y="20"/>
                  </a:cubicBezTo>
                  <a:cubicBezTo>
                    <a:pt x="0" y="35"/>
                    <a:pt x="8" y="89"/>
                    <a:pt x="41" y="89"/>
                  </a:cubicBezTo>
                  <a:cubicBezTo>
                    <a:pt x="45" y="89"/>
                    <a:pt x="48" y="89"/>
                    <a:pt x="52" y="87"/>
                  </a:cubicBezTo>
                  <a:cubicBezTo>
                    <a:pt x="79" y="80"/>
                    <a:pt x="104" y="76"/>
                    <a:pt x="129" y="76"/>
                  </a:cubicBezTo>
                  <a:cubicBezTo>
                    <a:pt x="277" y="76"/>
                    <a:pt x="388" y="207"/>
                    <a:pt x="446" y="338"/>
                  </a:cubicBezTo>
                  <a:cubicBezTo>
                    <a:pt x="489" y="435"/>
                    <a:pt x="519" y="537"/>
                    <a:pt x="552" y="635"/>
                  </a:cubicBezTo>
                  <a:cubicBezTo>
                    <a:pt x="586" y="732"/>
                    <a:pt x="625" y="834"/>
                    <a:pt x="658" y="936"/>
                  </a:cubicBezTo>
                  <a:cubicBezTo>
                    <a:pt x="664" y="951"/>
                    <a:pt x="676" y="957"/>
                    <a:pt x="689" y="957"/>
                  </a:cubicBezTo>
                  <a:cubicBezTo>
                    <a:pt x="709" y="957"/>
                    <a:pt x="730" y="942"/>
                    <a:pt x="722" y="919"/>
                  </a:cubicBezTo>
                  <a:cubicBezTo>
                    <a:pt x="680" y="800"/>
                    <a:pt x="642" y="677"/>
                    <a:pt x="599" y="558"/>
                  </a:cubicBezTo>
                  <a:cubicBezTo>
                    <a:pt x="569" y="444"/>
                    <a:pt x="527" y="338"/>
                    <a:pt x="472" y="232"/>
                  </a:cubicBezTo>
                  <a:cubicBezTo>
                    <a:pt x="406" y="114"/>
                    <a:pt x="276" y="0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8"/>
            <p:cNvSpPr/>
            <p:nvPr/>
          </p:nvSpPr>
          <p:spPr>
            <a:xfrm>
              <a:off x="8864986" y="-289101"/>
              <a:ext cx="32150" cy="38904"/>
            </a:xfrm>
            <a:custGeom>
              <a:avLst/>
              <a:gdLst/>
              <a:ahLst/>
              <a:cxnLst/>
              <a:rect l="l" t="t" r="r" b="b"/>
              <a:pathLst>
                <a:path w="357" h="432" extrusionOk="0">
                  <a:moveTo>
                    <a:pt x="54" y="1"/>
                  </a:moveTo>
                  <a:cubicBezTo>
                    <a:pt x="25" y="1"/>
                    <a:pt x="0" y="42"/>
                    <a:pt x="26" y="68"/>
                  </a:cubicBezTo>
                  <a:cubicBezTo>
                    <a:pt x="81" y="114"/>
                    <a:pt x="132" y="169"/>
                    <a:pt x="179" y="225"/>
                  </a:cubicBezTo>
                  <a:cubicBezTo>
                    <a:pt x="221" y="284"/>
                    <a:pt x="259" y="348"/>
                    <a:pt x="289" y="415"/>
                  </a:cubicBezTo>
                  <a:cubicBezTo>
                    <a:pt x="294" y="427"/>
                    <a:pt x="304" y="431"/>
                    <a:pt x="315" y="431"/>
                  </a:cubicBezTo>
                  <a:cubicBezTo>
                    <a:pt x="335" y="431"/>
                    <a:pt x="357" y="413"/>
                    <a:pt x="348" y="390"/>
                  </a:cubicBezTo>
                  <a:cubicBezTo>
                    <a:pt x="318" y="314"/>
                    <a:pt x="280" y="246"/>
                    <a:pt x="234" y="178"/>
                  </a:cubicBezTo>
                  <a:cubicBezTo>
                    <a:pt x="187" y="114"/>
                    <a:pt x="132" y="55"/>
                    <a:pt x="68" y="4"/>
                  </a:cubicBezTo>
                  <a:cubicBezTo>
                    <a:pt x="64" y="2"/>
                    <a:pt x="59" y="1"/>
                    <a:pt x="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8"/>
            <p:cNvSpPr/>
            <p:nvPr/>
          </p:nvSpPr>
          <p:spPr>
            <a:xfrm>
              <a:off x="8687939" y="-398877"/>
              <a:ext cx="115721" cy="78078"/>
            </a:xfrm>
            <a:custGeom>
              <a:avLst/>
              <a:gdLst/>
              <a:ahLst/>
              <a:cxnLst/>
              <a:rect l="l" t="t" r="r" b="b"/>
              <a:pathLst>
                <a:path w="1285" h="867" extrusionOk="0">
                  <a:moveTo>
                    <a:pt x="55" y="1"/>
                  </a:moveTo>
                  <a:cubicBezTo>
                    <a:pt x="14" y="1"/>
                    <a:pt x="1" y="66"/>
                    <a:pt x="45" y="74"/>
                  </a:cubicBezTo>
                  <a:cubicBezTo>
                    <a:pt x="520" y="167"/>
                    <a:pt x="936" y="447"/>
                    <a:pt x="1203" y="850"/>
                  </a:cubicBezTo>
                  <a:cubicBezTo>
                    <a:pt x="1211" y="862"/>
                    <a:pt x="1222" y="867"/>
                    <a:pt x="1234" y="867"/>
                  </a:cubicBezTo>
                  <a:cubicBezTo>
                    <a:pt x="1259" y="867"/>
                    <a:pt x="1284" y="842"/>
                    <a:pt x="1267" y="816"/>
                  </a:cubicBezTo>
                  <a:cubicBezTo>
                    <a:pt x="995" y="387"/>
                    <a:pt x="558" y="91"/>
                    <a:pt x="62" y="1"/>
                  </a:cubicBezTo>
                  <a:cubicBezTo>
                    <a:pt x="59" y="1"/>
                    <a:pt x="57" y="1"/>
                    <a:pt x="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8"/>
            <p:cNvSpPr/>
            <p:nvPr/>
          </p:nvSpPr>
          <p:spPr>
            <a:xfrm>
              <a:off x="8692712" y="-359613"/>
              <a:ext cx="78888" cy="46378"/>
            </a:xfrm>
            <a:custGeom>
              <a:avLst/>
              <a:gdLst/>
              <a:ahLst/>
              <a:cxnLst/>
              <a:rect l="l" t="t" r="r" b="b"/>
              <a:pathLst>
                <a:path w="876" h="515" extrusionOk="0">
                  <a:moveTo>
                    <a:pt x="49" y="1"/>
                  </a:moveTo>
                  <a:cubicBezTo>
                    <a:pt x="11" y="1"/>
                    <a:pt x="0" y="63"/>
                    <a:pt x="43" y="74"/>
                  </a:cubicBezTo>
                  <a:cubicBezTo>
                    <a:pt x="183" y="117"/>
                    <a:pt x="319" y="172"/>
                    <a:pt x="450" y="244"/>
                  </a:cubicBezTo>
                  <a:cubicBezTo>
                    <a:pt x="577" y="316"/>
                    <a:pt x="700" y="401"/>
                    <a:pt x="806" y="503"/>
                  </a:cubicBezTo>
                  <a:cubicBezTo>
                    <a:pt x="814" y="511"/>
                    <a:pt x="822" y="515"/>
                    <a:pt x="830" y="515"/>
                  </a:cubicBezTo>
                  <a:cubicBezTo>
                    <a:pt x="854" y="515"/>
                    <a:pt x="875" y="482"/>
                    <a:pt x="853" y="456"/>
                  </a:cubicBezTo>
                  <a:cubicBezTo>
                    <a:pt x="637" y="240"/>
                    <a:pt x="365" y="62"/>
                    <a:pt x="60" y="2"/>
                  </a:cubicBezTo>
                  <a:cubicBezTo>
                    <a:pt x="56" y="1"/>
                    <a:pt x="53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8"/>
            <p:cNvSpPr/>
            <p:nvPr/>
          </p:nvSpPr>
          <p:spPr>
            <a:xfrm>
              <a:off x="8805370" y="149733"/>
              <a:ext cx="32330" cy="110317"/>
            </a:xfrm>
            <a:custGeom>
              <a:avLst/>
              <a:gdLst/>
              <a:ahLst/>
              <a:cxnLst/>
              <a:rect l="l" t="t" r="r" b="b"/>
              <a:pathLst>
                <a:path w="359" h="1225" extrusionOk="0">
                  <a:moveTo>
                    <a:pt x="160" y="0"/>
                  </a:moveTo>
                  <a:cubicBezTo>
                    <a:pt x="151" y="0"/>
                    <a:pt x="142" y="5"/>
                    <a:pt x="136" y="17"/>
                  </a:cubicBezTo>
                  <a:cubicBezTo>
                    <a:pt x="39" y="208"/>
                    <a:pt x="1" y="424"/>
                    <a:pt x="30" y="636"/>
                  </a:cubicBezTo>
                  <a:cubicBezTo>
                    <a:pt x="52" y="853"/>
                    <a:pt x="141" y="1052"/>
                    <a:pt x="285" y="1213"/>
                  </a:cubicBezTo>
                  <a:cubicBezTo>
                    <a:pt x="293" y="1221"/>
                    <a:pt x="301" y="1224"/>
                    <a:pt x="309" y="1224"/>
                  </a:cubicBezTo>
                  <a:cubicBezTo>
                    <a:pt x="336" y="1224"/>
                    <a:pt x="359" y="1187"/>
                    <a:pt x="336" y="1158"/>
                  </a:cubicBezTo>
                  <a:cubicBezTo>
                    <a:pt x="213" y="1005"/>
                    <a:pt x="128" y="823"/>
                    <a:pt x="103" y="628"/>
                  </a:cubicBezTo>
                  <a:cubicBezTo>
                    <a:pt x="77" y="429"/>
                    <a:pt x="107" y="229"/>
                    <a:pt x="196" y="47"/>
                  </a:cubicBezTo>
                  <a:cubicBezTo>
                    <a:pt x="205" y="24"/>
                    <a:pt x="18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8"/>
            <p:cNvSpPr/>
            <p:nvPr/>
          </p:nvSpPr>
          <p:spPr>
            <a:xfrm>
              <a:off x="8845174" y="221957"/>
              <a:ext cx="39984" cy="23054"/>
            </a:xfrm>
            <a:custGeom>
              <a:avLst/>
              <a:gdLst/>
              <a:ahLst/>
              <a:cxnLst/>
              <a:rect l="l" t="t" r="r" b="b"/>
              <a:pathLst>
                <a:path w="444" h="256" extrusionOk="0">
                  <a:moveTo>
                    <a:pt x="42" y="0"/>
                  </a:moveTo>
                  <a:cubicBezTo>
                    <a:pt x="21" y="0"/>
                    <a:pt x="1" y="24"/>
                    <a:pt x="13" y="51"/>
                  </a:cubicBezTo>
                  <a:cubicBezTo>
                    <a:pt x="75" y="176"/>
                    <a:pt x="201" y="256"/>
                    <a:pt x="338" y="256"/>
                  </a:cubicBezTo>
                  <a:cubicBezTo>
                    <a:pt x="360" y="256"/>
                    <a:pt x="381" y="254"/>
                    <a:pt x="403" y="250"/>
                  </a:cubicBezTo>
                  <a:cubicBezTo>
                    <a:pt x="444" y="246"/>
                    <a:pt x="437" y="182"/>
                    <a:pt x="398" y="182"/>
                  </a:cubicBezTo>
                  <a:cubicBezTo>
                    <a:pt x="397" y="182"/>
                    <a:pt x="396" y="182"/>
                    <a:pt x="394" y="182"/>
                  </a:cubicBezTo>
                  <a:cubicBezTo>
                    <a:pt x="381" y="184"/>
                    <a:pt x="368" y="185"/>
                    <a:pt x="355" y="185"/>
                  </a:cubicBezTo>
                  <a:cubicBezTo>
                    <a:pt x="303" y="185"/>
                    <a:pt x="252" y="172"/>
                    <a:pt x="208" y="148"/>
                  </a:cubicBezTo>
                  <a:cubicBezTo>
                    <a:pt x="148" y="119"/>
                    <a:pt x="102" y="72"/>
                    <a:pt x="68" y="17"/>
                  </a:cubicBezTo>
                  <a:cubicBezTo>
                    <a:pt x="61" y="5"/>
                    <a:pt x="52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8"/>
            <p:cNvSpPr/>
            <p:nvPr/>
          </p:nvSpPr>
          <p:spPr>
            <a:xfrm>
              <a:off x="8934417" y="281303"/>
              <a:ext cx="157866" cy="75736"/>
            </a:xfrm>
            <a:custGeom>
              <a:avLst/>
              <a:gdLst/>
              <a:ahLst/>
              <a:cxnLst/>
              <a:rect l="l" t="t" r="r" b="b"/>
              <a:pathLst>
                <a:path w="1753" h="841" extrusionOk="0">
                  <a:moveTo>
                    <a:pt x="1705" y="1"/>
                  </a:moveTo>
                  <a:cubicBezTo>
                    <a:pt x="1689" y="1"/>
                    <a:pt x="1673" y="9"/>
                    <a:pt x="1668" y="28"/>
                  </a:cubicBezTo>
                  <a:cubicBezTo>
                    <a:pt x="1613" y="210"/>
                    <a:pt x="1511" y="376"/>
                    <a:pt x="1371" y="507"/>
                  </a:cubicBezTo>
                  <a:cubicBezTo>
                    <a:pt x="1231" y="630"/>
                    <a:pt x="1062" y="715"/>
                    <a:pt x="879" y="745"/>
                  </a:cubicBezTo>
                  <a:cubicBezTo>
                    <a:pt x="836" y="753"/>
                    <a:pt x="791" y="757"/>
                    <a:pt x="745" y="757"/>
                  </a:cubicBezTo>
                  <a:cubicBezTo>
                    <a:pt x="450" y="757"/>
                    <a:pt x="135" y="592"/>
                    <a:pt x="69" y="287"/>
                  </a:cubicBezTo>
                  <a:cubicBezTo>
                    <a:pt x="67" y="269"/>
                    <a:pt x="55" y="262"/>
                    <a:pt x="42" y="262"/>
                  </a:cubicBezTo>
                  <a:cubicBezTo>
                    <a:pt x="23" y="262"/>
                    <a:pt x="1" y="278"/>
                    <a:pt x="6" y="304"/>
                  </a:cubicBezTo>
                  <a:cubicBezTo>
                    <a:pt x="63" y="648"/>
                    <a:pt x="424" y="841"/>
                    <a:pt x="753" y="841"/>
                  </a:cubicBezTo>
                  <a:cubicBezTo>
                    <a:pt x="789" y="841"/>
                    <a:pt x="824" y="838"/>
                    <a:pt x="858" y="834"/>
                  </a:cubicBezTo>
                  <a:cubicBezTo>
                    <a:pt x="1261" y="779"/>
                    <a:pt x="1660" y="456"/>
                    <a:pt x="1745" y="49"/>
                  </a:cubicBezTo>
                  <a:cubicBezTo>
                    <a:pt x="1752" y="19"/>
                    <a:pt x="1728" y="1"/>
                    <a:pt x="1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8"/>
            <p:cNvSpPr/>
            <p:nvPr/>
          </p:nvSpPr>
          <p:spPr>
            <a:xfrm>
              <a:off x="9002498" y="271217"/>
              <a:ext cx="61778" cy="49710"/>
            </a:xfrm>
            <a:custGeom>
              <a:avLst/>
              <a:gdLst/>
              <a:ahLst/>
              <a:cxnLst/>
              <a:rect l="l" t="t" r="r" b="b"/>
              <a:pathLst>
                <a:path w="686" h="552" extrusionOk="0">
                  <a:moveTo>
                    <a:pt x="644" y="1"/>
                  </a:moveTo>
                  <a:cubicBezTo>
                    <a:pt x="628" y="1"/>
                    <a:pt x="613" y="8"/>
                    <a:pt x="611" y="25"/>
                  </a:cubicBezTo>
                  <a:cubicBezTo>
                    <a:pt x="570" y="290"/>
                    <a:pt x="342" y="484"/>
                    <a:pt x="80" y="484"/>
                  </a:cubicBezTo>
                  <a:cubicBezTo>
                    <a:pt x="69" y="484"/>
                    <a:pt x="58" y="484"/>
                    <a:pt x="47" y="483"/>
                  </a:cubicBezTo>
                  <a:cubicBezTo>
                    <a:pt x="9" y="483"/>
                    <a:pt x="0" y="543"/>
                    <a:pt x="38" y="547"/>
                  </a:cubicBezTo>
                  <a:cubicBezTo>
                    <a:pt x="62" y="550"/>
                    <a:pt x="85" y="552"/>
                    <a:pt x="109" y="552"/>
                  </a:cubicBezTo>
                  <a:cubicBezTo>
                    <a:pt x="390" y="552"/>
                    <a:pt x="660" y="324"/>
                    <a:pt x="683" y="34"/>
                  </a:cubicBezTo>
                  <a:cubicBezTo>
                    <a:pt x="686" y="13"/>
                    <a:pt x="66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8"/>
            <p:cNvSpPr/>
            <p:nvPr/>
          </p:nvSpPr>
          <p:spPr>
            <a:xfrm>
              <a:off x="9051308" y="30772"/>
              <a:ext cx="61688" cy="124816"/>
            </a:xfrm>
            <a:custGeom>
              <a:avLst/>
              <a:gdLst/>
              <a:ahLst/>
              <a:cxnLst/>
              <a:rect l="l" t="t" r="r" b="b"/>
              <a:pathLst>
                <a:path w="685" h="1386" extrusionOk="0">
                  <a:moveTo>
                    <a:pt x="59" y="0"/>
                  </a:moveTo>
                  <a:cubicBezTo>
                    <a:pt x="22" y="0"/>
                    <a:pt x="1" y="59"/>
                    <a:pt x="39" y="74"/>
                  </a:cubicBezTo>
                  <a:cubicBezTo>
                    <a:pt x="264" y="172"/>
                    <a:pt x="434" y="358"/>
                    <a:pt x="514" y="592"/>
                  </a:cubicBezTo>
                  <a:cubicBezTo>
                    <a:pt x="595" y="829"/>
                    <a:pt x="578" y="1168"/>
                    <a:pt x="341" y="1317"/>
                  </a:cubicBezTo>
                  <a:cubicBezTo>
                    <a:pt x="304" y="1339"/>
                    <a:pt x="327" y="1385"/>
                    <a:pt x="361" y="1385"/>
                  </a:cubicBezTo>
                  <a:cubicBezTo>
                    <a:pt x="366" y="1385"/>
                    <a:pt x="372" y="1384"/>
                    <a:pt x="379" y="1381"/>
                  </a:cubicBezTo>
                  <a:cubicBezTo>
                    <a:pt x="642" y="1232"/>
                    <a:pt x="684" y="859"/>
                    <a:pt x="603" y="592"/>
                  </a:cubicBezTo>
                  <a:cubicBezTo>
                    <a:pt x="523" y="324"/>
                    <a:pt x="328" y="108"/>
                    <a:pt x="69" y="2"/>
                  </a:cubicBezTo>
                  <a:cubicBezTo>
                    <a:pt x="65" y="1"/>
                    <a:pt x="62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8"/>
            <p:cNvSpPr/>
            <p:nvPr/>
          </p:nvSpPr>
          <p:spPr>
            <a:xfrm>
              <a:off x="9038340" y="90838"/>
              <a:ext cx="8195" cy="53223"/>
            </a:xfrm>
            <a:custGeom>
              <a:avLst/>
              <a:gdLst/>
              <a:ahLst/>
              <a:cxnLst/>
              <a:rect l="l" t="t" r="r" b="b"/>
              <a:pathLst>
                <a:path w="91" h="591" extrusionOk="0">
                  <a:moveTo>
                    <a:pt x="37" y="1"/>
                  </a:moveTo>
                  <a:cubicBezTo>
                    <a:pt x="19" y="1"/>
                    <a:pt x="1" y="14"/>
                    <a:pt x="1" y="39"/>
                  </a:cubicBezTo>
                  <a:cubicBezTo>
                    <a:pt x="9" y="213"/>
                    <a:pt x="9" y="387"/>
                    <a:pt x="5" y="557"/>
                  </a:cubicBezTo>
                  <a:cubicBezTo>
                    <a:pt x="5" y="574"/>
                    <a:pt x="18" y="591"/>
                    <a:pt x="35" y="591"/>
                  </a:cubicBezTo>
                  <a:cubicBezTo>
                    <a:pt x="52" y="591"/>
                    <a:pt x="69" y="574"/>
                    <a:pt x="69" y="557"/>
                  </a:cubicBezTo>
                  <a:cubicBezTo>
                    <a:pt x="90" y="387"/>
                    <a:pt x="90" y="213"/>
                    <a:pt x="73" y="39"/>
                  </a:cubicBezTo>
                  <a:cubicBezTo>
                    <a:pt x="73" y="14"/>
                    <a:pt x="55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8"/>
            <p:cNvSpPr/>
            <p:nvPr/>
          </p:nvSpPr>
          <p:spPr>
            <a:xfrm>
              <a:off x="8894794" y="26719"/>
              <a:ext cx="40165" cy="130490"/>
            </a:xfrm>
            <a:custGeom>
              <a:avLst/>
              <a:gdLst/>
              <a:ahLst/>
              <a:cxnLst/>
              <a:rect l="l" t="t" r="r" b="b"/>
              <a:pathLst>
                <a:path w="446" h="1449" extrusionOk="0">
                  <a:moveTo>
                    <a:pt x="405" y="0"/>
                  </a:moveTo>
                  <a:cubicBezTo>
                    <a:pt x="395" y="0"/>
                    <a:pt x="385" y="4"/>
                    <a:pt x="378" y="13"/>
                  </a:cubicBezTo>
                  <a:cubicBezTo>
                    <a:pt x="306" y="132"/>
                    <a:pt x="242" y="259"/>
                    <a:pt x="187" y="386"/>
                  </a:cubicBezTo>
                  <a:cubicBezTo>
                    <a:pt x="132" y="505"/>
                    <a:pt x="89" y="632"/>
                    <a:pt x="55" y="760"/>
                  </a:cubicBezTo>
                  <a:cubicBezTo>
                    <a:pt x="0" y="980"/>
                    <a:pt x="13" y="1218"/>
                    <a:pt x="98" y="1434"/>
                  </a:cubicBezTo>
                  <a:cubicBezTo>
                    <a:pt x="102" y="1444"/>
                    <a:pt x="111" y="1448"/>
                    <a:pt x="122" y="1448"/>
                  </a:cubicBezTo>
                  <a:cubicBezTo>
                    <a:pt x="142" y="1448"/>
                    <a:pt x="166" y="1431"/>
                    <a:pt x="157" y="1409"/>
                  </a:cubicBezTo>
                  <a:cubicBezTo>
                    <a:pt x="85" y="1196"/>
                    <a:pt x="77" y="967"/>
                    <a:pt x="136" y="751"/>
                  </a:cubicBezTo>
                  <a:cubicBezTo>
                    <a:pt x="166" y="628"/>
                    <a:pt x="212" y="505"/>
                    <a:pt x="263" y="391"/>
                  </a:cubicBezTo>
                  <a:cubicBezTo>
                    <a:pt x="318" y="276"/>
                    <a:pt x="386" y="166"/>
                    <a:pt x="437" y="47"/>
                  </a:cubicBezTo>
                  <a:cubicBezTo>
                    <a:pt x="446" y="21"/>
                    <a:pt x="426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8"/>
            <p:cNvSpPr/>
            <p:nvPr/>
          </p:nvSpPr>
          <p:spPr>
            <a:xfrm>
              <a:off x="8865346" y="54096"/>
              <a:ext cx="34131" cy="84652"/>
            </a:xfrm>
            <a:custGeom>
              <a:avLst/>
              <a:gdLst/>
              <a:ahLst/>
              <a:cxnLst/>
              <a:rect l="l" t="t" r="r" b="b"/>
              <a:pathLst>
                <a:path w="379" h="940" extrusionOk="0">
                  <a:moveTo>
                    <a:pt x="330" y="0"/>
                  </a:moveTo>
                  <a:cubicBezTo>
                    <a:pt x="319" y="0"/>
                    <a:pt x="308" y="6"/>
                    <a:pt x="302" y="19"/>
                  </a:cubicBezTo>
                  <a:cubicBezTo>
                    <a:pt x="217" y="154"/>
                    <a:pt x="149" y="299"/>
                    <a:pt x="102" y="447"/>
                  </a:cubicBezTo>
                  <a:cubicBezTo>
                    <a:pt x="52" y="596"/>
                    <a:pt x="18" y="753"/>
                    <a:pt x="1" y="909"/>
                  </a:cubicBezTo>
                  <a:cubicBezTo>
                    <a:pt x="1" y="929"/>
                    <a:pt x="19" y="940"/>
                    <a:pt x="37" y="940"/>
                  </a:cubicBezTo>
                  <a:cubicBezTo>
                    <a:pt x="51" y="940"/>
                    <a:pt x="65" y="933"/>
                    <a:pt x="68" y="918"/>
                  </a:cubicBezTo>
                  <a:cubicBezTo>
                    <a:pt x="107" y="613"/>
                    <a:pt x="208" y="320"/>
                    <a:pt x="361" y="53"/>
                  </a:cubicBezTo>
                  <a:cubicBezTo>
                    <a:pt x="379" y="26"/>
                    <a:pt x="354" y="0"/>
                    <a:pt x="3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8"/>
            <p:cNvSpPr/>
            <p:nvPr/>
          </p:nvSpPr>
          <p:spPr>
            <a:xfrm>
              <a:off x="8625261" y="138837"/>
              <a:ext cx="106445" cy="125807"/>
            </a:xfrm>
            <a:custGeom>
              <a:avLst/>
              <a:gdLst/>
              <a:ahLst/>
              <a:cxnLst/>
              <a:rect l="l" t="t" r="r" b="b"/>
              <a:pathLst>
                <a:path w="1182" h="1397" extrusionOk="0">
                  <a:moveTo>
                    <a:pt x="1138" y="0"/>
                  </a:moveTo>
                  <a:cubicBezTo>
                    <a:pt x="1128" y="0"/>
                    <a:pt x="1119" y="5"/>
                    <a:pt x="1114" y="15"/>
                  </a:cubicBezTo>
                  <a:cubicBezTo>
                    <a:pt x="983" y="299"/>
                    <a:pt x="860" y="588"/>
                    <a:pt x="728" y="872"/>
                  </a:cubicBezTo>
                  <a:cubicBezTo>
                    <a:pt x="669" y="1012"/>
                    <a:pt x="601" y="1169"/>
                    <a:pt x="474" y="1258"/>
                  </a:cubicBezTo>
                  <a:cubicBezTo>
                    <a:pt x="420" y="1294"/>
                    <a:pt x="350" y="1316"/>
                    <a:pt x="283" y="1316"/>
                  </a:cubicBezTo>
                  <a:cubicBezTo>
                    <a:pt x="209" y="1316"/>
                    <a:pt x="137" y="1289"/>
                    <a:pt x="92" y="1224"/>
                  </a:cubicBezTo>
                  <a:cubicBezTo>
                    <a:pt x="83" y="1211"/>
                    <a:pt x="71" y="1206"/>
                    <a:pt x="59" y="1206"/>
                  </a:cubicBezTo>
                  <a:cubicBezTo>
                    <a:pt x="29" y="1206"/>
                    <a:pt x="0" y="1236"/>
                    <a:pt x="24" y="1266"/>
                  </a:cubicBezTo>
                  <a:cubicBezTo>
                    <a:pt x="83" y="1350"/>
                    <a:pt x="179" y="1396"/>
                    <a:pt x="278" y="1396"/>
                  </a:cubicBezTo>
                  <a:cubicBezTo>
                    <a:pt x="299" y="1396"/>
                    <a:pt x="321" y="1394"/>
                    <a:pt x="342" y="1389"/>
                  </a:cubicBezTo>
                  <a:cubicBezTo>
                    <a:pt x="495" y="1364"/>
                    <a:pt x="610" y="1258"/>
                    <a:pt x="686" y="1131"/>
                  </a:cubicBezTo>
                  <a:cubicBezTo>
                    <a:pt x="783" y="969"/>
                    <a:pt x="851" y="787"/>
                    <a:pt x="928" y="613"/>
                  </a:cubicBezTo>
                  <a:cubicBezTo>
                    <a:pt x="1008" y="427"/>
                    <a:pt x="1093" y="240"/>
                    <a:pt x="1169" y="49"/>
                  </a:cubicBezTo>
                  <a:cubicBezTo>
                    <a:pt x="1181" y="23"/>
                    <a:pt x="1158" y="0"/>
                    <a:pt x="1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8"/>
            <p:cNvSpPr/>
            <p:nvPr/>
          </p:nvSpPr>
          <p:spPr>
            <a:xfrm>
              <a:off x="8649486" y="172337"/>
              <a:ext cx="33861" cy="37193"/>
            </a:xfrm>
            <a:custGeom>
              <a:avLst/>
              <a:gdLst/>
              <a:ahLst/>
              <a:cxnLst/>
              <a:rect l="l" t="t" r="r" b="b"/>
              <a:pathLst>
                <a:path w="376" h="413" extrusionOk="0">
                  <a:moveTo>
                    <a:pt x="335" y="0"/>
                  </a:moveTo>
                  <a:cubicBezTo>
                    <a:pt x="321" y="0"/>
                    <a:pt x="307" y="8"/>
                    <a:pt x="302" y="25"/>
                  </a:cubicBezTo>
                  <a:cubicBezTo>
                    <a:pt x="281" y="97"/>
                    <a:pt x="247" y="161"/>
                    <a:pt x="201" y="216"/>
                  </a:cubicBezTo>
                  <a:cubicBezTo>
                    <a:pt x="150" y="267"/>
                    <a:pt x="95" y="313"/>
                    <a:pt x="31" y="347"/>
                  </a:cubicBezTo>
                  <a:cubicBezTo>
                    <a:pt x="0" y="366"/>
                    <a:pt x="14" y="413"/>
                    <a:pt x="45" y="413"/>
                  </a:cubicBezTo>
                  <a:cubicBezTo>
                    <a:pt x="49" y="413"/>
                    <a:pt x="52" y="412"/>
                    <a:pt x="56" y="411"/>
                  </a:cubicBezTo>
                  <a:cubicBezTo>
                    <a:pt x="137" y="381"/>
                    <a:pt x="205" y="330"/>
                    <a:pt x="256" y="267"/>
                  </a:cubicBezTo>
                  <a:cubicBezTo>
                    <a:pt x="311" y="199"/>
                    <a:pt x="349" y="127"/>
                    <a:pt x="370" y="42"/>
                  </a:cubicBezTo>
                  <a:cubicBezTo>
                    <a:pt x="375" y="17"/>
                    <a:pt x="355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8"/>
            <p:cNvSpPr/>
            <p:nvPr/>
          </p:nvSpPr>
          <p:spPr>
            <a:xfrm>
              <a:off x="8349515" y="243480"/>
              <a:ext cx="214781" cy="57635"/>
            </a:xfrm>
            <a:custGeom>
              <a:avLst/>
              <a:gdLst/>
              <a:ahLst/>
              <a:cxnLst/>
              <a:rect l="l" t="t" r="r" b="b"/>
              <a:pathLst>
                <a:path w="2385" h="640" extrusionOk="0">
                  <a:moveTo>
                    <a:pt x="2341" y="0"/>
                  </a:moveTo>
                  <a:cubicBezTo>
                    <a:pt x="2335" y="0"/>
                    <a:pt x="2329" y="2"/>
                    <a:pt x="2323" y="7"/>
                  </a:cubicBezTo>
                  <a:cubicBezTo>
                    <a:pt x="1975" y="232"/>
                    <a:pt x="1593" y="405"/>
                    <a:pt x="1190" y="516"/>
                  </a:cubicBezTo>
                  <a:cubicBezTo>
                    <a:pt x="1076" y="551"/>
                    <a:pt x="959" y="569"/>
                    <a:pt x="841" y="569"/>
                  </a:cubicBezTo>
                  <a:cubicBezTo>
                    <a:pt x="762" y="569"/>
                    <a:pt x="683" y="561"/>
                    <a:pt x="605" y="545"/>
                  </a:cubicBezTo>
                  <a:cubicBezTo>
                    <a:pt x="406" y="503"/>
                    <a:pt x="236" y="397"/>
                    <a:pt x="58" y="299"/>
                  </a:cubicBezTo>
                  <a:cubicBezTo>
                    <a:pt x="55" y="299"/>
                    <a:pt x="52" y="298"/>
                    <a:pt x="49" y="298"/>
                  </a:cubicBezTo>
                  <a:cubicBezTo>
                    <a:pt x="20" y="298"/>
                    <a:pt x="1" y="336"/>
                    <a:pt x="24" y="359"/>
                  </a:cubicBezTo>
                  <a:cubicBezTo>
                    <a:pt x="198" y="473"/>
                    <a:pt x="384" y="562"/>
                    <a:pt x="588" y="618"/>
                  </a:cubicBezTo>
                  <a:cubicBezTo>
                    <a:pt x="669" y="632"/>
                    <a:pt x="751" y="640"/>
                    <a:pt x="833" y="640"/>
                  </a:cubicBezTo>
                  <a:cubicBezTo>
                    <a:pt x="939" y="640"/>
                    <a:pt x="1046" y="627"/>
                    <a:pt x="1152" y="601"/>
                  </a:cubicBezTo>
                  <a:cubicBezTo>
                    <a:pt x="1581" y="490"/>
                    <a:pt x="1988" y="308"/>
                    <a:pt x="2357" y="58"/>
                  </a:cubicBezTo>
                  <a:cubicBezTo>
                    <a:pt x="2384" y="40"/>
                    <a:pt x="2367" y="0"/>
                    <a:pt x="2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8"/>
            <p:cNvSpPr/>
            <p:nvPr/>
          </p:nvSpPr>
          <p:spPr>
            <a:xfrm>
              <a:off x="8387788" y="239608"/>
              <a:ext cx="124006" cy="23504"/>
            </a:xfrm>
            <a:custGeom>
              <a:avLst/>
              <a:gdLst/>
              <a:ahLst/>
              <a:cxnLst/>
              <a:rect l="l" t="t" r="r" b="b"/>
              <a:pathLst>
                <a:path w="1377" h="261" extrusionOk="0">
                  <a:moveTo>
                    <a:pt x="1328" y="1"/>
                  </a:moveTo>
                  <a:cubicBezTo>
                    <a:pt x="1325" y="1"/>
                    <a:pt x="1321" y="2"/>
                    <a:pt x="1317" y="3"/>
                  </a:cubicBezTo>
                  <a:cubicBezTo>
                    <a:pt x="1122" y="105"/>
                    <a:pt x="914" y="164"/>
                    <a:pt x="693" y="181"/>
                  </a:cubicBezTo>
                  <a:cubicBezTo>
                    <a:pt x="672" y="182"/>
                    <a:pt x="651" y="183"/>
                    <a:pt x="629" y="183"/>
                  </a:cubicBezTo>
                  <a:cubicBezTo>
                    <a:pt x="438" y="183"/>
                    <a:pt x="244" y="148"/>
                    <a:pt x="61" y="79"/>
                  </a:cubicBezTo>
                  <a:cubicBezTo>
                    <a:pt x="58" y="78"/>
                    <a:pt x="55" y="78"/>
                    <a:pt x="52" y="78"/>
                  </a:cubicBezTo>
                  <a:cubicBezTo>
                    <a:pt x="19" y="78"/>
                    <a:pt x="1" y="136"/>
                    <a:pt x="36" y="152"/>
                  </a:cubicBezTo>
                  <a:cubicBezTo>
                    <a:pt x="207" y="226"/>
                    <a:pt x="396" y="261"/>
                    <a:pt x="587" y="261"/>
                  </a:cubicBezTo>
                  <a:cubicBezTo>
                    <a:pt x="854" y="261"/>
                    <a:pt x="1123" y="191"/>
                    <a:pt x="1346" y="62"/>
                  </a:cubicBezTo>
                  <a:cubicBezTo>
                    <a:pt x="1376" y="40"/>
                    <a:pt x="1357" y="1"/>
                    <a:pt x="13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8"/>
            <p:cNvSpPr/>
            <p:nvPr/>
          </p:nvSpPr>
          <p:spPr>
            <a:xfrm>
              <a:off x="8370498" y="97772"/>
              <a:ext cx="175517" cy="69342"/>
            </a:xfrm>
            <a:custGeom>
              <a:avLst/>
              <a:gdLst/>
              <a:ahLst/>
              <a:cxnLst/>
              <a:rect l="l" t="t" r="r" b="b"/>
              <a:pathLst>
                <a:path w="1949" h="770" extrusionOk="0">
                  <a:moveTo>
                    <a:pt x="1907" y="0"/>
                  </a:moveTo>
                  <a:cubicBezTo>
                    <a:pt x="1906" y="0"/>
                    <a:pt x="1904" y="0"/>
                    <a:pt x="1903" y="0"/>
                  </a:cubicBezTo>
                  <a:cubicBezTo>
                    <a:pt x="1555" y="38"/>
                    <a:pt x="1212" y="111"/>
                    <a:pt x="881" y="221"/>
                  </a:cubicBezTo>
                  <a:cubicBezTo>
                    <a:pt x="563" y="318"/>
                    <a:pt x="266" y="484"/>
                    <a:pt x="20" y="713"/>
                  </a:cubicBezTo>
                  <a:cubicBezTo>
                    <a:pt x="0" y="736"/>
                    <a:pt x="24" y="769"/>
                    <a:pt x="49" y="769"/>
                  </a:cubicBezTo>
                  <a:cubicBezTo>
                    <a:pt x="57" y="769"/>
                    <a:pt x="64" y="766"/>
                    <a:pt x="71" y="760"/>
                  </a:cubicBezTo>
                  <a:cubicBezTo>
                    <a:pt x="321" y="539"/>
                    <a:pt x="622" y="374"/>
                    <a:pt x="945" y="280"/>
                  </a:cubicBezTo>
                  <a:cubicBezTo>
                    <a:pt x="1263" y="178"/>
                    <a:pt x="1589" y="145"/>
                    <a:pt x="1912" y="72"/>
                  </a:cubicBezTo>
                  <a:cubicBezTo>
                    <a:pt x="1949" y="64"/>
                    <a:pt x="1946" y="0"/>
                    <a:pt x="19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8"/>
            <p:cNvSpPr/>
            <p:nvPr/>
          </p:nvSpPr>
          <p:spPr>
            <a:xfrm>
              <a:off x="8491531" y="68955"/>
              <a:ext cx="51782" cy="20082"/>
            </a:xfrm>
            <a:custGeom>
              <a:avLst/>
              <a:gdLst/>
              <a:ahLst/>
              <a:cxnLst/>
              <a:rect l="l" t="t" r="r" b="b"/>
              <a:pathLst>
                <a:path w="575" h="223" extrusionOk="0">
                  <a:moveTo>
                    <a:pt x="400" y="1"/>
                  </a:moveTo>
                  <a:cubicBezTo>
                    <a:pt x="258" y="1"/>
                    <a:pt x="120" y="59"/>
                    <a:pt x="20" y="168"/>
                  </a:cubicBezTo>
                  <a:cubicBezTo>
                    <a:pt x="0" y="191"/>
                    <a:pt x="22" y="222"/>
                    <a:pt x="47" y="222"/>
                  </a:cubicBezTo>
                  <a:cubicBezTo>
                    <a:pt x="54" y="222"/>
                    <a:pt x="61" y="220"/>
                    <a:pt x="67" y="214"/>
                  </a:cubicBezTo>
                  <a:cubicBezTo>
                    <a:pt x="162" y="123"/>
                    <a:pt x="285" y="74"/>
                    <a:pt x="410" y="74"/>
                  </a:cubicBezTo>
                  <a:cubicBezTo>
                    <a:pt x="447" y="74"/>
                    <a:pt x="484" y="78"/>
                    <a:pt x="521" y="87"/>
                  </a:cubicBezTo>
                  <a:cubicBezTo>
                    <a:pt x="523" y="87"/>
                    <a:pt x="524" y="87"/>
                    <a:pt x="526" y="87"/>
                  </a:cubicBezTo>
                  <a:cubicBezTo>
                    <a:pt x="564" y="87"/>
                    <a:pt x="575" y="36"/>
                    <a:pt x="538" y="19"/>
                  </a:cubicBezTo>
                  <a:cubicBezTo>
                    <a:pt x="492" y="7"/>
                    <a:pt x="446" y="1"/>
                    <a:pt x="4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8"/>
            <p:cNvSpPr/>
            <p:nvPr/>
          </p:nvSpPr>
          <p:spPr>
            <a:xfrm>
              <a:off x="8523680" y="25549"/>
              <a:ext cx="154264" cy="21973"/>
            </a:xfrm>
            <a:custGeom>
              <a:avLst/>
              <a:gdLst/>
              <a:ahLst/>
              <a:cxnLst/>
              <a:rect l="l" t="t" r="r" b="b"/>
              <a:pathLst>
                <a:path w="1713" h="244" extrusionOk="0">
                  <a:moveTo>
                    <a:pt x="525" y="1"/>
                  </a:moveTo>
                  <a:cubicBezTo>
                    <a:pt x="357" y="1"/>
                    <a:pt x="190" y="26"/>
                    <a:pt x="37" y="98"/>
                  </a:cubicBezTo>
                  <a:cubicBezTo>
                    <a:pt x="1" y="116"/>
                    <a:pt x="20" y="162"/>
                    <a:pt x="53" y="162"/>
                  </a:cubicBezTo>
                  <a:cubicBezTo>
                    <a:pt x="58" y="162"/>
                    <a:pt x="64" y="161"/>
                    <a:pt x="71" y="158"/>
                  </a:cubicBezTo>
                  <a:cubicBezTo>
                    <a:pt x="212" y="98"/>
                    <a:pt x="362" y="78"/>
                    <a:pt x="513" y="78"/>
                  </a:cubicBezTo>
                  <a:cubicBezTo>
                    <a:pt x="610" y="78"/>
                    <a:pt x="708" y="87"/>
                    <a:pt x="804" y="98"/>
                  </a:cubicBezTo>
                  <a:cubicBezTo>
                    <a:pt x="1089" y="132"/>
                    <a:pt x="1369" y="196"/>
                    <a:pt x="1648" y="242"/>
                  </a:cubicBezTo>
                  <a:cubicBezTo>
                    <a:pt x="1653" y="243"/>
                    <a:pt x="1656" y="244"/>
                    <a:pt x="1660" y="244"/>
                  </a:cubicBezTo>
                  <a:cubicBezTo>
                    <a:pt x="1702" y="244"/>
                    <a:pt x="1712" y="182"/>
                    <a:pt x="1665" y="170"/>
                  </a:cubicBezTo>
                  <a:cubicBezTo>
                    <a:pt x="1377" y="94"/>
                    <a:pt x="1084" y="43"/>
                    <a:pt x="787" y="18"/>
                  </a:cubicBezTo>
                  <a:cubicBezTo>
                    <a:pt x="701" y="8"/>
                    <a:pt x="613" y="1"/>
                    <a:pt x="5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8"/>
            <p:cNvSpPr/>
            <p:nvPr/>
          </p:nvSpPr>
          <p:spPr>
            <a:xfrm>
              <a:off x="8855080" y="972018"/>
              <a:ext cx="90" cy="540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0" y="5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8"/>
            <p:cNvSpPr/>
            <p:nvPr/>
          </p:nvSpPr>
          <p:spPr>
            <a:xfrm>
              <a:off x="8753859" y="970127"/>
              <a:ext cx="90" cy="9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8"/>
            <p:cNvSpPr/>
            <p:nvPr/>
          </p:nvSpPr>
          <p:spPr>
            <a:xfrm>
              <a:off x="8563214" y="908260"/>
              <a:ext cx="450" cy="3872"/>
            </a:xfrm>
            <a:custGeom>
              <a:avLst/>
              <a:gdLst/>
              <a:ahLst/>
              <a:cxnLst/>
              <a:rect l="l" t="t" r="r" b="b"/>
              <a:pathLst>
                <a:path w="5" h="43" extrusionOk="0">
                  <a:moveTo>
                    <a:pt x="1" y="1"/>
                  </a:moveTo>
                  <a:lnTo>
                    <a:pt x="1" y="35"/>
                  </a:lnTo>
                  <a:lnTo>
                    <a:pt x="1" y="43"/>
                  </a:lnTo>
                  <a:cubicBezTo>
                    <a:pt x="5" y="30"/>
                    <a:pt x="5" y="13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8"/>
            <p:cNvSpPr/>
            <p:nvPr/>
          </p:nvSpPr>
          <p:spPr>
            <a:xfrm>
              <a:off x="8438669" y="868546"/>
              <a:ext cx="1261" cy="90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8"/>
            <p:cNvSpPr/>
            <p:nvPr/>
          </p:nvSpPr>
          <p:spPr>
            <a:xfrm>
              <a:off x="8408951" y="582084"/>
              <a:ext cx="832649" cy="396692"/>
            </a:xfrm>
            <a:custGeom>
              <a:avLst/>
              <a:gdLst/>
              <a:ahLst/>
              <a:cxnLst/>
              <a:rect l="l" t="t" r="r" b="b"/>
              <a:pathLst>
                <a:path w="9246" h="4405" extrusionOk="0">
                  <a:moveTo>
                    <a:pt x="5320" y="4363"/>
                  </a:moveTo>
                  <a:cubicBezTo>
                    <a:pt x="5320" y="4363"/>
                    <a:pt x="5316" y="4365"/>
                    <a:pt x="5306" y="4369"/>
                  </a:cubicBezTo>
                  <a:cubicBezTo>
                    <a:pt x="5309" y="4369"/>
                    <a:pt x="5321" y="4363"/>
                    <a:pt x="5320" y="4363"/>
                  </a:cubicBezTo>
                  <a:close/>
                  <a:moveTo>
                    <a:pt x="5503" y="0"/>
                  </a:moveTo>
                  <a:cubicBezTo>
                    <a:pt x="5449" y="0"/>
                    <a:pt x="5397" y="10"/>
                    <a:pt x="5349" y="30"/>
                  </a:cubicBezTo>
                  <a:cubicBezTo>
                    <a:pt x="5264" y="64"/>
                    <a:pt x="5192" y="128"/>
                    <a:pt x="5149" y="208"/>
                  </a:cubicBezTo>
                  <a:cubicBezTo>
                    <a:pt x="5069" y="335"/>
                    <a:pt x="5081" y="501"/>
                    <a:pt x="5111" y="641"/>
                  </a:cubicBezTo>
                  <a:cubicBezTo>
                    <a:pt x="5153" y="785"/>
                    <a:pt x="5213" y="925"/>
                    <a:pt x="5293" y="1052"/>
                  </a:cubicBezTo>
                  <a:cubicBezTo>
                    <a:pt x="5374" y="1192"/>
                    <a:pt x="5463" y="1324"/>
                    <a:pt x="5565" y="1447"/>
                  </a:cubicBezTo>
                  <a:cubicBezTo>
                    <a:pt x="5675" y="1578"/>
                    <a:pt x="5790" y="1701"/>
                    <a:pt x="5921" y="1811"/>
                  </a:cubicBezTo>
                  <a:cubicBezTo>
                    <a:pt x="5951" y="1837"/>
                    <a:pt x="5981" y="1862"/>
                    <a:pt x="6014" y="1888"/>
                  </a:cubicBezTo>
                  <a:lnTo>
                    <a:pt x="6061" y="1922"/>
                  </a:lnTo>
                  <a:cubicBezTo>
                    <a:pt x="6065" y="1926"/>
                    <a:pt x="6074" y="1934"/>
                    <a:pt x="6082" y="1939"/>
                  </a:cubicBezTo>
                  <a:lnTo>
                    <a:pt x="6095" y="1947"/>
                  </a:lnTo>
                  <a:cubicBezTo>
                    <a:pt x="6099" y="1947"/>
                    <a:pt x="6108" y="1956"/>
                    <a:pt x="6108" y="1956"/>
                  </a:cubicBezTo>
                  <a:cubicBezTo>
                    <a:pt x="6111" y="1959"/>
                    <a:pt x="6132" y="1972"/>
                    <a:pt x="6134" y="1972"/>
                  </a:cubicBezTo>
                  <a:cubicBezTo>
                    <a:pt x="6134" y="1972"/>
                    <a:pt x="6133" y="1971"/>
                    <a:pt x="6129" y="1968"/>
                  </a:cubicBezTo>
                  <a:lnTo>
                    <a:pt x="6129" y="1968"/>
                  </a:lnTo>
                  <a:lnTo>
                    <a:pt x="6159" y="1990"/>
                  </a:lnTo>
                  <a:cubicBezTo>
                    <a:pt x="6180" y="2002"/>
                    <a:pt x="6201" y="2019"/>
                    <a:pt x="6227" y="2032"/>
                  </a:cubicBezTo>
                  <a:lnTo>
                    <a:pt x="6286" y="2066"/>
                  </a:lnTo>
                  <a:cubicBezTo>
                    <a:pt x="6070" y="2045"/>
                    <a:pt x="5849" y="2015"/>
                    <a:pt x="5633" y="1994"/>
                  </a:cubicBezTo>
                  <a:cubicBezTo>
                    <a:pt x="5527" y="1951"/>
                    <a:pt x="5421" y="1896"/>
                    <a:pt x="5327" y="1837"/>
                  </a:cubicBezTo>
                  <a:lnTo>
                    <a:pt x="5238" y="1778"/>
                  </a:lnTo>
                  <a:cubicBezTo>
                    <a:pt x="5226" y="1735"/>
                    <a:pt x="5209" y="1693"/>
                    <a:pt x="5187" y="1655"/>
                  </a:cubicBezTo>
                  <a:cubicBezTo>
                    <a:pt x="5175" y="1621"/>
                    <a:pt x="5162" y="1595"/>
                    <a:pt x="5145" y="1565"/>
                  </a:cubicBezTo>
                  <a:cubicBezTo>
                    <a:pt x="5132" y="1544"/>
                    <a:pt x="5115" y="1527"/>
                    <a:pt x="5103" y="1506"/>
                  </a:cubicBezTo>
                  <a:lnTo>
                    <a:pt x="4946" y="1273"/>
                  </a:lnTo>
                  <a:cubicBezTo>
                    <a:pt x="4840" y="1120"/>
                    <a:pt x="4734" y="967"/>
                    <a:pt x="4628" y="815"/>
                  </a:cubicBezTo>
                  <a:cubicBezTo>
                    <a:pt x="4454" y="565"/>
                    <a:pt x="4271" y="285"/>
                    <a:pt x="3966" y="187"/>
                  </a:cubicBezTo>
                  <a:cubicBezTo>
                    <a:pt x="3916" y="171"/>
                    <a:pt x="3863" y="163"/>
                    <a:pt x="3810" y="163"/>
                  </a:cubicBezTo>
                  <a:cubicBezTo>
                    <a:pt x="3791" y="163"/>
                    <a:pt x="3772" y="164"/>
                    <a:pt x="3754" y="166"/>
                  </a:cubicBezTo>
                  <a:cubicBezTo>
                    <a:pt x="3673" y="174"/>
                    <a:pt x="3601" y="208"/>
                    <a:pt x="3537" y="259"/>
                  </a:cubicBezTo>
                  <a:cubicBezTo>
                    <a:pt x="3461" y="319"/>
                    <a:pt x="3419" y="416"/>
                    <a:pt x="3427" y="514"/>
                  </a:cubicBezTo>
                  <a:cubicBezTo>
                    <a:pt x="3444" y="607"/>
                    <a:pt x="3482" y="700"/>
                    <a:pt x="3542" y="777"/>
                  </a:cubicBezTo>
                  <a:cubicBezTo>
                    <a:pt x="3792" y="1175"/>
                    <a:pt x="4127" y="1510"/>
                    <a:pt x="4526" y="1761"/>
                  </a:cubicBezTo>
                  <a:cubicBezTo>
                    <a:pt x="4615" y="1820"/>
                    <a:pt x="4708" y="1871"/>
                    <a:pt x="4806" y="1918"/>
                  </a:cubicBezTo>
                  <a:cubicBezTo>
                    <a:pt x="4632" y="1909"/>
                    <a:pt x="4462" y="1905"/>
                    <a:pt x="4292" y="1905"/>
                  </a:cubicBezTo>
                  <a:cubicBezTo>
                    <a:pt x="4195" y="1905"/>
                    <a:pt x="4097" y="1913"/>
                    <a:pt x="4000" y="1922"/>
                  </a:cubicBezTo>
                  <a:lnTo>
                    <a:pt x="3949" y="1909"/>
                  </a:lnTo>
                  <a:lnTo>
                    <a:pt x="3940" y="1905"/>
                  </a:lnTo>
                  <a:lnTo>
                    <a:pt x="3915" y="1896"/>
                  </a:lnTo>
                  <a:lnTo>
                    <a:pt x="3864" y="1871"/>
                  </a:lnTo>
                  <a:cubicBezTo>
                    <a:pt x="3830" y="1858"/>
                    <a:pt x="3796" y="1841"/>
                    <a:pt x="3762" y="1828"/>
                  </a:cubicBezTo>
                  <a:cubicBezTo>
                    <a:pt x="3758" y="1811"/>
                    <a:pt x="3754" y="1799"/>
                    <a:pt x="3745" y="1786"/>
                  </a:cubicBezTo>
                  <a:lnTo>
                    <a:pt x="3720" y="1748"/>
                  </a:lnTo>
                  <a:cubicBezTo>
                    <a:pt x="3711" y="1722"/>
                    <a:pt x="3699" y="1701"/>
                    <a:pt x="3682" y="1680"/>
                  </a:cubicBezTo>
                  <a:cubicBezTo>
                    <a:pt x="3665" y="1655"/>
                    <a:pt x="3648" y="1629"/>
                    <a:pt x="3631" y="1604"/>
                  </a:cubicBezTo>
                  <a:cubicBezTo>
                    <a:pt x="3597" y="1557"/>
                    <a:pt x="3567" y="1510"/>
                    <a:pt x="3533" y="1464"/>
                  </a:cubicBezTo>
                  <a:cubicBezTo>
                    <a:pt x="3461" y="1375"/>
                    <a:pt x="3398" y="1281"/>
                    <a:pt x="3330" y="1192"/>
                  </a:cubicBezTo>
                  <a:cubicBezTo>
                    <a:pt x="3258" y="1103"/>
                    <a:pt x="3190" y="1014"/>
                    <a:pt x="3118" y="929"/>
                  </a:cubicBezTo>
                  <a:cubicBezTo>
                    <a:pt x="3037" y="836"/>
                    <a:pt x="2948" y="747"/>
                    <a:pt x="2855" y="671"/>
                  </a:cubicBezTo>
                  <a:cubicBezTo>
                    <a:pt x="2804" y="632"/>
                    <a:pt x="2749" y="594"/>
                    <a:pt x="2689" y="565"/>
                  </a:cubicBezTo>
                  <a:cubicBezTo>
                    <a:pt x="2638" y="531"/>
                    <a:pt x="2579" y="505"/>
                    <a:pt x="2520" y="488"/>
                  </a:cubicBezTo>
                  <a:lnTo>
                    <a:pt x="2494" y="475"/>
                  </a:lnTo>
                  <a:cubicBezTo>
                    <a:pt x="2435" y="454"/>
                    <a:pt x="2371" y="437"/>
                    <a:pt x="2312" y="425"/>
                  </a:cubicBezTo>
                  <a:cubicBezTo>
                    <a:pt x="2248" y="412"/>
                    <a:pt x="2184" y="408"/>
                    <a:pt x="2121" y="408"/>
                  </a:cubicBezTo>
                  <a:cubicBezTo>
                    <a:pt x="2112" y="407"/>
                    <a:pt x="2104" y="407"/>
                    <a:pt x="2095" y="407"/>
                  </a:cubicBezTo>
                  <a:cubicBezTo>
                    <a:pt x="1986" y="407"/>
                    <a:pt x="1880" y="432"/>
                    <a:pt x="1782" y="475"/>
                  </a:cubicBezTo>
                  <a:cubicBezTo>
                    <a:pt x="1663" y="522"/>
                    <a:pt x="1565" y="594"/>
                    <a:pt x="1485" y="692"/>
                  </a:cubicBezTo>
                  <a:cubicBezTo>
                    <a:pt x="1391" y="798"/>
                    <a:pt x="1366" y="950"/>
                    <a:pt x="1421" y="1086"/>
                  </a:cubicBezTo>
                  <a:cubicBezTo>
                    <a:pt x="1485" y="1196"/>
                    <a:pt x="1582" y="1286"/>
                    <a:pt x="1705" y="1332"/>
                  </a:cubicBezTo>
                  <a:cubicBezTo>
                    <a:pt x="1820" y="1383"/>
                    <a:pt x="1938" y="1421"/>
                    <a:pt x="2061" y="1451"/>
                  </a:cubicBezTo>
                  <a:cubicBezTo>
                    <a:pt x="2125" y="1468"/>
                    <a:pt x="2189" y="1485"/>
                    <a:pt x="2248" y="1502"/>
                  </a:cubicBezTo>
                  <a:lnTo>
                    <a:pt x="2346" y="1532"/>
                  </a:lnTo>
                  <a:lnTo>
                    <a:pt x="2388" y="1544"/>
                  </a:lnTo>
                  <a:lnTo>
                    <a:pt x="2405" y="1553"/>
                  </a:lnTo>
                  <a:lnTo>
                    <a:pt x="2418" y="1557"/>
                  </a:lnTo>
                  <a:cubicBezTo>
                    <a:pt x="2541" y="1595"/>
                    <a:pt x="2664" y="1642"/>
                    <a:pt x="2787" y="1688"/>
                  </a:cubicBezTo>
                  <a:cubicBezTo>
                    <a:pt x="3024" y="1782"/>
                    <a:pt x="3258" y="1892"/>
                    <a:pt x="3482" y="2007"/>
                  </a:cubicBezTo>
                  <a:lnTo>
                    <a:pt x="3423" y="2019"/>
                  </a:lnTo>
                  <a:lnTo>
                    <a:pt x="3258" y="2053"/>
                  </a:lnTo>
                  <a:cubicBezTo>
                    <a:pt x="3258" y="2053"/>
                    <a:pt x="3242" y="2056"/>
                    <a:pt x="3232" y="2057"/>
                  </a:cubicBezTo>
                  <a:lnTo>
                    <a:pt x="3232" y="2057"/>
                  </a:lnTo>
                  <a:lnTo>
                    <a:pt x="3215" y="2062"/>
                  </a:lnTo>
                  <a:lnTo>
                    <a:pt x="3156" y="2074"/>
                  </a:lnTo>
                  <a:lnTo>
                    <a:pt x="3118" y="2083"/>
                  </a:lnTo>
                  <a:lnTo>
                    <a:pt x="3096" y="2087"/>
                  </a:lnTo>
                  <a:lnTo>
                    <a:pt x="3084" y="2087"/>
                  </a:lnTo>
                  <a:cubicBezTo>
                    <a:pt x="3024" y="2100"/>
                    <a:pt x="2965" y="2113"/>
                    <a:pt x="2901" y="2130"/>
                  </a:cubicBezTo>
                  <a:cubicBezTo>
                    <a:pt x="2859" y="2138"/>
                    <a:pt x="2812" y="2151"/>
                    <a:pt x="2766" y="2159"/>
                  </a:cubicBezTo>
                  <a:cubicBezTo>
                    <a:pt x="2428" y="2117"/>
                    <a:pt x="2034" y="2075"/>
                    <a:pt x="1649" y="2075"/>
                  </a:cubicBezTo>
                  <a:cubicBezTo>
                    <a:pt x="1177" y="2075"/>
                    <a:pt x="721" y="2138"/>
                    <a:pt x="403" y="2342"/>
                  </a:cubicBezTo>
                  <a:cubicBezTo>
                    <a:pt x="297" y="2410"/>
                    <a:pt x="204" y="2499"/>
                    <a:pt x="136" y="2600"/>
                  </a:cubicBezTo>
                  <a:cubicBezTo>
                    <a:pt x="89" y="2664"/>
                    <a:pt x="55" y="2736"/>
                    <a:pt x="30" y="2812"/>
                  </a:cubicBezTo>
                  <a:cubicBezTo>
                    <a:pt x="17" y="2842"/>
                    <a:pt x="13" y="2872"/>
                    <a:pt x="4" y="2902"/>
                  </a:cubicBezTo>
                  <a:cubicBezTo>
                    <a:pt x="4" y="2910"/>
                    <a:pt x="4" y="2919"/>
                    <a:pt x="4" y="2927"/>
                  </a:cubicBezTo>
                  <a:cubicBezTo>
                    <a:pt x="0" y="2931"/>
                    <a:pt x="0" y="2935"/>
                    <a:pt x="4" y="2940"/>
                  </a:cubicBezTo>
                  <a:lnTo>
                    <a:pt x="4" y="2957"/>
                  </a:lnTo>
                  <a:lnTo>
                    <a:pt x="4" y="2961"/>
                  </a:lnTo>
                  <a:lnTo>
                    <a:pt x="4" y="3025"/>
                  </a:lnTo>
                  <a:cubicBezTo>
                    <a:pt x="9" y="3075"/>
                    <a:pt x="47" y="3118"/>
                    <a:pt x="98" y="3131"/>
                  </a:cubicBezTo>
                  <a:cubicBezTo>
                    <a:pt x="170" y="3152"/>
                    <a:pt x="238" y="3165"/>
                    <a:pt x="310" y="3169"/>
                  </a:cubicBezTo>
                  <a:lnTo>
                    <a:pt x="433" y="3169"/>
                  </a:lnTo>
                  <a:cubicBezTo>
                    <a:pt x="471" y="3169"/>
                    <a:pt x="505" y="3169"/>
                    <a:pt x="539" y="3165"/>
                  </a:cubicBezTo>
                  <a:cubicBezTo>
                    <a:pt x="691" y="3148"/>
                    <a:pt x="840" y="3118"/>
                    <a:pt x="984" y="3071"/>
                  </a:cubicBezTo>
                  <a:cubicBezTo>
                    <a:pt x="1124" y="3025"/>
                    <a:pt x="1264" y="2974"/>
                    <a:pt x="1400" y="2914"/>
                  </a:cubicBezTo>
                  <a:cubicBezTo>
                    <a:pt x="1777" y="2749"/>
                    <a:pt x="2138" y="2571"/>
                    <a:pt x="2515" y="2414"/>
                  </a:cubicBezTo>
                  <a:cubicBezTo>
                    <a:pt x="2604" y="2393"/>
                    <a:pt x="2693" y="2376"/>
                    <a:pt x="2787" y="2359"/>
                  </a:cubicBezTo>
                  <a:cubicBezTo>
                    <a:pt x="3012" y="2316"/>
                    <a:pt x="3241" y="2291"/>
                    <a:pt x="3470" y="2278"/>
                  </a:cubicBezTo>
                  <a:cubicBezTo>
                    <a:pt x="3618" y="2270"/>
                    <a:pt x="3771" y="2270"/>
                    <a:pt x="3923" y="2265"/>
                  </a:cubicBezTo>
                  <a:lnTo>
                    <a:pt x="3923" y="2265"/>
                  </a:lnTo>
                  <a:lnTo>
                    <a:pt x="3796" y="2337"/>
                  </a:lnTo>
                  <a:cubicBezTo>
                    <a:pt x="3750" y="2367"/>
                    <a:pt x="3703" y="2397"/>
                    <a:pt x="3656" y="2431"/>
                  </a:cubicBezTo>
                  <a:cubicBezTo>
                    <a:pt x="3635" y="2414"/>
                    <a:pt x="3611" y="2405"/>
                    <a:pt x="3586" y="2405"/>
                  </a:cubicBezTo>
                  <a:cubicBezTo>
                    <a:pt x="3562" y="2405"/>
                    <a:pt x="3537" y="2414"/>
                    <a:pt x="3516" y="2431"/>
                  </a:cubicBezTo>
                  <a:lnTo>
                    <a:pt x="3495" y="2443"/>
                  </a:lnTo>
                  <a:cubicBezTo>
                    <a:pt x="3482" y="2448"/>
                    <a:pt x="3474" y="2452"/>
                    <a:pt x="3461" y="2452"/>
                  </a:cubicBezTo>
                  <a:cubicBezTo>
                    <a:pt x="3448" y="2460"/>
                    <a:pt x="3431" y="2469"/>
                    <a:pt x="3419" y="2477"/>
                  </a:cubicBezTo>
                  <a:lnTo>
                    <a:pt x="3393" y="2490"/>
                  </a:lnTo>
                  <a:lnTo>
                    <a:pt x="3357" y="2508"/>
                  </a:lnTo>
                  <a:lnTo>
                    <a:pt x="3357" y="2508"/>
                  </a:lnTo>
                  <a:cubicBezTo>
                    <a:pt x="3229" y="2561"/>
                    <a:pt x="3105" y="2620"/>
                    <a:pt x="2978" y="2664"/>
                  </a:cubicBezTo>
                  <a:cubicBezTo>
                    <a:pt x="2846" y="2715"/>
                    <a:pt x="2698" y="2757"/>
                    <a:pt x="2553" y="2808"/>
                  </a:cubicBezTo>
                  <a:cubicBezTo>
                    <a:pt x="2307" y="2889"/>
                    <a:pt x="2087" y="3033"/>
                    <a:pt x="1909" y="3220"/>
                  </a:cubicBezTo>
                  <a:cubicBezTo>
                    <a:pt x="1798" y="3338"/>
                    <a:pt x="1735" y="3487"/>
                    <a:pt x="1718" y="3644"/>
                  </a:cubicBezTo>
                  <a:lnTo>
                    <a:pt x="1718" y="3673"/>
                  </a:lnTo>
                  <a:cubicBezTo>
                    <a:pt x="1707" y="3746"/>
                    <a:pt x="1715" y="3818"/>
                    <a:pt x="1741" y="3886"/>
                  </a:cubicBezTo>
                  <a:lnTo>
                    <a:pt x="1741" y="3886"/>
                  </a:lnTo>
                  <a:lnTo>
                    <a:pt x="1739" y="3881"/>
                  </a:lnTo>
                  <a:lnTo>
                    <a:pt x="1739" y="3881"/>
                  </a:lnTo>
                  <a:cubicBezTo>
                    <a:pt x="1740" y="3884"/>
                    <a:pt x="1742" y="3888"/>
                    <a:pt x="1743" y="3891"/>
                  </a:cubicBezTo>
                  <a:lnTo>
                    <a:pt x="1743" y="3891"/>
                  </a:lnTo>
                  <a:cubicBezTo>
                    <a:pt x="1747" y="3900"/>
                    <a:pt x="1751" y="3910"/>
                    <a:pt x="1756" y="3919"/>
                  </a:cubicBezTo>
                  <a:lnTo>
                    <a:pt x="1749" y="3903"/>
                  </a:lnTo>
                  <a:lnTo>
                    <a:pt x="1749" y="3903"/>
                  </a:lnTo>
                  <a:cubicBezTo>
                    <a:pt x="1775" y="3957"/>
                    <a:pt x="1818" y="4004"/>
                    <a:pt x="1871" y="4034"/>
                  </a:cubicBezTo>
                  <a:cubicBezTo>
                    <a:pt x="1908" y="4056"/>
                    <a:pt x="1954" y="4069"/>
                    <a:pt x="1999" y="4069"/>
                  </a:cubicBezTo>
                  <a:cubicBezTo>
                    <a:pt x="2006" y="4069"/>
                    <a:pt x="2013" y="4068"/>
                    <a:pt x="2019" y="4068"/>
                  </a:cubicBezTo>
                  <a:cubicBezTo>
                    <a:pt x="2104" y="4059"/>
                    <a:pt x="2184" y="4034"/>
                    <a:pt x="2261" y="3996"/>
                  </a:cubicBezTo>
                  <a:cubicBezTo>
                    <a:pt x="2418" y="3928"/>
                    <a:pt x="2570" y="3847"/>
                    <a:pt x="2715" y="3750"/>
                  </a:cubicBezTo>
                  <a:cubicBezTo>
                    <a:pt x="2990" y="3546"/>
                    <a:pt x="3241" y="3309"/>
                    <a:pt x="3457" y="3037"/>
                  </a:cubicBezTo>
                  <a:cubicBezTo>
                    <a:pt x="3516" y="2965"/>
                    <a:pt x="3576" y="2889"/>
                    <a:pt x="3635" y="2808"/>
                  </a:cubicBezTo>
                  <a:cubicBezTo>
                    <a:pt x="3665" y="2774"/>
                    <a:pt x="3694" y="2732"/>
                    <a:pt x="3720" y="2694"/>
                  </a:cubicBezTo>
                  <a:cubicBezTo>
                    <a:pt x="3737" y="2673"/>
                    <a:pt x="3754" y="2651"/>
                    <a:pt x="3771" y="2626"/>
                  </a:cubicBezTo>
                  <a:lnTo>
                    <a:pt x="3779" y="2613"/>
                  </a:lnTo>
                  <a:lnTo>
                    <a:pt x="3779" y="2609"/>
                  </a:lnTo>
                  <a:lnTo>
                    <a:pt x="3783" y="2600"/>
                  </a:lnTo>
                  <a:lnTo>
                    <a:pt x="3868" y="2558"/>
                  </a:lnTo>
                  <a:lnTo>
                    <a:pt x="3898" y="2545"/>
                  </a:lnTo>
                  <a:lnTo>
                    <a:pt x="3902" y="2545"/>
                  </a:lnTo>
                  <a:lnTo>
                    <a:pt x="3928" y="2533"/>
                  </a:lnTo>
                  <a:lnTo>
                    <a:pt x="3962" y="2516"/>
                  </a:lnTo>
                  <a:lnTo>
                    <a:pt x="3987" y="2503"/>
                  </a:lnTo>
                  <a:cubicBezTo>
                    <a:pt x="3991" y="2501"/>
                    <a:pt x="3993" y="2500"/>
                    <a:pt x="3996" y="2499"/>
                  </a:cubicBezTo>
                  <a:lnTo>
                    <a:pt x="3996" y="2499"/>
                  </a:lnTo>
                  <a:cubicBezTo>
                    <a:pt x="4038" y="2477"/>
                    <a:pt x="4080" y="2456"/>
                    <a:pt x="4127" y="2435"/>
                  </a:cubicBezTo>
                  <a:cubicBezTo>
                    <a:pt x="4212" y="2393"/>
                    <a:pt x="4297" y="2350"/>
                    <a:pt x="4386" y="2312"/>
                  </a:cubicBezTo>
                  <a:cubicBezTo>
                    <a:pt x="4420" y="2295"/>
                    <a:pt x="4454" y="2282"/>
                    <a:pt x="4488" y="2265"/>
                  </a:cubicBezTo>
                  <a:lnTo>
                    <a:pt x="4505" y="2265"/>
                  </a:lnTo>
                  <a:cubicBezTo>
                    <a:pt x="4564" y="2265"/>
                    <a:pt x="4619" y="2265"/>
                    <a:pt x="4678" y="2274"/>
                  </a:cubicBezTo>
                  <a:lnTo>
                    <a:pt x="4818" y="2274"/>
                  </a:lnTo>
                  <a:cubicBezTo>
                    <a:pt x="4980" y="2287"/>
                    <a:pt x="5145" y="2299"/>
                    <a:pt x="5310" y="2316"/>
                  </a:cubicBezTo>
                  <a:cubicBezTo>
                    <a:pt x="5255" y="2367"/>
                    <a:pt x="5200" y="2418"/>
                    <a:pt x="5153" y="2473"/>
                  </a:cubicBezTo>
                  <a:cubicBezTo>
                    <a:pt x="5132" y="2499"/>
                    <a:pt x="5111" y="2524"/>
                    <a:pt x="5090" y="2550"/>
                  </a:cubicBezTo>
                  <a:cubicBezTo>
                    <a:pt x="5082" y="2547"/>
                    <a:pt x="5074" y="2546"/>
                    <a:pt x="5065" y="2546"/>
                  </a:cubicBezTo>
                  <a:cubicBezTo>
                    <a:pt x="5042" y="2546"/>
                    <a:pt x="5018" y="2554"/>
                    <a:pt x="4997" y="2566"/>
                  </a:cubicBezTo>
                  <a:lnTo>
                    <a:pt x="4975" y="2579"/>
                  </a:lnTo>
                  <a:cubicBezTo>
                    <a:pt x="4950" y="2592"/>
                    <a:pt x="4924" y="2605"/>
                    <a:pt x="4899" y="2617"/>
                  </a:cubicBezTo>
                  <a:cubicBezTo>
                    <a:pt x="4878" y="2630"/>
                    <a:pt x="4857" y="2643"/>
                    <a:pt x="4840" y="2656"/>
                  </a:cubicBezTo>
                  <a:cubicBezTo>
                    <a:pt x="4797" y="2681"/>
                    <a:pt x="4755" y="2706"/>
                    <a:pt x="4712" y="2736"/>
                  </a:cubicBezTo>
                  <a:cubicBezTo>
                    <a:pt x="4636" y="2787"/>
                    <a:pt x="4555" y="2829"/>
                    <a:pt x="4475" y="2872"/>
                  </a:cubicBezTo>
                  <a:cubicBezTo>
                    <a:pt x="4301" y="2961"/>
                    <a:pt x="4127" y="3037"/>
                    <a:pt x="3957" y="3135"/>
                  </a:cubicBezTo>
                  <a:cubicBezTo>
                    <a:pt x="3881" y="3181"/>
                    <a:pt x="3805" y="3232"/>
                    <a:pt x="3733" y="3292"/>
                  </a:cubicBezTo>
                  <a:cubicBezTo>
                    <a:pt x="3648" y="3360"/>
                    <a:pt x="3576" y="3436"/>
                    <a:pt x="3512" y="3525"/>
                  </a:cubicBezTo>
                  <a:cubicBezTo>
                    <a:pt x="3474" y="3576"/>
                    <a:pt x="3444" y="3635"/>
                    <a:pt x="3419" y="3699"/>
                  </a:cubicBezTo>
                  <a:cubicBezTo>
                    <a:pt x="3406" y="3733"/>
                    <a:pt x="3393" y="3771"/>
                    <a:pt x="3389" y="3813"/>
                  </a:cubicBezTo>
                  <a:cubicBezTo>
                    <a:pt x="3381" y="3856"/>
                    <a:pt x="3381" y="3903"/>
                    <a:pt x="3389" y="3945"/>
                  </a:cubicBezTo>
                  <a:lnTo>
                    <a:pt x="3385" y="3924"/>
                  </a:lnTo>
                  <a:lnTo>
                    <a:pt x="3385" y="3924"/>
                  </a:lnTo>
                  <a:cubicBezTo>
                    <a:pt x="3393" y="3995"/>
                    <a:pt x="3418" y="4066"/>
                    <a:pt x="3455" y="4129"/>
                  </a:cubicBezTo>
                  <a:lnTo>
                    <a:pt x="3455" y="4129"/>
                  </a:lnTo>
                  <a:lnTo>
                    <a:pt x="3453" y="4127"/>
                  </a:lnTo>
                  <a:lnTo>
                    <a:pt x="3457" y="4132"/>
                  </a:lnTo>
                  <a:cubicBezTo>
                    <a:pt x="3456" y="4131"/>
                    <a:pt x="3456" y="4130"/>
                    <a:pt x="3455" y="4129"/>
                  </a:cubicBezTo>
                  <a:lnTo>
                    <a:pt x="3455" y="4129"/>
                  </a:lnTo>
                  <a:lnTo>
                    <a:pt x="3461" y="4132"/>
                  </a:lnTo>
                  <a:cubicBezTo>
                    <a:pt x="3465" y="4140"/>
                    <a:pt x="3470" y="4144"/>
                    <a:pt x="3474" y="4149"/>
                  </a:cubicBezTo>
                  <a:lnTo>
                    <a:pt x="3495" y="4170"/>
                  </a:lnTo>
                  <a:cubicBezTo>
                    <a:pt x="3508" y="4187"/>
                    <a:pt x="3521" y="4199"/>
                    <a:pt x="3533" y="4212"/>
                  </a:cubicBezTo>
                  <a:cubicBezTo>
                    <a:pt x="3547" y="4223"/>
                    <a:pt x="3561" y="4233"/>
                    <a:pt x="3576" y="4241"/>
                  </a:cubicBezTo>
                  <a:lnTo>
                    <a:pt x="3576" y="4241"/>
                  </a:lnTo>
                  <a:cubicBezTo>
                    <a:pt x="3614" y="4269"/>
                    <a:pt x="3658" y="4289"/>
                    <a:pt x="3707" y="4297"/>
                  </a:cubicBezTo>
                  <a:cubicBezTo>
                    <a:pt x="3726" y="4301"/>
                    <a:pt x="3746" y="4303"/>
                    <a:pt x="3767" y="4303"/>
                  </a:cubicBezTo>
                  <a:cubicBezTo>
                    <a:pt x="3788" y="4303"/>
                    <a:pt x="3809" y="4301"/>
                    <a:pt x="3830" y="4297"/>
                  </a:cubicBezTo>
                  <a:cubicBezTo>
                    <a:pt x="3898" y="4284"/>
                    <a:pt x="3966" y="4259"/>
                    <a:pt x="4021" y="4216"/>
                  </a:cubicBezTo>
                  <a:lnTo>
                    <a:pt x="4055" y="4191"/>
                  </a:lnTo>
                  <a:lnTo>
                    <a:pt x="4068" y="4174"/>
                  </a:lnTo>
                  <a:cubicBezTo>
                    <a:pt x="4068" y="4174"/>
                    <a:pt x="4088" y="4156"/>
                    <a:pt x="4089" y="4156"/>
                  </a:cubicBezTo>
                  <a:lnTo>
                    <a:pt x="4089" y="4156"/>
                  </a:lnTo>
                  <a:cubicBezTo>
                    <a:pt x="4090" y="4156"/>
                    <a:pt x="4088" y="4157"/>
                    <a:pt x="4085" y="4161"/>
                  </a:cubicBezTo>
                  <a:cubicBezTo>
                    <a:pt x="4079" y="4167"/>
                    <a:pt x="4077" y="4169"/>
                    <a:pt x="4077" y="4169"/>
                  </a:cubicBezTo>
                  <a:cubicBezTo>
                    <a:pt x="4078" y="4169"/>
                    <a:pt x="4086" y="4161"/>
                    <a:pt x="4089" y="4161"/>
                  </a:cubicBezTo>
                  <a:cubicBezTo>
                    <a:pt x="4114" y="4140"/>
                    <a:pt x="4140" y="4115"/>
                    <a:pt x="4165" y="4089"/>
                  </a:cubicBezTo>
                  <a:cubicBezTo>
                    <a:pt x="4259" y="3996"/>
                    <a:pt x="4343" y="3898"/>
                    <a:pt x="4428" y="3801"/>
                  </a:cubicBezTo>
                  <a:cubicBezTo>
                    <a:pt x="4602" y="3606"/>
                    <a:pt x="4763" y="3398"/>
                    <a:pt x="4916" y="3181"/>
                  </a:cubicBezTo>
                  <a:cubicBezTo>
                    <a:pt x="5009" y="3058"/>
                    <a:pt x="5094" y="2931"/>
                    <a:pt x="5170" y="2800"/>
                  </a:cubicBezTo>
                  <a:cubicBezTo>
                    <a:pt x="5179" y="2787"/>
                    <a:pt x="5179" y="2774"/>
                    <a:pt x="5179" y="2757"/>
                  </a:cubicBezTo>
                  <a:cubicBezTo>
                    <a:pt x="5185" y="2751"/>
                    <a:pt x="5192" y="2744"/>
                    <a:pt x="5199" y="2740"/>
                  </a:cubicBezTo>
                  <a:lnTo>
                    <a:pt x="5199" y="2740"/>
                  </a:lnTo>
                  <a:cubicBezTo>
                    <a:pt x="5200" y="2739"/>
                    <a:pt x="5201" y="2738"/>
                    <a:pt x="5204" y="2736"/>
                  </a:cubicBezTo>
                  <a:lnTo>
                    <a:pt x="5204" y="2736"/>
                  </a:lnTo>
                  <a:cubicBezTo>
                    <a:pt x="5204" y="2736"/>
                    <a:pt x="5204" y="2736"/>
                    <a:pt x="5204" y="2736"/>
                  </a:cubicBezTo>
                  <a:lnTo>
                    <a:pt x="5217" y="2728"/>
                  </a:lnTo>
                  <a:lnTo>
                    <a:pt x="5238" y="2706"/>
                  </a:lnTo>
                  <a:lnTo>
                    <a:pt x="5281" y="2668"/>
                  </a:lnTo>
                  <a:cubicBezTo>
                    <a:pt x="5336" y="2622"/>
                    <a:pt x="5391" y="2575"/>
                    <a:pt x="5450" y="2528"/>
                  </a:cubicBezTo>
                  <a:cubicBezTo>
                    <a:pt x="5510" y="2482"/>
                    <a:pt x="5573" y="2443"/>
                    <a:pt x="5641" y="2405"/>
                  </a:cubicBezTo>
                  <a:cubicBezTo>
                    <a:pt x="5671" y="2393"/>
                    <a:pt x="5696" y="2380"/>
                    <a:pt x="5726" y="2371"/>
                  </a:cubicBezTo>
                  <a:cubicBezTo>
                    <a:pt x="5887" y="2388"/>
                    <a:pt x="6044" y="2410"/>
                    <a:pt x="6205" y="2427"/>
                  </a:cubicBezTo>
                  <a:cubicBezTo>
                    <a:pt x="6333" y="2439"/>
                    <a:pt x="6464" y="2452"/>
                    <a:pt x="6591" y="2465"/>
                  </a:cubicBezTo>
                  <a:cubicBezTo>
                    <a:pt x="6502" y="2520"/>
                    <a:pt x="6417" y="2579"/>
                    <a:pt x="6337" y="2643"/>
                  </a:cubicBezTo>
                  <a:cubicBezTo>
                    <a:pt x="6322" y="2639"/>
                    <a:pt x="6307" y="2637"/>
                    <a:pt x="6292" y="2637"/>
                  </a:cubicBezTo>
                  <a:cubicBezTo>
                    <a:pt x="6258" y="2637"/>
                    <a:pt x="6223" y="2646"/>
                    <a:pt x="6197" y="2664"/>
                  </a:cubicBezTo>
                  <a:cubicBezTo>
                    <a:pt x="6146" y="2698"/>
                    <a:pt x="6104" y="2732"/>
                    <a:pt x="6057" y="2770"/>
                  </a:cubicBezTo>
                  <a:lnTo>
                    <a:pt x="6095" y="2740"/>
                  </a:lnTo>
                  <a:lnTo>
                    <a:pt x="6095" y="2740"/>
                  </a:lnTo>
                  <a:cubicBezTo>
                    <a:pt x="5930" y="2889"/>
                    <a:pt x="5730" y="2999"/>
                    <a:pt x="5544" y="3118"/>
                  </a:cubicBezTo>
                  <a:cubicBezTo>
                    <a:pt x="5353" y="3232"/>
                    <a:pt x="5158" y="3364"/>
                    <a:pt x="5013" y="3542"/>
                  </a:cubicBezTo>
                  <a:cubicBezTo>
                    <a:pt x="4967" y="3597"/>
                    <a:pt x="4929" y="3657"/>
                    <a:pt x="4895" y="3720"/>
                  </a:cubicBezTo>
                  <a:cubicBezTo>
                    <a:pt x="4861" y="3788"/>
                    <a:pt x="4840" y="3856"/>
                    <a:pt x="4827" y="3932"/>
                  </a:cubicBezTo>
                  <a:lnTo>
                    <a:pt x="4827" y="3941"/>
                  </a:lnTo>
                  <a:cubicBezTo>
                    <a:pt x="4818" y="4013"/>
                    <a:pt x="4827" y="4081"/>
                    <a:pt x="4848" y="4149"/>
                  </a:cubicBezTo>
                  <a:cubicBezTo>
                    <a:pt x="4874" y="4208"/>
                    <a:pt x="4907" y="4267"/>
                    <a:pt x="4954" y="4314"/>
                  </a:cubicBezTo>
                  <a:cubicBezTo>
                    <a:pt x="5001" y="4365"/>
                    <a:pt x="5060" y="4395"/>
                    <a:pt x="5128" y="4403"/>
                  </a:cubicBezTo>
                  <a:cubicBezTo>
                    <a:pt x="5140" y="4404"/>
                    <a:pt x="5152" y="4405"/>
                    <a:pt x="5164" y="4405"/>
                  </a:cubicBezTo>
                  <a:cubicBezTo>
                    <a:pt x="5203" y="4405"/>
                    <a:pt x="5241" y="4399"/>
                    <a:pt x="5276" y="4386"/>
                  </a:cubicBezTo>
                  <a:cubicBezTo>
                    <a:pt x="5285" y="4382"/>
                    <a:pt x="5298" y="4378"/>
                    <a:pt x="5306" y="4369"/>
                  </a:cubicBezTo>
                  <a:lnTo>
                    <a:pt x="5340" y="4352"/>
                  </a:lnTo>
                  <a:cubicBezTo>
                    <a:pt x="5357" y="4344"/>
                    <a:pt x="5370" y="4335"/>
                    <a:pt x="5387" y="4322"/>
                  </a:cubicBezTo>
                  <a:cubicBezTo>
                    <a:pt x="5446" y="4276"/>
                    <a:pt x="5501" y="4221"/>
                    <a:pt x="5552" y="4165"/>
                  </a:cubicBezTo>
                  <a:cubicBezTo>
                    <a:pt x="5603" y="4110"/>
                    <a:pt x="5650" y="4059"/>
                    <a:pt x="5696" y="4004"/>
                  </a:cubicBezTo>
                  <a:cubicBezTo>
                    <a:pt x="5883" y="3784"/>
                    <a:pt x="6040" y="3542"/>
                    <a:pt x="6167" y="3283"/>
                  </a:cubicBezTo>
                  <a:cubicBezTo>
                    <a:pt x="6205" y="3211"/>
                    <a:pt x="6235" y="3139"/>
                    <a:pt x="6269" y="3063"/>
                  </a:cubicBezTo>
                  <a:lnTo>
                    <a:pt x="6303" y="3033"/>
                  </a:lnTo>
                  <a:cubicBezTo>
                    <a:pt x="6354" y="2986"/>
                    <a:pt x="6400" y="2927"/>
                    <a:pt x="6439" y="2863"/>
                  </a:cubicBezTo>
                  <a:lnTo>
                    <a:pt x="6451" y="2825"/>
                  </a:lnTo>
                  <a:cubicBezTo>
                    <a:pt x="6451" y="2821"/>
                    <a:pt x="6451" y="2812"/>
                    <a:pt x="6451" y="2808"/>
                  </a:cubicBezTo>
                  <a:cubicBezTo>
                    <a:pt x="6477" y="2791"/>
                    <a:pt x="6502" y="2774"/>
                    <a:pt x="6528" y="2757"/>
                  </a:cubicBezTo>
                  <a:cubicBezTo>
                    <a:pt x="6608" y="2702"/>
                    <a:pt x="6693" y="2656"/>
                    <a:pt x="6778" y="2609"/>
                  </a:cubicBezTo>
                  <a:lnTo>
                    <a:pt x="6812" y="2592"/>
                  </a:lnTo>
                  <a:lnTo>
                    <a:pt x="6812" y="2592"/>
                  </a:lnTo>
                  <a:cubicBezTo>
                    <a:pt x="6804" y="2595"/>
                    <a:pt x="6801" y="2597"/>
                    <a:pt x="6801" y="2597"/>
                  </a:cubicBezTo>
                  <a:cubicBezTo>
                    <a:pt x="6800" y="2597"/>
                    <a:pt x="6821" y="2587"/>
                    <a:pt x="6825" y="2583"/>
                  </a:cubicBezTo>
                  <a:lnTo>
                    <a:pt x="6892" y="2550"/>
                  </a:lnTo>
                  <a:cubicBezTo>
                    <a:pt x="6939" y="2528"/>
                    <a:pt x="6986" y="2511"/>
                    <a:pt x="7032" y="2494"/>
                  </a:cubicBezTo>
                  <a:lnTo>
                    <a:pt x="7045" y="2486"/>
                  </a:lnTo>
                  <a:cubicBezTo>
                    <a:pt x="7141" y="2490"/>
                    <a:pt x="7236" y="2492"/>
                    <a:pt x="7331" y="2492"/>
                  </a:cubicBezTo>
                  <a:cubicBezTo>
                    <a:pt x="7427" y="2492"/>
                    <a:pt x="7522" y="2490"/>
                    <a:pt x="7618" y="2486"/>
                  </a:cubicBezTo>
                  <a:cubicBezTo>
                    <a:pt x="7859" y="2473"/>
                    <a:pt x="8097" y="2439"/>
                    <a:pt x="8330" y="2388"/>
                  </a:cubicBezTo>
                  <a:cubicBezTo>
                    <a:pt x="8445" y="2367"/>
                    <a:pt x="8555" y="2337"/>
                    <a:pt x="8665" y="2304"/>
                  </a:cubicBezTo>
                  <a:cubicBezTo>
                    <a:pt x="8780" y="2261"/>
                    <a:pt x="8894" y="2210"/>
                    <a:pt x="8996" y="2142"/>
                  </a:cubicBezTo>
                  <a:cubicBezTo>
                    <a:pt x="9043" y="2113"/>
                    <a:pt x="9090" y="2083"/>
                    <a:pt x="9136" y="2053"/>
                  </a:cubicBezTo>
                  <a:cubicBezTo>
                    <a:pt x="9245" y="1974"/>
                    <a:pt x="9178" y="1816"/>
                    <a:pt x="9064" y="1816"/>
                  </a:cubicBezTo>
                  <a:cubicBezTo>
                    <a:pt x="9049" y="1816"/>
                    <a:pt x="9033" y="1818"/>
                    <a:pt x="9017" y="1824"/>
                  </a:cubicBezTo>
                  <a:cubicBezTo>
                    <a:pt x="8911" y="1862"/>
                    <a:pt x="8801" y="1888"/>
                    <a:pt x="8691" y="1918"/>
                  </a:cubicBezTo>
                  <a:cubicBezTo>
                    <a:pt x="8585" y="1951"/>
                    <a:pt x="8479" y="1985"/>
                    <a:pt x="8368" y="2015"/>
                  </a:cubicBezTo>
                  <a:lnTo>
                    <a:pt x="8288" y="2036"/>
                  </a:lnTo>
                  <a:lnTo>
                    <a:pt x="8250" y="2045"/>
                  </a:lnTo>
                  <a:lnTo>
                    <a:pt x="8229" y="2049"/>
                  </a:lnTo>
                  <a:lnTo>
                    <a:pt x="8199" y="2053"/>
                  </a:lnTo>
                  <a:lnTo>
                    <a:pt x="8161" y="2062"/>
                  </a:lnTo>
                  <a:lnTo>
                    <a:pt x="8072" y="2079"/>
                  </a:lnTo>
                  <a:cubicBezTo>
                    <a:pt x="7961" y="2096"/>
                    <a:pt x="7847" y="2108"/>
                    <a:pt x="7736" y="2117"/>
                  </a:cubicBezTo>
                  <a:cubicBezTo>
                    <a:pt x="7584" y="2130"/>
                    <a:pt x="7432" y="2135"/>
                    <a:pt x="7280" y="2135"/>
                  </a:cubicBezTo>
                  <a:cubicBezTo>
                    <a:pt x="7233" y="2135"/>
                    <a:pt x="7186" y="2135"/>
                    <a:pt x="7138" y="2134"/>
                  </a:cubicBezTo>
                  <a:cubicBezTo>
                    <a:pt x="7109" y="2125"/>
                    <a:pt x="7075" y="2117"/>
                    <a:pt x="7041" y="2108"/>
                  </a:cubicBezTo>
                  <a:lnTo>
                    <a:pt x="7024" y="2100"/>
                  </a:lnTo>
                  <a:lnTo>
                    <a:pt x="7020" y="2100"/>
                  </a:lnTo>
                  <a:lnTo>
                    <a:pt x="6969" y="2083"/>
                  </a:lnTo>
                  <a:cubicBezTo>
                    <a:pt x="6905" y="2057"/>
                    <a:pt x="6846" y="2032"/>
                    <a:pt x="6786" y="1998"/>
                  </a:cubicBezTo>
                  <a:cubicBezTo>
                    <a:pt x="6757" y="1981"/>
                    <a:pt x="6727" y="1968"/>
                    <a:pt x="6697" y="1951"/>
                  </a:cubicBezTo>
                  <a:lnTo>
                    <a:pt x="6659" y="1926"/>
                  </a:lnTo>
                  <a:lnTo>
                    <a:pt x="6642" y="1913"/>
                  </a:lnTo>
                  <a:lnTo>
                    <a:pt x="6642" y="1913"/>
                  </a:lnTo>
                  <a:cubicBezTo>
                    <a:pt x="6650" y="1919"/>
                    <a:pt x="6652" y="1921"/>
                    <a:pt x="6652" y="1921"/>
                  </a:cubicBezTo>
                  <a:cubicBezTo>
                    <a:pt x="6652" y="1921"/>
                    <a:pt x="6647" y="1918"/>
                    <a:pt x="6642" y="1913"/>
                  </a:cubicBezTo>
                  <a:lnTo>
                    <a:pt x="6642" y="1913"/>
                  </a:lnTo>
                  <a:lnTo>
                    <a:pt x="6642" y="1913"/>
                  </a:lnTo>
                  <a:lnTo>
                    <a:pt x="6638" y="1896"/>
                  </a:lnTo>
                  <a:cubicBezTo>
                    <a:pt x="6634" y="1871"/>
                    <a:pt x="6625" y="1850"/>
                    <a:pt x="6617" y="1824"/>
                  </a:cubicBezTo>
                  <a:cubicBezTo>
                    <a:pt x="6604" y="1778"/>
                    <a:pt x="6587" y="1731"/>
                    <a:pt x="6574" y="1684"/>
                  </a:cubicBezTo>
                  <a:cubicBezTo>
                    <a:pt x="6545" y="1595"/>
                    <a:pt x="6515" y="1506"/>
                    <a:pt x="6481" y="1417"/>
                  </a:cubicBezTo>
                  <a:cubicBezTo>
                    <a:pt x="6417" y="1235"/>
                    <a:pt x="6350" y="1057"/>
                    <a:pt x="6277" y="883"/>
                  </a:cubicBezTo>
                  <a:cubicBezTo>
                    <a:pt x="6205" y="700"/>
                    <a:pt x="6125" y="522"/>
                    <a:pt x="6036" y="352"/>
                  </a:cubicBezTo>
                  <a:cubicBezTo>
                    <a:pt x="5951" y="183"/>
                    <a:pt x="5794" y="60"/>
                    <a:pt x="5612" y="13"/>
                  </a:cubicBezTo>
                  <a:cubicBezTo>
                    <a:pt x="5576" y="5"/>
                    <a:pt x="5539" y="0"/>
                    <a:pt x="5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8"/>
            <p:cNvSpPr/>
            <p:nvPr/>
          </p:nvSpPr>
          <p:spPr>
            <a:xfrm>
              <a:off x="8633907" y="626750"/>
              <a:ext cx="3872" cy="1261"/>
            </a:xfrm>
            <a:custGeom>
              <a:avLst/>
              <a:gdLst/>
              <a:ahLst/>
              <a:cxnLst/>
              <a:rect l="l" t="t" r="r" b="b"/>
              <a:pathLst>
                <a:path w="43" h="14" extrusionOk="0">
                  <a:moveTo>
                    <a:pt x="0" y="1"/>
                  </a:moveTo>
                  <a:lnTo>
                    <a:pt x="43" y="13"/>
                  </a:lnTo>
                  <a:lnTo>
                    <a:pt x="43" y="13"/>
                  </a:lnTo>
                  <a:lnTo>
                    <a:pt x="17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8"/>
            <p:cNvSpPr/>
            <p:nvPr/>
          </p:nvSpPr>
          <p:spPr>
            <a:xfrm>
              <a:off x="8957381" y="758500"/>
              <a:ext cx="90" cy="9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8"/>
            <p:cNvSpPr/>
            <p:nvPr/>
          </p:nvSpPr>
          <p:spPr>
            <a:xfrm>
              <a:off x="8864625" y="1050726"/>
              <a:ext cx="6214" cy="4323"/>
            </a:xfrm>
            <a:custGeom>
              <a:avLst/>
              <a:gdLst/>
              <a:ahLst/>
              <a:cxnLst/>
              <a:rect l="l" t="t" r="r" b="b"/>
              <a:pathLst>
                <a:path w="69" h="48" extrusionOk="0">
                  <a:moveTo>
                    <a:pt x="68" y="4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8"/>
            <p:cNvSpPr/>
            <p:nvPr/>
          </p:nvSpPr>
          <p:spPr>
            <a:xfrm>
              <a:off x="8017936" y="-570250"/>
              <a:ext cx="893346" cy="857504"/>
            </a:xfrm>
            <a:custGeom>
              <a:avLst/>
              <a:gdLst/>
              <a:ahLst/>
              <a:cxnLst/>
              <a:rect l="l" t="t" r="r" b="b"/>
              <a:pathLst>
                <a:path w="9920" h="9522" extrusionOk="0">
                  <a:moveTo>
                    <a:pt x="9847" y="1"/>
                  </a:moveTo>
                  <a:cubicBezTo>
                    <a:pt x="9833" y="1"/>
                    <a:pt x="9820" y="5"/>
                    <a:pt x="9809" y="17"/>
                  </a:cubicBezTo>
                  <a:cubicBezTo>
                    <a:pt x="9724" y="106"/>
                    <a:pt x="9644" y="199"/>
                    <a:pt x="9572" y="297"/>
                  </a:cubicBezTo>
                  <a:cubicBezTo>
                    <a:pt x="9495" y="395"/>
                    <a:pt x="9423" y="492"/>
                    <a:pt x="9343" y="590"/>
                  </a:cubicBezTo>
                  <a:cubicBezTo>
                    <a:pt x="9190" y="781"/>
                    <a:pt x="9033" y="967"/>
                    <a:pt x="8872" y="1154"/>
                  </a:cubicBezTo>
                  <a:cubicBezTo>
                    <a:pt x="8550" y="1527"/>
                    <a:pt x="8219" y="1883"/>
                    <a:pt x="7875" y="2231"/>
                  </a:cubicBezTo>
                  <a:cubicBezTo>
                    <a:pt x="7532" y="2579"/>
                    <a:pt x="7175" y="2922"/>
                    <a:pt x="6806" y="3249"/>
                  </a:cubicBezTo>
                  <a:cubicBezTo>
                    <a:pt x="6437" y="3580"/>
                    <a:pt x="6064" y="3894"/>
                    <a:pt x="5682" y="4195"/>
                  </a:cubicBezTo>
                  <a:cubicBezTo>
                    <a:pt x="5296" y="4496"/>
                    <a:pt x="4902" y="4793"/>
                    <a:pt x="4499" y="5077"/>
                  </a:cubicBezTo>
                  <a:cubicBezTo>
                    <a:pt x="4474" y="5090"/>
                    <a:pt x="4452" y="5107"/>
                    <a:pt x="4427" y="5124"/>
                  </a:cubicBezTo>
                  <a:cubicBezTo>
                    <a:pt x="4418" y="5103"/>
                    <a:pt x="4406" y="5081"/>
                    <a:pt x="4389" y="5060"/>
                  </a:cubicBezTo>
                  <a:cubicBezTo>
                    <a:pt x="4440" y="4975"/>
                    <a:pt x="4461" y="4873"/>
                    <a:pt x="4452" y="4776"/>
                  </a:cubicBezTo>
                  <a:cubicBezTo>
                    <a:pt x="4444" y="4661"/>
                    <a:pt x="4427" y="4547"/>
                    <a:pt x="4397" y="4437"/>
                  </a:cubicBezTo>
                  <a:cubicBezTo>
                    <a:pt x="4346" y="4208"/>
                    <a:pt x="4270" y="3987"/>
                    <a:pt x="4168" y="3775"/>
                  </a:cubicBezTo>
                  <a:cubicBezTo>
                    <a:pt x="3965" y="3347"/>
                    <a:pt x="3676" y="2965"/>
                    <a:pt x="3320" y="2655"/>
                  </a:cubicBezTo>
                  <a:cubicBezTo>
                    <a:pt x="3222" y="2570"/>
                    <a:pt x="3116" y="2490"/>
                    <a:pt x="3010" y="2418"/>
                  </a:cubicBezTo>
                  <a:cubicBezTo>
                    <a:pt x="2900" y="2337"/>
                    <a:pt x="2781" y="2269"/>
                    <a:pt x="2662" y="2210"/>
                  </a:cubicBezTo>
                  <a:cubicBezTo>
                    <a:pt x="2656" y="2208"/>
                    <a:pt x="2649" y="2207"/>
                    <a:pt x="2643" y="2207"/>
                  </a:cubicBezTo>
                  <a:cubicBezTo>
                    <a:pt x="2582" y="2207"/>
                    <a:pt x="2550" y="2290"/>
                    <a:pt x="2607" y="2329"/>
                  </a:cubicBezTo>
                  <a:lnTo>
                    <a:pt x="2599" y="2324"/>
                  </a:lnTo>
                  <a:lnTo>
                    <a:pt x="2599" y="2324"/>
                  </a:lnTo>
                  <a:cubicBezTo>
                    <a:pt x="2692" y="2375"/>
                    <a:pt x="2794" y="2430"/>
                    <a:pt x="2883" y="2490"/>
                  </a:cubicBezTo>
                  <a:cubicBezTo>
                    <a:pt x="2976" y="2553"/>
                    <a:pt x="3070" y="2621"/>
                    <a:pt x="3159" y="2693"/>
                  </a:cubicBezTo>
                  <a:cubicBezTo>
                    <a:pt x="3333" y="2833"/>
                    <a:pt x="3494" y="2995"/>
                    <a:pt x="3638" y="3168"/>
                  </a:cubicBezTo>
                  <a:cubicBezTo>
                    <a:pt x="3922" y="3520"/>
                    <a:pt x="4134" y="3923"/>
                    <a:pt x="4257" y="4360"/>
                  </a:cubicBezTo>
                  <a:cubicBezTo>
                    <a:pt x="4291" y="4475"/>
                    <a:pt x="4321" y="4594"/>
                    <a:pt x="4342" y="4717"/>
                  </a:cubicBezTo>
                  <a:cubicBezTo>
                    <a:pt x="4355" y="4789"/>
                    <a:pt x="4355" y="4869"/>
                    <a:pt x="4342" y="4941"/>
                  </a:cubicBezTo>
                  <a:cubicBezTo>
                    <a:pt x="4338" y="4933"/>
                    <a:pt x="4334" y="4924"/>
                    <a:pt x="4325" y="4916"/>
                  </a:cubicBezTo>
                  <a:cubicBezTo>
                    <a:pt x="4245" y="4772"/>
                    <a:pt x="4130" y="4644"/>
                    <a:pt x="3994" y="4543"/>
                  </a:cubicBezTo>
                  <a:cubicBezTo>
                    <a:pt x="3859" y="4432"/>
                    <a:pt x="3710" y="4331"/>
                    <a:pt x="3562" y="4242"/>
                  </a:cubicBezTo>
                  <a:cubicBezTo>
                    <a:pt x="3405" y="4144"/>
                    <a:pt x="3252" y="4055"/>
                    <a:pt x="3091" y="3966"/>
                  </a:cubicBezTo>
                  <a:cubicBezTo>
                    <a:pt x="2777" y="3796"/>
                    <a:pt x="2455" y="3648"/>
                    <a:pt x="2120" y="3525"/>
                  </a:cubicBezTo>
                  <a:cubicBezTo>
                    <a:pt x="1806" y="3406"/>
                    <a:pt x="1479" y="3313"/>
                    <a:pt x="1140" y="3308"/>
                  </a:cubicBezTo>
                  <a:cubicBezTo>
                    <a:pt x="1133" y="3308"/>
                    <a:pt x="1126" y="3308"/>
                    <a:pt x="1119" y="3308"/>
                  </a:cubicBezTo>
                  <a:cubicBezTo>
                    <a:pt x="798" y="3308"/>
                    <a:pt x="464" y="3402"/>
                    <a:pt x="211" y="3610"/>
                  </a:cubicBezTo>
                  <a:cubicBezTo>
                    <a:pt x="147" y="3660"/>
                    <a:pt x="92" y="3716"/>
                    <a:pt x="41" y="3779"/>
                  </a:cubicBezTo>
                  <a:cubicBezTo>
                    <a:pt x="0" y="3829"/>
                    <a:pt x="46" y="3889"/>
                    <a:pt x="93" y="3889"/>
                  </a:cubicBezTo>
                  <a:cubicBezTo>
                    <a:pt x="109" y="3889"/>
                    <a:pt x="126" y="3882"/>
                    <a:pt x="139" y="3864"/>
                  </a:cubicBezTo>
                  <a:cubicBezTo>
                    <a:pt x="338" y="3610"/>
                    <a:pt x="656" y="3474"/>
                    <a:pt x="974" y="3444"/>
                  </a:cubicBezTo>
                  <a:cubicBezTo>
                    <a:pt x="1025" y="3440"/>
                    <a:pt x="1075" y="3437"/>
                    <a:pt x="1125" y="3437"/>
                  </a:cubicBezTo>
                  <a:cubicBezTo>
                    <a:pt x="1402" y="3437"/>
                    <a:pt x="1679" y="3503"/>
                    <a:pt x="1941" y="3593"/>
                  </a:cubicBezTo>
                  <a:cubicBezTo>
                    <a:pt x="2277" y="3711"/>
                    <a:pt x="2607" y="3856"/>
                    <a:pt x="2921" y="4025"/>
                  </a:cubicBezTo>
                  <a:cubicBezTo>
                    <a:pt x="3082" y="4106"/>
                    <a:pt x="3239" y="4195"/>
                    <a:pt x="3396" y="4288"/>
                  </a:cubicBezTo>
                  <a:cubicBezTo>
                    <a:pt x="3545" y="4381"/>
                    <a:pt x="3697" y="4475"/>
                    <a:pt x="3837" y="4581"/>
                  </a:cubicBezTo>
                  <a:cubicBezTo>
                    <a:pt x="3965" y="4670"/>
                    <a:pt x="4075" y="4776"/>
                    <a:pt x="4168" y="4903"/>
                  </a:cubicBezTo>
                  <a:lnTo>
                    <a:pt x="4071" y="4861"/>
                  </a:lnTo>
                  <a:cubicBezTo>
                    <a:pt x="3799" y="4750"/>
                    <a:pt x="3524" y="4666"/>
                    <a:pt x="3244" y="4602"/>
                  </a:cubicBezTo>
                  <a:cubicBezTo>
                    <a:pt x="2964" y="4534"/>
                    <a:pt x="2679" y="4492"/>
                    <a:pt x="2395" y="4475"/>
                  </a:cubicBezTo>
                  <a:cubicBezTo>
                    <a:pt x="2249" y="4464"/>
                    <a:pt x="2104" y="4459"/>
                    <a:pt x="1959" y="4459"/>
                  </a:cubicBezTo>
                  <a:cubicBezTo>
                    <a:pt x="1814" y="4459"/>
                    <a:pt x="1670" y="4464"/>
                    <a:pt x="1526" y="4475"/>
                  </a:cubicBezTo>
                  <a:cubicBezTo>
                    <a:pt x="1386" y="4483"/>
                    <a:pt x="1242" y="4500"/>
                    <a:pt x="1097" y="4521"/>
                  </a:cubicBezTo>
                  <a:lnTo>
                    <a:pt x="991" y="4543"/>
                  </a:lnTo>
                  <a:cubicBezTo>
                    <a:pt x="953" y="4547"/>
                    <a:pt x="919" y="4551"/>
                    <a:pt x="885" y="4564"/>
                  </a:cubicBezTo>
                  <a:cubicBezTo>
                    <a:pt x="843" y="4577"/>
                    <a:pt x="809" y="4606"/>
                    <a:pt x="788" y="4644"/>
                  </a:cubicBezTo>
                  <a:cubicBezTo>
                    <a:pt x="771" y="4683"/>
                    <a:pt x="779" y="4734"/>
                    <a:pt x="809" y="4763"/>
                  </a:cubicBezTo>
                  <a:cubicBezTo>
                    <a:pt x="828" y="4779"/>
                    <a:pt x="854" y="4788"/>
                    <a:pt x="878" y="4788"/>
                  </a:cubicBezTo>
                  <a:cubicBezTo>
                    <a:pt x="886" y="4788"/>
                    <a:pt x="895" y="4787"/>
                    <a:pt x="902" y="4784"/>
                  </a:cubicBezTo>
                  <a:cubicBezTo>
                    <a:pt x="940" y="4780"/>
                    <a:pt x="970" y="4746"/>
                    <a:pt x="970" y="4708"/>
                  </a:cubicBezTo>
                  <a:cubicBezTo>
                    <a:pt x="970" y="4695"/>
                    <a:pt x="966" y="4687"/>
                    <a:pt x="957" y="4678"/>
                  </a:cubicBezTo>
                  <a:lnTo>
                    <a:pt x="966" y="4678"/>
                  </a:lnTo>
                  <a:lnTo>
                    <a:pt x="987" y="4674"/>
                  </a:lnTo>
                  <a:lnTo>
                    <a:pt x="1038" y="4666"/>
                  </a:lnTo>
                  <a:lnTo>
                    <a:pt x="1140" y="4649"/>
                  </a:lnTo>
                  <a:cubicBezTo>
                    <a:pt x="1271" y="4627"/>
                    <a:pt x="1403" y="4615"/>
                    <a:pt x="1534" y="4606"/>
                  </a:cubicBezTo>
                  <a:cubicBezTo>
                    <a:pt x="1687" y="4594"/>
                    <a:pt x="1842" y="4587"/>
                    <a:pt x="1997" y="4587"/>
                  </a:cubicBezTo>
                  <a:cubicBezTo>
                    <a:pt x="2107" y="4587"/>
                    <a:pt x="2218" y="4591"/>
                    <a:pt x="2327" y="4598"/>
                  </a:cubicBezTo>
                  <a:cubicBezTo>
                    <a:pt x="2595" y="4615"/>
                    <a:pt x="2858" y="4649"/>
                    <a:pt x="3121" y="4704"/>
                  </a:cubicBezTo>
                  <a:cubicBezTo>
                    <a:pt x="3379" y="4755"/>
                    <a:pt x="3634" y="4823"/>
                    <a:pt x="3884" y="4912"/>
                  </a:cubicBezTo>
                  <a:cubicBezTo>
                    <a:pt x="3948" y="4933"/>
                    <a:pt x="4011" y="4954"/>
                    <a:pt x="4075" y="4980"/>
                  </a:cubicBezTo>
                  <a:cubicBezTo>
                    <a:pt x="4130" y="4996"/>
                    <a:pt x="4185" y="5022"/>
                    <a:pt x="4236" y="5047"/>
                  </a:cubicBezTo>
                  <a:cubicBezTo>
                    <a:pt x="4249" y="5056"/>
                    <a:pt x="4257" y="5060"/>
                    <a:pt x="4270" y="5069"/>
                  </a:cubicBezTo>
                  <a:lnTo>
                    <a:pt x="4274" y="5086"/>
                  </a:lnTo>
                  <a:cubicBezTo>
                    <a:pt x="4270" y="5098"/>
                    <a:pt x="4266" y="5107"/>
                    <a:pt x="4262" y="5119"/>
                  </a:cubicBezTo>
                  <a:cubicBezTo>
                    <a:pt x="4245" y="5149"/>
                    <a:pt x="4228" y="5183"/>
                    <a:pt x="4206" y="5213"/>
                  </a:cubicBezTo>
                  <a:cubicBezTo>
                    <a:pt x="4172" y="5272"/>
                    <a:pt x="4139" y="5332"/>
                    <a:pt x="4100" y="5391"/>
                  </a:cubicBezTo>
                  <a:cubicBezTo>
                    <a:pt x="4028" y="5505"/>
                    <a:pt x="3948" y="5616"/>
                    <a:pt x="3863" y="5722"/>
                  </a:cubicBezTo>
                  <a:cubicBezTo>
                    <a:pt x="3689" y="5938"/>
                    <a:pt x="3490" y="6133"/>
                    <a:pt x="3273" y="6303"/>
                  </a:cubicBezTo>
                  <a:cubicBezTo>
                    <a:pt x="3057" y="6472"/>
                    <a:pt x="2824" y="6617"/>
                    <a:pt x="2578" y="6740"/>
                  </a:cubicBezTo>
                  <a:cubicBezTo>
                    <a:pt x="2327" y="6858"/>
                    <a:pt x="2060" y="6952"/>
                    <a:pt x="1789" y="7015"/>
                  </a:cubicBezTo>
                  <a:lnTo>
                    <a:pt x="1700" y="7037"/>
                  </a:lnTo>
                  <a:lnTo>
                    <a:pt x="1687" y="7037"/>
                  </a:lnTo>
                  <a:cubicBezTo>
                    <a:pt x="1687" y="7015"/>
                    <a:pt x="1678" y="6994"/>
                    <a:pt x="1670" y="6977"/>
                  </a:cubicBezTo>
                  <a:cubicBezTo>
                    <a:pt x="1642" y="6930"/>
                    <a:pt x="1592" y="6904"/>
                    <a:pt x="1541" y="6904"/>
                  </a:cubicBezTo>
                  <a:cubicBezTo>
                    <a:pt x="1523" y="6904"/>
                    <a:pt x="1505" y="6907"/>
                    <a:pt x="1488" y="6914"/>
                  </a:cubicBezTo>
                  <a:cubicBezTo>
                    <a:pt x="1437" y="6931"/>
                    <a:pt x="1407" y="6981"/>
                    <a:pt x="1411" y="7037"/>
                  </a:cubicBezTo>
                  <a:cubicBezTo>
                    <a:pt x="1411" y="7049"/>
                    <a:pt x="1411" y="7062"/>
                    <a:pt x="1411" y="7075"/>
                  </a:cubicBezTo>
                  <a:cubicBezTo>
                    <a:pt x="1430" y="7131"/>
                    <a:pt x="1488" y="7170"/>
                    <a:pt x="1548" y="7170"/>
                  </a:cubicBezTo>
                  <a:cubicBezTo>
                    <a:pt x="1556" y="7170"/>
                    <a:pt x="1564" y="7170"/>
                    <a:pt x="1572" y="7168"/>
                  </a:cubicBezTo>
                  <a:cubicBezTo>
                    <a:pt x="1581" y="7168"/>
                    <a:pt x="1594" y="7172"/>
                    <a:pt x="1606" y="7172"/>
                  </a:cubicBezTo>
                  <a:cubicBezTo>
                    <a:pt x="1640" y="7172"/>
                    <a:pt x="1674" y="7168"/>
                    <a:pt x="1712" y="7160"/>
                  </a:cubicBezTo>
                  <a:cubicBezTo>
                    <a:pt x="1751" y="7151"/>
                    <a:pt x="1793" y="7143"/>
                    <a:pt x="1831" y="7134"/>
                  </a:cubicBezTo>
                  <a:cubicBezTo>
                    <a:pt x="1984" y="7100"/>
                    <a:pt x="2132" y="7054"/>
                    <a:pt x="2277" y="7003"/>
                  </a:cubicBezTo>
                  <a:cubicBezTo>
                    <a:pt x="2573" y="6888"/>
                    <a:pt x="2849" y="6744"/>
                    <a:pt x="3108" y="6562"/>
                  </a:cubicBezTo>
                  <a:cubicBezTo>
                    <a:pt x="3367" y="6383"/>
                    <a:pt x="3600" y="6176"/>
                    <a:pt x="3808" y="5938"/>
                  </a:cubicBezTo>
                  <a:cubicBezTo>
                    <a:pt x="4007" y="5722"/>
                    <a:pt x="4172" y="5476"/>
                    <a:pt x="4308" y="5213"/>
                  </a:cubicBezTo>
                  <a:cubicBezTo>
                    <a:pt x="4317" y="5255"/>
                    <a:pt x="4317" y="5298"/>
                    <a:pt x="4312" y="5340"/>
                  </a:cubicBezTo>
                  <a:cubicBezTo>
                    <a:pt x="4312" y="5349"/>
                    <a:pt x="4308" y="5353"/>
                    <a:pt x="4304" y="5361"/>
                  </a:cubicBezTo>
                  <a:cubicBezTo>
                    <a:pt x="4274" y="5412"/>
                    <a:pt x="4249" y="5472"/>
                    <a:pt x="4219" y="5527"/>
                  </a:cubicBezTo>
                  <a:cubicBezTo>
                    <a:pt x="4164" y="5637"/>
                    <a:pt x="4109" y="5751"/>
                    <a:pt x="4049" y="5862"/>
                  </a:cubicBezTo>
                  <a:cubicBezTo>
                    <a:pt x="3935" y="6087"/>
                    <a:pt x="3820" y="6316"/>
                    <a:pt x="3702" y="6540"/>
                  </a:cubicBezTo>
                  <a:cubicBezTo>
                    <a:pt x="3485" y="6960"/>
                    <a:pt x="3273" y="7389"/>
                    <a:pt x="2947" y="7736"/>
                  </a:cubicBezTo>
                  <a:cubicBezTo>
                    <a:pt x="2862" y="7830"/>
                    <a:pt x="2764" y="7910"/>
                    <a:pt x="2662" y="7987"/>
                  </a:cubicBezTo>
                  <a:cubicBezTo>
                    <a:pt x="2612" y="8021"/>
                    <a:pt x="2561" y="8050"/>
                    <a:pt x="2506" y="8080"/>
                  </a:cubicBezTo>
                  <a:cubicBezTo>
                    <a:pt x="2484" y="8088"/>
                    <a:pt x="2467" y="8097"/>
                    <a:pt x="2446" y="8101"/>
                  </a:cubicBezTo>
                  <a:cubicBezTo>
                    <a:pt x="2455" y="8084"/>
                    <a:pt x="2463" y="8063"/>
                    <a:pt x="2467" y="8046"/>
                  </a:cubicBezTo>
                  <a:cubicBezTo>
                    <a:pt x="2480" y="8012"/>
                    <a:pt x="2467" y="7978"/>
                    <a:pt x="2438" y="7961"/>
                  </a:cubicBezTo>
                  <a:cubicBezTo>
                    <a:pt x="2430" y="7958"/>
                    <a:pt x="2422" y="7956"/>
                    <a:pt x="2413" y="7956"/>
                  </a:cubicBezTo>
                  <a:cubicBezTo>
                    <a:pt x="2390" y="7956"/>
                    <a:pt x="2365" y="7969"/>
                    <a:pt x="2353" y="7991"/>
                  </a:cubicBezTo>
                  <a:cubicBezTo>
                    <a:pt x="2332" y="8055"/>
                    <a:pt x="2306" y="8118"/>
                    <a:pt x="2285" y="8182"/>
                  </a:cubicBezTo>
                  <a:cubicBezTo>
                    <a:pt x="2277" y="8207"/>
                    <a:pt x="2281" y="8233"/>
                    <a:pt x="2298" y="8250"/>
                  </a:cubicBezTo>
                  <a:cubicBezTo>
                    <a:pt x="2308" y="8266"/>
                    <a:pt x="2328" y="8272"/>
                    <a:pt x="2346" y="8272"/>
                  </a:cubicBezTo>
                  <a:cubicBezTo>
                    <a:pt x="2351" y="8272"/>
                    <a:pt x="2357" y="8272"/>
                    <a:pt x="2361" y="8271"/>
                  </a:cubicBezTo>
                  <a:cubicBezTo>
                    <a:pt x="2472" y="8224"/>
                    <a:pt x="2578" y="8165"/>
                    <a:pt x="2675" y="8097"/>
                  </a:cubicBezTo>
                  <a:cubicBezTo>
                    <a:pt x="2769" y="8029"/>
                    <a:pt x="2858" y="7957"/>
                    <a:pt x="2942" y="7876"/>
                  </a:cubicBezTo>
                  <a:cubicBezTo>
                    <a:pt x="3112" y="7707"/>
                    <a:pt x="3261" y="7520"/>
                    <a:pt x="3384" y="7317"/>
                  </a:cubicBezTo>
                  <a:cubicBezTo>
                    <a:pt x="3511" y="7113"/>
                    <a:pt x="3625" y="6897"/>
                    <a:pt x="3736" y="6685"/>
                  </a:cubicBezTo>
                  <a:cubicBezTo>
                    <a:pt x="3854" y="6460"/>
                    <a:pt x="3969" y="6231"/>
                    <a:pt x="4083" y="6002"/>
                  </a:cubicBezTo>
                  <a:cubicBezTo>
                    <a:pt x="4147" y="5883"/>
                    <a:pt x="4206" y="5764"/>
                    <a:pt x="4266" y="5645"/>
                  </a:cubicBezTo>
                  <a:lnTo>
                    <a:pt x="4266" y="5645"/>
                  </a:lnTo>
                  <a:cubicBezTo>
                    <a:pt x="4249" y="5726"/>
                    <a:pt x="4223" y="5807"/>
                    <a:pt x="4206" y="5891"/>
                  </a:cubicBezTo>
                  <a:cubicBezTo>
                    <a:pt x="4164" y="6053"/>
                    <a:pt x="4117" y="6214"/>
                    <a:pt x="4066" y="6375"/>
                  </a:cubicBezTo>
                  <a:cubicBezTo>
                    <a:pt x="3965" y="6702"/>
                    <a:pt x="3842" y="7020"/>
                    <a:pt x="3706" y="7333"/>
                  </a:cubicBezTo>
                  <a:cubicBezTo>
                    <a:pt x="3570" y="7643"/>
                    <a:pt x="3417" y="7948"/>
                    <a:pt x="3248" y="8241"/>
                  </a:cubicBezTo>
                  <a:cubicBezTo>
                    <a:pt x="3163" y="8390"/>
                    <a:pt x="3074" y="8534"/>
                    <a:pt x="2981" y="8674"/>
                  </a:cubicBezTo>
                  <a:cubicBezTo>
                    <a:pt x="2892" y="8814"/>
                    <a:pt x="2794" y="8949"/>
                    <a:pt x="2692" y="9081"/>
                  </a:cubicBezTo>
                  <a:cubicBezTo>
                    <a:pt x="2595" y="9195"/>
                    <a:pt x="2472" y="9289"/>
                    <a:pt x="2332" y="9340"/>
                  </a:cubicBezTo>
                  <a:cubicBezTo>
                    <a:pt x="2298" y="9352"/>
                    <a:pt x="2264" y="9357"/>
                    <a:pt x="2230" y="9357"/>
                  </a:cubicBezTo>
                  <a:cubicBezTo>
                    <a:pt x="2192" y="9357"/>
                    <a:pt x="2149" y="9365"/>
                    <a:pt x="2115" y="9382"/>
                  </a:cubicBezTo>
                  <a:cubicBezTo>
                    <a:pt x="2060" y="9412"/>
                    <a:pt x="2043" y="9488"/>
                    <a:pt x="2107" y="9514"/>
                  </a:cubicBezTo>
                  <a:cubicBezTo>
                    <a:pt x="2117" y="9519"/>
                    <a:pt x="2129" y="9522"/>
                    <a:pt x="2141" y="9522"/>
                  </a:cubicBezTo>
                  <a:cubicBezTo>
                    <a:pt x="2174" y="9522"/>
                    <a:pt x="2206" y="9500"/>
                    <a:pt x="2187" y="9463"/>
                  </a:cubicBezTo>
                  <a:lnTo>
                    <a:pt x="2187" y="9463"/>
                  </a:lnTo>
                  <a:lnTo>
                    <a:pt x="2234" y="9467"/>
                  </a:lnTo>
                  <a:cubicBezTo>
                    <a:pt x="2250" y="9469"/>
                    <a:pt x="2266" y="9469"/>
                    <a:pt x="2281" y="9469"/>
                  </a:cubicBezTo>
                  <a:cubicBezTo>
                    <a:pt x="2346" y="9469"/>
                    <a:pt x="2409" y="9455"/>
                    <a:pt x="2467" y="9425"/>
                  </a:cubicBezTo>
                  <a:cubicBezTo>
                    <a:pt x="2607" y="9357"/>
                    <a:pt x="2709" y="9225"/>
                    <a:pt x="2802" y="9098"/>
                  </a:cubicBezTo>
                  <a:cubicBezTo>
                    <a:pt x="2892" y="8971"/>
                    <a:pt x="2989" y="8822"/>
                    <a:pt x="3078" y="8682"/>
                  </a:cubicBezTo>
                  <a:cubicBezTo>
                    <a:pt x="3167" y="8547"/>
                    <a:pt x="3252" y="8398"/>
                    <a:pt x="3337" y="8250"/>
                  </a:cubicBezTo>
                  <a:cubicBezTo>
                    <a:pt x="3502" y="7957"/>
                    <a:pt x="3651" y="7652"/>
                    <a:pt x="3786" y="7342"/>
                  </a:cubicBezTo>
                  <a:cubicBezTo>
                    <a:pt x="3922" y="7032"/>
                    <a:pt x="4037" y="6718"/>
                    <a:pt x="4139" y="6396"/>
                  </a:cubicBezTo>
                  <a:cubicBezTo>
                    <a:pt x="4189" y="6235"/>
                    <a:pt x="4236" y="6074"/>
                    <a:pt x="4278" y="5913"/>
                  </a:cubicBezTo>
                  <a:cubicBezTo>
                    <a:pt x="4300" y="5828"/>
                    <a:pt x="4321" y="5747"/>
                    <a:pt x="4338" y="5662"/>
                  </a:cubicBezTo>
                  <a:cubicBezTo>
                    <a:pt x="4359" y="5582"/>
                    <a:pt x="4380" y="5501"/>
                    <a:pt x="4393" y="5416"/>
                  </a:cubicBezTo>
                  <a:cubicBezTo>
                    <a:pt x="4393" y="5404"/>
                    <a:pt x="4397" y="5391"/>
                    <a:pt x="4397" y="5378"/>
                  </a:cubicBezTo>
                  <a:cubicBezTo>
                    <a:pt x="4418" y="5336"/>
                    <a:pt x="4440" y="5293"/>
                    <a:pt x="4457" y="5251"/>
                  </a:cubicBezTo>
                  <a:cubicBezTo>
                    <a:pt x="4495" y="5302"/>
                    <a:pt x="4537" y="5357"/>
                    <a:pt x="4580" y="5408"/>
                  </a:cubicBezTo>
                  <a:cubicBezTo>
                    <a:pt x="4622" y="5459"/>
                    <a:pt x="4660" y="5518"/>
                    <a:pt x="4698" y="5578"/>
                  </a:cubicBezTo>
                  <a:cubicBezTo>
                    <a:pt x="4770" y="5692"/>
                    <a:pt x="4834" y="5811"/>
                    <a:pt x="4889" y="5934"/>
                  </a:cubicBezTo>
                  <a:cubicBezTo>
                    <a:pt x="5000" y="6188"/>
                    <a:pt x="5080" y="6456"/>
                    <a:pt x="5127" y="6727"/>
                  </a:cubicBezTo>
                  <a:cubicBezTo>
                    <a:pt x="5220" y="7287"/>
                    <a:pt x="5199" y="7859"/>
                    <a:pt x="5178" y="8424"/>
                  </a:cubicBezTo>
                  <a:cubicBezTo>
                    <a:pt x="5178" y="8555"/>
                    <a:pt x="5161" y="8682"/>
                    <a:pt x="5127" y="8809"/>
                  </a:cubicBezTo>
                  <a:lnTo>
                    <a:pt x="5127" y="8814"/>
                  </a:lnTo>
                  <a:lnTo>
                    <a:pt x="5127" y="8822"/>
                  </a:lnTo>
                  <a:lnTo>
                    <a:pt x="5114" y="8848"/>
                  </a:lnTo>
                  <a:cubicBezTo>
                    <a:pt x="5110" y="8860"/>
                    <a:pt x="5101" y="8877"/>
                    <a:pt x="5097" y="8890"/>
                  </a:cubicBezTo>
                  <a:cubicBezTo>
                    <a:pt x="5089" y="8903"/>
                    <a:pt x="5084" y="8920"/>
                    <a:pt x="5076" y="8932"/>
                  </a:cubicBezTo>
                  <a:lnTo>
                    <a:pt x="5063" y="8949"/>
                  </a:lnTo>
                  <a:lnTo>
                    <a:pt x="5055" y="8962"/>
                  </a:lnTo>
                  <a:cubicBezTo>
                    <a:pt x="5046" y="8975"/>
                    <a:pt x="5033" y="8988"/>
                    <a:pt x="5025" y="8996"/>
                  </a:cubicBezTo>
                  <a:lnTo>
                    <a:pt x="5012" y="9013"/>
                  </a:lnTo>
                  <a:cubicBezTo>
                    <a:pt x="5008" y="9013"/>
                    <a:pt x="5008" y="9017"/>
                    <a:pt x="5004" y="9017"/>
                  </a:cubicBezTo>
                  <a:lnTo>
                    <a:pt x="5000" y="9022"/>
                  </a:lnTo>
                  <a:cubicBezTo>
                    <a:pt x="4991" y="9030"/>
                    <a:pt x="4978" y="9039"/>
                    <a:pt x="4966" y="9047"/>
                  </a:cubicBezTo>
                  <a:lnTo>
                    <a:pt x="4961" y="9043"/>
                  </a:lnTo>
                  <a:cubicBezTo>
                    <a:pt x="4961" y="9043"/>
                    <a:pt x="4953" y="9026"/>
                    <a:pt x="4953" y="9026"/>
                  </a:cubicBezTo>
                  <a:cubicBezTo>
                    <a:pt x="4953" y="9026"/>
                    <a:pt x="4944" y="9009"/>
                    <a:pt x="4944" y="9000"/>
                  </a:cubicBezTo>
                  <a:cubicBezTo>
                    <a:pt x="4936" y="8988"/>
                    <a:pt x="4932" y="8975"/>
                    <a:pt x="4932" y="8958"/>
                  </a:cubicBezTo>
                  <a:cubicBezTo>
                    <a:pt x="4932" y="8937"/>
                    <a:pt x="4923" y="8920"/>
                    <a:pt x="4919" y="8903"/>
                  </a:cubicBezTo>
                  <a:cubicBezTo>
                    <a:pt x="4915" y="8877"/>
                    <a:pt x="4898" y="8860"/>
                    <a:pt x="4877" y="8852"/>
                  </a:cubicBezTo>
                  <a:cubicBezTo>
                    <a:pt x="4851" y="8852"/>
                    <a:pt x="4830" y="8860"/>
                    <a:pt x="4821" y="8882"/>
                  </a:cubicBezTo>
                  <a:cubicBezTo>
                    <a:pt x="4809" y="8907"/>
                    <a:pt x="4800" y="8937"/>
                    <a:pt x="4804" y="8966"/>
                  </a:cubicBezTo>
                  <a:cubicBezTo>
                    <a:pt x="4804" y="8992"/>
                    <a:pt x="4813" y="9017"/>
                    <a:pt x="4821" y="9043"/>
                  </a:cubicBezTo>
                  <a:cubicBezTo>
                    <a:pt x="4838" y="9094"/>
                    <a:pt x="4868" y="9140"/>
                    <a:pt x="4910" y="9178"/>
                  </a:cubicBezTo>
                  <a:cubicBezTo>
                    <a:pt x="4923" y="9188"/>
                    <a:pt x="4938" y="9193"/>
                    <a:pt x="4956" y="9193"/>
                  </a:cubicBezTo>
                  <a:cubicBezTo>
                    <a:pt x="4962" y="9193"/>
                    <a:pt x="4968" y="9192"/>
                    <a:pt x="4974" y="9191"/>
                  </a:cubicBezTo>
                  <a:cubicBezTo>
                    <a:pt x="5084" y="9136"/>
                    <a:pt x="5173" y="9043"/>
                    <a:pt x="5220" y="8924"/>
                  </a:cubicBezTo>
                  <a:cubicBezTo>
                    <a:pt x="5267" y="8809"/>
                    <a:pt x="5292" y="8686"/>
                    <a:pt x="5301" y="8559"/>
                  </a:cubicBezTo>
                  <a:cubicBezTo>
                    <a:pt x="5313" y="8419"/>
                    <a:pt x="5313" y="8279"/>
                    <a:pt x="5318" y="8135"/>
                  </a:cubicBezTo>
                  <a:cubicBezTo>
                    <a:pt x="5322" y="7995"/>
                    <a:pt x="5326" y="7847"/>
                    <a:pt x="5326" y="7702"/>
                  </a:cubicBezTo>
                  <a:cubicBezTo>
                    <a:pt x="5326" y="7410"/>
                    <a:pt x="5309" y="7121"/>
                    <a:pt x="5271" y="6829"/>
                  </a:cubicBezTo>
                  <a:cubicBezTo>
                    <a:pt x="5229" y="6540"/>
                    <a:pt x="5152" y="6256"/>
                    <a:pt x="5046" y="5989"/>
                  </a:cubicBezTo>
                  <a:cubicBezTo>
                    <a:pt x="4940" y="5718"/>
                    <a:pt x="4783" y="5467"/>
                    <a:pt x="4588" y="5251"/>
                  </a:cubicBezTo>
                  <a:cubicBezTo>
                    <a:pt x="4567" y="5226"/>
                    <a:pt x="4541" y="5200"/>
                    <a:pt x="4512" y="5179"/>
                  </a:cubicBezTo>
                  <a:cubicBezTo>
                    <a:pt x="4503" y="5175"/>
                    <a:pt x="4495" y="5172"/>
                    <a:pt x="4486" y="5172"/>
                  </a:cubicBezTo>
                  <a:cubicBezTo>
                    <a:pt x="4478" y="5172"/>
                    <a:pt x="4469" y="5175"/>
                    <a:pt x="4461" y="5179"/>
                  </a:cubicBezTo>
                  <a:cubicBezTo>
                    <a:pt x="4847" y="4924"/>
                    <a:pt x="5216" y="4649"/>
                    <a:pt x="5585" y="4365"/>
                  </a:cubicBezTo>
                  <a:cubicBezTo>
                    <a:pt x="5975" y="4063"/>
                    <a:pt x="6357" y="3754"/>
                    <a:pt x="6726" y="3423"/>
                  </a:cubicBezTo>
                  <a:cubicBezTo>
                    <a:pt x="7099" y="3096"/>
                    <a:pt x="7455" y="2765"/>
                    <a:pt x="7803" y="2422"/>
                  </a:cubicBezTo>
                  <a:cubicBezTo>
                    <a:pt x="8155" y="2074"/>
                    <a:pt x="8494" y="1718"/>
                    <a:pt x="8830" y="1353"/>
                  </a:cubicBezTo>
                  <a:cubicBezTo>
                    <a:pt x="9160" y="988"/>
                    <a:pt x="9487" y="615"/>
                    <a:pt x="9792" y="225"/>
                  </a:cubicBezTo>
                  <a:cubicBezTo>
                    <a:pt x="9831" y="178"/>
                    <a:pt x="9864" y="127"/>
                    <a:pt x="9898" y="72"/>
                  </a:cubicBezTo>
                  <a:cubicBezTo>
                    <a:pt x="9920" y="35"/>
                    <a:pt x="9883" y="1"/>
                    <a:pt x="9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8"/>
            <p:cNvSpPr/>
            <p:nvPr/>
          </p:nvSpPr>
          <p:spPr>
            <a:xfrm>
              <a:off x="7962012" y="-276763"/>
              <a:ext cx="91406" cy="99241"/>
            </a:xfrm>
            <a:custGeom>
              <a:avLst/>
              <a:gdLst/>
              <a:ahLst/>
              <a:cxnLst/>
              <a:rect l="l" t="t" r="r" b="b"/>
              <a:pathLst>
                <a:path w="1015" h="1102" extrusionOk="0">
                  <a:moveTo>
                    <a:pt x="532" y="0"/>
                  </a:moveTo>
                  <a:cubicBezTo>
                    <a:pt x="479" y="0"/>
                    <a:pt x="426" y="8"/>
                    <a:pt x="374" y="24"/>
                  </a:cubicBezTo>
                  <a:lnTo>
                    <a:pt x="259" y="83"/>
                  </a:lnTo>
                  <a:cubicBezTo>
                    <a:pt x="191" y="130"/>
                    <a:pt x="132" y="198"/>
                    <a:pt x="98" y="274"/>
                  </a:cubicBezTo>
                  <a:cubicBezTo>
                    <a:pt x="85" y="295"/>
                    <a:pt x="73" y="317"/>
                    <a:pt x="60" y="338"/>
                  </a:cubicBezTo>
                  <a:cubicBezTo>
                    <a:pt x="35" y="384"/>
                    <a:pt x="18" y="431"/>
                    <a:pt x="9" y="482"/>
                  </a:cubicBezTo>
                  <a:lnTo>
                    <a:pt x="1" y="605"/>
                  </a:lnTo>
                  <a:cubicBezTo>
                    <a:pt x="1" y="622"/>
                    <a:pt x="5" y="639"/>
                    <a:pt x="5" y="660"/>
                  </a:cubicBezTo>
                  <a:cubicBezTo>
                    <a:pt x="5" y="686"/>
                    <a:pt x="9" y="711"/>
                    <a:pt x="13" y="741"/>
                  </a:cubicBezTo>
                  <a:lnTo>
                    <a:pt x="13" y="745"/>
                  </a:lnTo>
                  <a:cubicBezTo>
                    <a:pt x="22" y="775"/>
                    <a:pt x="26" y="809"/>
                    <a:pt x="35" y="843"/>
                  </a:cubicBezTo>
                  <a:lnTo>
                    <a:pt x="81" y="932"/>
                  </a:lnTo>
                  <a:cubicBezTo>
                    <a:pt x="107" y="978"/>
                    <a:pt x="145" y="1012"/>
                    <a:pt x="191" y="1038"/>
                  </a:cubicBezTo>
                  <a:cubicBezTo>
                    <a:pt x="247" y="1072"/>
                    <a:pt x="310" y="1093"/>
                    <a:pt x="374" y="1097"/>
                  </a:cubicBezTo>
                  <a:cubicBezTo>
                    <a:pt x="387" y="1100"/>
                    <a:pt x="400" y="1102"/>
                    <a:pt x="413" y="1102"/>
                  </a:cubicBezTo>
                  <a:cubicBezTo>
                    <a:pt x="433" y="1102"/>
                    <a:pt x="453" y="1098"/>
                    <a:pt x="471" y="1093"/>
                  </a:cubicBezTo>
                  <a:cubicBezTo>
                    <a:pt x="514" y="1084"/>
                    <a:pt x="552" y="1072"/>
                    <a:pt x="586" y="1050"/>
                  </a:cubicBezTo>
                  <a:cubicBezTo>
                    <a:pt x="611" y="1042"/>
                    <a:pt x="633" y="1033"/>
                    <a:pt x="654" y="1021"/>
                  </a:cubicBezTo>
                  <a:cubicBezTo>
                    <a:pt x="726" y="991"/>
                    <a:pt x="794" y="944"/>
                    <a:pt x="845" y="885"/>
                  </a:cubicBezTo>
                  <a:lnTo>
                    <a:pt x="913" y="779"/>
                  </a:lnTo>
                  <a:lnTo>
                    <a:pt x="917" y="770"/>
                  </a:lnTo>
                  <a:lnTo>
                    <a:pt x="929" y="753"/>
                  </a:lnTo>
                  <a:cubicBezTo>
                    <a:pt x="942" y="732"/>
                    <a:pt x="951" y="711"/>
                    <a:pt x="963" y="686"/>
                  </a:cubicBezTo>
                  <a:cubicBezTo>
                    <a:pt x="993" y="630"/>
                    <a:pt x="1006" y="571"/>
                    <a:pt x="1006" y="507"/>
                  </a:cubicBezTo>
                  <a:cubicBezTo>
                    <a:pt x="1014" y="317"/>
                    <a:pt x="908" y="134"/>
                    <a:pt x="734" y="45"/>
                  </a:cubicBezTo>
                  <a:lnTo>
                    <a:pt x="620" y="7"/>
                  </a:lnTo>
                  <a:cubicBezTo>
                    <a:pt x="591" y="2"/>
                    <a:pt x="561" y="0"/>
                    <a:pt x="5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8"/>
            <p:cNvSpPr/>
            <p:nvPr/>
          </p:nvSpPr>
          <p:spPr>
            <a:xfrm>
              <a:off x="8024240" y="-163655"/>
              <a:ext cx="95999" cy="91496"/>
            </a:xfrm>
            <a:custGeom>
              <a:avLst/>
              <a:gdLst/>
              <a:ahLst/>
              <a:cxnLst/>
              <a:rect l="l" t="t" r="r" b="b"/>
              <a:pathLst>
                <a:path w="1066" h="1016" extrusionOk="0">
                  <a:moveTo>
                    <a:pt x="577" y="0"/>
                  </a:moveTo>
                  <a:cubicBezTo>
                    <a:pt x="563" y="0"/>
                    <a:pt x="549" y="1"/>
                    <a:pt x="535" y="2"/>
                  </a:cubicBezTo>
                  <a:lnTo>
                    <a:pt x="518" y="2"/>
                  </a:lnTo>
                  <a:cubicBezTo>
                    <a:pt x="497" y="6"/>
                    <a:pt x="476" y="11"/>
                    <a:pt x="455" y="15"/>
                  </a:cubicBezTo>
                  <a:cubicBezTo>
                    <a:pt x="434" y="19"/>
                    <a:pt x="412" y="23"/>
                    <a:pt x="391" y="28"/>
                  </a:cubicBezTo>
                  <a:lnTo>
                    <a:pt x="383" y="28"/>
                  </a:lnTo>
                  <a:lnTo>
                    <a:pt x="370" y="32"/>
                  </a:lnTo>
                  <a:cubicBezTo>
                    <a:pt x="328" y="49"/>
                    <a:pt x="285" y="70"/>
                    <a:pt x="243" y="96"/>
                  </a:cubicBezTo>
                  <a:lnTo>
                    <a:pt x="230" y="108"/>
                  </a:lnTo>
                  <a:lnTo>
                    <a:pt x="179" y="151"/>
                  </a:lnTo>
                  <a:lnTo>
                    <a:pt x="132" y="197"/>
                  </a:lnTo>
                  <a:lnTo>
                    <a:pt x="124" y="206"/>
                  </a:lnTo>
                  <a:lnTo>
                    <a:pt x="56" y="312"/>
                  </a:lnTo>
                  <a:cubicBezTo>
                    <a:pt x="56" y="312"/>
                    <a:pt x="56" y="316"/>
                    <a:pt x="56" y="316"/>
                  </a:cubicBezTo>
                  <a:cubicBezTo>
                    <a:pt x="39" y="358"/>
                    <a:pt x="26" y="397"/>
                    <a:pt x="14" y="439"/>
                  </a:cubicBezTo>
                  <a:lnTo>
                    <a:pt x="14" y="448"/>
                  </a:lnTo>
                  <a:cubicBezTo>
                    <a:pt x="1" y="507"/>
                    <a:pt x="1" y="571"/>
                    <a:pt x="18" y="630"/>
                  </a:cubicBezTo>
                  <a:cubicBezTo>
                    <a:pt x="26" y="694"/>
                    <a:pt x="52" y="753"/>
                    <a:pt x="90" y="808"/>
                  </a:cubicBezTo>
                  <a:lnTo>
                    <a:pt x="175" y="901"/>
                  </a:lnTo>
                  <a:cubicBezTo>
                    <a:pt x="222" y="944"/>
                    <a:pt x="277" y="973"/>
                    <a:pt x="336" y="990"/>
                  </a:cubicBezTo>
                  <a:cubicBezTo>
                    <a:pt x="368" y="1004"/>
                    <a:pt x="402" y="1013"/>
                    <a:pt x="437" y="1013"/>
                  </a:cubicBezTo>
                  <a:cubicBezTo>
                    <a:pt x="444" y="1013"/>
                    <a:pt x="452" y="1012"/>
                    <a:pt x="459" y="1012"/>
                  </a:cubicBezTo>
                  <a:cubicBezTo>
                    <a:pt x="477" y="1014"/>
                    <a:pt x="495" y="1016"/>
                    <a:pt x="514" y="1016"/>
                  </a:cubicBezTo>
                  <a:cubicBezTo>
                    <a:pt x="557" y="1016"/>
                    <a:pt x="600" y="1008"/>
                    <a:pt x="641" y="990"/>
                  </a:cubicBezTo>
                  <a:lnTo>
                    <a:pt x="722" y="952"/>
                  </a:lnTo>
                  <a:lnTo>
                    <a:pt x="841" y="893"/>
                  </a:lnTo>
                  <a:cubicBezTo>
                    <a:pt x="913" y="842"/>
                    <a:pt x="972" y="778"/>
                    <a:pt x="1006" y="698"/>
                  </a:cubicBezTo>
                  <a:cubicBezTo>
                    <a:pt x="1036" y="643"/>
                    <a:pt x="1053" y="579"/>
                    <a:pt x="1049" y="520"/>
                  </a:cubicBezTo>
                  <a:cubicBezTo>
                    <a:pt x="1066" y="388"/>
                    <a:pt x="1019" y="257"/>
                    <a:pt x="926" y="163"/>
                  </a:cubicBezTo>
                  <a:cubicBezTo>
                    <a:pt x="887" y="112"/>
                    <a:pt x="837" y="74"/>
                    <a:pt x="777" y="49"/>
                  </a:cubicBezTo>
                  <a:cubicBezTo>
                    <a:pt x="714" y="17"/>
                    <a:pt x="644" y="0"/>
                    <a:pt x="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8"/>
            <p:cNvSpPr/>
            <p:nvPr/>
          </p:nvSpPr>
          <p:spPr>
            <a:xfrm>
              <a:off x="8193091" y="-395815"/>
              <a:ext cx="99421" cy="99331"/>
            </a:xfrm>
            <a:custGeom>
              <a:avLst/>
              <a:gdLst/>
              <a:ahLst/>
              <a:cxnLst/>
              <a:rect l="l" t="t" r="r" b="b"/>
              <a:pathLst>
                <a:path w="1104" h="1103" extrusionOk="0">
                  <a:moveTo>
                    <a:pt x="565" y="0"/>
                  </a:moveTo>
                  <a:cubicBezTo>
                    <a:pt x="524" y="0"/>
                    <a:pt x="483" y="5"/>
                    <a:pt x="442" y="14"/>
                  </a:cubicBezTo>
                  <a:cubicBezTo>
                    <a:pt x="370" y="23"/>
                    <a:pt x="302" y="48"/>
                    <a:pt x="242" y="95"/>
                  </a:cubicBezTo>
                  <a:lnTo>
                    <a:pt x="132" y="192"/>
                  </a:lnTo>
                  <a:cubicBezTo>
                    <a:pt x="69" y="264"/>
                    <a:pt x="26" y="353"/>
                    <a:pt x="9" y="451"/>
                  </a:cubicBezTo>
                  <a:lnTo>
                    <a:pt x="1" y="591"/>
                  </a:lnTo>
                  <a:cubicBezTo>
                    <a:pt x="5" y="689"/>
                    <a:pt x="39" y="782"/>
                    <a:pt x="94" y="862"/>
                  </a:cubicBezTo>
                  <a:cubicBezTo>
                    <a:pt x="179" y="981"/>
                    <a:pt x="306" y="1062"/>
                    <a:pt x="446" y="1096"/>
                  </a:cubicBezTo>
                  <a:cubicBezTo>
                    <a:pt x="476" y="1100"/>
                    <a:pt x="507" y="1102"/>
                    <a:pt x="537" y="1102"/>
                  </a:cubicBezTo>
                  <a:cubicBezTo>
                    <a:pt x="652" y="1102"/>
                    <a:pt x="765" y="1071"/>
                    <a:pt x="862" y="1011"/>
                  </a:cubicBezTo>
                  <a:cubicBezTo>
                    <a:pt x="900" y="977"/>
                    <a:pt x="938" y="943"/>
                    <a:pt x="972" y="913"/>
                  </a:cubicBezTo>
                  <a:cubicBezTo>
                    <a:pt x="1036" y="837"/>
                    <a:pt x="1078" y="752"/>
                    <a:pt x="1095" y="655"/>
                  </a:cubicBezTo>
                  <a:lnTo>
                    <a:pt x="1103" y="515"/>
                  </a:lnTo>
                  <a:cubicBezTo>
                    <a:pt x="1099" y="417"/>
                    <a:pt x="1065" y="324"/>
                    <a:pt x="1010" y="243"/>
                  </a:cubicBezTo>
                  <a:cubicBezTo>
                    <a:pt x="910" y="88"/>
                    <a:pt x="743" y="0"/>
                    <a:pt x="5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8"/>
            <p:cNvSpPr/>
            <p:nvPr/>
          </p:nvSpPr>
          <p:spPr>
            <a:xfrm>
              <a:off x="8100336" y="25549"/>
              <a:ext cx="81770" cy="80419"/>
            </a:xfrm>
            <a:custGeom>
              <a:avLst/>
              <a:gdLst/>
              <a:ahLst/>
              <a:cxnLst/>
              <a:rect l="l" t="t" r="r" b="b"/>
              <a:pathLst>
                <a:path w="908" h="893" extrusionOk="0">
                  <a:moveTo>
                    <a:pt x="433" y="1"/>
                  </a:moveTo>
                  <a:cubicBezTo>
                    <a:pt x="373" y="1"/>
                    <a:pt x="314" y="18"/>
                    <a:pt x="263" y="47"/>
                  </a:cubicBezTo>
                  <a:cubicBezTo>
                    <a:pt x="208" y="73"/>
                    <a:pt x="157" y="111"/>
                    <a:pt x="123" y="158"/>
                  </a:cubicBezTo>
                  <a:cubicBezTo>
                    <a:pt x="102" y="183"/>
                    <a:pt x="85" y="209"/>
                    <a:pt x="68" y="234"/>
                  </a:cubicBezTo>
                  <a:cubicBezTo>
                    <a:pt x="59" y="247"/>
                    <a:pt x="51" y="259"/>
                    <a:pt x="42" y="272"/>
                  </a:cubicBezTo>
                  <a:cubicBezTo>
                    <a:pt x="21" y="298"/>
                    <a:pt x="9" y="327"/>
                    <a:pt x="4" y="361"/>
                  </a:cubicBezTo>
                  <a:lnTo>
                    <a:pt x="0" y="425"/>
                  </a:lnTo>
                  <a:cubicBezTo>
                    <a:pt x="4" y="446"/>
                    <a:pt x="9" y="467"/>
                    <a:pt x="13" y="493"/>
                  </a:cubicBezTo>
                  <a:cubicBezTo>
                    <a:pt x="13" y="497"/>
                    <a:pt x="17" y="501"/>
                    <a:pt x="17" y="505"/>
                  </a:cubicBezTo>
                  <a:cubicBezTo>
                    <a:pt x="21" y="535"/>
                    <a:pt x="30" y="565"/>
                    <a:pt x="38" y="590"/>
                  </a:cubicBezTo>
                  <a:cubicBezTo>
                    <a:pt x="55" y="628"/>
                    <a:pt x="76" y="662"/>
                    <a:pt x="93" y="696"/>
                  </a:cubicBezTo>
                  <a:cubicBezTo>
                    <a:pt x="174" y="822"/>
                    <a:pt x="311" y="893"/>
                    <a:pt x="454" y="893"/>
                  </a:cubicBezTo>
                  <a:cubicBezTo>
                    <a:pt x="485" y="893"/>
                    <a:pt x="516" y="890"/>
                    <a:pt x="547" y="883"/>
                  </a:cubicBezTo>
                  <a:cubicBezTo>
                    <a:pt x="607" y="874"/>
                    <a:pt x="666" y="853"/>
                    <a:pt x="713" y="815"/>
                  </a:cubicBezTo>
                  <a:cubicBezTo>
                    <a:pt x="763" y="785"/>
                    <a:pt x="806" y="739"/>
                    <a:pt x="831" y="688"/>
                  </a:cubicBezTo>
                  <a:cubicBezTo>
                    <a:pt x="870" y="641"/>
                    <a:pt x="891" y="586"/>
                    <a:pt x="899" y="531"/>
                  </a:cubicBezTo>
                  <a:cubicBezTo>
                    <a:pt x="899" y="493"/>
                    <a:pt x="903" y="455"/>
                    <a:pt x="908" y="416"/>
                  </a:cubicBezTo>
                  <a:cubicBezTo>
                    <a:pt x="899" y="336"/>
                    <a:pt x="874" y="259"/>
                    <a:pt x="831" y="196"/>
                  </a:cubicBezTo>
                  <a:lnTo>
                    <a:pt x="751" y="107"/>
                  </a:lnTo>
                  <a:cubicBezTo>
                    <a:pt x="691" y="56"/>
                    <a:pt x="619" y="22"/>
                    <a:pt x="547" y="5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8"/>
            <p:cNvSpPr/>
            <p:nvPr/>
          </p:nvSpPr>
          <p:spPr>
            <a:xfrm>
              <a:off x="8203448" y="138657"/>
              <a:ext cx="47009" cy="47999"/>
            </a:xfrm>
            <a:custGeom>
              <a:avLst/>
              <a:gdLst/>
              <a:ahLst/>
              <a:cxnLst/>
              <a:rect l="l" t="t" r="r" b="b"/>
              <a:pathLst>
                <a:path w="522" h="533" extrusionOk="0">
                  <a:moveTo>
                    <a:pt x="246" y="0"/>
                  </a:moveTo>
                  <a:lnTo>
                    <a:pt x="178" y="13"/>
                  </a:lnTo>
                  <a:cubicBezTo>
                    <a:pt x="149" y="21"/>
                    <a:pt x="119" y="38"/>
                    <a:pt x="98" y="64"/>
                  </a:cubicBezTo>
                  <a:cubicBezTo>
                    <a:pt x="72" y="81"/>
                    <a:pt x="51" y="110"/>
                    <a:pt x="38" y="140"/>
                  </a:cubicBezTo>
                  <a:lnTo>
                    <a:pt x="26" y="161"/>
                  </a:lnTo>
                  <a:cubicBezTo>
                    <a:pt x="9" y="199"/>
                    <a:pt x="0" y="246"/>
                    <a:pt x="4" y="289"/>
                  </a:cubicBezTo>
                  <a:cubicBezTo>
                    <a:pt x="4" y="335"/>
                    <a:pt x="21" y="378"/>
                    <a:pt x="47" y="416"/>
                  </a:cubicBezTo>
                  <a:lnTo>
                    <a:pt x="94" y="471"/>
                  </a:lnTo>
                  <a:cubicBezTo>
                    <a:pt x="127" y="501"/>
                    <a:pt x="166" y="518"/>
                    <a:pt x="212" y="526"/>
                  </a:cubicBezTo>
                  <a:cubicBezTo>
                    <a:pt x="227" y="530"/>
                    <a:pt x="243" y="532"/>
                    <a:pt x="259" y="532"/>
                  </a:cubicBezTo>
                  <a:cubicBezTo>
                    <a:pt x="276" y="532"/>
                    <a:pt x="293" y="530"/>
                    <a:pt x="310" y="526"/>
                  </a:cubicBezTo>
                  <a:cubicBezTo>
                    <a:pt x="344" y="522"/>
                    <a:pt x="378" y="509"/>
                    <a:pt x="403" y="488"/>
                  </a:cubicBezTo>
                  <a:cubicBezTo>
                    <a:pt x="479" y="437"/>
                    <a:pt x="522" y="352"/>
                    <a:pt x="518" y="259"/>
                  </a:cubicBezTo>
                  <a:lnTo>
                    <a:pt x="518" y="238"/>
                  </a:lnTo>
                  <a:lnTo>
                    <a:pt x="505" y="170"/>
                  </a:lnTo>
                  <a:cubicBezTo>
                    <a:pt x="496" y="140"/>
                    <a:pt x="475" y="110"/>
                    <a:pt x="450" y="85"/>
                  </a:cubicBezTo>
                  <a:cubicBezTo>
                    <a:pt x="437" y="68"/>
                    <a:pt x="420" y="51"/>
                    <a:pt x="399" y="43"/>
                  </a:cubicBezTo>
                  <a:cubicBezTo>
                    <a:pt x="373" y="21"/>
                    <a:pt x="344" y="9"/>
                    <a:pt x="310" y="4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8"/>
            <p:cNvSpPr/>
            <p:nvPr/>
          </p:nvSpPr>
          <p:spPr>
            <a:xfrm>
              <a:off x="8190480" y="237536"/>
              <a:ext cx="106265" cy="94648"/>
            </a:xfrm>
            <a:custGeom>
              <a:avLst/>
              <a:gdLst/>
              <a:ahLst/>
              <a:cxnLst/>
              <a:rect l="l" t="t" r="r" b="b"/>
              <a:pathLst>
                <a:path w="1180" h="1051" extrusionOk="0">
                  <a:moveTo>
                    <a:pt x="623" y="1"/>
                  </a:moveTo>
                  <a:cubicBezTo>
                    <a:pt x="484" y="13"/>
                    <a:pt x="356" y="73"/>
                    <a:pt x="254" y="166"/>
                  </a:cubicBezTo>
                  <a:cubicBezTo>
                    <a:pt x="81" y="327"/>
                    <a:pt x="0" y="578"/>
                    <a:pt x="131" y="802"/>
                  </a:cubicBezTo>
                  <a:cubicBezTo>
                    <a:pt x="230" y="977"/>
                    <a:pt x="391" y="1051"/>
                    <a:pt x="561" y="1051"/>
                  </a:cubicBezTo>
                  <a:cubicBezTo>
                    <a:pt x="692" y="1051"/>
                    <a:pt x="828" y="1007"/>
                    <a:pt x="946" y="934"/>
                  </a:cubicBezTo>
                  <a:cubicBezTo>
                    <a:pt x="1005" y="900"/>
                    <a:pt x="1052" y="849"/>
                    <a:pt x="1082" y="785"/>
                  </a:cubicBezTo>
                  <a:cubicBezTo>
                    <a:pt x="1124" y="734"/>
                    <a:pt x="1149" y="671"/>
                    <a:pt x="1162" y="607"/>
                  </a:cubicBezTo>
                  <a:cubicBezTo>
                    <a:pt x="1179" y="476"/>
                    <a:pt x="1149" y="340"/>
                    <a:pt x="1082" y="225"/>
                  </a:cubicBezTo>
                  <a:lnTo>
                    <a:pt x="988" y="124"/>
                  </a:lnTo>
                  <a:cubicBezTo>
                    <a:pt x="920" y="64"/>
                    <a:pt x="840" y="26"/>
                    <a:pt x="755" y="9"/>
                  </a:cubicBezTo>
                  <a:lnTo>
                    <a:pt x="62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8"/>
            <p:cNvSpPr/>
            <p:nvPr/>
          </p:nvSpPr>
          <p:spPr>
            <a:xfrm>
              <a:off x="8420748" y="151354"/>
              <a:ext cx="121214" cy="130220"/>
            </a:xfrm>
            <a:custGeom>
              <a:avLst/>
              <a:gdLst/>
              <a:ahLst/>
              <a:cxnLst/>
              <a:rect l="l" t="t" r="r" b="b"/>
              <a:pathLst>
                <a:path w="1346" h="1446" extrusionOk="0">
                  <a:moveTo>
                    <a:pt x="697" y="0"/>
                  </a:moveTo>
                  <a:cubicBezTo>
                    <a:pt x="636" y="0"/>
                    <a:pt x="576" y="11"/>
                    <a:pt x="518" y="33"/>
                  </a:cubicBezTo>
                  <a:lnTo>
                    <a:pt x="514" y="33"/>
                  </a:lnTo>
                  <a:lnTo>
                    <a:pt x="361" y="109"/>
                  </a:lnTo>
                  <a:lnTo>
                    <a:pt x="234" y="224"/>
                  </a:lnTo>
                  <a:cubicBezTo>
                    <a:pt x="204" y="271"/>
                    <a:pt x="170" y="317"/>
                    <a:pt x="145" y="364"/>
                  </a:cubicBezTo>
                  <a:lnTo>
                    <a:pt x="107" y="432"/>
                  </a:lnTo>
                  <a:cubicBezTo>
                    <a:pt x="94" y="453"/>
                    <a:pt x="85" y="474"/>
                    <a:pt x="77" y="500"/>
                  </a:cubicBezTo>
                  <a:lnTo>
                    <a:pt x="68" y="512"/>
                  </a:lnTo>
                  <a:lnTo>
                    <a:pt x="64" y="525"/>
                  </a:lnTo>
                  <a:lnTo>
                    <a:pt x="13" y="673"/>
                  </a:lnTo>
                  <a:lnTo>
                    <a:pt x="13" y="682"/>
                  </a:lnTo>
                  <a:cubicBezTo>
                    <a:pt x="13" y="737"/>
                    <a:pt x="9" y="788"/>
                    <a:pt x="5" y="843"/>
                  </a:cubicBezTo>
                  <a:cubicBezTo>
                    <a:pt x="5" y="864"/>
                    <a:pt x="5" y="886"/>
                    <a:pt x="1" y="903"/>
                  </a:cubicBezTo>
                  <a:cubicBezTo>
                    <a:pt x="1" y="983"/>
                    <a:pt x="26" y="1055"/>
                    <a:pt x="64" y="1123"/>
                  </a:cubicBezTo>
                  <a:cubicBezTo>
                    <a:pt x="81" y="1174"/>
                    <a:pt x="111" y="1216"/>
                    <a:pt x="153" y="1250"/>
                  </a:cubicBezTo>
                  <a:cubicBezTo>
                    <a:pt x="200" y="1314"/>
                    <a:pt x="259" y="1361"/>
                    <a:pt x="331" y="1390"/>
                  </a:cubicBezTo>
                  <a:lnTo>
                    <a:pt x="476" y="1437"/>
                  </a:lnTo>
                  <a:lnTo>
                    <a:pt x="624" y="1445"/>
                  </a:lnTo>
                  <a:cubicBezTo>
                    <a:pt x="700" y="1445"/>
                    <a:pt x="777" y="1424"/>
                    <a:pt x="840" y="1382"/>
                  </a:cubicBezTo>
                  <a:cubicBezTo>
                    <a:pt x="883" y="1365"/>
                    <a:pt x="921" y="1344"/>
                    <a:pt x="955" y="1318"/>
                  </a:cubicBezTo>
                  <a:cubicBezTo>
                    <a:pt x="980" y="1301"/>
                    <a:pt x="1006" y="1280"/>
                    <a:pt x="1027" y="1255"/>
                  </a:cubicBezTo>
                  <a:cubicBezTo>
                    <a:pt x="1057" y="1229"/>
                    <a:pt x="1086" y="1204"/>
                    <a:pt x="1112" y="1174"/>
                  </a:cubicBezTo>
                  <a:cubicBezTo>
                    <a:pt x="1154" y="1115"/>
                    <a:pt x="1197" y="1047"/>
                    <a:pt x="1235" y="983"/>
                  </a:cubicBezTo>
                  <a:lnTo>
                    <a:pt x="1273" y="915"/>
                  </a:lnTo>
                  <a:cubicBezTo>
                    <a:pt x="1286" y="890"/>
                    <a:pt x="1298" y="856"/>
                    <a:pt x="1307" y="826"/>
                  </a:cubicBezTo>
                  <a:cubicBezTo>
                    <a:pt x="1328" y="775"/>
                    <a:pt x="1337" y="720"/>
                    <a:pt x="1337" y="665"/>
                  </a:cubicBezTo>
                  <a:cubicBezTo>
                    <a:pt x="1341" y="640"/>
                    <a:pt x="1345" y="610"/>
                    <a:pt x="1337" y="580"/>
                  </a:cubicBezTo>
                  <a:cubicBezTo>
                    <a:pt x="1328" y="525"/>
                    <a:pt x="1315" y="474"/>
                    <a:pt x="1307" y="419"/>
                  </a:cubicBezTo>
                  <a:lnTo>
                    <a:pt x="1231" y="271"/>
                  </a:lnTo>
                  <a:cubicBezTo>
                    <a:pt x="1188" y="198"/>
                    <a:pt x="1129" y="143"/>
                    <a:pt x="1052" y="101"/>
                  </a:cubicBezTo>
                  <a:cubicBezTo>
                    <a:pt x="1014" y="67"/>
                    <a:pt x="963" y="46"/>
                    <a:pt x="913" y="33"/>
                  </a:cubicBezTo>
                  <a:cubicBezTo>
                    <a:pt x="887" y="20"/>
                    <a:pt x="862" y="12"/>
                    <a:pt x="836" y="12"/>
                  </a:cubicBezTo>
                  <a:cubicBezTo>
                    <a:pt x="811" y="8"/>
                    <a:pt x="781" y="8"/>
                    <a:pt x="756" y="3"/>
                  </a:cubicBezTo>
                  <a:cubicBezTo>
                    <a:pt x="736" y="1"/>
                    <a:pt x="716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8"/>
            <p:cNvSpPr/>
            <p:nvPr/>
          </p:nvSpPr>
          <p:spPr>
            <a:xfrm>
              <a:off x="8460102" y="168014"/>
              <a:ext cx="17651" cy="18461"/>
            </a:xfrm>
            <a:custGeom>
              <a:avLst/>
              <a:gdLst/>
              <a:ahLst/>
              <a:cxnLst/>
              <a:rect l="l" t="t" r="r" b="b"/>
              <a:pathLst>
                <a:path w="196" h="205" extrusionOk="0">
                  <a:moveTo>
                    <a:pt x="98" y="1"/>
                  </a:moveTo>
                  <a:lnTo>
                    <a:pt x="77" y="5"/>
                  </a:lnTo>
                  <a:lnTo>
                    <a:pt x="56" y="13"/>
                  </a:lnTo>
                  <a:cubicBezTo>
                    <a:pt x="47" y="18"/>
                    <a:pt x="39" y="26"/>
                    <a:pt x="34" y="35"/>
                  </a:cubicBezTo>
                  <a:cubicBezTo>
                    <a:pt x="30" y="35"/>
                    <a:pt x="30" y="39"/>
                    <a:pt x="30" y="39"/>
                  </a:cubicBezTo>
                  <a:cubicBezTo>
                    <a:pt x="22" y="47"/>
                    <a:pt x="13" y="60"/>
                    <a:pt x="13" y="69"/>
                  </a:cubicBezTo>
                  <a:cubicBezTo>
                    <a:pt x="0" y="94"/>
                    <a:pt x="0" y="119"/>
                    <a:pt x="13" y="145"/>
                  </a:cubicBezTo>
                  <a:cubicBezTo>
                    <a:pt x="13" y="153"/>
                    <a:pt x="22" y="166"/>
                    <a:pt x="30" y="175"/>
                  </a:cubicBezTo>
                  <a:cubicBezTo>
                    <a:pt x="39" y="183"/>
                    <a:pt x="51" y="192"/>
                    <a:pt x="64" y="196"/>
                  </a:cubicBezTo>
                  <a:cubicBezTo>
                    <a:pt x="73" y="200"/>
                    <a:pt x="85" y="204"/>
                    <a:pt x="98" y="204"/>
                  </a:cubicBezTo>
                  <a:lnTo>
                    <a:pt x="128" y="200"/>
                  </a:lnTo>
                  <a:cubicBezTo>
                    <a:pt x="140" y="196"/>
                    <a:pt x="157" y="187"/>
                    <a:pt x="170" y="175"/>
                  </a:cubicBezTo>
                  <a:lnTo>
                    <a:pt x="183" y="153"/>
                  </a:lnTo>
                  <a:cubicBezTo>
                    <a:pt x="191" y="141"/>
                    <a:pt x="196" y="124"/>
                    <a:pt x="196" y="107"/>
                  </a:cubicBezTo>
                  <a:lnTo>
                    <a:pt x="191" y="77"/>
                  </a:lnTo>
                  <a:cubicBezTo>
                    <a:pt x="187" y="64"/>
                    <a:pt x="183" y="52"/>
                    <a:pt x="174" y="43"/>
                  </a:cubicBezTo>
                  <a:cubicBezTo>
                    <a:pt x="170" y="35"/>
                    <a:pt x="162" y="26"/>
                    <a:pt x="153" y="18"/>
                  </a:cubicBezTo>
                  <a:cubicBezTo>
                    <a:pt x="145" y="13"/>
                    <a:pt x="140" y="9"/>
                    <a:pt x="132" y="9"/>
                  </a:cubicBezTo>
                  <a:cubicBezTo>
                    <a:pt x="123" y="1"/>
                    <a:pt x="111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8"/>
            <p:cNvSpPr/>
            <p:nvPr/>
          </p:nvSpPr>
          <p:spPr>
            <a:xfrm>
              <a:off x="8500176" y="194040"/>
              <a:ext cx="32600" cy="32150"/>
            </a:xfrm>
            <a:custGeom>
              <a:avLst/>
              <a:gdLst/>
              <a:ahLst/>
              <a:cxnLst/>
              <a:rect l="l" t="t" r="r" b="b"/>
              <a:pathLst>
                <a:path w="362" h="357" extrusionOk="0">
                  <a:moveTo>
                    <a:pt x="179" y="0"/>
                  </a:moveTo>
                  <a:cubicBezTo>
                    <a:pt x="158" y="0"/>
                    <a:pt x="132" y="4"/>
                    <a:pt x="111" y="13"/>
                  </a:cubicBezTo>
                  <a:cubicBezTo>
                    <a:pt x="90" y="21"/>
                    <a:pt x="69" y="34"/>
                    <a:pt x="52" y="51"/>
                  </a:cubicBezTo>
                  <a:cubicBezTo>
                    <a:pt x="22" y="85"/>
                    <a:pt x="1" y="132"/>
                    <a:pt x="1" y="178"/>
                  </a:cubicBezTo>
                  <a:lnTo>
                    <a:pt x="5" y="225"/>
                  </a:lnTo>
                  <a:cubicBezTo>
                    <a:pt x="14" y="255"/>
                    <a:pt x="31" y="284"/>
                    <a:pt x="52" y="306"/>
                  </a:cubicBezTo>
                  <a:lnTo>
                    <a:pt x="90" y="335"/>
                  </a:lnTo>
                  <a:cubicBezTo>
                    <a:pt x="115" y="348"/>
                    <a:pt x="149" y="356"/>
                    <a:pt x="179" y="356"/>
                  </a:cubicBezTo>
                  <a:cubicBezTo>
                    <a:pt x="226" y="356"/>
                    <a:pt x="272" y="339"/>
                    <a:pt x="306" y="306"/>
                  </a:cubicBezTo>
                  <a:cubicBezTo>
                    <a:pt x="323" y="289"/>
                    <a:pt x="336" y="267"/>
                    <a:pt x="344" y="246"/>
                  </a:cubicBezTo>
                  <a:cubicBezTo>
                    <a:pt x="353" y="225"/>
                    <a:pt x="361" y="204"/>
                    <a:pt x="357" y="178"/>
                  </a:cubicBezTo>
                  <a:lnTo>
                    <a:pt x="353" y="132"/>
                  </a:lnTo>
                  <a:cubicBezTo>
                    <a:pt x="344" y="102"/>
                    <a:pt x="327" y="72"/>
                    <a:pt x="306" y="51"/>
                  </a:cubicBezTo>
                  <a:lnTo>
                    <a:pt x="272" y="26"/>
                  </a:lnTo>
                  <a:cubicBezTo>
                    <a:pt x="243" y="9"/>
                    <a:pt x="213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8"/>
            <p:cNvSpPr/>
            <p:nvPr/>
          </p:nvSpPr>
          <p:spPr>
            <a:xfrm>
              <a:off x="8461273" y="229161"/>
              <a:ext cx="17651" cy="16480"/>
            </a:xfrm>
            <a:custGeom>
              <a:avLst/>
              <a:gdLst/>
              <a:ahLst/>
              <a:cxnLst/>
              <a:rect l="l" t="t" r="r" b="b"/>
              <a:pathLst>
                <a:path w="196" h="183" extrusionOk="0">
                  <a:moveTo>
                    <a:pt x="102" y="0"/>
                  </a:moveTo>
                  <a:lnTo>
                    <a:pt x="81" y="5"/>
                  </a:lnTo>
                  <a:lnTo>
                    <a:pt x="64" y="13"/>
                  </a:lnTo>
                  <a:lnTo>
                    <a:pt x="43" y="22"/>
                  </a:lnTo>
                  <a:cubicBezTo>
                    <a:pt x="34" y="26"/>
                    <a:pt x="26" y="34"/>
                    <a:pt x="21" y="43"/>
                  </a:cubicBezTo>
                  <a:cubicBezTo>
                    <a:pt x="13" y="47"/>
                    <a:pt x="13" y="51"/>
                    <a:pt x="9" y="60"/>
                  </a:cubicBezTo>
                  <a:cubicBezTo>
                    <a:pt x="4" y="68"/>
                    <a:pt x="0" y="81"/>
                    <a:pt x="0" y="94"/>
                  </a:cubicBezTo>
                  <a:lnTo>
                    <a:pt x="4" y="115"/>
                  </a:lnTo>
                  <a:cubicBezTo>
                    <a:pt x="4" y="123"/>
                    <a:pt x="9" y="128"/>
                    <a:pt x="13" y="136"/>
                  </a:cubicBezTo>
                  <a:cubicBezTo>
                    <a:pt x="17" y="145"/>
                    <a:pt x="26" y="153"/>
                    <a:pt x="34" y="157"/>
                  </a:cubicBezTo>
                  <a:cubicBezTo>
                    <a:pt x="43" y="166"/>
                    <a:pt x="51" y="170"/>
                    <a:pt x="64" y="174"/>
                  </a:cubicBezTo>
                  <a:lnTo>
                    <a:pt x="68" y="174"/>
                  </a:lnTo>
                  <a:cubicBezTo>
                    <a:pt x="81" y="178"/>
                    <a:pt x="89" y="183"/>
                    <a:pt x="102" y="183"/>
                  </a:cubicBezTo>
                  <a:lnTo>
                    <a:pt x="127" y="178"/>
                  </a:lnTo>
                  <a:lnTo>
                    <a:pt x="149" y="170"/>
                  </a:lnTo>
                  <a:cubicBezTo>
                    <a:pt x="161" y="166"/>
                    <a:pt x="170" y="157"/>
                    <a:pt x="174" y="145"/>
                  </a:cubicBezTo>
                  <a:cubicBezTo>
                    <a:pt x="183" y="140"/>
                    <a:pt x="187" y="132"/>
                    <a:pt x="187" y="123"/>
                  </a:cubicBezTo>
                  <a:cubicBezTo>
                    <a:pt x="191" y="115"/>
                    <a:pt x="195" y="102"/>
                    <a:pt x="195" y="89"/>
                  </a:cubicBezTo>
                  <a:lnTo>
                    <a:pt x="191" y="68"/>
                  </a:lnTo>
                  <a:lnTo>
                    <a:pt x="183" y="47"/>
                  </a:lnTo>
                  <a:cubicBezTo>
                    <a:pt x="178" y="39"/>
                    <a:pt x="170" y="26"/>
                    <a:pt x="161" y="22"/>
                  </a:cubicBezTo>
                  <a:cubicBezTo>
                    <a:pt x="153" y="17"/>
                    <a:pt x="149" y="13"/>
                    <a:pt x="140" y="9"/>
                  </a:cubicBezTo>
                  <a:cubicBezTo>
                    <a:pt x="127" y="5"/>
                    <a:pt x="115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8"/>
            <p:cNvSpPr/>
            <p:nvPr/>
          </p:nvSpPr>
          <p:spPr>
            <a:xfrm>
              <a:off x="8476942" y="198633"/>
              <a:ext cx="18011" cy="18011"/>
            </a:xfrm>
            <a:custGeom>
              <a:avLst/>
              <a:gdLst/>
              <a:ahLst/>
              <a:cxnLst/>
              <a:rect l="l" t="t" r="r" b="b"/>
              <a:pathLst>
                <a:path w="200" h="200" extrusionOk="0">
                  <a:moveTo>
                    <a:pt x="115" y="0"/>
                  </a:moveTo>
                  <a:lnTo>
                    <a:pt x="89" y="4"/>
                  </a:lnTo>
                  <a:cubicBezTo>
                    <a:pt x="76" y="9"/>
                    <a:pt x="68" y="17"/>
                    <a:pt x="55" y="25"/>
                  </a:cubicBezTo>
                  <a:cubicBezTo>
                    <a:pt x="47" y="30"/>
                    <a:pt x="38" y="34"/>
                    <a:pt x="30" y="42"/>
                  </a:cubicBezTo>
                  <a:lnTo>
                    <a:pt x="17" y="59"/>
                  </a:lnTo>
                  <a:cubicBezTo>
                    <a:pt x="9" y="76"/>
                    <a:pt x="4" y="89"/>
                    <a:pt x="4" y="106"/>
                  </a:cubicBezTo>
                  <a:cubicBezTo>
                    <a:pt x="0" y="119"/>
                    <a:pt x="4" y="132"/>
                    <a:pt x="13" y="140"/>
                  </a:cubicBezTo>
                  <a:cubicBezTo>
                    <a:pt x="13" y="153"/>
                    <a:pt x="21" y="161"/>
                    <a:pt x="30" y="170"/>
                  </a:cubicBezTo>
                  <a:lnTo>
                    <a:pt x="47" y="187"/>
                  </a:lnTo>
                  <a:cubicBezTo>
                    <a:pt x="59" y="195"/>
                    <a:pt x="76" y="199"/>
                    <a:pt x="93" y="199"/>
                  </a:cubicBezTo>
                  <a:cubicBezTo>
                    <a:pt x="106" y="199"/>
                    <a:pt x="119" y="195"/>
                    <a:pt x="127" y="191"/>
                  </a:cubicBezTo>
                  <a:cubicBezTo>
                    <a:pt x="140" y="187"/>
                    <a:pt x="149" y="178"/>
                    <a:pt x="157" y="170"/>
                  </a:cubicBezTo>
                  <a:lnTo>
                    <a:pt x="170" y="153"/>
                  </a:lnTo>
                  <a:cubicBezTo>
                    <a:pt x="174" y="148"/>
                    <a:pt x="174" y="148"/>
                    <a:pt x="174" y="144"/>
                  </a:cubicBezTo>
                  <a:cubicBezTo>
                    <a:pt x="191" y="127"/>
                    <a:pt x="195" y="106"/>
                    <a:pt x="199" y="85"/>
                  </a:cubicBezTo>
                  <a:lnTo>
                    <a:pt x="199" y="85"/>
                  </a:lnTo>
                  <a:cubicBezTo>
                    <a:pt x="199" y="87"/>
                    <a:pt x="199" y="88"/>
                    <a:pt x="199" y="89"/>
                  </a:cubicBezTo>
                  <a:lnTo>
                    <a:pt x="199" y="85"/>
                  </a:lnTo>
                  <a:cubicBezTo>
                    <a:pt x="199" y="85"/>
                    <a:pt x="199" y="85"/>
                    <a:pt x="199" y="85"/>
                  </a:cubicBezTo>
                  <a:lnTo>
                    <a:pt x="199" y="85"/>
                  </a:lnTo>
                  <a:cubicBezTo>
                    <a:pt x="199" y="74"/>
                    <a:pt x="195" y="63"/>
                    <a:pt x="191" y="55"/>
                  </a:cubicBezTo>
                  <a:cubicBezTo>
                    <a:pt x="187" y="42"/>
                    <a:pt x="182" y="34"/>
                    <a:pt x="174" y="25"/>
                  </a:cubicBezTo>
                  <a:lnTo>
                    <a:pt x="157" y="13"/>
                  </a:lnTo>
                  <a:cubicBezTo>
                    <a:pt x="144" y="4"/>
                    <a:pt x="127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8"/>
            <p:cNvSpPr/>
            <p:nvPr/>
          </p:nvSpPr>
          <p:spPr>
            <a:xfrm>
              <a:off x="8436778" y="192509"/>
              <a:ext cx="31069" cy="24135"/>
            </a:xfrm>
            <a:custGeom>
              <a:avLst/>
              <a:gdLst/>
              <a:ahLst/>
              <a:cxnLst/>
              <a:rect l="l" t="t" r="r" b="b"/>
              <a:pathLst>
                <a:path w="345" h="268" extrusionOk="0">
                  <a:moveTo>
                    <a:pt x="175" y="0"/>
                  </a:moveTo>
                  <a:cubicBezTo>
                    <a:pt x="1" y="0"/>
                    <a:pt x="1" y="267"/>
                    <a:pt x="175" y="267"/>
                  </a:cubicBezTo>
                  <a:cubicBezTo>
                    <a:pt x="344" y="267"/>
                    <a:pt x="344" y="0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8"/>
            <p:cNvSpPr/>
            <p:nvPr/>
          </p:nvSpPr>
          <p:spPr>
            <a:xfrm>
              <a:off x="8435247" y="231413"/>
              <a:ext cx="15760" cy="17651"/>
            </a:xfrm>
            <a:custGeom>
              <a:avLst/>
              <a:gdLst/>
              <a:ahLst/>
              <a:cxnLst/>
              <a:rect l="l" t="t" r="r" b="b"/>
              <a:pathLst>
                <a:path w="175" h="196" extrusionOk="0">
                  <a:moveTo>
                    <a:pt x="90" y="1"/>
                  </a:moveTo>
                  <a:lnTo>
                    <a:pt x="64" y="5"/>
                  </a:lnTo>
                  <a:cubicBezTo>
                    <a:pt x="52" y="9"/>
                    <a:pt x="39" y="18"/>
                    <a:pt x="26" y="26"/>
                  </a:cubicBezTo>
                  <a:lnTo>
                    <a:pt x="13" y="47"/>
                  </a:lnTo>
                  <a:cubicBezTo>
                    <a:pt x="5" y="60"/>
                    <a:pt x="1" y="73"/>
                    <a:pt x="5" y="90"/>
                  </a:cubicBezTo>
                  <a:lnTo>
                    <a:pt x="5" y="111"/>
                  </a:lnTo>
                  <a:cubicBezTo>
                    <a:pt x="1" y="120"/>
                    <a:pt x="5" y="132"/>
                    <a:pt x="9" y="141"/>
                  </a:cubicBezTo>
                  <a:cubicBezTo>
                    <a:pt x="18" y="162"/>
                    <a:pt x="35" y="179"/>
                    <a:pt x="56" y="187"/>
                  </a:cubicBezTo>
                  <a:cubicBezTo>
                    <a:pt x="64" y="192"/>
                    <a:pt x="77" y="196"/>
                    <a:pt x="90" y="196"/>
                  </a:cubicBezTo>
                  <a:lnTo>
                    <a:pt x="111" y="192"/>
                  </a:lnTo>
                  <a:cubicBezTo>
                    <a:pt x="124" y="187"/>
                    <a:pt x="136" y="179"/>
                    <a:pt x="149" y="170"/>
                  </a:cubicBezTo>
                  <a:lnTo>
                    <a:pt x="162" y="153"/>
                  </a:lnTo>
                  <a:cubicBezTo>
                    <a:pt x="170" y="141"/>
                    <a:pt x="175" y="124"/>
                    <a:pt x="175" y="111"/>
                  </a:cubicBezTo>
                  <a:lnTo>
                    <a:pt x="175" y="90"/>
                  </a:lnTo>
                  <a:cubicBezTo>
                    <a:pt x="175" y="77"/>
                    <a:pt x="175" y="64"/>
                    <a:pt x="166" y="56"/>
                  </a:cubicBezTo>
                  <a:cubicBezTo>
                    <a:pt x="166" y="43"/>
                    <a:pt x="158" y="35"/>
                    <a:pt x="149" y="26"/>
                  </a:cubicBezTo>
                  <a:cubicBezTo>
                    <a:pt x="141" y="18"/>
                    <a:pt x="132" y="14"/>
                    <a:pt x="124" y="9"/>
                  </a:cubicBezTo>
                  <a:cubicBezTo>
                    <a:pt x="111" y="5"/>
                    <a:pt x="98" y="1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8"/>
            <p:cNvSpPr/>
            <p:nvPr/>
          </p:nvSpPr>
          <p:spPr>
            <a:xfrm>
              <a:off x="8480004" y="262391"/>
              <a:ext cx="21433" cy="16120"/>
            </a:xfrm>
            <a:custGeom>
              <a:avLst/>
              <a:gdLst/>
              <a:ahLst/>
              <a:cxnLst/>
              <a:rect l="l" t="t" r="r" b="b"/>
              <a:pathLst>
                <a:path w="238" h="179" extrusionOk="0">
                  <a:moveTo>
                    <a:pt x="119" y="0"/>
                  </a:moveTo>
                  <a:cubicBezTo>
                    <a:pt x="0" y="0"/>
                    <a:pt x="0" y="179"/>
                    <a:pt x="119" y="179"/>
                  </a:cubicBezTo>
                  <a:cubicBezTo>
                    <a:pt x="238" y="179"/>
                    <a:pt x="238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8"/>
            <p:cNvSpPr/>
            <p:nvPr/>
          </p:nvSpPr>
          <p:spPr>
            <a:xfrm>
              <a:off x="8499816" y="239067"/>
              <a:ext cx="15760" cy="17291"/>
            </a:xfrm>
            <a:custGeom>
              <a:avLst/>
              <a:gdLst/>
              <a:ahLst/>
              <a:cxnLst/>
              <a:rect l="l" t="t" r="r" b="b"/>
              <a:pathLst>
                <a:path w="175" h="192" extrusionOk="0">
                  <a:moveTo>
                    <a:pt x="85" y="1"/>
                  </a:moveTo>
                  <a:lnTo>
                    <a:pt x="64" y="5"/>
                  </a:lnTo>
                  <a:cubicBezTo>
                    <a:pt x="47" y="9"/>
                    <a:pt x="35" y="13"/>
                    <a:pt x="26" y="26"/>
                  </a:cubicBezTo>
                  <a:lnTo>
                    <a:pt x="13" y="43"/>
                  </a:lnTo>
                  <a:cubicBezTo>
                    <a:pt x="5" y="56"/>
                    <a:pt x="1" y="68"/>
                    <a:pt x="1" y="85"/>
                  </a:cubicBezTo>
                  <a:lnTo>
                    <a:pt x="1" y="94"/>
                  </a:lnTo>
                  <a:cubicBezTo>
                    <a:pt x="1" y="98"/>
                    <a:pt x="1" y="102"/>
                    <a:pt x="1" y="102"/>
                  </a:cubicBezTo>
                  <a:cubicBezTo>
                    <a:pt x="1" y="115"/>
                    <a:pt x="5" y="128"/>
                    <a:pt x="9" y="136"/>
                  </a:cubicBezTo>
                  <a:cubicBezTo>
                    <a:pt x="13" y="149"/>
                    <a:pt x="18" y="158"/>
                    <a:pt x="26" y="166"/>
                  </a:cubicBezTo>
                  <a:cubicBezTo>
                    <a:pt x="35" y="175"/>
                    <a:pt x="43" y="179"/>
                    <a:pt x="56" y="183"/>
                  </a:cubicBezTo>
                  <a:cubicBezTo>
                    <a:pt x="64" y="187"/>
                    <a:pt x="77" y="191"/>
                    <a:pt x="90" y="191"/>
                  </a:cubicBezTo>
                  <a:lnTo>
                    <a:pt x="111" y="187"/>
                  </a:lnTo>
                  <a:cubicBezTo>
                    <a:pt x="124" y="183"/>
                    <a:pt x="141" y="175"/>
                    <a:pt x="149" y="166"/>
                  </a:cubicBezTo>
                  <a:lnTo>
                    <a:pt x="162" y="149"/>
                  </a:lnTo>
                  <a:cubicBezTo>
                    <a:pt x="170" y="136"/>
                    <a:pt x="174" y="119"/>
                    <a:pt x="174" y="102"/>
                  </a:cubicBezTo>
                  <a:lnTo>
                    <a:pt x="170" y="94"/>
                  </a:lnTo>
                  <a:lnTo>
                    <a:pt x="170" y="85"/>
                  </a:lnTo>
                  <a:cubicBezTo>
                    <a:pt x="170" y="73"/>
                    <a:pt x="170" y="64"/>
                    <a:pt x="162" y="52"/>
                  </a:cubicBezTo>
                  <a:cubicBezTo>
                    <a:pt x="158" y="43"/>
                    <a:pt x="153" y="30"/>
                    <a:pt x="145" y="26"/>
                  </a:cubicBezTo>
                  <a:cubicBezTo>
                    <a:pt x="136" y="18"/>
                    <a:pt x="128" y="9"/>
                    <a:pt x="119" y="9"/>
                  </a:cubicBezTo>
                  <a:cubicBezTo>
                    <a:pt x="107" y="1"/>
                    <a:pt x="98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8"/>
            <p:cNvSpPr/>
            <p:nvPr/>
          </p:nvSpPr>
          <p:spPr>
            <a:xfrm>
              <a:off x="8241270" y="266174"/>
              <a:ext cx="21433" cy="19632"/>
            </a:xfrm>
            <a:custGeom>
              <a:avLst/>
              <a:gdLst/>
              <a:ahLst/>
              <a:cxnLst/>
              <a:rect l="l" t="t" r="r" b="b"/>
              <a:pathLst>
                <a:path w="238" h="218" extrusionOk="0">
                  <a:moveTo>
                    <a:pt x="110" y="1"/>
                  </a:moveTo>
                  <a:cubicBezTo>
                    <a:pt x="98" y="1"/>
                    <a:pt x="81" y="1"/>
                    <a:pt x="68" y="9"/>
                  </a:cubicBezTo>
                  <a:cubicBezTo>
                    <a:pt x="55" y="13"/>
                    <a:pt x="43" y="22"/>
                    <a:pt x="34" y="30"/>
                  </a:cubicBezTo>
                  <a:cubicBezTo>
                    <a:pt x="26" y="43"/>
                    <a:pt x="17" y="52"/>
                    <a:pt x="13" y="69"/>
                  </a:cubicBezTo>
                  <a:cubicBezTo>
                    <a:pt x="4" y="81"/>
                    <a:pt x="0" y="94"/>
                    <a:pt x="4" y="107"/>
                  </a:cubicBezTo>
                  <a:cubicBezTo>
                    <a:pt x="4" y="120"/>
                    <a:pt x="4" y="128"/>
                    <a:pt x="9" y="137"/>
                  </a:cubicBezTo>
                  <a:cubicBezTo>
                    <a:pt x="13" y="158"/>
                    <a:pt x="21" y="170"/>
                    <a:pt x="34" y="183"/>
                  </a:cubicBezTo>
                  <a:lnTo>
                    <a:pt x="55" y="200"/>
                  </a:lnTo>
                  <a:cubicBezTo>
                    <a:pt x="72" y="213"/>
                    <a:pt x="89" y="217"/>
                    <a:pt x="110" y="217"/>
                  </a:cubicBezTo>
                  <a:lnTo>
                    <a:pt x="123" y="217"/>
                  </a:lnTo>
                  <a:lnTo>
                    <a:pt x="153" y="213"/>
                  </a:lnTo>
                  <a:cubicBezTo>
                    <a:pt x="161" y="209"/>
                    <a:pt x="170" y="204"/>
                    <a:pt x="178" y="200"/>
                  </a:cubicBezTo>
                  <a:cubicBezTo>
                    <a:pt x="187" y="196"/>
                    <a:pt x="195" y="192"/>
                    <a:pt x="204" y="183"/>
                  </a:cubicBezTo>
                  <a:cubicBezTo>
                    <a:pt x="212" y="175"/>
                    <a:pt x="221" y="162"/>
                    <a:pt x="225" y="149"/>
                  </a:cubicBezTo>
                  <a:cubicBezTo>
                    <a:pt x="233" y="137"/>
                    <a:pt x="233" y="124"/>
                    <a:pt x="233" y="107"/>
                  </a:cubicBezTo>
                  <a:cubicBezTo>
                    <a:pt x="238" y="98"/>
                    <a:pt x="233" y="90"/>
                    <a:pt x="233" y="81"/>
                  </a:cubicBezTo>
                  <a:cubicBezTo>
                    <a:pt x="225" y="64"/>
                    <a:pt x="216" y="47"/>
                    <a:pt x="204" y="35"/>
                  </a:cubicBezTo>
                  <a:cubicBezTo>
                    <a:pt x="195" y="26"/>
                    <a:pt x="191" y="22"/>
                    <a:pt x="182" y="13"/>
                  </a:cubicBezTo>
                  <a:lnTo>
                    <a:pt x="170" y="9"/>
                  </a:lnTo>
                  <a:cubicBezTo>
                    <a:pt x="153" y="1"/>
                    <a:pt x="140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8"/>
            <p:cNvSpPr/>
            <p:nvPr/>
          </p:nvSpPr>
          <p:spPr>
            <a:xfrm>
              <a:off x="8263424" y="291749"/>
              <a:ext cx="17651" cy="15760"/>
            </a:xfrm>
            <a:custGeom>
              <a:avLst/>
              <a:gdLst/>
              <a:ahLst/>
              <a:cxnLst/>
              <a:rect l="l" t="t" r="r" b="b"/>
              <a:pathLst>
                <a:path w="196" h="175" extrusionOk="0">
                  <a:moveTo>
                    <a:pt x="106" y="1"/>
                  </a:moveTo>
                  <a:cubicBezTo>
                    <a:pt x="98" y="1"/>
                    <a:pt x="85" y="1"/>
                    <a:pt x="76" y="5"/>
                  </a:cubicBezTo>
                  <a:lnTo>
                    <a:pt x="64" y="5"/>
                  </a:lnTo>
                  <a:lnTo>
                    <a:pt x="47" y="14"/>
                  </a:lnTo>
                  <a:cubicBezTo>
                    <a:pt x="34" y="18"/>
                    <a:pt x="26" y="26"/>
                    <a:pt x="21" y="35"/>
                  </a:cubicBezTo>
                  <a:cubicBezTo>
                    <a:pt x="17" y="39"/>
                    <a:pt x="13" y="48"/>
                    <a:pt x="9" y="56"/>
                  </a:cubicBezTo>
                  <a:cubicBezTo>
                    <a:pt x="4" y="65"/>
                    <a:pt x="0" y="77"/>
                    <a:pt x="4" y="86"/>
                  </a:cubicBezTo>
                  <a:lnTo>
                    <a:pt x="4" y="111"/>
                  </a:lnTo>
                  <a:lnTo>
                    <a:pt x="13" y="132"/>
                  </a:lnTo>
                  <a:cubicBezTo>
                    <a:pt x="17" y="141"/>
                    <a:pt x="26" y="149"/>
                    <a:pt x="38" y="154"/>
                  </a:cubicBezTo>
                  <a:cubicBezTo>
                    <a:pt x="43" y="162"/>
                    <a:pt x="55" y="166"/>
                    <a:pt x="64" y="171"/>
                  </a:cubicBezTo>
                  <a:lnTo>
                    <a:pt x="76" y="171"/>
                  </a:lnTo>
                  <a:cubicBezTo>
                    <a:pt x="85" y="171"/>
                    <a:pt x="98" y="175"/>
                    <a:pt x="106" y="175"/>
                  </a:cubicBezTo>
                  <a:cubicBezTo>
                    <a:pt x="119" y="175"/>
                    <a:pt x="132" y="175"/>
                    <a:pt x="140" y="166"/>
                  </a:cubicBezTo>
                  <a:cubicBezTo>
                    <a:pt x="161" y="158"/>
                    <a:pt x="178" y="141"/>
                    <a:pt x="187" y="120"/>
                  </a:cubicBezTo>
                  <a:cubicBezTo>
                    <a:pt x="195" y="111"/>
                    <a:pt x="195" y="99"/>
                    <a:pt x="195" y="86"/>
                  </a:cubicBezTo>
                  <a:lnTo>
                    <a:pt x="191" y="65"/>
                  </a:lnTo>
                  <a:cubicBezTo>
                    <a:pt x="187" y="52"/>
                    <a:pt x="183" y="35"/>
                    <a:pt x="170" y="26"/>
                  </a:cubicBezTo>
                  <a:lnTo>
                    <a:pt x="153" y="14"/>
                  </a:lnTo>
                  <a:cubicBezTo>
                    <a:pt x="140" y="5"/>
                    <a:pt x="123" y="1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8"/>
            <p:cNvSpPr/>
            <p:nvPr/>
          </p:nvSpPr>
          <p:spPr>
            <a:xfrm>
              <a:off x="8212183" y="288327"/>
              <a:ext cx="21523" cy="21433"/>
            </a:xfrm>
            <a:custGeom>
              <a:avLst/>
              <a:gdLst/>
              <a:ahLst/>
              <a:cxnLst/>
              <a:rect l="l" t="t" r="r" b="b"/>
              <a:pathLst>
                <a:path w="239" h="238" extrusionOk="0">
                  <a:moveTo>
                    <a:pt x="126" y="1"/>
                  </a:moveTo>
                  <a:cubicBezTo>
                    <a:pt x="108" y="1"/>
                    <a:pt x="89" y="5"/>
                    <a:pt x="73" y="14"/>
                  </a:cubicBezTo>
                  <a:lnTo>
                    <a:pt x="69" y="18"/>
                  </a:lnTo>
                  <a:lnTo>
                    <a:pt x="64" y="22"/>
                  </a:lnTo>
                  <a:cubicBezTo>
                    <a:pt x="56" y="26"/>
                    <a:pt x="47" y="35"/>
                    <a:pt x="39" y="39"/>
                  </a:cubicBezTo>
                  <a:cubicBezTo>
                    <a:pt x="35" y="47"/>
                    <a:pt x="26" y="56"/>
                    <a:pt x="22" y="64"/>
                  </a:cubicBezTo>
                  <a:lnTo>
                    <a:pt x="18" y="73"/>
                  </a:lnTo>
                  <a:lnTo>
                    <a:pt x="5" y="98"/>
                  </a:lnTo>
                  <a:cubicBezTo>
                    <a:pt x="1" y="111"/>
                    <a:pt x="1" y="128"/>
                    <a:pt x="5" y="141"/>
                  </a:cubicBezTo>
                  <a:cubicBezTo>
                    <a:pt x="5" y="149"/>
                    <a:pt x="9" y="162"/>
                    <a:pt x="13" y="170"/>
                  </a:cubicBezTo>
                  <a:cubicBezTo>
                    <a:pt x="18" y="183"/>
                    <a:pt x="26" y="196"/>
                    <a:pt x="39" y="204"/>
                  </a:cubicBezTo>
                  <a:lnTo>
                    <a:pt x="60" y="221"/>
                  </a:lnTo>
                  <a:lnTo>
                    <a:pt x="86" y="234"/>
                  </a:lnTo>
                  <a:cubicBezTo>
                    <a:pt x="92" y="236"/>
                    <a:pt x="99" y="237"/>
                    <a:pt x="107" y="237"/>
                  </a:cubicBezTo>
                  <a:cubicBezTo>
                    <a:pt x="114" y="237"/>
                    <a:pt x="122" y="236"/>
                    <a:pt x="128" y="234"/>
                  </a:cubicBezTo>
                  <a:cubicBezTo>
                    <a:pt x="145" y="234"/>
                    <a:pt x="158" y="230"/>
                    <a:pt x="170" y="221"/>
                  </a:cubicBezTo>
                  <a:lnTo>
                    <a:pt x="175" y="217"/>
                  </a:lnTo>
                  <a:cubicBezTo>
                    <a:pt x="183" y="213"/>
                    <a:pt x="192" y="204"/>
                    <a:pt x="200" y="200"/>
                  </a:cubicBezTo>
                  <a:cubicBezTo>
                    <a:pt x="204" y="192"/>
                    <a:pt x="213" y="183"/>
                    <a:pt x="217" y="175"/>
                  </a:cubicBezTo>
                  <a:lnTo>
                    <a:pt x="221" y="170"/>
                  </a:lnTo>
                  <a:cubicBezTo>
                    <a:pt x="221" y="170"/>
                    <a:pt x="226" y="166"/>
                    <a:pt x="226" y="166"/>
                  </a:cubicBezTo>
                  <a:lnTo>
                    <a:pt x="234" y="141"/>
                  </a:lnTo>
                  <a:cubicBezTo>
                    <a:pt x="238" y="124"/>
                    <a:pt x="238" y="111"/>
                    <a:pt x="238" y="94"/>
                  </a:cubicBezTo>
                  <a:cubicBezTo>
                    <a:pt x="238" y="86"/>
                    <a:pt x="234" y="77"/>
                    <a:pt x="230" y="69"/>
                  </a:cubicBezTo>
                  <a:cubicBezTo>
                    <a:pt x="226" y="56"/>
                    <a:pt x="217" y="43"/>
                    <a:pt x="204" y="30"/>
                  </a:cubicBezTo>
                  <a:lnTo>
                    <a:pt x="183" y="14"/>
                  </a:lnTo>
                  <a:lnTo>
                    <a:pt x="158" y="5"/>
                  </a:lnTo>
                  <a:cubicBezTo>
                    <a:pt x="147" y="2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8"/>
            <p:cNvSpPr/>
            <p:nvPr/>
          </p:nvSpPr>
          <p:spPr>
            <a:xfrm>
              <a:off x="8216776" y="253566"/>
              <a:ext cx="17651" cy="18461"/>
            </a:xfrm>
            <a:custGeom>
              <a:avLst/>
              <a:gdLst/>
              <a:ahLst/>
              <a:cxnLst/>
              <a:rect l="l" t="t" r="r" b="b"/>
              <a:pathLst>
                <a:path w="196" h="205" extrusionOk="0">
                  <a:moveTo>
                    <a:pt x="98" y="1"/>
                  </a:moveTo>
                  <a:lnTo>
                    <a:pt x="77" y="5"/>
                  </a:lnTo>
                  <a:lnTo>
                    <a:pt x="56" y="14"/>
                  </a:lnTo>
                  <a:cubicBezTo>
                    <a:pt x="43" y="18"/>
                    <a:pt x="35" y="26"/>
                    <a:pt x="30" y="35"/>
                  </a:cubicBezTo>
                  <a:cubicBezTo>
                    <a:pt x="26" y="43"/>
                    <a:pt x="22" y="47"/>
                    <a:pt x="18" y="56"/>
                  </a:cubicBezTo>
                  <a:cubicBezTo>
                    <a:pt x="13" y="60"/>
                    <a:pt x="13" y="64"/>
                    <a:pt x="9" y="73"/>
                  </a:cubicBezTo>
                  <a:cubicBezTo>
                    <a:pt x="5" y="81"/>
                    <a:pt x="1" y="94"/>
                    <a:pt x="1" y="107"/>
                  </a:cubicBezTo>
                  <a:cubicBezTo>
                    <a:pt x="1" y="124"/>
                    <a:pt x="5" y="137"/>
                    <a:pt x="9" y="145"/>
                  </a:cubicBezTo>
                  <a:cubicBezTo>
                    <a:pt x="13" y="158"/>
                    <a:pt x="22" y="170"/>
                    <a:pt x="30" y="179"/>
                  </a:cubicBezTo>
                  <a:cubicBezTo>
                    <a:pt x="39" y="187"/>
                    <a:pt x="52" y="192"/>
                    <a:pt x="60" y="196"/>
                  </a:cubicBezTo>
                  <a:cubicBezTo>
                    <a:pt x="73" y="204"/>
                    <a:pt x="85" y="204"/>
                    <a:pt x="98" y="204"/>
                  </a:cubicBezTo>
                  <a:lnTo>
                    <a:pt x="124" y="204"/>
                  </a:lnTo>
                  <a:cubicBezTo>
                    <a:pt x="141" y="196"/>
                    <a:pt x="153" y="187"/>
                    <a:pt x="166" y="179"/>
                  </a:cubicBezTo>
                  <a:cubicBezTo>
                    <a:pt x="170" y="170"/>
                    <a:pt x="179" y="166"/>
                    <a:pt x="183" y="158"/>
                  </a:cubicBezTo>
                  <a:cubicBezTo>
                    <a:pt x="192" y="145"/>
                    <a:pt x="196" y="128"/>
                    <a:pt x="196" y="111"/>
                  </a:cubicBezTo>
                  <a:lnTo>
                    <a:pt x="192" y="86"/>
                  </a:lnTo>
                  <a:cubicBezTo>
                    <a:pt x="187" y="73"/>
                    <a:pt x="183" y="64"/>
                    <a:pt x="179" y="56"/>
                  </a:cubicBezTo>
                  <a:lnTo>
                    <a:pt x="175" y="43"/>
                  </a:lnTo>
                  <a:cubicBezTo>
                    <a:pt x="170" y="35"/>
                    <a:pt x="162" y="26"/>
                    <a:pt x="153" y="22"/>
                  </a:cubicBezTo>
                  <a:cubicBezTo>
                    <a:pt x="145" y="14"/>
                    <a:pt x="141" y="9"/>
                    <a:pt x="132" y="9"/>
                  </a:cubicBezTo>
                  <a:cubicBezTo>
                    <a:pt x="124" y="5"/>
                    <a:pt x="111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8"/>
            <p:cNvSpPr/>
            <p:nvPr/>
          </p:nvSpPr>
          <p:spPr>
            <a:xfrm>
              <a:off x="8241631" y="308229"/>
              <a:ext cx="17291" cy="16480"/>
            </a:xfrm>
            <a:custGeom>
              <a:avLst/>
              <a:gdLst/>
              <a:ahLst/>
              <a:cxnLst/>
              <a:rect l="l" t="t" r="r" b="b"/>
              <a:pathLst>
                <a:path w="192" h="183" extrusionOk="0">
                  <a:moveTo>
                    <a:pt x="94" y="0"/>
                  </a:moveTo>
                  <a:lnTo>
                    <a:pt x="68" y="5"/>
                  </a:lnTo>
                  <a:lnTo>
                    <a:pt x="47" y="13"/>
                  </a:lnTo>
                  <a:cubicBezTo>
                    <a:pt x="39" y="17"/>
                    <a:pt x="34" y="22"/>
                    <a:pt x="30" y="26"/>
                  </a:cubicBezTo>
                  <a:lnTo>
                    <a:pt x="26" y="30"/>
                  </a:lnTo>
                  <a:lnTo>
                    <a:pt x="13" y="47"/>
                  </a:lnTo>
                  <a:lnTo>
                    <a:pt x="0" y="68"/>
                  </a:lnTo>
                  <a:cubicBezTo>
                    <a:pt x="0" y="81"/>
                    <a:pt x="0" y="94"/>
                    <a:pt x="0" y="106"/>
                  </a:cubicBezTo>
                  <a:cubicBezTo>
                    <a:pt x="0" y="115"/>
                    <a:pt x="5" y="119"/>
                    <a:pt x="9" y="128"/>
                  </a:cubicBezTo>
                  <a:cubicBezTo>
                    <a:pt x="9" y="136"/>
                    <a:pt x="13" y="140"/>
                    <a:pt x="22" y="149"/>
                  </a:cubicBezTo>
                  <a:cubicBezTo>
                    <a:pt x="22" y="149"/>
                    <a:pt x="26" y="153"/>
                    <a:pt x="30" y="157"/>
                  </a:cubicBezTo>
                  <a:cubicBezTo>
                    <a:pt x="30" y="157"/>
                    <a:pt x="30" y="162"/>
                    <a:pt x="34" y="162"/>
                  </a:cubicBezTo>
                  <a:lnTo>
                    <a:pt x="39" y="166"/>
                  </a:lnTo>
                  <a:lnTo>
                    <a:pt x="43" y="166"/>
                  </a:lnTo>
                  <a:cubicBezTo>
                    <a:pt x="47" y="170"/>
                    <a:pt x="55" y="174"/>
                    <a:pt x="60" y="174"/>
                  </a:cubicBezTo>
                  <a:cubicBezTo>
                    <a:pt x="68" y="178"/>
                    <a:pt x="72" y="183"/>
                    <a:pt x="81" y="183"/>
                  </a:cubicBezTo>
                  <a:lnTo>
                    <a:pt x="119" y="183"/>
                  </a:lnTo>
                  <a:lnTo>
                    <a:pt x="140" y="170"/>
                  </a:lnTo>
                  <a:lnTo>
                    <a:pt x="157" y="157"/>
                  </a:lnTo>
                  <a:cubicBezTo>
                    <a:pt x="162" y="153"/>
                    <a:pt x="166" y="145"/>
                    <a:pt x="170" y="140"/>
                  </a:cubicBezTo>
                  <a:cubicBezTo>
                    <a:pt x="170" y="140"/>
                    <a:pt x="178" y="136"/>
                    <a:pt x="178" y="132"/>
                  </a:cubicBezTo>
                  <a:lnTo>
                    <a:pt x="187" y="111"/>
                  </a:lnTo>
                  <a:cubicBezTo>
                    <a:pt x="191" y="102"/>
                    <a:pt x="191" y="89"/>
                    <a:pt x="187" y="81"/>
                  </a:cubicBezTo>
                  <a:cubicBezTo>
                    <a:pt x="187" y="72"/>
                    <a:pt x="187" y="64"/>
                    <a:pt x="183" y="60"/>
                  </a:cubicBezTo>
                  <a:cubicBezTo>
                    <a:pt x="178" y="47"/>
                    <a:pt x="174" y="39"/>
                    <a:pt x="166" y="30"/>
                  </a:cubicBezTo>
                  <a:lnTo>
                    <a:pt x="149" y="17"/>
                  </a:lnTo>
                  <a:lnTo>
                    <a:pt x="145" y="17"/>
                  </a:lnTo>
                  <a:cubicBezTo>
                    <a:pt x="140" y="13"/>
                    <a:pt x="136" y="9"/>
                    <a:pt x="128" y="9"/>
                  </a:cubicBezTo>
                  <a:cubicBezTo>
                    <a:pt x="119" y="0"/>
                    <a:pt x="106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8"/>
            <p:cNvSpPr/>
            <p:nvPr/>
          </p:nvSpPr>
          <p:spPr>
            <a:xfrm>
              <a:off x="8272519" y="268515"/>
              <a:ext cx="15760" cy="14589"/>
            </a:xfrm>
            <a:custGeom>
              <a:avLst/>
              <a:gdLst/>
              <a:ahLst/>
              <a:cxnLst/>
              <a:rect l="l" t="t" r="r" b="b"/>
              <a:pathLst>
                <a:path w="175" h="162" extrusionOk="0">
                  <a:moveTo>
                    <a:pt x="90" y="0"/>
                  </a:moveTo>
                  <a:cubicBezTo>
                    <a:pt x="1" y="17"/>
                    <a:pt x="1" y="144"/>
                    <a:pt x="90" y="161"/>
                  </a:cubicBezTo>
                  <a:cubicBezTo>
                    <a:pt x="175" y="144"/>
                    <a:pt x="175" y="17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8"/>
            <p:cNvSpPr/>
            <p:nvPr/>
          </p:nvSpPr>
          <p:spPr>
            <a:xfrm>
              <a:off x="8246223" y="240598"/>
              <a:ext cx="21073" cy="15760"/>
            </a:xfrm>
            <a:custGeom>
              <a:avLst/>
              <a:gdLst/>
              <a:ahLst/>
              <a:cxnLst/>
              <a:rect l="l" t="t" r="r" b="b"/>
              <a:pathLst>
                <a:path w="234" h="175" extrusionOk="0">
                  <a:moveTo>
                    <a:pt x="119" y="1"/>
                  </a:moveTo>
                  <a:cubicBezTo>
                    <a:pt x="0" y="1"/>
                    <a:pt x="0" y="174"/>
                    <a:pt x="119" y="174"/>
                  </a:cubicBezTo>
                  <a:cubicBezTo>
                    <a:pt x="234" y="174"/>
                    <a:pt x="234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8"/>
            <p:cNvSpPr/>
            <p:nvPr/>
          </p:nvSpPr>
          <p:spPr>
            <a:xfrm>
              <a:off x="8210652" y="141268"/>
              <a:ext cx="22694" cy="17291"/>
            </a:xfrm>
            <a:custGeom>
              <a:avLst/>
              <a:gdLst/>
              <a:ahLst/>
              <a:cxnLst/>
              <a:rect l="l" t="t" r="r" b="b"/>
              <a:pathLst>
                <a:path w="252" h="192" extrusionOk="0">
                  <a:moveTo>
                    <a:pt x="128" y="1"/>
                  </a:moveTo>
                  <a:cubicBezTo>
                    <a:pt x="1" y="1"/>
                    <a:pt x="1" y="192"/>
                    <a:pt x="128" y="192"/>
                  </a:cubicBezTo>
                  <a:cubicBezTo>
                    <a:pt x="251" y="187"/>
                    <a:pt x="251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8"/>
            <p:cNvSpPr/>
            <p:nvPr/>
          </p:nvSpPr>
          <p:spPr>
            <a:xfrm>
              <a:off x="8206059" y="163422"/>
              <a:ext cx="20713" cy="16930"/>
            </a:xfrm>
            <a:custGeom>
              <a:avLst/>
              <a:gdLst/>
              <a:ahLst/>
              <a:cxnLst/>
              <a:rect l="l" t="t" r="r" b="b"/>
              <a:pathLst>
                <a:path w="230" h="188" extrusionOk="0">
                  <a:moveTo>
                    <a:pt x="115" y="1"/>
                  </a:moveTo>
                  <a:cubicBezTo>
                    <a:pt x="1" y="9"/>
                    <a:pt x="1" y="179"/>
                    <a:pt x="115" y="187"/>
                  </a:cubicBezTo>
                  <a:cubicBezTo>
                    <a:pt x="230" y="179"/>
                    <a:pt x="230" y="9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8"/>
            <p:cNvSpPr/>
            <p:nvPr/>
          </p:nvSpPr>
          <p:spPr>
            <a:xfrm>
              <a:off x="8229383" y="167294"/>
              <a:ext cx="21883" cy="16480"/>
            </a:xfrm>
            <a:custGeom>
              <a:avLst/>
              <a:gdLst/>
              <a:ahLst/>
              <a:cxnLst/>
              <a:rect l="l" t="t" r="r" b="b"/>
              <a:pathLst>
                <a:path w="243" h="183" extrusionOk="0">
                  <a:moveTo>
                    <a:pt x="119" y="0"/>
                  </a:moveTo>
                  <a:cubicBezTo>
                    <a:pt x="1" y="0"/>
                    <a:pt x="1" y="183"/>
                    <a:pt x="119" y="183"/>
                  </a:cubicBezTo>
                  <a:cubicBezTo>
                    <a:pt x="242" y="183"/>
                    <a:pt x="242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8"/>
            <p:cNvSpPr/>
            <p:nvPr/>
          </p:nvSpPr>
          <p:spPr>
            <a:xfrm>
              <a:off x="8129693" y="43650"/>
              <a:ext cx="22604" cy="22424"/>
            </a:xfrm>
            <a:custGeom>
              <a:avLst/>
              <a:gdLst/>
              <a:ahLst/>
              <a:cxnLst/>
              <a:rect l="l" t="t" r="r" b="b"/>
              <a:pathLst>
                <a:path w="251" h="249" extrusionOk="0">
                  <a:moveTo>
                    <a:pt x="133" y="0"/>
                  </a:moveTo>
                  <a:cubicBezTo>
                    <a:pt x="125" y="0"/>
                    <a:pt x="117" y="1"/>
                    <a:pt x="111" y="3"/>
                  </a:cubicBezTo>
                  <a:cubicBezTo>
                    <a:pt x="98" y="3"/>
                    <a:pt x="85" y="3"/>
                    <a:pt x="77" y="12"/>
                  </a:cubicBezTo>
                  <a:cubicBezTo>
                    <a:pt x="60" y="16"/>
                    <a:pt x="47" y="24"/>
                    <a:pt x="39" y="37"/>
                  </a:cubicBezTo>
                  <a:cubicBezTo>
                    <a:pt x="26" y="46"/>
                    <a:pt x="18" y="63"/>
                    <a:pt x="9" y="75"/>
                  </a:cubicBezTo>
                  <a:cubicBezTo>
                    <a:pt x="5" y="92"/>
                    <a:pt x="1" y="109"/>
                    <a:pt x="1" y="126"/>
                  </a:cubicBezTo>
                  <a:lnTo>
                    <a:pt x="5" y="156"/>
                  </a:lnTo>
                  <a:cubicBezTo>
                    <a:pt x="9" y="177"/>
                    <a:pt x="22" y="198"/>
                    <a:pt x="39" y="211"/>
                  </a:cubicBezTo>
                  <a:lnTo>
                    <a:pt x="64" y="232"/>
                  </a:lnTo>
                  <a:lnTo>
                    <a:pt x="94" y="245"/>
                  </a:lnTo>
                  <a:cubicBezTo>
                    <a:pt x="100" y="247"/>
                    <a:pt x="108" y="248"/>
                    <a:pt x="116" y="248"/>
                  </a:cubicBezTo>
                  <a:cubicBezTo>
                    <a:pt x="124" y="248"/>
                    <a:pt x="132" y="247"/>
                    <a:pt x="141" y="245"/>
                  </a:cubicBezTo>
                  <a:cubicBezTo>
                    <a:pt x="153" y="245"/>
                    <a:pt x="162" y="241"/>
                    <a:pt x="175" y="237"/>
                  </a:cubicBezTo>
                  <a:cubicBezTo>
                    <a:pt x="183" y="232"/>
                    <a:pt x="191" y="228"/>
                    <a:pt x="200" y="220"/>
                  </a:cubicBezTo>
                  <a:cubicBezTo>
                    <a:pt x="217" y="207"/>
                    <a:pt x="230" y="186"/>
                    <a:pt x="238" y="164"/>
                  </a:cubicBezTo>
                  <a:cubicBezTo>
                    <a:pt x="247" y="152"/>
                    <a:pt x="251" y="135"/>
                    <a:pt x="251" y="118"/>
                  </a:cubicBezTo>
                  <a:cubicBezTo>
                    <a:pt x="251" y="114"/>
                    <a:pt x="247" y="101"/>
                    <a:pt x="247" y="88"/>
                  </a:cubicBezTo>
                  <a:lnTo>
                    <a:pt x="234" y="58"/>
                  </a:lnTo>
                  <a:lnTo>
                    <a:pt x="213" y="33"/>
                  </a:lnTo>
                  <a:lnTo>
                    <a:pt x="187" y="16"/>
                  </a:lnTo>
                  <a:lnTo>
                    <a:pt x="158" y="3"/>
                  </a:lnTo>
                  <a:cubicBezTo>
                    <a:pt x="149" y="1"/>
                    <a:pt x="141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8"/>
            <p:cNvSpPr/>
            <p:nvPr/>
          </p:nvSpPr>
          <p:spPr>
            <a:xfrm>
              <a:off x="8148064" y="75979"/>
              <a:ext cx="19902" cy="16120"/>
            </a:xfrm>
            <a:custGeom>
              <a:avLst/>
              <a:gdLst/>
              <a:ahLst/>
              <a:cxnLst/>
              <a:rect l="l" t="t" r="r" b="b"/>
              <a:pathLst>
                <a:path w="221" h="179" extrusionOk="0">
                  <a:moveTo>
                    <a:pt x="110" y="1"/>
                  </a:moveTo>
                  <a:cubicBezTo>
                    <a:pt x="0" y="9"/>
                    <a:pt x="0" y="170"/>
                    <a:pt x="110" y="179"/>
                  </a:cubicBezTo>
                  <a:cubicBezTo>
                    <a:pt x="221" y="170"/>
                    <a:pt x="221" y="9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8"/>
            <p:cNvSpPr/>
            <p:nvPr/>
          </p:nvSpPr>
          <p:spPr>
            <a:xfrm>
              <a:off x="8113664" y="76249"/>
              <a:ext cx="17291" cy="15850"/>
            </a:xfrm>
            <a:custGeom>
              <a:avLst/>
              <a:gdLst/>
              <a:ahLst/>
              <a:cxnLst/>
              <a:rect l="l" t="t" r="r" b="b"/>
              <a:pathLst>
                <a:path w="192" h="176" extrusionOk="0">
                  <a:moveTo>
                    <a:pt x="77" y="0"/>
                  </a:moveTo>
                  <a:cubicBezTo>
                    <a:pt x="69" y="0"/>
                    <a:pt x="60" y="3"/>
                    <a:pt x="51" y="6"/>
                  </a:cubicBezTo>
                  <a:cubicBezTo>
                    <a:pt x="43" y="10"/>
                    <a:pt x="34" y="19"/>
                    <a:pt x="26" y="27"/>
                  </a:cubicBezTo>
                  <a:cubicBezTo>
                    <a:pt x="9" y="44"/>
                    <a:pt x="0" y="65"/>
                    <a:pt x="0" y="87"/>
                  </a:cubicBezTo>
                  <a:lnTo>
                    <a:pt x="0" y="112"/>
                  </a:lnTo>
                  <a:cubicBezTo>
                    <a:pt x="5" y="125"/>
                    <a:pt x="13" y="138"/>
                    <a:pt x="22" y="150"/>
                  </a:cubicBezTo>
                  <a:lnTo>
                    <a:pt x="39" y="163"/>
                  </a:lnTo>
                  <a:cubicBezTo>
                    <a:pt x="51" y="167"/>
                    <a:pt x="68" y="171"/>
                    <a:pt x="85" y="176"/>
                  </a:cubicBezTo>
                  <a:lnTo>
                    <a:pt x="102" y="176"/>
                  </a:lnTo>
                  <a:cubicBezTo>
                    <a:pt x="115" y="176"/>
                    <a:pt x="128" y="171"/>
                    <a:pt x="136" y="167"/>
                  </a:cubicBezTo>
                  <a:cubicBezTo>
                    <a:pt x="157" y="159"/>
                    <a:pt x="174" y="142"/>
                    <a:pt x="183" y="121"/>
                  </a:cubicBezTo>
                  <a:cubicBezTo>
                    <a:pt x="187" y="112"/>
                    <a:pt x="191" y="99"/>
                    <a:pt x="187" y="87"/>
                  </a:cubicBezTo>
                  <a:lnTo>
                    <a:pt x="187" y="61"/>
                  </a:lnTo>
                  <a:cubicBezTo>
                    <a:pt x="183" y="48"/>
                    <a:pt x="179" y="36"/>
                    <a:pt x="166" y="27"/>
                  </a:cubicBezTo>
                  <a:lnTo>
                    <a:pt x="149" y="10"/>
                  </a:lnTo>
                  <a:cubicBezTo>
                    <a:pt x="136" y="6"/>
                    <a:pt x="123" y="2"/>
                    <a:pt x="107" y="2"/>
                  </a:cubicBezTo>
                  <a:lnTo>
                    <a:pt x="85" y="2"/>
                  </a:lnTo>
                  <a:cubicBezTo>
                    <a:pt x="83" y="1"/>
                    <a:pt x="80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8"/>
            <p:cNvSpPr/>
            <p:nvPr/>
          </p:nvSpPr>
          <p:spPr>
            <a:xfrm>
              <a:off x="8102947" y="50043"/>
              <a:ext cx="22244" cy="16480"/>
            </a:xfrm>
            <a:custGeom>
              <a:avLst/>
              <a:gdLst/>
              <a:ahLst/>
              <a:cxnLst/>
              <a:rect l="l" t="t" r="r" b="b"/>
              <a:pathLst>
                <a:path w="247" h="183" extrusionOk="0">
                  <a:moveTo>
                    <a:pt x="124" y="0"/>
                  </a:moveTo>
                  <a:cubicBezTo>
                    <a:pt x="1" y="0"/>
                    <a:pt x="1" y="183"/>
                    <a:pt x="124" y="183"/>
                  </a:cubicBezTo>
                  <a:cubicBezTo>
                    <a:pt x="247" y="183"/>
                    <a:pt x="247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8"/>
            <p:cNvSpPr/>
            <p:nvPr/>
          </p:nvSpPr>
          <p:spPr>
            <a:xfrm>
              <a:off x="8160672" y="48873"/>
              <a:ext cx="20262" cy="15399"/>
            </a:xfrm>
            <a:custGeom>
              <a:avLst/>
              <a:gdLst/>
              <a:ahLst/>
              <a:cxnLst/>
              <a:rect l="l" t="t" r="r" b="b"/>
              <a:pathLst>
                <a:path w="225" h="171" extrusionOk="0">
                  <a:moveTo>
                    <a:pt x="115" y="0"/>
                  </a:moveTo>
                  <a:cubicBezTo>
                    <a:pt x="0" y="0"/>
                    <a:pt x="0" y="170"/>
                    <a:pt x="115" y="170"/>
                  </a:cubicBezTo>
                  <a:cubicBezTo>
                    <a:pt x="225" y="170"/>
                    <a:pt x="225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8"/>
            <p:cNvSpPr/>
            <p:nvPr/>
          </p:nvSpPr>
          <p:spPr>
            <a:xfrm>
              <a:off x="8126631" y="28611"/>
              <a:ext cx="18821" cy="15399"/>
            </a:xfrm>
            <a:custGeom>
              <a:avLst/>
              <a:gdLst/>
              <a:ahLst/>
              <a:cxnLst/>
              <a:rect l="l" t="t" r="r" b="b"/>
              <a:pathLst>
                <a:path w="209" h="171" extrusionOk="0">
                  <a:moveTo>
                    <a:pt x="107" y="1"/>
                  </a:moveTo>
                  <a:cubicBezTo>
                    <a:pt x="1" y="9"/>
                    <a:pt x="1" y="162"/>
                    <a:pt x="107" y="170"/>
                  </a:cubicBezTo>
                  <a:cubicBezTo>
                    <a:pt x="209" y="162"/>
                    <a:pt x="209" y="9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8"/>
            <p:cNvSpPr/>
            <p:nvPr/>
          </p:nvSpPr>
          <p:spPr>
            <a:xfrm>
              <a:off x="8053327" y="-152398"/>
              <a:ext cx="30258" cy="22964"/>
            </a:xfrm>
            <a:custGeom>
              <a:avLst/>
              <a:gdLst/>
              <a:ahLst/>
              <a:cxnLst/>
              <a:rect l="l" t="t" r="r" b="b"/>
              <a:pathLst>
                <a:path w="336" h="255" extrusionOk="0">
                  <a:moveTo>
                    <a:pt x="166" y="0"/>
                  </a:moveTo>
                  <a:cubicBezTo>
                    <a:pt x="0" y="0"/>
                    <a:pt x="0" y="255"/>
                    <a:pt x="166" y="255"/>
                  </a:cubicBezTo>
                  <a:cubicBezTo>
                    <a:pt x="335" y="255"/>
                    <a:pt x="335" y="0"/>
                    <a:pt x="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8"/>
            <p:cNvSpPr/>
            <p:nvPr/>
          </p:nvSpPr>
          <p:spPr>
            <a:xfrm>
              <a:off x="8087278" y="-127183"/>
              <a:ext cx="20713" cy="16480"/>
            </a:xfrm>
            <a:custGeom>
              <a:avLst/>
              <a:gdLst/>
              <a:ahLst/>
              <a:cxnLst/>
              <a:rect l="l" t="t" r="r" b="b"/>
              <a:pathLst>
                <a:path w="230" h="183" extrusionOk="0">
                  <a:moveTo>
                    <a:pt x="115" y="0"/>
                  </a:moveTo>
                  <a:cubicBezTo>
                    <a:pt x="1" y="9"/>
                    <a:pt x="1" y="174"/>
                    <a:pt x="115" y="183"/>
                  </a:cubicBezTo>
                  <a:cubicBezTo>
                    <a:pt x="230" y="174"/>
                    <a:pt x="230" y="9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8"/>
            <p:cNvSpPr/>
            <p:nvPr/>
          </p:nvSpPr>
          <p:spPr>
            <a:xfrm>
              <a:off x="8061342" y="-105030"/>
              <a:ext cx="21433" cy="16120"/>
            </a:xfrm>
            <a:custGeom>
              <a:avLst/>
              <a:gdLst/>
              <a:ahLst/>
              <a:cxnLst/>
              <a:rect l="l" t="t" r="r" b="b"/>
              <a:pathLst>
                <a:path w="238" h="179" extrusionOk="0">
                  <a:moveTo>
                    <a:pt x="119" y="0"/>
                  </a:moveTo>
                  <a:cubicBezTo>
                    <a:pt x="0" y="0"/>
                    <a:pt x="0" y="178"/>
                    <a:pt x="119" y="178"/>
                  </a:cubicBezTo>
                  <a:cubicBezTo>
                    <a:pt x="238" y="178"/>
                    <a:pt x="238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8"/>
            <p:cNvSpPr/>
            <p:nvPr/>
          </p:nvSpPr>
          <p:spPr>
            <a:xfrm>
              <a:off x="8083495" y="-101518"/>
              <a:ext cx="18371" cy="17110"/>
            </a:xfrm>
            <a:custGeom>
              <a:avLst/>
              <a:gdLst/>
              <a:ahLst/>
              <a:cxnLst/>
              <a:rect l="l" t="t" r="r" b="b"/>
              <a:pathLst>
                <a:path w="204" h="190" extrusionOk="0">
                  <a:moveTo>
                    <a:pt x="98" y="0"/>
                  </a:moveTo>
                  <a:cubicBezTo>
                    <a:pt x="89" y="0"/>
                    <a:pt x="81" y="1"/>
                    <a:pt x="73" y="4"/>
                  </a:cubicBezTo>
                  <a:cubicBezTo>
                    <a:pt x="56" y="8"/>
                    <a:pt x="43" y="16"/>
                    <a:pt x="30" y="29"/>
                  </a:cubicBezTo>
                  <a:lnTo>
                    <a:pt x="17" y="46"/>
                  </a:lnTo>
                  <a:cubicBezTo>
                    <a:pt x="9" y="63"/>
                    <a:pt x="5" y="76"/>
                    <a:pt x="5" y="93"/>
                  </a:cubicBezTo>
                  <a:cubicBezTo>
                    <a:pt x="0" y="105"/>
                    <a:pt x="5" y="118"/>
                    <a:pt x="13" y="131"/>
                  </a:cubicBezTo>
                  <a:cubicBezTo>
                    <a:pt x="13" y="139"/>
                    <a:pt x="22" y="152"/>
                    <a:pt x="30" y="160"/>
                  </a:cubicBezTo>
                  <a:cubicBezTo>
                    <a:pt x="43" y="173"/>
                    <a:pt x="56" y="177"/>
                    <a:pt x="73" y="186"/>
                  </a:cubicBezTo>
                  <a:cubicBezTo>
                    <a:pt x="81" y="188"/>
                    <a:pt x="89" y="189"/>
                    <a:pt x="98" y="189"/>
                  </a:cubicBezTo>
                  <a:cubicBezTo>
                    <a:pt x="106" y="189"/>
                    <a:pt x="115" y="188"/>
                    <a:pt x="123" y="186"/>
                  </a:cubicBezTo>
                  <a:lnTo>
                    <a:pt x="136" y="186"/>
                  </a:lnTo>
                  <a:cubicBezTo>
                    <a:pt x="145" y="182"/>
                    <a:pt x="153" y="177"/>
                    <a:pt x="162" y="173"/>
                  </a:cubicBezTo>
                  <a:cubicBezTo>
                    <a:pt x="170" y="169"/>
                    <a:pt x="179" y="160"/>
                    <a:pt x="187" y="152"/>
                  </a:cubicBezTo>
                  <a:lnTo>
                    <a:pt x="191" y="144"/>
                  </a:lnTo>
                  <a:cubicBezTo>
                    <a:pt x="200" y="127"/>
                    <a:pt x="204" y="114"/>
                    <a:pt x="204" y="97"/>
                  </a:cubicBezTo>
                  <a:cubicBezTo>
                    <a:pt x="204" y="80"/>
                    <a:pt x="200" y="63"/>
                    <a:pt x="191" y="46"/>
                  </a:cubicBezTo>
                  <a:cubicBezTo>
                    <a:pt x="183" y="33"/>
                    <a:pt x="174" y="21"/>
                    <a:pt x="162" y="12"/>
                  </a:cubicBezTo>
                  <a:cubicBezTo>
                    <a:pt x="153" y="8"/>
                    <a:pt x="145" y="4"/>
                    <a:pt x="136" y="4"/>
                  </a:cubicBezTo>
                  <a:lnTo>
                    <a:pt x="123" y="4"/>
                  </a:lnTo>
                  <a:cubicBezTo>
                    <a:pt x="115" y="1"/>
                    <a:pt x="106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8"/>
            <p:cNvSpPr/>
            <p:nvPr/>
          </p:nvSpPr>
          <p:spPr>
            <a:xfrm>
              <a:off x="8031174" y="-126823"/>
              <a:ext cx="15760" cy="17291"/>
            </a:xfrm>
            <a:custGeom>
              <a:avLst/>
              <a:gdLst/>
              <a:ahLst/>
              <a:cxnLst/>
              <a:rect l="l" t="t" r="r" b="b"/>
              <a:pathLst>
                <a:path w="175" h="192" extrusionOk="0">
                  <a:moveTo>
                    <a:pt x="89" y="0"/>
                  </a:moveTo>
                  <a:lnTo>
                    <a:pt x="64" y="5"/>
                  </a:lnTo>
                  <a:cubicBezTo>
                    <a:pt x="51" y="9"/>
                    <a:pt x="38" y="13"/>
                    <a:pt x="26" y="26"/>
                  </a:cubicBezTo>
                  <a:lnTo>
                    <a:pt x="13" y="43"/>
                  </a:lnTo>
                  <a:cubicBezTo>
                    <a:pt x="5" y="56"/>
                    <a:pt x="0" y="72"/>
                    <a:pt x="0" y="85"/>
                  </a:cubicBezTo>
                  <a:lnTo>
                    <a:pt x="0" y="102"/>
                  </a:lnTo>
                  <a:lnTo>
                    <a:pt x="5" y="128"/>
                  </a:lnTo>
                  <a:cubicBezTo>
                    <a:pt x="5" y="136"/>
                    <a:pt x="9" y="140"/>
                    <a:pt x="13" y="149"/>
                  </a:cubicBezTo>
                  <a:cubicBezTo>
                    <a:pt x="22" y="162"/>
                    <a:pt x="30" y="170"/>
                    <a:pt x="43" y="179"/>
                  </a:cubicBezTo>
                  <a:cubicBezTo>
                    <a:pt x="58" y="187"/>
                    <a:pt x="72" y="191"/>
                    <a:pt x="87" y="191"/>
                  </a:cubicBezTo>
                  <a:cubicBezTo>
                    <a:pt x="102" y="191"/>
                    <a:pt x="117" y="187"/>
                    <a:pt x="132" y="179"/>
                  </a:cubicBezTo>
                  <a:cubicBezTo>
                    <a:pt x="145" y="170"/>
                    <a:pt x="153" y="162"/>
                    <a:pt x="161" y="149"/>
                  </a:cubicBezTo>
                  <a:cubicBezTo>
                    <a:pt x="170" y="136"/>
                    <a:pt x="174" y="119"/>
                    <a:pt x="174" y="102"/>
                  </a:cubicBezTo>
                  <a:lnTo>
                    <a:pt x="174" y="98"/>
                  </a:lnTo>
                  <a:lnTo>
                    <a:pt x="174" y="85"/>
                  </a:lnTo>
                  <a:cubicBezTo>
                    <a:pt x="174" y="64"/>
                    <a:pt x="166" y="43"/>
                    <a:pt x="149" y="26"/>
                  </a:cubicBezTo>
                  <a:cubicBezTo>
                    <a:pt x="140" y="17"/>
                    <a:pt x="132" y="13"/>
                    <a:pt x="123" y="9"/>
                  </a:cubicBezTo>
                  <a:cubicBezTo>
                    <a:pt x="111" y="0"/>
                    <a:pt x="98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8"/>
            <p:cNvSpPr/>
            <p:nvPr/>
          </p:nvSpPr>
          <p:spPr>
            <a:xfrm>
              <a:off x="8034956" y="-98996"/>
              <a:ext cx="18461" cy="18101"/>
            </a:xfrm>
            <a:custGeom>
              <a:avLst/>
              <a:gdLst/>
              <a:ahLst/>
              <a:cxnLst/>
              <a:rect l="l" t="t" r="r" b="b"/>
              <a:pathLst>
                <a:path w="205" h="201" extrusionOk="0">
                  <a:moveTo>
                    <a:pt x="86" y="1"/>
                  </a:moveTo>
                  <a:cubicBezTo>
                    <a:pt x="77" y="1"/>
                    <a:pt x="64" y="1"/>
                    <a:pt x="56" y="5"/>
                  </a:cubicBezTo>
                  <a:cubicBezTo>
                    <a:pt x="43" y="9"/>
                    <a:pt x="35" y="18"/>
                    <a:pt x="26" y="26"/>
                  </a:cubicBezTo>
                  <a:lnTo>
                    <a:pt x="13" y="43"/>
                  </a:lnTo>
                  <a:cubicBezTo>
                    <a:pt x="9" y="56"/>
                    <a:pt x="5" y="69"/>
                    <a:pt x="1" y="86"/>
                  </a:cubicBezTo>
                  <a:lnTo>
                    <a:pt x="5" y="107"/>
                  </a:lnTo>
                  <a:cubicBezTo>
                    <a:pt x="5" y="111"/>
                    <a:pt x="5" y="116"/>
                    <a:pt x="5" y="116"/>
                  </a:cubicBezTo>
                  <a:lnTo>
                    <a:pt x="5" y="120"/>
                  </a:lnTo>
                  <a:cubicBezTo>
                    <a:pt x="9" y="128"/>
                    <a:pt x="9" y="132"/>
                    <a:pt x="13" y="141"/>
                  </a:cubicBezTo>
                  <a:cubicBezTo>
                    <a:pt x="22" y="166"/>
                    <a:pt x="43" y="183"/>
                    <a:pt x="64" y="192"/>
                  </a:cubicBezTo>
                  <a:cubicBezTo>
                    <a:pt x="77" y="200"/>
                    <a:pt x="90" y="200"/>
                    <a:pt x="103" y="200"/>
                  </a:cubicBezTo>
                  <a:cubicBezTo>
                    <a:pt x="132" y="200"/>
                    <a:pt x="153" y="192"/>
                    <a:pt x="175" y="175"/>
                  </a:cubicBezTo>
                  <a:lnTo>
                    <a:pt x="192" y="154"/>
                  </a:lnTo>
                  <a:cubicBezTo>
                    <a:pt x="200" y="137"/>
                    <a:pt x="204" y="120"/>
                    <a:pt x="204" y="103"/>
                  </a:cubicBezTo>
                  <a:lnTo>
                    <a:pt x="204" y="77"/>
                  </a:lnTo>
                  <a:cubicBezTo>
                    <a:pt x="200" y="60"/>
                    <a:pt x="187" y="43"/>
                    <a:pt x="179" y="31"/>
                  </a:cubicBezTo>
                  <a:lnTo>
                    <a:pt x="158" y="18"/>
                  </a:lnTo>
                  <a:cubicBezTo>
                    <a:pt x="149" y="9"/>
                    <a:pt x="141" y="9"/>
                    <a:pt x="132" y="5"/>
                  </a:cubicBezTo>
                  <a:lnTo>
                    <a:pt x="1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8"/>
            <p:cNvSpPr/>
            <p:nvPr/>
          </p:nvSpPr>
          <p:spPr>
            <a:xfrm>
              <a:off x="7972369" y="-252088"/>
              <a:ext cx="27557" cy="21433"/>
            </a:xfrm>
            <a:custGeom>
              <a:avLst/>
              <a:gdLst/>
              <a:ahLst/>
              <a:cxnLst/>
              <a:rect l="l" t="t" r="r" b="b"/>
              <a:pathLst>
                <a:path w="306" h="238" extrusionOk="0">
                  <a:moveTo>
                    <a:pt x="153" y="0"/>
                  </a:moveTo>
                  <a:cubicBezTo>
                    <a:pt x="0" y="0"/>
                    <a:pt x="0" y="238"/>
                    <a:pt x="153" y="238"/>
                  </a:cubicBezTo>
                  <a:cubicBezTo>
                    <a:pt x="306" y="238"/>
                    <a:pt x="306" y="0"/>
                    <a:pt x="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8"/>
            <p:cNvSpPr/>
            <p:nvPr/>
          </p:nvSpPr>
          <p:spPr>
            <a:xfrm>
              <a:off x="8023519" y="-241462"/>
              <a:ext cx="24135" cy="18101"/>
            </a:xfrm>
            <a:custGeom>
              <a:avLst/>
              <a:gdLst/>
              <a:ahLst/>
              <a:cxnLst/>
              <a:rect l="l" t="t" r="r" b="b"/>
              <a:pathLst>
                <a:path w="268" h="201" extrusionOk="0">
                  <a:moveTo>
                    <a:pt x="132" y="1"/>
                  </a:moveTo>
                  <a:cubicBezTo>
                    <a:pt x="0" y="1"/>
                    <a:pt x="0" y="200"/>
                    <a:pt x="132" y="200"/>
                  </a:cubicBezTo>
                  <a:cubicBezTo>
                    <a:pt x="268" y="200"/>
                    <a:pt x="268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8"/>
            <p:cNvSpPr/>
            <p:nvPr/>
          </p:nvSpPr>
          <p:spPr>
            <a:xfrm>
              <a:off x="8006319" y="-269649"/>
              <a:ext cx="21523" cy="16120"/>
            </a:xfrm>
            <a:custGeom>
              <a:avLst/>
              <a:gdLst/>
              <a:ahLst/>
              <a:cxnLst/>
              <a:rect l="l" t="t" r="r" b="b"/>
              <a:pathLst>
                <a:path w="239" h="179" extrusionOk="0">
                  <a:moveTo>
                    <a:pt x="119" y="0"/>
                  </a:moveTo>
                  <a:cubicBezTo>
                    <a:pt x="1" y="0"/>
                    <a:pt x="1" y="178"/>
                    <a:pt x="119" y="178"/>
                  </a:cubicBezTo>
                  <a:cubicBezTo>
                    <a:pt x="238" y="178"/>
                    <a:pt x="238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8"/>
            <p:cNvSpPr/>
            <p:nvPr/>
          </p:nvSpPr>
          <p:spPr>
            <a:xfrm>
              <a:off x="8005148" y="-240651"/>
              <a:ext cx="20352" cy="16480"/>
            </a:xfrm>
            <a:custGeom>
              <a:avLst/>
              <a:gdLst/>
              <a:ahLst/>
              <a:cxnLst/>
              <a:rect l="l" t="t" r="r" b="b"/>
              <a:pathLst>
                <a:path w="226" h="183" extrusionOk="0">
                  <a:moveTo>
                    <a:pt x="115" y="0"/>
                  </a:moveTo>
                  <a:cubicBezTo>
                    <a:pt x="1" y="9"/>
                    <a:pt x="1" y="174"/>
                    <a:pt x="115" y="183"/>
                  </a:cubicBezTo>
                  <a:cubicBezTo>
                    <a:pt x="226" y="174"/>
                    <a:pt x="226" y="9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8"/>
            <p:cNvSpPr/>
            <p:nvPr/>
          </p:nvSpPr>
          <p:spPr>
            <a:xfrm>
              <a:off x="7970838" y="-225792"/>
              <a:ext cx="17651" cy="17651"/>
            </a:xfrm>
            <a:custGeom>
              <a:avLst/>
              <a:gdLst/>
              <a:ahLst/>
              <a:cxnLst/>
              <a:rect l="l" t="t" r="r" b="b"/>
              <a:pathLst>
                <a:path w="196" h="196" extrusionOk="0">
                  <a:moveTo>
                    <a:pt x="93" y="1"/>
                  </a:moveTo>
                  <a:cubicBezTo>
                    <a:pt x="68" y="1"/>
                    <a:pt x="47" y="14"/>
                    <a:pt x="30" y="31"/>
                  </a:cubicBezTo>
                  <a:lnTo>
                    <a:pt x="17" y="48"/>
                  </a:lnTo>
                  <a:cubicBezTo>
                    <a:pt x="9" y="60"/>
                    <a:pt x="0" y="77"/>
                    <a:pt x="4" y="94"/>
                  </a:cubicBezTo>
                  <a:lnTo>
                    <a:pt x="4" y="115"/>
                  </a:lnTo>
                  <a:cubicBezTo>
                    <a:pt x="9" y="132"/>
                    <a:pt x="17" y="145"/>
                    <a:pt x="30" y="158"/>
                  </a:cubicBezTo>
                  <a:lnTo>
                    <a:pt x="38" y="166"/>
                  </a:lnTo>
                  <a:cubicBezTo>
                    <a:pt x="43" y="171"/>
                    <a:pt x="47" y="171"/>
                    <a:pt x="47" y="175"/>
                  </a:cubicBezTo>
                  <a:cubicBezTo>
                    <a:pt x="51" y="179"/>
                    <a:pt x="55" y="179"/>
                    <a:pt x="60" y="183"/>
                  </a:cubicBezTo>
                  <a:cubicBezTo>
                    <a:pt x="68" y="187"/>
                    <a:pt x="77" y="187"/>
                    <a:pt x="85" y="192"/>
                  </a:cubicBezTo>
                  <a:lnTo>
                    <a:pt x="106" y="196"/>
                  </a:lnTo>
                  <a:cubicBezTo>
                    <a:pt x="119" y="196"/>
                    <a:pt x="132" y="192"/>
                    <a:pt x="140" y="187"/>
                  </a:cubicBezTo>
                  <a:cubicBezTo>
                    <a:pt x="153" y="183"/>
                    <a:pt x="161" y="179"/>
                    <a:pt x="170" y="171"/>
                  </a:cubicBezTo>
                  <a:lnTo>
                    <a:pt x="183" y="149"/>
                  </a:lnTo>
                  <a:cubicBezTo>
                    <a:pt x="191" y="137"/>
                    <a:pt x="195" y="124"/>
                    <a:pt x="195" y="107"/>
                  </a:cubicBezTo>
                  <a:cubicBezTo>
                    <a:pt x="195" y="107"/>
                    <a:pt x="195" y="107"/>
                    <a:pt x="195" y="98"/>
                  </a:cubicBezTo>
                  <a:cubicBezTo>
                    <a:pt x="195" y="94"/>
                    <a:pt x="195" y="90"/>
                    <a:pt x="195" y="86"/>
                  </a:cubicBezTo>
                  <a:lnTo>
                    <a:pt x="187" y="64"/>
                  </a:lnTo>
                  <a:lnTo>
                    <a:pt x="187" y="60"/>
                  </a:lnTo>
                  <a:cubicBezTo>
                    <a:pt x="183" y="52"/>
                    <a:pt x="178" y="43"/>
                    <a:pt x="170" y="39"/>
                  </a:cubicBezTo>
                  <a:lnTo>
                    <a:pt x="157" y="31"/>
                  </a:lnTo>
                  <a:cubicBezTo>
                    <a:pt x="149" y="22"/>
                    <a:pt x="140" y="14"/>
                    <a:pt x="127" y="9"/>
                  </a:cubicBezTo>
                  <a:cubicBezTo>
                    <a:pt x="115" y="5"/>
                    <a:pt x="106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8"/>
            <p:cNvSpPr/>
            <p:nvPr/>
          </p:nvSpPr>
          <p:spPr>
            <a:xfrm>
              <a:off x="8003617" y="-208952"/>
              <a:ext cx="16570" cy="19182"/>
            </a:xfrm>
            <a:custGeom>
              <a:avLst/>
              <a:gdLst/>
              <a:ahLst/>
              <a:cxnLst/>
              <a:rect l="l" t="t" r="r" b="b"/>
              <a:pathLst>
                <a:path w="184" h="213" extrusionOk="0">
                  <a:moveTo>
                    <a:pt x="69" y="0"/>
                  </a:moveTo>
                  <a:cubicBezTo>
                    <a:pt x="56" y="5"/>
                    <a:pt x="43" y="13"/>
                    <a:pt x="31" y="26"/>
                  </a:cubicBezTo>
                  <a:lnTo>
                    <a:pt x="18" y="43"/>
                  </a:lnTo>
                  <a:cubicBezTo>
                    <a:pt x="14" y="51"/>
                    <a:pt x="9" y="64"/>
                    <a:pt x="9" y="73"/>
                  </a:cubicBezTo>
                  <a:lnTo>
                    <a:pt x="5" y="81"/>
                  </a:lnTo>
                  <a:cubicBezTo>
                    <a:pt x="5" y="90"/>
                    <a:pt x="1" y="98"/>
                    <a:pt x="1" y="107"/>
                  </a:cubicBezTo>
                  <a:lnTo>
                    <a:pt x="1" y="115"/>
                  </a:lnTo>
                  <a:lnTo>
                    <a:pt x="1" y="119"/>
                  </a:lnTo>
                  <a:cubicBezTo>
                    <a:pt x="1" y="123"/>
                    <a:pt x="1" y="128"/>
                    <a:pt x="1" y="136"/>
                  </a:cubicBezTo>
                  <a:cubicBezTo>
                    <a:pt x="1" y="145"/>
                    <a:pt x="5" y="157"/>
                    <a:pt x="14" y="170"/>
                  </a:cubicBezTo>
                  <a:lnTo>
                    <a:pt x="26" y="187"/>
                  </a:lnTo>
                  <a:lnTo>
                    <a:pt x="48" y="200"/>
                  </a:lnTo>
                  <a:cubicBezTo>
                    <a:pt x="48" y="204"/>
                    <a:pt x="52" y="204"/>
                    <a:pt x="56" y="208"/>
                  </a:cubicBezTo>
                  <a:cubicBezTo>
                    <a:pt x="69" y="213"/>
                    <a:pt x="82" y="213"/>
                    <a:pt x="90" y="213"/>
                  </a:cubicBezTo>
                  <a:lnTo>
                    <a:pt x="115" y="213"/>
                  </a:lnTo>
                  <a:lnTo>
                    <a:pt x="137" y="204"/>
                  </a:lnTo>
                  <a:cubicBezTo>
                    <a:pt x="141" y="200"/>
                    <a:pt x="145" y="200"/>
                    <a:pt x="145" y="196"/>
                  </a:cubicBezTo>
                  <a:cubicBezTo>
                    <a:pt x="158" y="187"/>
                    <a:pt x="166" y="179"/>
                    <a:pt x="171" y="170"/>
                  </a:cubicBezTo>
                  <a:cubicBezTo>
                    <a:pt x="175" y="162"/>
                    <a:pt x="179" y="153"/>
                    <a:pt x="179" y="149"/>
                  </a:cubicBezTo>
                  <a:cubicBezTo>
                    <a:pt x="183" y="136"/>
                    <a:pt x="183" y="128"/>
                    <a:pt x="183" y="115"/>
                  </a:cubicBezTo>
                  <a:lnTo>
                    <a:pt x="183" y="107"/>
                  </a:lnTo>
                  <a:cubicBezTo>
                    <a:pt x="183" y="102"/>
                    <a:pt x="183" y="98"/>
                    <a:pt x="183" y="94"/>
                  </a:cubicBezTo>
                  <a:cubicBezTo>
                    <a:pt x="183" y="85"/>
                    <a:pt x="179" y="81"/>
                    <a:pt x="179" y="77"/>
                  </a:cubicBezTo>
                  <a:cubicBezTo>
                    <a:pt x="175" y="68"/>
                    <a:pt x="175" y="60"/>
                    <a:pt x="171" y="51"/>
                  </a:cubicBezTo>
                  <a:cubicBezTo>
                    <a:pt x="166" y="43"/>
                    <a:pt x="162" y="30"/>
                    <a:pt x="154" y="26"/>
                  </a:cubicBezTo>
                  <a:cubicBezTo>
                    <a:pt x="145" y="17"/>
                    <a:pt x="137" y="9"/>
                    <a:pt x="124" y="9"/>
                  </a:cubicBezTo>
                  <a:cubicBezTo>
                    <a:pt x="115" y="0"/>
                    <a:pt x="103" y="0"/>
                    <a:pt x="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8"/>
            <p:cNvSpPr/>
            <p:nvPr/>
          </p:nvSpPr>
          <p:spPr>
            <a:xfrm>
              <a:off x="8023159" y="-212374"/>
              <a:ext cx="18371" cy="18371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11" y="0"/>
                  </a:moveTo>
                  <a:lnTo>
                    <a:pt x="85" y="5"/>
                  </a:lnTo>
                  <a:lnTo>
                    <a:pt x="81" y="5"/>
                  </a:lnTo>
                  <a:cubicBezTo>
                    <a:pt x="68" y="9"/>
                    <a:pt x="60" y="9"/>
                    <a:pt x="51" y="17"/>
                  </a:cubicBezTo>
                  <a:cubicBezTo>
                    <a:pt x="17" y="34"/>
                    <a:pt x="0" y="68"/>
                    <a:pt x="0" y="102"/>
                  </a:cubicBezTo>
                  <a:cubicBezTo>
                    <a:pt x="0" y="115"/>
                    <a:pt x="0" y="128"/>
                    <a:pt x="9" y="140"/>
                  </a:cubicBezTo>
                  <a:cubicBezTo>
                    <a:pt x="13" y="153"/>
                    <a:pt x="17" y="166"/>
                    <a:pt x="30" y="174"/>
                  </a:cubicBezTo>
                  <a:lnTo>
                    <a:pt x="47" y="191"/>
                  </a:lnTo>
                  <a:cubicBezTo>
                    <a:pt x="64" y="200"/>
                    <a:pt x="81" y="204"/>
                    <a:pt x="102" y="204"/>
                  </a:cubicBezTo>
                  <a:cubicBezTo>
                    <a:pt x="149" y="204"/>
                    <a:pt x="191" y="170"/>
                    <a:pt x="200" y="123"/>
                  </a:cubicBezTo>
                  <a:cubicBezTo>
                    <a:pt x="200" y="119"/>
                    <a:pt x="204" y="111"/>
                    <a:pt x="204" y="106"/>
                  </a:cubicBezTo>
                  <a:cubicBezTo>
                    <a:pt x="204" y="102"/>
                    <a:pt x="200" y="98"/>
                    <a:pt x="200" y="94"/>
                  </a:cubicBezTo>
                  <a:cubicBezTo>
                    <a:pt x="200" y="85"/>
                    <a:pt x="200" y="81"/>
                    <a:pt x="200" y="72"/>
                  </a:cubicBezTo>
                  <a:cubicBezTo>
                    <a:pt x="200" y="64"/>
                    <a:pt x="200" y="55"/>
                    <a:pt x="195" y="51"/>
                  </a:cubicBezTo>
                  <a:cubicBezTo>
                    <a:pt x="191" y="38"/>
                    <a:pt x="187" y="30"/>
                    <a:pt x="178" y="22"/>
                  </a:cubicBezTo>
                  <a:cubicBezTo>
                    <a:pt x="170" y="17"/>
                    <a:pt x="166" y="13"/>
                    <a:pt x="161" y="9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8"/>
            <p:cNvSpPr/>
            <p:nvPr/>
          </p:nvSpPr>
          <p:spPr>
            <a:xfrm>
              <a:off x="7974980" y="-203909"/>
              <a:ext cx="17291" cy="17201"/>
            </a:xfrm>
            <a:custGeom>
              <a:avLst/>
              <a:gdLst/>
              <a:ahLst/>
              <a:cxnLst/>
              <a:rect l="l" t="t" r="r" b="b"/>
              <a:pathLst>
                <a:path w="192" h="191" extrusionOk="0">
                  <a:moveTo>
                    <a:pt x="103" y="1"/>
                  </a:moveTo>
                  <a:cubicBezTo>
                    <a:pt x="95" y="1"/>
                    <a:pt x="88" y="2"/>
                    <a:pt x="81" y="4"/>
                  </a:cubicBezTo>
                  <a:lnTo>
                    <a:pt x="56" y="12"/>
                  </a:lnTo>
                  <a:lnTo>
                    <a:pt x="39" y="29"/>
                  </a:lnTo>
                  <a:lnTo>
                    <a:pt x="31" y="38"/>
                  </a:lnTo>
                  <a:cubicBezTo>
                    <a:pt x="18" y="46"/>
                    <a:pt x="14" y="59"/>
                    <a:pt x="9" y="67"/>
                  </a:cubicBezTo>
                  <a:cubicBezTo>
                    <a:pt x="1" y="89"/>
                    <a:pt x="1" y="114"/>
                    <a:pt x="9" y="135"/>
                  </a:cubicBezTo>
                  <a:cubicBezTo>
                    <a:pt x="14" y="148"/>
                    <a:pt x="18" y="157"/>
                    <a:pt x="31" y="165"/>
                  </a:cubicBezTo>
                  <a:lnTo>
                    <a:pt x="47" y="178"/>
                  </a:lnTo>
                  <a:cubicBezTo>
                    <a:pt x="60" y="186"/>
                    <a:pt x="73" y="190"/>
                    <a:pt x="90" y="190"/>
                  </a:cubicBezTo>
                  <a:lnTo>
                    <a:pt x="115" y="186"/>
                  </a:lnTo>
                  <a:cubicBezTo>
                    <a:pt x="128" y="182"/>
                    <a:pt x="141" y="174"/>
                    <a:pt x="154" y="165"/>
                  </a:cubicBezTo>
                  <a:lnTo>
                    <a:pt x="162" y="157"/>
                  </a:lnTo>
                  <a:lnTo>
                    <a:pt x="162" y="152"/>
                  </a:lnTo>
                  <a:cubicBezTo>
                    <a:pt x="166" y="148"/>
                    <a:pt x="170" y="148"/>
                    <a:pt x="175" y="144"/>
                  </a:cubicBezTo>
                  <a:cubicBezTo>
                    <a:pt x="175" y="140"/>
                    <a:pt x="179" y="135"/>
                    <a:pt x="179" y="131"/>
                  </a:cubicBezTo>
                  <a:cubicBezTo>
                    <a:pt x="183" y="127"/>
                    <a:pt x="183" y="127"/>
                    <a:pt x="183" y="123"/>
                  </a:cubicBezTo>
                  <a:lnTo>
                    <a:pt x="187" y="110"/>
                  </a:lnTo>
                  <a:cubicBezTo>
                    <a:pt x="192" y="97"/>
                    <a:pt x="192" y="80"/>
                    <a:pt x="187" y="67"/>
                  </a:cubicBezTo>
                  <a:cubicBezTo>
                    <a:pt x="183" y="51"/>
                    <a:pt x="175" y="38"/>
                    <a:pt x="166" y="29"/>
                  </a:cubicBezTo>
                  <a:cubicBezTo>
                    <a:pt x="154" y="17"/>
                    <a:pt x="141" y="8"/>
                    <a:pt x="128" y="4"/>
                  </a:cubicBezTo>
                  <a:cubicBezTo>
                    <a:pt x="120" y="2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8"/>
            <p:cNvSpPr/>
            <p:nvPr/>
          </p:nvSpPr>
          <p:spPr>
            <a:xfrm>
              <a:off x="8215245" y="-370510"/>
              <a:ext cx="20713" cy="21523"/>
            </a:xfrm>
            <a:custGeom>
              <a:avLst/>
              <a:gdLst/>
              <a:ahLst/>
              <a:cxnLst/>
              <a:rect l="l" t="t" r="r" b="b"/>
              <a:pathLst>
                <a:path w="230" h="239" extrusionOk="0">
                  <a:moveTo>
                    <a:pt x="115" y="0"/>
                  </a:moveTo>
                  <a:cubicBezTo>
                    <a:pt x="102" y="0"/>
                    <a:pt x="86" y="0"/>
                    <a:pt x="73" y="9"/>
                  </a:cubicBezTo>
                  <a:cubicBezTo>
                    <a:pt x="56" y="13"/>
                    <a:pt x="47" y="22"/>
                    <a:pt x="35" y="34"/>
                  </a:cubicBezTo>
                  <a:cubicBezTo>
                    <a:pt x="22" y="47"/>
                    <a:pt x="13" y="64"/>
                    <a:pt x="5" y="81"/>
                  </a:cubicBezTo>
                  <a:cubicBezTo>
                    <a:pt x="1" y="102"/>
                    <a:pt x="1" y="123"/>
                    <a:pt x="5" y="145"/>
                  </a:cubicBezTo>
                  <a:lnTo>
                    <a:pt x="5" y="153"/>
                  </a:lnTo>
                  <a:cubicBezTo>
                    <a:pt x="5" y="162"/>
                    <a:pt x="9" y="174"/>
                    <a:pt x="18" y="187"/>
                  </a:cubicBezTo>
                  <a:cubicBezTo>
                    <a:pt x="26" y="200"/>
                    <a:pt x="43" y="217"/>
                    <a:pt x="60" y="225"/>
                  </a:cubicBezTo>
                  <a:cubicBezTo>
                    <a:pt x="74" y="232"/>
                    <a:pt x="88" y="239"/>
                    <a:pt x="104" y="239"/>
                  </a:cubicBezTo>
                  <a:cubicBezTo>
                    <a:pt x="108" y="239"/>
                    <a:pt x="111" y="239"/>
                    <a:pt x="115" y="238"/>
                  </a:cubicBezTo>
                  <a:cubicBezTo>
                    <a:pt x="118" y="239"/>
                    <a:pt x="122" y="239"/>
                    <a:pt x="125" y="239"/>
                  </a:cubicBezTo>
                  <a:cubicBezTo>
                    <a:pt x="140" y="239"/>
                    <a:pt x="157" y="232"/>
                    <a:pt x="170" y="225"/>
                  </a:cubicBezTo>
                  <a:cubicBezTo>
                    <a:pt x="187" y="217"/>
                    <a:pt x="200" y="204"/>
                    <a:pt x="209" y="187"/>
                  </a:cubicBezTo>
                  <a:cubicBezTo>
                    <a:pt x="213" y="183"/>
                    <a:pt x="213" y="178"/>
                    <a:pt x="217" y="170"/>
                  </a:cubicBezTo>
                  <a:cubicBezTo>
                    <a:pt x="217" y="166"/>
                    <a:pt x="221" y="162"/>
                    <a:pt x="221" y="157"/>
                  </a:cubicBezTo>
                  <a:lnTo>
                    <a:pt x="221" y="153"/>
                  </a:lnTo>
                  <a:lnTo>
                    <a:pt x="221" y="145"/>
                  </a:lnTo>
                  <a:cubicBezTo>
                    <a:pt x="230" y="123"/>
                    <a:pt x="230" y="102"/>
                    <a:pt x="225" y="81"/>
                  </a:cubicBezTo>
                  <a:cubicBezTo>
                    <a:pt x="221" y="64"/>
                    <a:pt x="209" y="47"/>
                    <a:pt x="196" y="34"/>
                  </a:cubicBezTo>
                  <a:lnTo>
                    <a:pt x="175" y="13"/>
                  </a:lnTo>
                  <a:cubicBezTo>
                    <a:pt x="158" y="5"/>
                    <a:pt x="136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8"/>
            <p:cNvSpPr/>
            <p:nvPr/>
          </p:nvSpPr>
          <p:spPr>
            <a:xfrm>
              <a:off x="8262613" y="-344124"/>
              <a:ext cx="19182" cy="18371"/>
            </a:xfrm>
            <a:custGeom>
              <a:avLst/>
              <a:gdLst/>
              <a:ahLst/>
              <a:cxnLst/>
              <a:rect l="l" t="t" r="r" b="b"/>
              <a:pathLst>
                <a:path w="213" h="204" extrusionOk="0">
                  <a:moveTo>
                    <a:pt x="102" y="0"/>
                  </a:moveTo>
                  <a:cubicBezTo>
                    <a:pt x="90" y="0"/>
                    <a:pt x="77" y="4"/>
                    <a:pt x="64" y="8"/>
                  </a:cubicBezTo>
                  <a:cubicBezTo>
                    <a:pt x="39" y="21"/>
                    <a:pt x="18" y="38"/>
                    <a:pt x="9" y="64"/>
                  </a:cubicBezTo>
                  <a:cubicBezTo>
                    <a:pt x="5" y="76"/>
                    <a:pt x="1" y="89"/>
                    <a:pt x="1" y="102"/>
                  </a:cubicBezTo>
                  <a:cubicBezTo>
                    <a:pt x="1" y="110"/>
                    <a:pt x="1" y="123"/>
                    <a:pt x="5" y="131"/>
                  </a:cubicBezTo>
                  <a:cubicBezTo>
                    <a:pt x="9" y="148"/>
                    <a:pt x="18" y="161"/>
                    <a:pt x="30" y="174"/>
                  </a:cubicBezTo>
                  <a:lnTo>
                    <a:pt x="52" y="191"/>
                  </a:lnTo>
                  <a:cubicBezTo>
                    <a:pt x="68" y="199"/>
                    <a:pt x="85" y="204"/>
                    <a:pt x="107" y="204"/>
                  </a:cubicBezTo>
                  <a:lnTo>
                    <a:pt x="132" y="204"/>
                  </a:lnTo>
                  <a:cubicBezTo>
                    <a:pt x="145" y="199"/>
                    <a:pt x="158" y="191"/>
                    <a:pt x="166" y="182"/>
                  </a:cubicBezTo>
                  <a:cubicBezTo>
                    <a:pt x="170" y="182"/>
                    <a:pt x="175" y="178"/>
                    <a:pt x="175" y="174"/>
                  </a:cubicBezTo>
                  <a:cubicBezTo>
                    <a:pt x="183" y="170"/>
                    <a:pt x="192" y="165"/>
                    <a:pt x="196" y="157"/>
                  </a:cubicBezTo>
                  <a:cubicBezTo>
                    <a:pt x="200" y="153"/>
                    <a:pt x="204" y="144"/>
                    <a:pt x="208" y="136"/>
                  </a:cubicBezTo>
                  <a:cubicBezTo>
                    <a:pt x="213" y="127"/>
                    <a:pt x="213" y="115"/>
                    <a:pt x="213" y="102"/>
                  </a:cubicBezTo>
                  <a:lnTo>
                    <a:pt x="208" y="81"/>
                  </a:lnTo>
                  <a:lnTo>
                    <a:pt x="196" y="59"/>
                  </a:lnTo>
                  <a:cubicBezTo>
                    <a:pt x="192" y="51"/>
                    <a:pt x="183" y="42"/>
                    <a:pt x="175" y="34"/>
                  </a:cubicBezTo>
                  <a:lnTo>
                    <a:pt x="175" y="30"/>
                  </a:lnTo>
                  <a:cubicBezTo>
                    <a:pt x="153" y="13"/>
                    <a:pt x="128" y="4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8"/>
            <p:cNvSpPr/>
            <p:nvPr/>
          </p:nvSpPr>
          <p:spPr>
            <a:xfrm>
              <a:off x="8250816" y="-386179"/>
              <a:ext cx="19902" cy="19542"/>
            </a:xfrm>
            <a:custGeom>
              <a:avLst/>
              <a:gdLst/>
              <a:ahLst/>
              <a:cxnLst/>
              <a:rect l="l" t="t" r="r" b="b"/>
              <a:pathLst>
                <a:path w="221" h="217" extrusionOk="0">
                  <a:moveTo>
                    <a:pt x="106" y="0"/>
                  </a:moveTo>
                  <a:lnTo>
                    <a:pt x="81" y="5"/>
                  </a:lnTo>
                  <a:cubicBezTo>
                    <a:pt x="60" y="9"/>
                    <a:pt x="47" y="17"/>
                    <a:pt x="34" y="30"/>
                  </a:cubicBezTo>
                  <a:cubicBezTo>
                    <a:pt x="26" y="39"/>
                    <a:pt x="21" y="43"/>
                    <a:pt x="17" y="51"/>
                  </a:cubicBezTo>
                  <a:cubicBezTo>
                    <a:pt x="9" y="68"/>
                    <a:pt x="0" y="85"/>
                    <a:pt x="0" y="106"/>
                  </a:cubicBezTo>
                  <a:cubicBezTo>
                    <a:pt x="0" y="115"/>
                    <a:pt x="0" y="123"/>
                    <a:pt x="4" y="132"/>
                  </a:cubicBezTo>
                  <a:cubicBezTo>
                    <a:pt x="9" y="145"/>
                    <a:pt x="13" y="157"/>
                    <a:pt x="26" y="166"/>
                  </a:cubicBezTo>
                  <a:cubicBezTo>
                    <a:pt x="26" y="170"/>
                    <a:pt x="30" y="174"/>
                    <a:pt x="34" y="179"/>
                  </a:cubicBezTo>
                  <a:cubicBezTo>
                    <a:pt x="38" y="187"/>
                    <a:pt x="43" y="191"/>
                    <a:pt x="51" y="196"/>
                  </a:cubicBezTo>
                  <a:cubicBezTo>
                    <a:pt x="55" y="200"/>
                    <a:pt x="64" y="204"/>
                    <a:pt x="72" y="208"/>
                  </a:cubicBezTo>
                  <a:cubicBezTo>
                    <a:pt x="81" y="213"/>
                    <a:pt x="93" y="217"/>
                    <a:pt x="106" y="217"/>
                  </a:cubicBezTo>
                  <a:lnTo>
                    <a:pt x="132" y="213"/>
                  </a:lnTo>
                  <a:lnTo>
                    <a:pt x="153" y="204"/>
                  </a:lnTo>
                  <a:cubicBezTo>
                    <a:pt x="161" y="200"/>
                    <a:pt x="170" y="191"/>
                    <a:pt x="178" y="183"/>
                  </a:cubicBezTo>
                  <a:lnTo>
                    <a:pt x="183" y="179"/>
                  </a:lnTo>
                  <a:cubicBezTo>
                    <a:pt x="212" y="149"/>
                    <a:pt x="221" y="102"/>
                    <a:pt x="204" y="64"/>
                  </a:cubicBezTo>
                  <a:cubicBezTo>
                    <a:pt x="199" y="51"/>
                    <a:pt x="191" y="39"/>
                    <a:pt x="183" y="30"/>
                  </a:cubicBezTo>
                  <a:cubicBezTo>
                    <a:pt x="161" y="13"/>
                    <a:pt x="136" y="0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8"/>
            <p:cNvSpPr/>
            <p:nvPr/>
          </p:nvSpPr>
          <p:spPr>
            <a:xfrm>
              <a:off x="8239739" y="-354120"/>
              <a:ext cx="22964" cy="16930"/>
            </a:xfrm>
            <a:custGeom>
              <a:avLst/>
              <a:gdLst/>
              <a:ahLst/>
              <a:cxnLst/>
              <a:rect l="l" t="t" r="r" b="b"/>
              <a:pathLst>
                <a:path w="255" h="188" extrusionOk="0">
                  <a:moveTo>
                    <a:pt x="132" y="1"/>
                  </a:moveTo>
                  <a:cubicBezTo>
                    <a:pt x="130" y="1"/>
                    <a:pt x="129" y="1"/>
                    <a:pt x="127" y="1"/>
                  </a:cubicBezTo>
                  <a:cubicBezTo>
                    <a:pt x="0" y="1"/>
                    <a:pt x="0" y="187"/>
                    <a:pt x="127" y="187"/>
                  </a:cubicBezTo>
                  <a:cubicBezTo>
                    <a:pt x="253" y="187"/>
                    <a:pt x="25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8"/>
            <p:cNvSpPr/>
            <p:nvPr/>
          </p:nvSpPr>
          <p:spPr>
            <a:xfrm>
              <a:off x="8200026" y="-347906"/>
              <a:ext cx="18731" cy="18731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1"/>
                  </a:moveTo>
                  <a:cubicBezTo>
                    <a:pt x="99" y="1"/>
                    <a:pt x="93" y="2"/>
                    <a:pt x="89" y="4"/>
                  </a:cubicBezTo>
                  <a:lnTo>
                    <a:pt x="85" y="4"/>
                  </a:lnTo>
                  <a:cubicBezTo>
                    <a:pt x="76" y="4"/>
                    <a:pt x="72" y="4"/>
                    <a:pt x="64" y="8"/>
                  </a:cubicBezTo>
                  <a:cubicBezTo>
                    <a:pt x="51" y="12"/>
                    <a:pt x="38" y="21"/>
                    <a:pt x="30" y="29"/>
                  </a:cubicBezTo>
                  <a:cubicBezTo>
                    <a:pt x="21" y="38"/>
                    <a:pt x="13" y="50"/>
                    <a:pt x="9" y="63"/>
                  </a:cubicBezTo>
                  <a:cubicBezTo>
                    <a:pt x="4" y="76"/>
                    <a:pt x="0" y="89"/>
                    <a:pt x="0" y="101"/>
                  </a:cubicBezTo>
                  <a:cubicBezTo>
                    <a:pt x="0" y="118"/>
                    <a:pt x="4" y="131"/>
                    <a:pt x="9" y="144"/>
                  </a:cubicBezTo>
                  <a:cubicBezTo>
                    <a:pt x="13" y="157"/>
                    <a:pt x="21" y="165"/>
                    <a:pt x="30" y="178"/>
                  </a:cubicBezTo>
                  <a:lnTo>
                    <a:pt x="51" y="195"/>
                  </a:lnTo>
                  <a:cubicBezTo>
                    <a:pt x="68" y="203"/>
                    <a:pt x="85" y="207"/>
                    <a:pt x="106" y="207"/>
                  </a:cubicBezTo>
                  <a:lnTo>
                    <a:pt x="132" y="203"/>
                  </a:lnTo>
                  <a:cubicBezTo>
                    <a:pt x="148" y="199"/>
                    <a:pt x="165" y="190"/>
                    <a:pt x="178" y="178"/>
                  </a:cubicBezTo>
                  <a:lnTo>
                    <a:pt x="195" y="157"/>
                  </a:lnTo>
                  <a:cubicBezTo>
                    <a:pt x="199" y="148"/>
                    <a:pt x="204" y="135"/>
                    <a:pt x="204" y="127"/>
                  </a:cubicBezTo>
                  <a:lnTo>
                    <a:pt x="204" y="123"/>
                  </a:lnTo>
                  <a:cubicBezTo>
                    <a:pt x="208" y="114"/>
                    <a:pt x="208" y="101"/>
                    <a:pt x="208" y="93"/>
                  </a:cubicBezTo>
                  <a:cubicBezTo>
                    <a:pt x="208" y="84"/>
                    <a:pt x="208" y="80"/>
                    <a:pt x="208" y="76"/>
                  </a:cubicBezTo>
                  <a:cubicBezTo>
                    <a:pt x="208" y="67"/>
                    <a:pt x="208" y="59"/>
                    <a:pt x="204" y="50"/>
                  </a:cubicBezTo>
                  <a:cubicBezTo>
                    <a:pt x="199" y="42"/>
                    <a:pt x="191" y="34"/>
                    <a:pt x="182" y="25"/>
                  </a:cubicBezTo>
                  <a:lnTo>
                    <a:pt x="165" y="12"/>
                  </a:lnTo>
                  <a:lnTo>
                    <a:pt x="148" y="4"/>
                  </a:lnTo>
                  <a:cubicBezTo>
                    <a:pt x="142" y="2"/>
                    <a:pt x="137" y="1"/>
                    <a:pt x="132" y="1"/>
                  </a:cubicBezTo>
                  <a:cubicBezTo>
                    <a:pt x="127" y="1"/>
                    <a:pt x="123" y="2"/>
                    <a:pt x="119" y="4"/>
                  </a:cubicBezTo>
                  <a:cubicBezTo>
                    <a:pt x="115" y="2"/>
                    <a:pt x="109" y="1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8"/>
            <p:cNvSpPr/>
            <p:nvPr/>
          </p:nvSpPr>
          <p:spPr>
            <a:xfrm>
              <a:off x="8230554" y="-320529"/>
              <a:ext cx="16120" cy="17471"/>
            </a:xfrm>
            <a:custGeom>
              <a:avLst/>
              <a:gdLst/>
              <a:ahLst/>
              <a:cxnLst/>
              <a:rect l="l" t="t" r="r" b="b"/>
              <a:pathLst>
                <a:path w="179" h="194" extrusionOk="0">
                  <a:moveTo>
                    <a:pt x="68" y="1"/>
                  </a:moveTo>
                  <a:cubicBezTo>
                    <a:pt x="51" y="5"/>
                    <a:pt x="39" y="14"/>
                    <a:pt x="30" y="26"/>
                  </a:cubicBezTo>
                  <a:lnTo>
                    <a:pt x="13" y="43"/>
                  </a:lnTo>
                  <a:cubicBezTo>
                    <a:pt x="9" y="56"/>
                    <a:pt x="5" y="73"/>
                    <a:pt x="5" y="86"/>
                  </a:cubicBezTo>
                  <a:lnTo>
                    <a:pt x="5" y="99"/>
                  </a:lnTo>
                  <a:lnTo>
                    <a:pt x="5" y="103"/>
                  </a:lnTo>
                  <a:cubicBezTo>
                    <a:pt x="0" y="111"/>
                    <a:pt x="5" y="120"/>
                    <a:pt x="9" y="128"/>
                  </a:cubicBezTo>
                  <a:lnTo>
                    <a:pt x="17" y="149"/>
                  </a:lnTo>
                  <a:cubicBezTo>
                    <a:pt x="22" y="162"/>
                    <a:pt x="30" y="171"/>
                    <a:pt x="39" y="175"/>
                  </a:cubicBezTo>
                  <a:cubicBezTo>
                    <a:pt x="43" y="179"/>
                    <a:pt x="51" y="183"/>
                    <a:pt x="55" y="188"/>
                  </a:cubicBezTo>
                  <a:cubicBezTo>
                    <a:pt x="64" y="191"/>
                    <a:pt x="73" y="194"/>
                    <a:pt x="81" y="194"/>
                  </a:cubicBezTo>
                  <a:cubicBezTo>
                    <a:pt x="84" y="194"/>
                    <a:pt x="87" y="193"/>
                    <a:pt x="89" y="192"/>
                  </a:cubicBezTo>
                  <a:lnTo>
                    <a:pt x="115" y="192"/>
                  </a:lnTo>
                  <a:lnTo>
                    <a:pt x="136" y="183"/>
                  </a:lnTo>
                  <a:cubicBezTo>
                    <a:pt x="145" y="175"/>
                    <a:pt x="153" y="166"/>
                    <a:pt x="162" y="158"/>
                  </a:cubicBezTo>
                  <a:cubicBezTo>
                    <a:pt x="166" y="149"/>
                    <a:pt x="174" y="141"/>
                    <a:pt x="174" y="128"/>
                  </a:cubicBezTo>
                  <a:cubicBezTo>
                    <a:pt x="178" y="120"/>
                    <a:pt x="178" y="111"/>
                    <a:pt x="178" y="103"/>
                  </a:cubicBezTo>
                  <a:lnTo>
                    <a:pt x="174" y="99"/>
                  </a:lnTo>
                  <a:lnTo>
                    <a:pt x="174" y="86"/>
                  </a:lnTo>
                  <a:cubicBezTo>
                    <a:pt x="174" y="73"/>
                    <a:pt x="174" y="65"/>
                    <a:pt x="170" y="52"/>
                  </a:cubicBezTo>
                  <a:cubicBezTo>
                    <a:pt x="166" y="43"/>
                    <a:pt x="157" y="31"/>
                    <a:pt x="149" y="26"/>
                  </a:cubicBezTo>
                  <a:cubicBezTo>
                    <a:pt x="132" y="9"/>
                    <a:pt x="111" y="1"/>
                    <a:pt x="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8"/>
            <p:cNvSpPr/>
            <p:nvPr/>
          </p:nvSpPr>
          <p:spPr>
            <a:xfrm>
              <a:off x="8253428" y="-318458"/>
              <a:ext cx="18461" cy="17831"/>
            </a:xfrm>
            <a:custGeom>
              <a:avLst/>
              <a:gdLst/>
              <a:ahLst/>
              <a:cxnLst/>
              <a:rect l="l" t="t" r="r" b="b"/>
              <a:pathLst>
                <a:path w="205" h="198" extrusionOk="0">
                  <a:moveTo>
                    <a:pt x="125" y="0"/>
                  </a:moveTo>
                  <a:cubicBezTo>
                    <a:pt x="120" y="0"/>
                    <a:pt x="113" y="1"/>
                    <a:pt x="107" y="3"/>
                  </a:cubicBezTo>
                  <a:cubicBezTo>
                    <a:pt x="94" y="3"/>
                    <a:pt x="86" y="8"/>
                    <a:pt x="77" y="12"/>
                  </a:cubicBezTo>
                  <a:lnTo>
                    <a:pt x="56" y="25"/>
                  </a:lnTo>
                  <a:cubicBezTo>
                    <a:pt x="47" y="29"/>
                    <a:pt x="39" y="37"/>
                    <a:pt x="35" y="42"/>
                  </a:cubicBezTo>
                  <a:cubicBezTo>
                    <a:pt x="14" y="63"/>
                    <a:pt x="1" y="97"/>
                    <a:pt x="14" y="131"/>
                  </a:cubicBezTo>
                  <a:cubicBezTo>
                    <a:pt x="18" y="160"/>
                    <a:pt x="43" y="186"/>
                    <a:pt x="77" y="194"/>
                  </a:cubicBezTo>
                  <a:cubicBezTo>
                    <a:pt x="85" y="196"/>
                    <a:pt x="92" y="197"/>
                    <a:pt x="100" y="197"/>
                  </a:cubicBezTo>
                  <a:cubicBezTo>
                    <a:pt x="123" y="197"/>
                    <a:pt x="146" y="188"/>
                    <a:pt x="162" y="169"/>
                  </a:cubicBezTo>
                  <a:cubicBezTo>
                    <a:pt x="170" y="165"/>
                    <a:pt x="175" y="156"/>
                    <a:pt x="179" y="152"/>
                  </a:cubicBezTo>
                  <a:lnTo>
                    <a:pt x="192" y="131"/>
                  </a:lnTo>
                  <a:cubicBezTo>
                    <a:pt x="192" y="122"/>
                    <a:pt x="200" y="118"/>
                    <a:pt x="200" y="109"/>
                  </a:cubicBezTo>
                  <a:cubicBezTo>
                    <a:pt x="204" y="97"/>
                    <a:pt x="204" y="84"/>
                    <a:pt x="204" y="76"/>
                  </a:cubicBezTo>
                  <a:cubicBezTo>
                    <a:pt x="204" y="67"/>
                    <a:pt x="200" y="59"/>
                    <a:pt x="196" y="50"/>
                  </a:cubicBezTo>
                  <a:cubicBezTo>
                    <a:pt x="192" y="42"/>
                    <a:pt x="187" y="33"/>
                    <a:pt x="179" y="25"/>
                  </a:cubicBezTo>
                  <a:lnTo>
                    <a:pt x="162" y="12"/>
                  </a:lnTo>
                  <a:lnTo>
                    <a:pt x="141" y="3"/>
                  </a:lnTo>
                  <a:cubicBezTo>
                    <a:pt x="137" y="1"/>
                    <a:pt x="131" y="0"/>
                    <a:pt x="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8"/>
            <p:cNvSpPr/>
            <p:nvPr/>
          </p:nvSpPr>
          <p:spPr>
            <a:xfrm>
              <a:off x="8220198" y="-336919"/>
              <a:ext cx="15760" cy="17291"/>
            </a:xfrm>
            <a:custGeom>
              <a:avLst/>
              <a:gdLst/>
              <a:ahLst/>
              <a:cxnLst/>
              <a:rect l="l" t="t" r="r" b="b"/>
              <a:pathLst>
                <a:path w="175" h="192" extrusionOk="0">
                  <a:moveTo>
                    <a:pt x="86" y="1"/>
                  </a:moveTo>
                  <a:lnTo>
                    <a:pt x="64" y="5"/>
                  </a:lnTo>
                  <a:lnTo>
                    <a:pt x="43" y="13"/>
                  </a:lnTo>
                  <a:cubicBezTo>
                    <a:pt x="26" y="26"/>
                    <a:pt x="9" y="43"/>
                    <a:pt x="5" y="64"/>
                  </a:cubicBezTo>
                  <a:lnTo>
                    <a:pt x="5" y="73"/>
                  </a:lnTo>
                  <a:lnTo>
                    <a:pt x="5" y="77"/>
                  </a:lnTo>
                  <a:lnTo>
                    <a:pt x="5" y="81"/>
                  </a:lnTo>
                  <a:cubicBezTo>
                    <a:pt x="1" y="94"/>
                    <a:pt x="1" y="111"/>
                    <a:pt x="5" y="128"/>
                  </a:cubicBezTo>
                  <a:cubicBezTo>
                    <a:pt x="5" y="136"/>
                    <a:pt x="9" y="141"/>
                    <a:pt x="14" y="149"/>
                  </a:cubicBezTo>
                  <a:cubicBezTo>
                    <a:pt x="31" y="174"/>
                    <a:pt x="56" y="191"/>
                    <a:pt x="90" y="191"/>
                  </a:cubicBezTo>
                  <a:cubicBezTo>
                    <a:pt x="103" y="191"/>
                    <a:pt x="120" y="187"/>
                    <a:pt x="132" y="179"/>
                  </a:cubicBezTo>
                  <a:cubicBezTo>
                    <a:pt x="145" y="170"/>
                    <a:pt x="158" y="162"/>
                    <a:pt x="162" y="149"/>
                  </a:cubicBezTo>
                  <a:cubicBezTo>
                    <a:pt x="170" y="141"/>
                    <a:pt x="170" y="136"/>
                    <a:pt x="170" y="128"/>
                  </a:cubicBezTo>
                  <a:cubicBezTo>
                    <a:pt x="175" y="115"/>
                    <a:pt x="170" y="102"/>
                    <a:pt x="166" y="94"/>
                  </a:cubicBezTo>
                  <a:lnTo>
                    <a:pt x="166" y="81"/>
                  </a:lnTo>
                  <a:lnTo>
                    <a:pt x="166" y="73"/>
                  </a:lnTo>
                  <a:lnTo>
                    <a:pt x="166" y="64"/>
                  </a:lnTo>
                  <a:cubicBezTo>
                    <a:pt x="166" y="56"/>
                    <a:pt x="162" y="51"/>
                    <a:pt x="158" y="43"/>
                  </a:cubicBezTo>
                  <a:cubicBezTo>
                    <a:pt x="154" y="35"/>
                    <a:pt x="145" y="26"/>
                    <a:pt x="137" y="18"/>
                  </a:cubicBezTo>
                  <a:cubicBezTo>
                    <a:pt x="132" y="13"/>
                    <a:pt x="124" y="9"/>
                    <a:pt x="120" y="9"/>
                  </a:cubicBezTo>
                  <a:cubicBezTo>
                    <a:pt x="107" y="5"/>
                    <a:pt x="98" y="1"/>
                    <a:pt x="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8"/>
            <p:cNvSpPr/>
            <p:nvPr/>
          </p:nvSpPr>
          <p:spPr>
            <a:xfrm>
              <a:off x="8222179" y="-397436"/>
              <a:ext cx="17651" cy="16660"/>
            </a:xfrm>
            <a:custGeom>
              <a:avLst/>
              <a:gdLst/>
              <a:ahLst/>
              <a:cxnLst/>
              <a:rect l="l" t="t" r="r" b="b"/>
              <a:pathLst>
                <a:path w="196" h="185" extrusionOk="0">
                  <a:moveTo>
                    <a:pt x="100" y="0"/>
                  </a:moveTo>
                  <a:cubicBezTo>
                    <a:pt x="62" y="0"/>
                    <a:pt x="23" y="24"/>
                    <a:pt x="13" y="70"/>
                  </a:cubicBezTo>
                  <a:cubicBezTo>
                    <a:pt x="0" y="92"/>
                    <a:pt x="4" y="117"/>
                    <a:pt x="17" y="134"/>
                  </a:cubicBezTo>
                  <a:cubicBezTo>
                    <a:pt x="34" y="168"/>
                    <a:pt x="67" y="185"/>
                    <a:pt x="100" y="185"/>
                  </a:cubicBezTo>
                  <a:cubicBezTo>
                    <a:pt x="133" y="185"/>
                    <a:pt x="165" y="168"/>
                    <a:pt x="182" y="134"/>
                  </a:cubicBezTo>
                  <a:cubicBezTo>
                    <a:pt x="195" y="117"/>
                    <a:pt x="195" y="92"/>
                    <a:pt x="187" y="70"/>
                  </a:cubicBezTo>
                  <a:cubicBezTo>
                    <a:pt x="176" y="24"/>
                    <a:pt x="138" y="0"/>
                    <a:pt x="1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8"/>
            <p:cNvSpPr/>
            <p:nvPr/>
          </p:nvSpPr>
          <p:spPr>
            <a:xfrm>
              <a:off x="8599146" y="-36949"/>
              <a:ext cx="843455" cy="836341"/>
            </a:xfrm>
            <a:custGeom>
              <a:avLst/>
              <a:gdLst/>
              <a:ahLst/>
              <a:cxnLst/>
              <a:rect l="l" t="t" r="r" b="b"/>
              <a:pathLst>
                <a:path w="9366" h="9287" extrusionOk="0">
                  <a:moveTo>
                    <a:pt x="6455" y="1"/>
                  </a:moveTo>
                  <a:cubicBezTo>
                    <a:pt x="6201" y="1"/>
                    <a:pt x="5945" y="78"/>
                    <a:pt x="5714" y="186"/>
                  </a:cubicBezTo>
                  <a:cubicBezTo>
                    <a:pt x="5629" y="232"/>
                    <a:pt x="5540" y="262"/>
                    <a:pt x="5446" y="279"/>
                  </a:cubicBezTo>
                  <a:cubicBezTo>
                    <a:pt x="5431" y="281"/>
                    <a:pt x="5417" y="281"/>
                    <a:pt x="5402" y="281"/>
                  </a:cubicBezTo>
                  <a:cubicBezTo>
                    <a:pt x="5265" y="281"/>
                    <a:pt x="5135" y="216"/>
                    <a:pt x="4997" y="181"/>
                  </a:cubicBezTo>
                  <a:cubicBezTo>
                    <a:pt x="4941" y="169"/>
                    <a:pt x="4885" y="163"/>
                    <a:pt x="4829" y="163"/>
                  </a:cubicBezTo>
                  <a:cubicBezTo>
                    <a:pt x="4469" y="163"/>
                    <a:pt x="4121" y="410"/>
                    <a:pt x="3945" y="733"/>
                  </a:cubicBezTo>
                  <a:cubicBezTo>
                    <a:pt x="3741" y="1106"/>
                    <a:pt x="3733" y="1556"/>
                    <a:pt x="3796" y="1976"/>
                  </a:cubicBezTo>
                  <a:cubicBezTo>
                    <a:pt x="3889" y="2619"/>
                    <a:pt x="3994" y="3330"/>
                    <a:pt x="4253" y="3925"/>
                  </a:cubicBezTo>
                  <a:lnTo>
                    <a:pt x="4253" y="3925"/>
                  </a:lnTo>
                  <a:cubicBezTo>
                    <a:pt x="4100" y="3578"/>
                    <a:pt x="3862" y="3226"/>
                    <a:pt x="3682" y="2883"/>
                  </a:cubicBezTo>
                  <a:cubicBezTo>
                    <a:pt x="3415" y="2387"/>
                    <a:pt x="3147" y="1882"/>
                    <a:pt x="2762" y="1475"/>
                  </a:cubicBezTo>
                  <a:cubicBezTo>
                    <a:pt x="2592" y="1288"/>
                    <a:pt x="2384" y="1136"/>
                    <a:pt x="2151" y="1034"/>
                  </a:cubicBezTo>
                  <a:cubicBezTo>
                    <a:pt x="2024" y="980"/>
                    <a:pt x="1889" y="952"/>
                    <a:pt x="1755" y="952"/>
                  </a:cubicBezTo>
                  <a:cubicBezTo>
                    <a:pt x="1637" y="952"/>
                    <a:pt x="1520" y="973"/>
                    <a:pt x="1409" y="1017"/>
                  </a:cubicBezTo>
                  <a:cubicBezTo>
                    <a:pt x="1150" y="1136"/>
                    <a:pt x="959" y="1369"/>
                    <a:pt x="895" y="1645"/>
                  </a:cubicBezTo>
                  <a:cubicBezTo>
                    <a:pt x="832" y="1920"/>
                    <a:pt x="861" y="2209"/>
                    <a:pt x="972" y="2468"/>
                  </a:cubicBezTo>
                  <a:cubicBezTo>
                    <a:pt x="966" y="2467"/>
                    <a:pt x="960" y="2467"/>
                    <a:pt x="955" y="2467"/>
                  </a:cubicBezTo>
                  <a:cubicBezTo>
                    <a:pt x="763" y="2467"/>
                    <a:pt x="602" y="2609"/>
                    <a:pt x="577" y="2798"/>
                  </a:cubicBezTo>
                  <a:cubicBezTo>
                    <a:pt x="255" y="2879"/>
                    <a:pt x="55" y="3244"/>
                    <a:pt x="102" y="3575"/>
                  </a:cubicBezTo>
                  <a:cubicBezTo>
                    <a:pt x="149" y="3901"/>
                    <a:pt x="395" y="4177"/>
                    <a:pt x="683" y="4334"/>
                  </a:cubicBezTo>
                  <a:cubicBezTo>
                    <a:pt x="870" y="4436"/>
                    <a:pt x="1061" y="4448"/>
                    <a:pt x="1252" y="4503"/>
                  </a:cubicBezTo>
                  <a:cubicBezTo>
                    <a:pt x="1489" y="4571"/>
                    <a:pt x="1722" y="4682"/>
                    <a:pt x="1951" y="4766"/>
                  </a:cubicBezTo>
                  <a:cubicBezTo>
                    <a:pt x="2365" y="4923"/>
                    <a:pt x="2855" y="5059"/>
                    <a:pt x="3317" y="5059"/>
                  </a:cubicBezTo>
                  <a:cubicBezTo>
                    <a:pt x="3419" y="5059"/>
                    <a:pt x="3520" y="5052"/>
                    <a:pt x="3618" y="5038"/>
                  </a:cubicBezTo>
                  <a:lnTo>
                    <a:pt x="3618" y="5038"/>
                  </a:lnTo>
                  <a:cubicBezTo>
                    <a:pt x="2995" y="5131"/>
                    <a:pt x="2431" y="5356"/>
                    <a:pt x="1837" y="5538"/>
                  </a:cubicBezTo>
                  <a:cubicBezTo>
                    <a:pt x="1290" y="5704"/>
                    <a:pt x="700" y="5848"/>
                    <a:pt x="289" y="6272"/>
                  </a:cubicBezTo>
                  <a:cubicBezTo>
                    <a:pt x="153" y="6412"/>
                    <a:pt x="39" y="6586"/>
                    <a:pt x="26" y="6781"/>
                  </a:cubicBezTo>
                  <a:cubicBezTo>
                    <a:pt x="0" y="7171"/>
                    <a:pt x="369" y="7477"/>
                    <a:pt x="743" y="7578"/>
                  </a:cubicBezTo>
                  <a:cubicBezTo>
                    <a:pt x="785" y="7591"/>
                    <a:pt x="836" y="7604"/>
                    <a:pt x="849" y="7651"/>
                  </a:cubicBezTo>
                  <a:cubicBezTo>
                    <a:pt x="853" y="7685"/>
                    <a:pt x="844" y="7723"/>
                    <a:pt x="823" y="7757"/>
                  </a:cubicBezTo>
                  <a:cubicBezTo>
                    <a:pt x="747" y="7931"/>
                    <a:pt x="798" y="8130"/>
                    <a:pt x="946" y="8253"/>
                  </a:cubicBezTo>
                  <a:cubicBezTo>
                    <a:pt x="989" y="8274"/>
                    <a:pt x="1023" y="8308"/>
                    <a:pt x="1056" y="8342"/>
                  </a:cubicBezTo>
                  <a:cubicBezTo>
                    <a:pt x="1082" y="8393"/>
                    <a:pt x="1095" y="8448"/>
                    <a:pt x="1095" y="8503"/>
                  </a:cubicBezTo>
                  <a:cubicBezTo>
                    <a:pt x="1150" y="8889"/>
                    <a:pt x="1447" y="9199"/>
                    <a:pt x="1828" y="9275"/>
                  </a:cubicBezTo>
                  <a:cubicBezTo>
                    <a:pt x="1874" y="9283"/>
                    <a:pt x="1919" y="9287"/>
                    <a:pt x="1963" y="9287"/>
                  </a:cubicBezTo>
                  <a:cubicBezTo>
                    <a:pt x="2464" y="9287"/>
                    <a:pt x="2868" y="8803"/>
                    <a:pt x="3169" y="8452"/>
                  </a:cubicBezTo>
                  <a:cubicBezTo>
                    <a:pt x="3667" y="7866"/>
                    <a:pt x="4037" y="7186"/>
                    <a:pt x="4256" y="6455"/>
                  </a:cubicBezTo>
                  <a:lnTo>
                    <a:pt x="4256" y="6455"/>
                  </a:lnTo>
                  <a:cubicBezTo>
                    <a:pt x="4126" y="7089"/>
                    <a:pt x="4105" y="7743"/>
                    <a:pt x="4199" y="8389"/>
                  </a:cubicBezTo>
                  <a:cubicBezTo>
                    <a:pt x="4233" y="8626"/>
                    <a:pt x="4284" y="8876"/>
                    <a:pt x="4458" y="9042"/>
                  </a:cubicBezTo>
                  <a:cubicBezTo>
                    <a:pt x="4581" y="9156"/>
                    <a:pt x="4749" y="9209"/>
                    <a:pt x="4919" y="9209"/>
                  </a:cubicBezTo>
                  <a:cubicBezTo>
                    <a:pt x="5001" y="9209"/>
                    <a:pt x="5084" y="9197"/>
                    <a:pt x="5162" y="9173"/>
                  </a:cubicBezTo>
                  <a:cubicBezTo>
                    <a:pt x="5404" y="9097"/>
                    <a:pt x="5608" y="8927"/>
                    <a:pt x="5777" y="8753"/>
                  </a:cubicBezTo>
                  <a:cubicBezTo>
                    <a:pt x="5943" y="8575"/>
                    <a:pt x="6095" y="8359"/>
                    <a:pt x="6108" y="8117"/>
                  </a:cubicBezTo>
                  <a:cubicBezTo>
                    <a:pt x="6490" y="8087"/>
                    <a:pt x="6863" y="7990"/>
                    <a:pt x="7207" y="7829"/>
                  </a:cubicBezTo>
                  <a:cubicBezTo>
                    <a:pt x="7287" y="7795"/>
                    <a:pt x="7359" y="7744"/>
                    <a:pt x="7419" y="7680"/>
                  </a:cubicBezTo>
                  <a:cubicBezTo>
                    <a:pt x="7503" y="7574"/>
                    <a:pt x="7520" y="7430"/>
                    <a:pt x="7516" y="7290"/>
                  </a:cubicBezTo>
                  <a:cubicBezTo>
                    <a:pt x="7478" y="6264"/>
                    <a:pt x="6821" y="5356"/>
                    <a:pt x="5854" y="5004"/>
                  </a:cubicBezTo>
                  <a:lnTo>
                    <a:pt x="5854" y="5004"/>
                  </a:lnTo>
                  <a:cubicBezTo>
                    <a:pt x="6385" y="5026"/>
                    <a:pt x="6901" y="5193"/>
                    <a:pt x="7426" y="5264"/>
                  </a:cubicBezTo>
                  <a:lnTo>
                    <a:pt x="7426" y="5264"/>
                  </a:lnTo>
                  <a:cubicBezTo>
                    <a:pt x="7601" y="5312"/>
                    <a:pt x="7780" y="5346"/>
                    <a:pt x="7962" y="5364"/>
                  </a:cubicBezTo>
                  <a:cubicBezTo>
                    <a:pt x="8028" y="5372"/>
                    <a:pt x="8098" y="5376"/>
                    <a:pt x="8167" y="5376"/>
                  </a:cubicBezTo>
                  <a:cubicBezTo>
                    <a:pt x="8491" y="5376"/>
                    <a:pt x="8824" y="5286"/>
                    <a:pt x="8988" y="5021"/>
                  </a:cubicBezTo>
                  <a:cubicBezTo>
                    <a:pt x="9018" y="4971"/>
                    <a:pt x="9040" y="4919"/>
                    <a:pt x="9056" y="4865"/>
                  </a:cubicBezTo>
                  <a:lnTo>
                    <a:pt x="9056" y="4865"/>
                  </a:lnTo>
                  <a:cubicBezTo>
                    <a:pt x="9157" y="4766"/>
                    <a:pt x="9239" y="4648"/>
                    <a:pt x="9293" y="4512"/>
                  </a:cubicBezTo>
                  <a:cubicBezTo>
                    <a:pt x="9353" y="4376"/>
                    <a:pt x="9365" y="4228"/>
                    <a:pt x="9340" y="4088"/>
                  </a:cubicBezTo>
                  <a:cubicBezTo>
                    <a:pt x="9267" y="3753"/>
                    <a:pt x="8958" y="3602"/>
                    <a:pt x="8603" y="3550"/>
                  </a:cubicBezTo>
                  <a:lnTo>
                    <a:pt x="8603" y="3550"/>
                  </a:lnTo>
                  <a:cubicBezTo>
                    <a:pt x="8584" y="3422"/>
                    <a:pt x="8489" y="3311"/>
                    <a:pt x="8356" y="3282"/>
                  </a:cubicBezTo>
                  <a:cubicBezTo>
                    <a:pt x="8449" y="3121"/>
                    <a:pt x="8543" y="2960"/>
                    <a:pt x="8585" y="2777"/>
                  </a:cubicBezTo>
                  <a:cubicBezTo>
                    <a:pt x="8627" y="2599"/>
                    <a:pt x="8606" y="2391"/>
                    <a:pt x="8492" y="2247"/>
                  </a:cubicBezTo>
                  <a:cubicBezTo>
                    <a:pt x="8375" y="2100"/>
                    <a:pt x="8188" y="2046"/>
                    <a:pt x="7994" y="2046"/>
                  </a:cubicBezTo>
                  <a:cubicBezTo>
                    <a:pt x="7892" y="2046"/>
                    <a:pt x="7787" y="2061"/>
                    <a:pt x="7690" y="2086"/>
                  </a:cubicBezTo>
                  <a:cubicBezTo>
                    <a:pt x="6859" y="2302"/>
                    <a:pt x="6032" y="3057"/>
                    <a:pt x="5463" y="3672"/>
                  </a:cubicBezTo>
                  <a:cubicBezTo>
                    <a:pt x="6061" y="2972"/>
                    <a:pt x="6536" y="2205"/>
                    <a:pt x="7096" y="1488"/>
                  </a:cubicBezTo>
                  <a:cubicBezTo>
                    <a:pt x="7270" y="1263"/>
                    <a:pt x="7419" y="996"/>
                    <a:pt x="7389" y="716"/>
                  </a:cubicBezTo>
                  <a:cubicBezTo>
                    <a:pt x="7351" y="372"/>
                    <a:pt x="7045" y="101"/>
                    <a:pt x="6710" y="29"/>
                  </a:cubicBezTo>
                  <a:cubicBezTo>
                    <a:pt x="6626" y="10"/>
                    <a:pt x="6540" y="1"/>
                    <a:pt x="6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8"/>
            <p:cNvSpPr/>
            <p:nvPr/>
          </p:nvSpPr>
          <p:spPr>
            <a:xfrm>
              <a:off x="8730895" y="104256"/>
              <a:ext cx="563474" cy="543572"/>
            </a:xfrm>
            <a:custGeom>
              <a:avLst/>
              <a:gdLst/>
              <a:ahLst/>
              <a:cxnLst/>
              <a:rect l="l" t="t" r="r" b="b"/>
              <a:pathLst>
                <a:path w="6257" h="6036" extrusionOk="0">
                  <a:moveTo>
                    <a:pt x="3267" y="0"/>
                  </a:moveTo>
                  <a:lnTo>
                    <a:pt x="3267" y="0"/>
                  </a:lnTo>
                  <a:cubicBezTo>
                    <a:pt x="3122" y="696"/>
                    <a:pt x="3487" y="1447"/>
                    <a:pt x="3245" y="2113"/>
                  </a:cubicBezTo>
                  <a:cubicBezTo>
                    <a:pt x="2995" y="1905"/>
                    <a:pt x="3190" y="1426"/>
                    <a:pt x="2944" y="1213"/>
                  </a:cubicBezTo>
                  <a:lnTo>
                    <a:pt x="2944" y="1213"/>
                  </a:lnTo>
                  <a:cubicBezTo>
                    <a:pt x="2825" y="1379"/>
                    <a:pt x="2915" y="1604"/>
                    <a:pt x="2978" y="1799"/>
                  </a:cubicBezTo>
                  <a:cubicBezTo>
                    <a:pt x="3067" y="2058"/>
                    <a:pt x="3105" y="2329"/>
                    <a:pt x="3101" y="2600"/>
                  </a:cubicBezTo>
                  <a:cubicBezTo>
                    <a:pt x="3097" y="2685"/>
                    <a:pt x="3080" y="2787"/>
                    <a:pt x="3004" y="2825"/>
                  </a:cubicBezTo>
                  <a:cubicBezTo>
                    <a:pt x="2984" y="2835"/>
                    <a:pt x="2965" y="2839"/>
                    <a:pt x="2946" y="2839"/>
                  </a:cubicBezTo>
                  <a:cubicBezTo>
                    <a:pt x="2855" y="2839"/>
                    <a:pt x="2768" y="2743"/>
                    <a:pt x="2715" y="2656"/>
                  </a:cubicBezTo>
                  <a:cubicBezTo>
                    <a:pt x="2507" y="2316"/>
                    <a:pt x="2274" y="1744"/>
                    <a:pt x="1820" y="1684"/>
                  </a:cubicBezTo>
                  <a:lnTo>
                    <a:pt x="1820" y="1684"/>
                  </a:lnTo>
                  <a:cubicBezTo>
                    <a:pt x="1833" y="1960"/>
                    <a:pt x="2104" y="2138"/>
                    <a:pt x="2270" y="2354"/>
                  </a:cubicBezTo>
                  <a:cubicBezTo>
                    <a:pt x="2304" y="2397"/>
                    <a:pt x="2333" y="2460"/>
                    <a:pt x="2295" y="2499"/>
                  </a:cubicBezTo>
                  <a:cubicBezTo>
                    <a:pt x="2280" y="2512"/>
                    <a:pt x="2262" y="2518"/>
                    <a:pt x="2244" y="2518"/>
                  </a:cubicBezTo>
                  <a:cubicBezTo>
                    <a:pt x="2212" y="2518"/>
                    <a:pt x="2177" y="2501"/>
                    <a:pt x="2147" y="2482"/>
                  </a:cubicBezTo>
                  <a:cubicBezTo>
                    <a:pt x="1871" y="2295"/>
                    <a:pt x="1617" y="2083"/>
                    <a:pt x="1388" y="1837"/>
                  </a:cubicBezTo>
                  <a:cubicBezTo>
                    <a:pt x="1268" y="1710"/>
                    <a:pt x="1126" y="1564"/>
                    <a:pt x="955" y="1564"/>
                  </a:cubicBezTo>
                  <a:cubicBezTo>
                    <a:pt x="944" y="1564"/>
                    <a:pt x="933" y="1564"/>
                    <a:pt x="921" y="1565"/>
                  </a:cubicBezTo>
                  <a:cubicBezTo>
                    <a:pt x="1006" y="1790"/>
                    <a:pt x="1159" y="1981"/>
                    <a:pt x="1358" y="2117"/>
                  </a:cubicBezTo>
                  <a:cubicBezTo>
                    <a:pt x="1519" y="2223"/>
                    <a:pt x="1718" y="2308"/>
                    <a:pt x="1791" y="2490"/>
                  </a:cubicBezTo>
                  <a:cubicBezTo>
                    <a:pt x="1812" y="2537"/>
                    <a:pt x="1812" y="2605"/>
                    <a:pt x="1765" y="2626"/>
                  </a:cubicBezTo>
                  <a:cubicBezTo>
                    <a:pt x="1753" y="2631"/>
                    <a:pt x="1740" y="2634"/>
                    <a:pt x="1728" y="2634"/>
                  </a:cubicBezTo>
                  <a:cubicBezTo>
                    <a:pt x="1711" y="2634"/>
                    <a:pt x="1693" y="2629"/>
                    <a:pt x="1676" y="2622"/>
                  </a:cubicBezTo>
                  <a:cubicBezTo>
                    <a:pt x="1449" y="2535"/>
                    <a:pt x="1235" y="2333"/>
                    <a:pt x="1012" y="2333"/>
                  </a:cubicBezTo>
                  <a:cubicBezTo>
                    <a:pt x="972" y="2333"/>
                    <a:pt x="932" y="2340"/>
                    <a:pt x="891" y="2354"/>
                  </a:cubicBezTo>
                  <a:cubicBezTo>
                    <a:pt x="1091" y="2554"/>
                    <a:pt x="1315" y="2723"/>
                    <a:pt x="1561" y="2855"/>
                  </a:cubicBezTo>
                  <a:cubicBezTo>
                    <a:pt x="1532" y="2858"/>
                    <a:pt x="1502" y="2860"/>
                    <a:pt x="1473" y="2860"/>
                  </a:cubicBezTo>
                  <a:cubicBezTo>
                    <a:pt x="1014" y="2860"/>
                    <a:pt x="592" y="2463"/>
                    <a:pt x="145" y="2463"/>
                  </a:cubicBezTo>
                  <a:cubicBezTo>
                    <a:pt x="97" y="2463"/>
                    <a:pt x="49" y="2467"/>
                    <a:pt x="1" y="2477"/>
                  </a:cubicBezTo>
                  <a:cubicBezTo>
                    <a:pt x="696" y="2995"/>
                    <a:pt x="1697" y="2876"/>
                    <a:pt x="2431" y="3334"/>
                  </a:cubicBezTo>
                  <a:cubicBezTo>
                    <a:pt x="2495" y="3377"/>
                    <a:pt x="2567" y="3449"/>
                    <a:pt x="2529" y="3517"/>
                  </a:cubicBezTo>
                  <a:cubicBezTo>
                    <a:pt x="2507" y="3550"/>
                    <a:pt x="2473" y="3572"/>
                    <a:pt x="2431" y="3580"/>
                  </a:cubicBezTo>
                  <a:cubicBezTo>
                    <a:pt x="1909" y="3767"/>
                    <a:pt x="1430" y="4004"/>
                    <a:pt x="917" y="4199"/>
                  </a:cubicBezTo>
                  <a:lnTo>
                    <a:pt x="700" y="4284"/>
                  </a:lnTo>
                  <a:cubicBezTo>
                    <a:pt x="742" y="4295"/>
                    <a:pt x="783" y="4300"/>
                    <a:pt x="825" y="4300"/>
                  </a:cubicBezTo>
                  <a:cubicBezTo>
                    <a:pt x="929" y="4300"/>
                    <a:pt x="1034" y="4271"/>
                    <a:pt x="1137" y="4238"/>
                  </a:cubicBezTo>
                  <a:cubicBezTo>
                    <a:pt x="1468" y="4132"/>
                    <a:pt x="1791" y="4000"/>
                    <a:pt x="2104" y="3852"/>
                  </a:cubicBezTo>
                  <a:cubicBezTo>
                    <a:pt x="2139" y="3836"/>
                    <a:pt x="2179" y="3819"/>
                    <a:pt x="2216" y="3819"/>
                  </a:cubicBezTo>
                  <a:cubicBezTo>
                    <a:pt x="2237" y="3819"/>
                    <a:pt x="2257" y="3825"/>
                    <a:pt x="2274" y="3839"/>
                  </a:cubicBezTo>
                  <a:cubicBezTo>
                    <a:pt x="2185" y="4182"/>
                    <a:pt x="1676" y="4356"/>
                    <a:pt x="1400" y="4509"/>
                  </a:cubicBezTo>
                  <a:cubicBezTo>
                    <a:pt x="1044" y="4708"/>
                    <a:pt x="688" y="4895"/>
                    <a:pt x="327" y="5082"/>
                  </a:cubicBezTo>
                  <a:cubicBezTo>
                    <a:pt x="255" y="5120"/>
                    <a:pt x="170" y="5166"/>
                    <a:pt x="149" y="5251"/>
                  </a:cubicBezTo>
                  <a:cubicBezTo>
                    <a:pt x="149" y="5253"/>
                    <a:pt x="153" y="5254"/>
                    <a:pt x="160" y="5254"/>
                  </a:cubicBezTo>
                  <a:cubicBezTo>
                    <a:pt x="231" y="5254"/>
                    <a:pt x="611" y="5173"/>
                    <a:pt x="645" y="5158"/>
                  </a:cubicBezTo>
                  <a:cubicBezTo>
                    <a:pt x="790" y="5103"/>
                    <a:pt x="925" y="5026"/>
                    <a:pt x="1048" y="4933"/>
                  </a:cubicBezTo>
                  <a:cubicBezTo>
                    <a:pt x="1225" y="4803"/>
                    <a:pt x="1574" y="4467"/>
                    <a:pt x="1799" y="4467"/>
                  </a:cubicBezTo>
                  <a:cubicBezTo>
                    <a:pt x="1800" y="4467"/>
                    <a:pt x="1802" y="4467"/>
                    <a:pt x="1803" y="4467"/>
                  </a:cubicBezTo>
                  <a:cubicBezTo>
                    <a:pt x="1727" y="4747"/>
                    <a:pt x="1405" y="4891"/>
                    <a:pt x="1222" y="5094"/>
                  </a:cubicBezTo>
                  <a:cubicBezTo>
                    <a:pt x="1184" y="5137"/>
                    <a:pt x="1150" y="5213"/>
                    <a:pt x="1197" y="5243"/>
                  </a:cubicBezTo>
                  <a:cubicBezTo>
                    <a:pt x="1383" y="5137"/>
                    <a:pt x="1553" y="5001"/>
                    <a:pt x="1701" y="4844"/>
                  </a:cubicBezTo>
                  <a:cubicBezTo>
                    <a:pt x="1726" y="4819"/>
                    <a:pt x="1956" y="4521"/>
                    <a:pt x="2043" y="4521"/>
                  </a:cubicBezTo>
                  <a:cubicBezTo>
                    <a:pt x="2060" y="4521"/>
                    <a:pt x="2071" y="4533"/>
                    <a:pt x="2075" y="4560"/>
                  </a:cubicBezTo>
                  <a:cubicBezTo>
                    <a:pt x="2075" y="4581"/>
                    <a:pt x="2066" y="4602"/>
                    <a:pt x="2053" y="4619"/>
                  </a:cubicBezTo>
                  <a:cubicBezTo>
                    <a:pt x="1952" y="4780"/>
                    <a:pt x="1354" y="5379"/>
                    <a:pt x="1426" y="5561"/>
                  </a:cubicBezTo>
                  <a:cubicBezTo>
                    <a:pt x="1430" y="5574"/>
                    <a:pt x="1441" y="5580"/>
                    <a:pt x="1453" y="5580"/>
                  </a:cubicBezTo>
                  <a:cubicBezTo>
                    <a:pt x="1477" y="5580"/>
                    <a:pt x="1508" y="5562"/>
                    <a:pt x="1528" y="5540"/>
                  </a:cubicBezTo>
                  <a:cubicBezTo>
                    <a:pt x="1658" y="5384"/>
                    <a:pt x="1960" y="4852"/>
                    <a:pt x="2176" y="4852"/>
                  </a:cubicBezTo>
                  <a:cubicBezTo>
                    <a:pt x="2177" y="4852"/>
                    <a:pt x="2178" y="4853"/>
                    <a:pt x="2180" y="4853"/>
                  </a:cubicBezTo>
                  <a:lnTo>
                    <a:pt x="2180" y="4853"/>
                  </a:lnTo>
                  <a:cubicBezTo>
                    <a:pt x="2160" y="4855"/>
                    <a:pt x="2060" y="5064"/>
                    <a:pt x="1947" y="5302"/>
                  </a:cubicBezTo>
                  <a:cubicBezTo>
                    <a:pt x="1799" y="5612"/>
                    <a:pt x="1634" y="5972"/>
                    <a:pt x="1612" y="6019"/>
                  </a:cubicBezTo>
                  <a:cubicBezTo>
                    <a:pt x="1626" y="6030"/>
                    <a:pt x="1641" y="6035"/>
                    <a:pt x="1656" y="6035"/>
                  </a:cubicBezTo>
                  <a:cubicBezTo>
                    <a:pt x="1709" y="6035"/>
                    <a:pt x="1765" y="5974"/>
                    <a:pt x="1795" y="5921"/>
                  </a:cubicBezTo>
                  <a:cubicBezTo>
                    <a:pt x="1911" y="5723"/>
                    <a:pt x="2666" y="4209"/>
                    <a:pt x="2843" y="4209"/>
                  </a:cubicBezTo>
                  <a:cubicBezTo>
                    <a:pt x="2848" y="4209"/>
                    <a:pt x="2852" y="4210"/>
                    <a:pt x="2855" y="4212"/>
                  </a:cubicBezTo>
                  <a:cubicBezTo>
                    <a:pt x="2872" y="4221"/>
                    <a:pt x="2885" y="4238"/>
                    <a:pt x="2893" y="4255"/>
                  </a:cubicBezTo>
                  <a:cubicBezTo>
                    <a:pt x="3042" y="4585"/>
                    <a:pt x="2931" y="5103"/>
                    <a:pt x="2970" y="5463"/>
                  </a:cubicBezTo>
                  <a:cubicBezTo>
                    <a:pt x="2977" y="5525"/>
                    <a:pt x="3013" y="5606"/>
                    <a:pt x="3069" y="5606"/>
                  </a:cubicBezTo>
                  <a:cubicBezTo>
                    <a:pt x="3075" y="5606"/>
                    <a:pt x="3082" y="5605"/>
                    <a:pt x="3088" y="5603"/>
                  </a:cubicBezTo>
                  <a:cubicBezTo>
                    <a:pt x="3127" y="5586"/>
                    <a:pt x="3139" y="5540"/>
                    <a:pt x="3148" y="5497"/>
                  </a:cubicBezTo>
                  <a:cubicBezTo>
                    <a:pt x="3207" y="5120"/>
                    <a:pt x="3101" y="4734"/>
                    <a:pt x="3224" y="4361"/>
                  </a:cubicBezTo>
                  <a:cubicBezTo>
                    <a:pt x="3513" y="4844"/>
                    <a:pt x="3411" y="5480"/>
                    <a:pt x="3686" y="5972"/>
                  </a:cubicBezTo>
                  <a:cubicBezTo>
                    <a:pt x="3763" y="5875"/>
                    <a:pt x="3733" y="5735"/>
                    <a:pt x="3703" y="5616"/>
                  </a:cubicBezTo>
                  <a:cubicBezTo>
                    <a:pt x="3589" y="5149"/>
                    <a:pt x="3530" y="4670"/>
                    <a:pt x="3534" y="4187"/>
                  </a:cubicBezTo>
                  <a:lnTo>
                    <a:pt x="3534" y="4187"/>
                  </a:lnTo>
                  <a:cubicBezTo>
                    <a:pt x="3746" y="4272"/>
                    <a:pt x="3843" y="4518"/>
                    <a:pt x="3903" y="4738"/>
                  </a:cubicBezTo>
                  <a:cubicBezTo>
                    <a:pt x="3966" y="4963"/>
                    <a:pt x="4022" y="5205"/>
                    <a:pt x="4200" y="5353"/>
                  </a:cubicBezTo>
                  <a:lnTo>
                    <a:pt x="3954" y="4331"/>
                  </a:lnTo>
                  <a:cubicBezTo>
                    <a:pt x="3932" y="4238"/>
                    <a:pt x="3924" y="4110"/>
                    <a:pt x="4013" y="4068"/>
                  </a:cubicBezTo>
                  <a:cubicBezTo>
                    <a:pt x="4178" y="4365"/>
                    <a:pt x="4369" y="4649"/>
                    <a:pt x="4581" y="4916"/>
                  </a:cubicBezTo>
                  <a:lnTo>
                    <a:pt x="4314" y="4314"/>
                  </a:lnTo>
                  <a:cubicBezTo>
                    <a:pt x="4276" y="4229"/>
                    <a:pt x="4246" y="4110"/>
                    <a:pt x="4323" y="4059"/>
                  </a:cubicBezTo>
                  <a:cubicBezTo>
                    <a:pt x="4518" y="4216"/>
                    <a:pt x="4683" y="4407"/>
                    <a:pt x="4819" y="4619"/>
                  </a:cubicBezTo>
                  <a:cubicBezTo>
                    <a:pt x="4844" y="4670"/>
                    <a:pt x="4883" y="4713"/>
                    <a:pt x="4929" y="4747"/>
                  </a:cubicBezTo>
                  <a:cubicBezTo>
                    <a:pt x="4947" y="4757"/>
                    <a:pt x="4967" y="4762"/>
                    <a:pt x="4987" y="4762"/>
                  </a:cubicBezTo>
                  <a:cubicBezTo>
                    <a:pt x="5022" y="4762"/>
                    <a:pt x="5056" y="4745"/>
                    <a:pt x="5078" y="4713"/>
                  </a:cubicBezTo>
                  <a:cubicBezTo>
                    <a:pt x="4874" y="4369"/>
                    <a:pt x="4624" y="4055"/>
                    <a:pt x="4335" y="3780"/>
                  </a:cubicBezTo>
                  <a:cubicBezTo>
                    <a:pt x="4366" y="3741"/>
                    <a:pt x="4409" y="3725"/>
                    <a:pt x="4456" y="3725"/>
                  </a:cubicBezTo>
                  <a:cubicBezTo>
                    <a:pt x="4535" y="3725"/>
                    <a:pt x="4623" y="3770"/>
                    <a:pt x="4679" y="3830"/>
                  </a:cubicBezTo>
                  <a:cubicBezTo>
                    <a:pt x="4772" y="3924"/>
                    <a:pt x="4840" y="4051"/>
                    <a:pt x="4967" y="4093"/>
                  </a:cubicBezTo>
                  <a:cubicBezTo>
                    <a:pt x="5044" y="3941"/>
                    <a:pt x="4878" y="3788"/>
                    <a:pt x="4738" y="3699"/>
                  </a:cubicBezTo>
                  <a:lnTo>
                    <a:pt x="4221" y="3381"/>
                  </a:lnTo>
                  <a:cubicBezTo>
                    <a:pt x="4295" y="3339"/>
                    <a:pt x="4376" y="3324"/>
                    <a:pt x="4460" y="3324"/>
                  </a:cubicBezTo>
                  <a:cubicBezTo>
                    <a:pt x="4582" y="3324"/>
                    <a:pt x="4709" y="3357"/>
                    <a:pt x="4827" y="3389"/>
                  </a:cubicBezTo>
                  <a:cubicBezTo>
                    <a:pt x="4921" y="3413"/>
                    <a:pt x="5024" y="3434"/>
                    <a:pt x="5122" y="3434"/>
                  </a:cubicBezTo>
                  <a:cubicBezTo>
                    <a:pt x="5233" y="3434"/>
                    <a:pt x="5338" y="3408"/>
                    <a:pt x="5421" y="3334"/>
                  </a:cubicBezTo>
                  <a:cubicBezTo>
                    <a:pt x="5336" y="3279"/>
                    <a:pt x="5234" y="3266"/>
                    <a:pt x="5127" y="3266"/>
                  </a:cubicBezTo>
                  <a:cubicBezTo>
                    <a:pt x="5029" y="3266"/>
                    <a:pt x="4927" y="3277"/>
                    <a:pt x="4832" y="3277"/>
                  </a:cubicBezTo>
                  <a:cubicBezTo>
                    <a:pt x="4704" y="3277"/>
                    <a:pt x="4588" y="3257"/>
                    <a:pt x="4505" y="3165"/>
                  </a:cubicBezTo>
                  <a:cubicBezTo>
                    <a:pt x="4658" y="3088"/>
                    <a:pt x="4827" y="3079"/>
                    <a:pt x="4997" y="3079"/>
                  </a:cubicBezTo>
                  <a:cubicBezTo>
                    <a:pt x="5054" y="3079"/>
                    <a:pt x="5111" y="3080"/>
                    <a:pt x="5167" y="3080"/>
                  </a:cubicBezTo>
                  <a:cubicBezTo>
                    <a:pt x="5459" y="3080"/>
                    <a:pt x="5748" y="3037"/>
                    <a:pt x="6032" y="2961"/>
                  </a:cubicBezTo>
                  <a:cubicBezTo>
                    <a:pt x="6130" y="2935"/>
                    <a:pt x="6244" y="2885"/>
                    <a:pt x="6257" y="2783"/>
                  </a:cubicBezTo>
                  <a:lnTo>
                    <a:pt x="6257" y="2783"/>
                  </a:lnTo>
                  <a:lnTo>
                    <a:pt x="4675" y="2948"/>
                  </a:lnTo>
                  <a:cubicBezTo>
                    <a:pt x="4661" y="2950"/>
                    <a:pt x="4647" y="2951"/>
                    <a:pt x="4633" y="2951"/>
                  </a:cubicBezTo>
                  <a:cubicBezTo>
                    <a:pt x="4528" y="2951"/>
                    <a:pt x="4405" y="2909"/>
                    <a:pt x="4420" y="2812"/>
                  </a:cubicBezTo>
                  <a:cubicBezTo>
                    <a:pt x="4768" y="2762"/>
                    <a:pt x="5103" y="2651"/>
                    <a:pt x="5417" y="2494"/>
                  </a:cubicBezTo>
                  <a:cubicBezTo>
                    <a:pt x="5380" y="2441"/>
                    <a:pt x="5321" y="2421"/>
                    <a:pt x="5256" y="2421"/>
                  </a:cubicBezTo>
                  <a:cubicBezTo>
                    <a:pt x="5192" y="2421"/>
                    <a:pt x="5123" y="2440"/>
                    <a:pt x="5065" y="2465"/>
                  </a:cubicBezTo>
                  <a:cubicBezTo>
                    <a:pt x="4981" y="2502"/>
                    <a:pt x="4885" y="2549"/>
                    <a:pt x="4794" y="2549"/>
                  </a:cubicBezTo>
                  <a:cubicBezTo>
                    <a:pt x="4762" y="2549"/>
                    <a:pt x="4730" y="2543"/>
                    <a:pt x="4700" y="2528"/>
                  </a:cubicBezTo>
                  <a:cubicBezTo>
                    <a:pt x="5018" y="2159"/>
                    <a:pt x="5680" y="2176"/>
                    <a:pt x="5922" y="1752"/>
                  </a:cubicBezTo>
                  <a:lnTo>
                    <a:pt x="5922" y="1752"/>
                  </a:lnTo>
                  <a:cubicBezTo>
                    <a:pt x="5294" y="1896"/>
                    <a:pt x="4785" y="2431"/>
                    <a:pt x="4145" y="2456"/>
                  </a:cubicBezTo>
                  <a:lnTo>
                    <a:pt x="4933" y="1875"/>
                  </a:lnTo>
                  <a:cubicBezTo>
                    <a:pt x="5014" y="1816"/>
                    <a:pt x="5095" y="1693"/>
                    <a:pt x="5010" y="1638"/>
                  </a:cubicBezTo>
                  <a:lnTo>
                    <a:pt x="5010" y="1638"/>
                  </a:lnTo>
                  <a:cubicBezTo>
                    <a:pt x="4889" y="1733"/>
                    <a:pt x="4134" y="2366"/>
                    <a:pt x="3885" y="2366"/>
                  </a:cubicBezTo>
                  <a:cubicBezTo>
                    <a:pt x="3846" y="2366"/>
                    <a:pt x="3820" y="2351"/>
                    <a:pt x="3809" y="2316"/>
                  </a:cubicBezTo>
                  <a:cubicBezTo>
                    <a:pt x="3801" y="2257"/>
                    <a:pt x="3809" y="2193"/>
                    <a:pt x="3835" y="2138"/>
                  </a:cubicBezTo>
                  <a:cubicBezTo>
                    <a:pt x="3971" y="1773"/>
                    <a:pt x="4123" y="1417"/>
                    <a:pt x="4293" y="1069"/>
                  </a:cubicBezTo>
                  <a:cubicBezTo>
                    <a:pt x="4399" y="853"/>
                    <a:pt x="4509" y="628"/>
                    <a:pt x="4509" y="391"/>
                  </a:cubicBezTo>
                  <a:cubicBezTo>
                    <a:pt x="4497" y="385"/>
                    <a:pt x="4485" y="382"/>
                    <a:pt x="4473" y="382"/>
                  </a:cubicBezTo>
                  <a:cubicBezTo>
                    <a:pt x="4409" y="382"/>
                    <a:pt x="4356" y="462"/>
                    <a:pt x="4331" y="531"/>
                  </a:cubicBezTo>
                  <a:lnTo>
                    <a:pt x="3869" y="1756"/>
                  </a:lnTo>
                  <a:cubicBezTo>
                    <a:pt x="3835" y="1854"/>
                    <a:pt x="3776" y="1968"/>
                    <a:pt x="3669" y="1968"/>
                  </a:cubicBezTo>
                  <a:cubicBezTo>
                    <a:pt x="3737" y="1655"/>
                    <a:pt x="3805" y="1336"/>
                    <a:pt x="3873" y="1023"/>
                  </a:cubicBezTo>
                  <a:cubicBezTo>
                    <a:pt x="3894" y="934"/>
                    <a:pt x="3890" y="802"/>
                    <a:pt x="3797" y="789"/>
                  </a:cubicBezTo>
                  <a:cubicBezTo>
                    <a:pt x="3695" y="1124"/>
                    <a:pt x="3593" y="1464"/>
                    <a:pt x="3491" y="1799"/>
                  </a:cubicBezTo>
                  <a:lnTo>
                    <a:pt x="3462" y="454"/>
                  </a:lnTo>
                  <a:cubicBezTo>
                    <a:pt x="3457" y="280"/>
                    <a:pt x="3428" y="68"/>
                    <a:pt x="32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8"/>
            <p:cNvSpPr/>
            <p:nvPr/>
          </p:nvSpPr>
          <p:spPr>
            <a:xfrm>
              <a:off x="9022760" y="312011"/>
              <a:ext cx="32870" cy="75376"/>
            </a:xfrm>
            <a:custGeom>
              <a:avLst/>
              <a:gdLst/>
              <a:ahLst/>
              <a:cxnLst/>
              <a:rect l="l" t="t" r="r" b="b"/>
              <a:pathLst>
                <a:path w="365" h="837" extrusionOk="0">
                  <a:moveTo>
                    <a:pt x="182" y="1"/>
                  </a:moveTo>
                  <a:cubicBezTo>
                    <a:pt x="161" y="1"/>
                    <a:pt x="136" y="5"/>
                    <a:pt x="115" y="18"/>
                  </a:cubicBezTo>
                  <a:cubicBezTo>
                    <a:pt x="93" y="22"/>
                    <a:pt x="72" y="35"/>
                    <a:pt x="55" y="52"/>
                  </a:cubicBezTo>
                  <a:cubicBezTo>
                    <a:pt x="38" y="69"/>
                    <a:pt x="26" y="90"/>
                    <a:pt x="17" y="111"/>
                  </a:cubicBezTo>
                  <a:cubicBezTo>
                    <a:pt x="9" y="132"/>
                    <a:pt x="0" y="158"/>
                    <a:pt x="4" y="183"/>
                  </a:cubicBezTo>
                  <a:lnTo>
                    <a:pt x="9" y="230"/>
                  </a:lnTo>
                  <a:cubicBezTo>
                    <a:pt x="17" y="259"/>
                    <a:pt x="34" y="289"/>
                    <a:pt x="55" y="310"/>
                  </a:cubicBezTo>
                  <a:lnTo>
                    <a:pt x="93" y="336"/>
                  </a:lnTo>
                  <a:cubicBezTo>
                    <a:pt x="119" y="353"/>
                    <a:pt x="153" y="361"/>
                    <a:pt x="182" y="361"/>
                  </a:cubicBezTo>
                  <a:cubicBezTo>
                    <a:pt x="187" y="362"/>
                    <a:pt x="192" y="362"/>
                    <a:pt x="196" y="362"/>
                  </a:cubicBezTo>
                  <a:cubicBezTo>
                    <a:pt x="217" y="362"/>
                    <a:pt x="237" y="355"/>
                    <a:pt x="255" y="349"/>
                  </a:cubicBezTo>
                  <a:lnTo>
                    <a:pt x="259" y="344"/>
                  </a:lnTo>
                  <a:lnTo>
                    <a:pt x="259" y="344"/>
                  </a:lnTo>
                  <a:cubicBezTo>
                    <a:pt x="267" y="412"/>
                    <a:pt x="259" y="480"/>
                    <a:pt x="242" y="544"/>
                  </a:cubicBezTo>
                  <a:cubicBezTo>
                    <a:pt x="225" y="590"/>
                    <a:pt x="204" y="637"/>
                    <a:pt x="178" y="675"/>
                  </a:cubicBezTo>
                  <a:cubicBezTo>
                    <a:pt x="144" y="718"/>
                    <a:pt x="110" y="751"/>
                    <a:pt x="72" y="785"/>
                  </a:cubicBezTo>
                  <a:cubicBezTo>
                    <a:pt x="51" y="806"/>
                    <a:pt x="71" y="836"/>
                    <a:pt x="93" y="836"/>
                  </a:cubicBezTo>
                  <a:cubicBezTo>
                    <a:pt x="97" y="836"/>
                    <a:pt x="102" y="835"/>
                    <a:pt x="106" y="832"/>
                  </a:cubicBezTo>
                  <a:cubicBezTo>
                    <a:pt x="208" y="773"/>
                    <a:pt x="276" y="675"/>
                    <a:pt x="305" y="561"/>
                  </a:cubicBezTo>
                  <a:cubicBezTo>
                    <a:pt x="318" y="505"/>
                    <a:pt x="327" y="450"/>
                    <a:pt x="322" y="395"/>
                  </a:cubicBezTo>
                  <a:cubicBezTo>
                    <a:pt x="322" y="366"/>
                    <a:pt x="318" y="336"/>
                    <a:pt x="310" y="310"/>
                  </a:cubicBezTo>
                  <a:cubicBezTo>
                    <a:pt x="327" y="293"/>
                    <a:pt x="344" y="272"/>
                    <a:pt x="348" y="251"/>
                  </a:cubicBezTo>
                  <a:cubicBezTo>
                    <a:pt x="361" y="230"/>
                    <a:pt x="365" y="204"/>
                    <a:pt x="365" y="183"/>
                  </a:cubicBezTo>
                  <a:lnTo>
                    <a:pt x="361" y="132"/>
                  </a:lnTo>
                  <a:cubicBezTo>
                    <a:pt x="352" y="103"/>
                    <a:pt x="335" y="77"/>
                    <a:pt x="314" y="52"/>
                  </a:cubicBezTo>
                  <a:lnTo>
                    <a:pt x="276" y="26"/>
                  </a:lnTo>
                  <a:cubicBezTo>
                    <a:pt x="246" y="9"/>
                    <a:pt x="216" y="1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8"/>
            <p:cNvSpPr/>
            <p:nvPr/>
          </p:nvSpPr>
          <p:spPr>
            <a:xfrm>
              <a:off x="9060133" y="365954"/>
              <a:ext cx="49350" cy="55204"/>
            </a:xfrm>
            <a:custGeom>
              <a:avLst/>
              <a:gdLst/>
              <a:ahLst/>
              <a:cxnLst/>
              <a:rect l="l" t="t" r="r" b="b"/>
              <a:pathLst>
                <a:path w="548" h="613" extrusionOk="0">
                  <a:moveTo>
                    <a:pt x="366" y="1"/>
                  </a:moveTo>
                  <a:cubicBezTo>
                    <a:pt x="342" y="1"/>
                    <a:pt x="319" y="6"/>
                    <a:pt x="298" y="17"/>
                  </a:cubicBezTo>
                  <a:cubicBezTo>
                    <a:pt x="234" y="42"/>
                    <a:pt x="192" y="106"/>
                    <a:pt x="187" y="178"/>
                  </a:cubicBezTo>
                  <a:lnTo>
                    <a:pt x="196" y="225"/>
                  </a:lnTo>
                  <a:cubicBezTo>
                    <a:pt x="204" y="254"/>
                    <a:pt x="221" y="284"/>
                    <a:pt x="243" y="305"/>
                  </a:cubicBezTo>
                  <a:lnTo>
                    <a:pt x="276" y="331"/>
                  </a:lnTo>
                  <a:cubicBezTo>
                    <a:pt x="259" y="360"/>
                    <a:pt x="243" y="386"/>
                    <a:pt x="221" y="411"/>
                  </a:cubicBezTo>
                  <a:cubicBezTo>
                    <a:pt x="196" y="441"/>
                    <a:pt x="162" y="471"/>
                    <a:pt x="128" y="488"/>
                  </a:cubicBezTo>
                  <a:cubicBezTo>
                    <a:pt x="111" y="500"/>
                    <a:pt x="94" y="509"/>
                    <a:pt x="73" y="517"/>
                  </a:cubicBezTo>
                  <a:cubicBezTo>
                    <a:pt x="47" y="521"/>
                    <a:pt x="26" y="534"/>
                    <a:pt x="9" y="555"/>
                  </a:cubicBezTo>
                  <a:cubicBezTo>
                    <a:pt x="1" y="572"/>
                    <a:pt x="5" y="594"/>
                    <a:pt x="22" y="602"/>
                  </a:cubicBezTo>
                  <a:cubicBezTo>
                    <a:pt x="31" y="609"/>
                    <a:pt x="41" y="612"/>
                    <a:pt x="53" y="612"/>
                  </a:cubicBezTo>
                  <a:cubicBezTo>
                    <a:pt x="75" y="612"/>
                    <a:pt x="100" y="602"/>
                    <a:pt x="120" y="594"/>
                  </a:cubicBezTo>
                  <a:cubicBezTo>
                    <a:pt x="145" y="581"/>
                    <a:pt x="175" y="568"/>
                    <a:pt x="196" y="551"/>
                  </a:cubicBezTo>
                  <a:cubicBezTo>
                    <a:pt x="247" y="517"/>
                    <a:pt x="289" y="475"/>
                    <a:pt x="323" y="428"/>
                  </a:cubicBezTo>
                  <a:cubicBezTo>
                    <a:pt x="336" y="403"/>
                    <a:pt x="349" y="382"/>
                    <a:pt x="357" y="356"/>
                  </a:cubicBezTo>
                  <a:lnTo>
                    <a:pt x="370" y="356"/>
                  </a:lnTo>
                  <a:lnTo>
                    <a:pt x="416" y="348"/>
                  </a:lnTo>
                  <a:cubicBezTo>
                    <a:pt x="438" y="343"/>
                    <a:pt x="459" y="335"/>
                    <a:pt x="476" y="318"/>
                  </a:cubicBezTo>
                  <a:cubicBezTo>
                    <a:pt x="497" y="305"/>
                    <a:pt x="514" y="288"/>
                    <a:pt x="522" y="267"/>
                  </a:cubicBezTo>
                  <a:cubicBezTo>
                    <a:pt x="531" y="254"/>
                    <a:pt x="539" y="242"/>
                    <a:pt x="539" y="225"/>
                  </a:cubicBezTo>
                  <a:cubicBezTo>
                    <a:pt x="548" y="203"/>
                    <a:pt x="548" y="178"/>
                    <a:pt x="539" y="157"/>
                  </a:cubicBezTo>
                  <a:cubicBezTo>
                    <a:pt x="539" y="148"/>
                    <a:pt x="539" y="140"/>
                    <a:pt x="535" y="131"/>
                  </a:cubicBezTo>
                  <a:cubicBezTo>
                    <a:pt x="535" y="131"/>
                    <a:pt x="535" y="127"/>
                    <a:pt x="535" y="127"/>
                  </a:cubicBezTo>
                  <a:lnTo>
                    <a:pt x="535" y="119"/>
                  </a:lnTo>
                  <a:cubicBezTo>
                    <a:pt x="531" y="110"/>
                    <a:pt x="527" y="97"/>
                    <a:pt x="522" y="89"/>
                  </a:cubicBezTo>
                  <a:cubicBezTo>
                    <a:pt x="514" y="76"/>
                    <a:pt x="501" y="63"/>
                    <a:pt x="493" y="51"/>
                  </a:cubicBezTo>
                  <a:cubicBezTo>
                    <a:pt x="476" y="34"/>
                    <a:pt x="459" y="21"/>
                    <a:pt x="438" y="17"/>
                  </a:cubicBezTo>
                  <a:cubicBezTo>
                    <a:pt x="414" y="6"/>
                    <a:pt x="390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8"/>
            <p:cNvSpPr/>
            <p:nvPr/>
          </p:nvSpPr>
          <p:spPr>
            <a:xfrm>
              <a:off x="9040321" y="425659"/>
              <a:ext cx="42416" cy="35031"/>
            </a:xfrm>
            <a:custGeom>
              <a:avLst/>
              <a:gdLst/>
              <a:ahLst/>
              <a:cxnLst/>
              <a:rect l="l" t="t" r="r" b="b"/>
              <a:pathLst>
                <a:path w="471" h="389" extrusionOk="0">
                  <a:moveTo>
                    <a:pt x="78" y="1"/>
                  </a:moveTo>
                  <a:cubicBezTo>
                    <a:pt x="61" y="1"/>
                    <a:pt x="43" y="3"/>
                    <a:pt x="26" y="7"/>
                  </a:cubicBezTo>
                  <a:cubicBezTo>
                    <a:pt x="0" y="20"/>
                    <a:pt x="9" y="54"/>
                    <a:pt x="34" y="58"/>
                  </a:cubicBezTo>
                  <a:cubicBezTo>
                    <a:pt x="60" y="58"/>
                    <a:pt x="89" y="58"/>
                    <a:pt x="119" y="62"/>
                  </a:cubicBezTo>
                  <a:cubicBezTo>
                    <a:pt x="144" y="66"/>
                    <a:pt x="170" y="79"/>
                    <a:pt x="195" y="92"/>
                  </a:cubicBezTo>
                  <a:cubicBezTo>
                    <a:pt x="233" y="113"/>
                    <a:pt x="263" y="143"/>
                    <a:pt x="289" y="177"/>
                  </a:cubicBezTo>
                  <a:cubicBezTo>
                    <a:pt x="280" y="181"/>
                    <a:pt x="276" y="189"/>
                    <a:pt x="272" y="198"/>
                  </a:cubicBezTo>
                  <a:cubicBezTo>
                    <a:pt x="259" y="206"/>
                    <a:pt x="255" y="219"/>
                    <a:pt x="250" y="236"/>
                  </a:cubicBezTo>
                  <a:lnTo>
                    <a:pt x="250" y="244"/>
                  </a:lnTo>
                  <a:cubicBezTo>
                    <a:pt x="246" y="257"/>
                    <a:pt x="246" y="266"/>
                    <a:pt x="246" y="274"/>
                  </a:cubicBezTo>
                  <a:cubicBezTo>
                    <a:pt x="246" y="295"/>
                    <a:pt x="250" y="317"/>
                    <a:pt x="263" y="334"/>
                  </a:cubicBezTo>
                  <a:cubicBezTo>
                    <a:pt x="267" y="342"/>
                    <a:pt x="272" y="350"/>
                    <a:pt x="280" y="355"/>
                  </a:cubicBezTo>
                  <a:lnTo>
                    <a:pt x="293" y="367"/>
                  </a:lnTo>
                  <a:cubicBezTo>
                    <a:pt x="301" y="376"/>
                    <a:pt x="314" y="380"/>
                    <a:pt x="327" y="384"/>
                  </a:cubicBezTo>
                  <a:cubicBezTo>
                    <a:pt x="340" y="389"/>
                    <a:pt x="348" y="389"/>
                    <a:pt x="356" y="389"/>
                  </a:cubicBezTo>
                  <a:cubicBezTo>
                    <a:pt x="369" y="389"/>
                    <a:pt x="378" y="389"/>
                    <a:pt x="386" y="384"/>
                  </a:cubicBezTo>
                  <a:lnTo>
                    <a:pt x="416" y="376"/>
                  </a:lnTo>
                  <a:cubicBezTo>
                    <a:pt x="420" y="367"/>
                    <a:pt x="429" y="363"/>
                    <a:pt x="437" y="355"/>
                  </a:cubicBezTo>
                  <a:cubicBezTo>
                    <a:pt x="446" y="350"/>
                    <a:pt x="450" y="342"/>
                    <a:pt x="454" y="334"/>
                  </a:cubicBezTo>
                  <a:cubicBezTo>
                    <a:pt x="467" y="317"/>
                    <a:pt x="471" y="295"/>
                    <a:pt x="471" y="274"/>
                  </a:cubicBezTo>
                  <a:lnTo>
                    <a:pt x="463" y="249"/>
                  </a:lnTo>
                  <a:lnTo>
                    <a:pt x="463" y="240"/>
                  </a:lnTo>
                  <a:lnTo>
                    <a:pt x="454" y="215"/>
                  </a:lnTo>
                  <a:cubicBezTo>
                    <a:pt x="446" y="202"/>
                    <a:pt x="437" y="189"/>
                    <a:pt x="424" y="181"/>
                  </a:cubicBezTo>
                  <a:cubicBezTo>
                    <a:pt x="416" y="177"/>
                    <a:pt x="407" y="168"/>
                    <a:pt x="399" y="168"/>
                  </a:cubicBezTo>
                  <a:cubicBezTo>
                    <a:pt x="390" y="162"/>
                    <a:pt x="380" y="158"/>
                    <a:pt x="369" y="158"/>
                  </a:cubicBezTo>
                  <a:cubicBezTo>
                    <a:pt x="365" y="158"/>
                    <a:pt x="361" y="158"/>
                    <a:pt x="356" y="160"/>
                  </a:cubicBezTo>
                  <a:lnTo>
                    <a:pt x="340" y="160"/>
                  </a:lnTo>
                  <a:cubicBezTo>
                    <a:pt x="327" y="138"/>
                    <a:pt x="314" y="121"/>
                    <a:pt x="301" y="104"/>
                  </a:cubicBezTo>
                  <a:cubicBezTo>
                    <a:pt x="255" y="54"/>
                    <a:pt x="195" y="20"/>
                    <a:pt x="127" y="7"/>
                  </a:cubicBezTo>
                  <a:cubicBezTo>
                    <a:pt x="113" y="3"/>
                    <a:pt x="96" y="1"/>
                    <a:pt x="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8"/>
            <p:cNvSpPr/>
            <p:nvPr/>
          </p:nvSpPr>
          <p:spPr>
            <a:xfrm>
              <a:off x="8987549" y="377841"/>
              <a:ext cx="29088" cy="39354"/>
            </a:xfrm>
            <a:custGeom>
              <a:avLst/>
              <a:gdLst/>
              <a:ahLst/>
              <a:cxnLst/>
              <a:rect l="l" t="t" r="r" b="b"/>
              <a:pathLst>
                <a:path w="323" h="437" extrusionOk="0">
                  <a:moveTo>
                    <a:pt x="96" y="0"/>
                  </a:moveTo>
                  <a:cubicBezTo>
                    <a:pt x="90" y="0"/>
                    <a:pt x="84" y="1"/>
                    <a:pt x="77" y="4"/>
                  </a:cubicBezTo>
                  <a:cubicBezTo>
                    <a:pt x="75" y="2"/>
                    <a:pt x="73" y="2"/>
                    <a:pt x="71" y="2"/>
                  </a:cubicBezTo>
                  <a:cubicBezTo>
                    <a:pt x="66" y="2"/>
                    <a:pt x="62" y="5"/>
                    <a:pt x="56" y="8"/>
                  </a:cubicBezTo>
                  <a:cubicBezTo>
                    <a:pt x="43" y="12"/>
                    <a:pt x="35" y="16"/>
                    <a:pt x="26" y="25"/>
                  </a:cubicBezTo>
                  <a:lnTo>
                    <a:pt x="14" y="46"/>
                  </a:lnTo>
                  <a:cubicBezTo>
                    <a:pt x="5" y="59"/>
                    <a:pt x="1" y="71"/>
                    <a:pt x="1" y="88"/>
                  </a:cubicBezTo>
                  <a:cubicBezTo>
                    <a:pt x="1" y="97"/>
                    <a:pt x="1" y="105"/>
                    <a:pt x="5" y="114"/>
                  </a:cubicBezTo>
                  <a:cubicBezTo>
                    <a:pt x="7" y="117"/>
                    <a:pt x="7" y="118"/>
                    <a:pt x="7" y="118"/>
                  </a:cubicBezTo>
                  <a:cubicBezTo>
                    <a:pt x="7" y="118"/>
                    <a:pt x="6" y="117"/>
                    <a:pt x="6" y="117"/>
                  </a:cubicBezTo>
                  <a:cubicBezTo>
                    <a:pt x="5" y="117"/>
                    <a:pt x="5" y="117"/>
                    <a:pt x="5" y="118"/>
                  </a:cubicBezTo>
                  <a:cubicBezTo>
                    <a:pt x="5" y="122"/>
                    <a:pt x="9" y="131"/>
                    <a:pt x="14" y="139"/>
                  </a:cubicBezTo>
                  <a:cubicBezTo>
                    <a:pt x="14" y="143"/>
                    <a:pt x="18" y="148"/>
                    <a:pt x="18" y="156"/>
                  </a:cubicBezTo>
                  <a:lnTo>
                    <a:pt x="22" y="165"/>
                  </a:lnTo>
                  <a:lnTo>
                    <a:pt x="31" y="182"/>
                  </a:lnTo>
                  <a:lnTo>
                    <a:pt x="48" y="203"/>
                  </a:lnTo>
                  <a:lnTo>
                    <a:pt x="69" y="220"/>
                  </a:lnTo>
                  <a:lnTo>
                    <a:pt x="73" y="224"/>
                  </a:lnTo>
                  <a:lnTo>
                    <a:pt x="81" y="224"/>
                  </a:lnTo>
                  <a:lnTo>
                    <a:pt x="111" y="237"/>
                  </a:lnTo>
                  <a:lnTo>
                    <a:pt x="120" y="237"/>
                  </a:lnTo>
                  <a:cubicBezTo>
                    <a:pt x="124" y="271"/>
                    <a:pt x="137" y="300"/>
                    <a:pt x="154" y="326"/>
                  </a:cubicBezTo>
                  <a:cubicBezTo>
                    <a:pt x="166" y="351"/>
                    <a:pt x="183" y="373"/>
                    <a:pt x="204" y="394"/>
                  </a:cubicBezTo>
                  <a:cubicBezTo>
                    <a:pt x="217" y="402"/>
                    <a:pt x="226" y="411"/>
                    <a:pt x="238" y="419"/>
                  </a:cubicBezTo>
                  <a:cubicBezTo>
                    <a:pt x="255" y="428"/>
                    <a:pt x="272" y="436"/>
                    <a:pt x="285" y="436"/>
                  </a:cubicBezTo>
                  <a:cubicBezTo>
                    <a:pt x="287" y="436"/>
                    <a:pt x="289" y="437"/>
                    <a:pt x="291" y="437"/>
                  </a:cubicBezTo>
                  <a:cubicBezTo>
                    <a:pt x="316" y="437"/>
                    <a:pt x="322" y="410"/>
                    <a:pt x="306" y="398"/>
                  </a:cubicBezTo>
                  <a:cubicBezTo>
                    <a:pt x="289" y="381"/>
                    <a:pt x="268" y="368"/>
                    <a:pt x="251" y="351"/>
                  </a:cubicBezTo>
                  <a:cubicBezTo>
                    <a:pt x="234" y="339"/>
                    <a:pt x="217" y="322"/>
                    <a:pt x="204" y="300"/>
                  </a:cubicBezTo>
                  <a:cubicBezTo>
                    <a:pt x="192" y="279"/>
                    <a:pt x="183" y="262"/>
                    <a:pt x="175" y="241"/>
                  </a:cubicBezTo>
                  <a:lnTo>
                    <a:pt x="179" y="241"/>
                  </a:lnTo>
                  <a:lnTo>
                    <a:pt x="204" y="228"/>
                  </a:lnTo>
                  <a:lnTo>
                    <a:pt x="230" y="211"/>
                  </a:lnTo>
                  <a:lnTo>
                    <a:pt x="247" y="186"/>
                  </a:lnTo>
                  <a:lnTo>
                    <a:pt x="260" y="160"/>
                  </a:lnTo>
                  <a:cubicBezTo>
                    <a:pt x="264" y="143"/>
                    <a:pt x="264" y="127"/>
                    <a:pt x="260" y="114"/>
                  </a:cubicBezTo>
                  <a:cubicBezTo>
                    <a:pt x="260" y="101"/>
                    <a:pt x="255" y="93"/>
                    <a:pt x="251" y="84"/>
                  </a:cubicBezTo>
                  <a:cubicBezTo>
                    <a:pt x="247" y="71"/>
                    <a:pt x="243" y="63"/>
                    <a:pt x="234" y="59"/>
                  </a:cubicBezTo>
                  <a:cubicBezTo>
                    <a:pt x="230" y="50"/>
                    <a:pt x="226" y="42"/>
                    <a:pt x="217" y="37"/>
                  </a:cubicBezTo>
                  <a:cubicBezTo>
                    <a:pt x="200" y="25"/>
                    <a:pt x="183" y="16"/>
                    <a:pt x="162" y="12"/>
                  </a:cubicBezTo>
                  <a:lnTo>
                    <a:pt x="132" y="12"/>
                  </a:lnTo>
                  <a:lnTo>
                    <a:pt x="115" y="4"/>
                  </a:lnTo>
                  <a:cubicBezTo>
                    <a:pt x="109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8"/>
            <p:cNvSpPr/>
            <p:nvPr/>
          </p:nvSpPr>
          <p:spPr>
            <a:xfrm>
              <a:off x="8928744" y="354156"/>
              <a:ext cx="61237" cy="62858"/>
            </a:xfrm>
            <a:custGeom>
              <a:avLst/>
              <a:gdLst/>
              <a:ahLst/>
              <a:cxnLst/>
              <a:rect l="l" t="t" r="r" b="b"/>
              <a:pathLst>
                <a:path w="680" h="698" extrusionOk="0">
                  <a:moveTo>
                    <a:pt x="186" y="0"/>
                  </a:moveTo>
                  <a:cubicBezTo>
                    <a:pt x="153" y="0"/>
                    <a:pt x="121" y="9"/>
                    <a:pt x="90" y="25"/>
                  </a:cubicBezTo>
                  <a:cubicBezTo>
                    <a:pt x="64" y="42"/>
                    <a:pt x="43" y="63"/>
                    <a:pt x="30" y="88"/>
                  </a:cubicBezTo>
                  <a:cubicBezTo>
                    <a:pt x="22" y="101"/>
                    <a:pt x="13" y="118"/>
                    <a:pt x="9" y="135"/>
                  </a:cubicBezTo>
                  <a:cubicBezTo>
                    <a:pt x="5" y="152"/>
                    <a:pt x="1" y="169"/>
                    <a:pt x="1" y="186"/>
                  </a:cubicBezTo>
                  <a:lnTo>
                    <a:pt x="9" y="233"/>
                  </a:lnTo>
                  <a:cubicBezTo>
                    <a:pt x="18" y="262"/>
                    <a:pt x="35" y="292"/>
                    <a:pt x="56" y="313"/>
                  </a:cubicBezTo>
                  <a:lnTo>
                    <a:pt x="60" y="322"/>
                  </a:lnTo>
                  <a:lnTo>
                    <a:pt x="98" y="347"/>
                  </a:lnTo>
                  <a:cubicBezTo>
                    <a:pt x="119" y="360"/>
                    <a:pt x="141" y="368"/>
                    <a:pt x="166" y="368"/>
                  </a:cubicBezTo>
                  <a:cubicBezTo>
                    <a:pt x="172" y="370"/>
                    <a:pt x="180" y="371"/>
                    <a:pt x="188" y="371"/>
                  </a:cubicBezTo>
                  <a:cubicBezTo>
                    <a:pt x="196" y="371"/>
                    <a:pt x="204" y="370"/>
                    <a:pt x="213" y="368"/>
                  </a:cubicBezTo>
                  <a:lnTo>
                    <a:pt x="226" y="368"/>
                  </a:lnTo>
                  <a:cubicBezTo>
                    <a:pt x="230" y="377"/>
                    <a:pt x="234" y="385"/>
                    <a:pt x="234" y="390"/>
                  </a:cubicBezTo>
                  <a:cubicBezTo>
                    <a:pt x="264" y="445"/>
                    <a:pt x="298" y="491"/>
                    <a:pt x="340" y="534"/>
                  </a:cubicBezTo>
                  <a:cubicBezTo>
                    <a:pt x="382" y="576"/>
                    <a:pt x="429" y="610"/>
                    <a:pt x="484" y="640"/>
                  </a:cubicBezTo>
                  <a:cubicBezTo>
                    <a:pt x="505" y="652"/>
                    <a:pt x="531" y="665"/>
                    <a:pt x="561" y="678"/>
                  </a:cubicBezTo>
                  <a:cubicBezTo>
                    <a:pt x="579" y="691"/>
                    <a:pt x="601" y="698"/>
                    <a:pt x="623" y="698"/>
                  </a:cubicBezTo>
                  <a:cubicBezTo>
                    <a:pt x="636" y="698"/>
                    <a:pt x="650" y="695"/>
                    <a:pt x="662" y="691"/>
                  </a:cubicBezTo>
                  <a:cubicBezTo>
                    <a:pt x="675" y="682"/>
                    <a:pt x="679" y="661"/>
                    <a:pt x="671" y="648"/>
                  </a:cubicBezTo>
                  <a:cubicBezTo>
                    <a:pt x="654" y="623"/>
                    <a:pt x="628" y="606"/>
                    <a:pt x="599" y="597"/>
                  </a:cubicBezTo>
                  <a:cubicBezTo>
                    <a:pt x="573" y="589"/>
                    <a:pt x="552" y="576"/>
                    <a:pt x="531" y="563"/>
                  </a:cubicBezTo>
                  <a:cubicBezTo>
                    <a:pt x="484" y="538"/>
                    <a:pt x="442" y="504"/>
                    <a:pt x="404" y="466"/>
                  </a:cubicBezTo>
                  <a:cubicBezTo>
                    <a:pt x="370" y="432"/>
                    <a:pt x="336" y="390"/>
                    <a:pt x="306" y="347"/>
                  </a:cubicBezTo>
                  <a:lnTo>
                    <a:pt x="298" y="334"/>
                  </a:lnTo>
                  <a:lnTo>
                    <a:pt x="315" y="322"/>
                  </a:lnTo>
                  <a:lnTo>
                    <a:pt x="340" y="288"/>
                  </a:lnTo>
                  <a:cubicBezTo>
                    <a:pt x="353" y="267"/>
                    <a:pt x="361" y="241"/>
                    <a:pt x="361" y="220"/>
                  </a:cubicBezTo>
                  <a:cubicBezTo>
                    <a:pt x="370" y="194"/>
                    <a:pt x="365" y="169"/>
                    <a:pt x="361" y="148"/>
                  </a:cubicBezTo>
                  <a:lnTo>
                    <a:pt x="361" y="139"/>
                  </a:lnTo>
                  <a:cubicBezTo>
                    <a:pt x="353" y="122"/>
                    <a:pt x="349" y="110"/>
                    <a:pt x="340" y="93"/>
                  </a:cubicBezTo>
                  <a:cubicBezTo>
                    <a:pt x="332" y="71"/>
                    <a:pt x="315" y="54"/>
                    <a:pt x="293" y="42"/>
                  </a:cubicBezTo>
                  <a:cubicBezTo>
                    <a:pt x="285" y="33"/>
                    <a:pt x="272" y="25"/>
                    <a:pt x="259" y="21"/>
                  </a:cubicBezTo>
                  <a:cubicBezTo>
                    <a:pt x="247" y="12"/>
                    <a:pt x="234" y="8"/>
                    <a:pt x="221" y="4"/>
                  </a:cubicBezTo>
                  <a:cubicBezTo>
                    <a:pt x="209" y="1"/>
                    <a:pt x="197" y="0"/>
                    <a:pt x="1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8"/>
            <p:cNvSpPr/>
            <p:nvPr/>
          </p:nvSpPr>
          <p:spPr>
            <a:xfrm>
              <a:off x="8922620" y="417825"/>
              <a:ext cx="68082" cy="62318"/>
            </a:xfrm>
            <a:custGeom>
              <a:avLst/>
              <a:gdLst/>
              <a:ahLst/>
              <a:cxnLst/>
              <a:rect l="l" t="t" r="r" b="b"/>
              <a:pathLst>
                <a:path w="756" h="692" extrusionOk="0">
                  <a:moveTo>
                    <a:pt x="705" y="1"/>
                  </a:moveTo>
                  <a:cubicBezTo>
                    <a:pt x="671" y="1"/>
                    <a:pt x="637" y="13"/>
                    <a:pt x="607" y="30"/>
                  </a:cubicBezTo>
                  <a:cubicBezTo>
                    <a:pt x="582" y="43"/>
                    <a:pt x="556" y="60"/>
                    <a:pt x="531" y="73"/>
                  </a:cubicBezTo>
                  <a:cubicBezTo>
                    <a:pt x="480" y="111"/>
                    <a:pt x="433" y="153"/>
                    <a:pt x="391" y="200"/>
                  </a:cubicBezTo>
                  <a:cubicBezTo>
                    <a:pt x="349" y="247"/>
                    <a:pt x="315" y="302"/>
                    <a:pt x="289" y="357"/>
                  </a:cubicBezTo>
                  <a:lnTo>
                    <a:pt x="289" y="361"/>
                  </a:lnTo>
                  <a:lnTo>
                    <a:pt x="281" y="353"/>
                  </a:lnTo>
                  <a:cubicBezTo>
                    <a:pt x="264" y="344"/>
                    <a:pt x="251" y="340"/>
                    <a:pt x="234" y="336"/>
                  </a:cubicBezTo>
                  <a:lnTo>
                    <a:pt x="187" y="327"/>
                  </a:lnTo>
                  <a:cubicBezTo>
                    <a:pt x="162" y="327"/>
                    <a:pt x="137" y="331"/>
                    <a:pt x="115" y="344"/>
                  </a:cubicBezTo>
                  <a:cubicBezTo>
                    <a:pt x="98" y="348"/>
                    <a:pt x="86" y="357"/>
                    <a:pt x="77" y="365"/>
                  </a:cubicBezTo>
                  <a:cubicBezTo>
                    <a:pt x="56" y="378"/>
                    <a:pt x="39" y="399"/>
                    <a:pt x="31" y="421"/>
                  </a:cubicBezTo>
                  <a:cubicBezTo>
                    <a:pt x="22" y="433"/>
                    <a:pt x="18" y="450"/>
                    <a:pt x="9" y="463"/>
                  </a:cubicBezTo>
                  <a:lnTo>
                    <a:pt x="5" y="510"/>
                  </a:lnTo>
                  <a:cubicBezTo>
                    <a:pt x="1" y="535"/>
                    <a:pt x="9" y="560"/>
                    <a:pt x="18" y="582"/>
                  </a:cubicBezTo>
                  <a:cubicBezTo>
                    <a:pt x="26" y="603"/>
                    <a:pt x="39" y="624"/>
                    <a:pt x="56" y="641"/>
                  </a:cubicBezTo>
                  <a:lnTo>
                    <a:pt x="94" y="667"/>
                  </a:lnTo>
                  <a:cubicBezTo>
                    <a:pt x="115" y="683"/>
                    <a:pt x="137" y="688"/>
                    <a:pt x="162" y="692"/>
                  </a:cubicBezTo>
                  <a:lnTo>
                    <a:pt x="192" y="692"/>
                  </a:lnTo>
                  <a:cubicBezTo>
                    <a:pt x="200" y="692"/>
                    <a:pt x="209" y="688"/>
                    <a:pt x="221" y="688"/>
                  </a:cubicBezTo>
                  <a:cubicBezTo>
                    <a:pt x="230" y="688"/>
                    <a:pt x="243" y="683"/>
                    <a:pt x="251" y="679"/>
                  </a:cubicBezTo>
                  <a:lnTo>
                    <a:pt x="294" y="662"/>
                  </a:lnTo>
                  <a:cubicBezTo>
                    <a:pt x="315" y="654"/>
                    <a:pt x="332" y="637"/>
                    <a:pt x="340" y="620"/>
                  </a:cubicBezTo>
                  <a:cubicBezTo>
                    <a:pt x="353" y="607"/>
                    <a:pt x="361" y="594"/>
                    <a:pt x="366" y="577"/>
                  </a:cubicBezTo>
                  <a:cubicBezTo>
                    <a:pt x="374" y="560"/>
                    <a:pt x="383" y="535"/>
                    <a:pt x="378" y="514"/>
                  </a:cubicBezTo>
                  <a:lnTo>
                    <a:pt x="374" y="467"/>
                  </a:lnTo>
                  <a:lnTo>
                    <a:pt x="357" y="425"/>
                  </a:lnTo>
                  <a:lnTo>
                    <a:pt x="353" y="421"/>
                  </a:lnTo>
                  <a:cubicBezTo>
                    <a:pt x="357" y="412"/>
                    <a:pt x="361" y="404"/>
                    <a:pt x="366" y="395"/>
                  </a:cubicBezTo>
                  <a:cubicBezTo>
                    <a:pt x="391" y="344"/>
                    <a:pt x="425" y="298"/>
                    <a:pt x="459" y="255"/>
                  </a:cubicBezTo>
                  <a:cubicBezTo>
                    <a:pt x="497" y="217"/>
                    <a:pt x="540" y="179"/>
                    <a:pt x="582" y="149"/>
                  </a:cubicBezTo>
                  <a:cubicBezTo>
                    <a:pt x="607" y="136"/>
                    <a:pt x="629" y="124"/>
                    <a:pt x="654" y="111"/>
                  </a:cubicBezTo>
                  <a:cubicBezTo>
                    <a:pt x="684" y="98"/>
                    <a:pt x="709" y="85"/>
                    <a:pt x="735" y="68"/>
                  </a:cubicBezTo>
                  <a:cubicBezTo>
                    <a:pt x="756" y="43"/>
                    <a:pt x="735" y="1"/>
                    <a:pt x="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8"/>
            <p:cNvSpPr/>
            <p:nvPr/>
          </p:nvSpPr>
          <p:spPr>
            <a:xfrm>
              <a:off x="8971520" y="314713"/>
              <a:ext cx="54393" cy="83391"/>
            </a:xfrm>
            <a:custGeom>
              <a:avLst/>
              <a:gdLst/>
              <a:ahLst/>
              <a:cxnLst/>
              <a:rect l="l" t="t" r="r" b="b"/>
              <a:pathLst>
                <a:path w="604" h="926" extrusionOk="0">
                  <a:moveTo>
                    <a:pt x="578" y="911"/>
                  </a:moveTo>
                  <a:cubicBezTo>
                    <a:pt x="577" y="913"/>
                    <a:pt x="576" y="913"/>
                    <a:pt x="576" y="913"/>
                  </a:cubicBezTo>
                  <a:cubicBezTo>
                    <a:pt x="576" y="913"/>
                    <a:pt x="576" y="912"/>
                    <a:pt x="578" y="911"/>
                  </a:cubicBezTo>
                  <a:close/>
                  <a:moveTo>
                    <a:pt x="166" y="0"/>
                  </a:moveTo>
                  <a:cubicBezTo>
                    <a:pt x="145" y="0"/>
                    <a:pt x="124" y="5"/>
                    <a:pt x="103" y="13"/>
                  </a:cubicBezTo>
                  <a:cubicBezTo>
                    <a:pt x="81" y="17"/>
                    <a:pt x="64" y="30"/>
                    <a:pt x="52" y="47"/>
                  </a:cubicBezTo>
                  <a:cubicBezTo>
                    <a:pt x="35" y="60"/>
                    <a:pt x="22" y="77"/>
                    <a:pt x="18" y="98"/>
                  </a:cubicBezTo>
                  <a:cubicBezTo>
                    <a:pt x="5" y="119"/>
                    <a:pt x="1" y="140"/>
                    <a:pt x="5" y="162"/>
                  </a:cubicBezTo>
                  <a:cubicBezTo>
                    <a:pt x="5" y="174"/>
                    <a:pt x="5" y="187"/>
                    <a:pt x="9" y="204"/>
                  </a:cubicBezTo>
                  <a:cubicBezTo>
                    <a:pt x="18" y="229"/>
                    <a:pt x="30" y="255"/>
                    <a:pt x="52" y="272"/>
                  </a:cubicBezTo>
                  <a:lnTo>
                    <a:pt x="81" y="297"/>
                  </a:lnTo>
                  <a:cubicBezTo>
                    <a:pt x="107" y="310"/>
                    <a:pt x="132" y="319"/>
                    <a:pt x="162" y="319"/>
                  </a:cubicBezTo>
                  <a:cubicBezTo>
                    <a:pt x="183" y="319"/>
                    <a:pt x="204" y="314"/>
                    <a:pt x="221" y="306"/>
                  </a:cubicBezTo>
                  <a:lnTo>
                    <a:pt x="226" y="306"/>
                  </a:lnTo>
                  <a:cubicBezTo>
                    <a:pt x="268" y="331"/>
                    <a:pt x="302" y="361"/>
                    <a:pt x="332" y="391"/>
                  </a:cubicBezTo>
                  <a:cubicBezTo>
                    <a:pt x="378" y="437"/>
                    <a:pt x="416" y="488"/>
                    <a:pt x="442" y="548"/>
                  </a:cubicBezTo>
                  <a:cubicBezTo>
                    <a:pt x="472" y="603"/>
                    <a:pt x="493" y="658"/>
                    <a:pt x="505" y="721"/>
                  </a:cubicBezTo>
                  <a:cubicBezTo>
                    <a:pt x="510" y="751"/>
                    <a:pt x="514" y="781"/>
                    <a:pt x="514" y="811"/>
                  </a:cubicBezTo>
                  <a:lnTo>
                    <a:pt x="514" y="857"/>
                  </a:lnTo>
                  <a:cubicBezTo>
                    <a:pt x="514" y="866"/>
                    <a:pt x="514" y="878"/>
                    <a:pt x="514" y="887"/>
                  </a:cubicBezTo>
                  <a:cubicBezTo>
                    <a:pt x="514" y="890"/>
                    <a:pt x="519" y="907"/>
                    <a:pt x="522" y="907"/>
                  </a:cubicBezTo>
                  <a:cubicBezTo>
                    <a:pt x="522" y="907"/>
                    <a:pt x="522" y="906"/>
                    <a:pt x="522" y="904"/>
                  </a:cubicBezTo>
                  <a:cubicBezTo>
                    <a:pt x="527" y="918"/>
                    <a:pt x="539" y="925"/>
                    <a:pt x="552" y="925"/>
                  </a:cubicBezTo>
                  <a:cubicBezTo>
                    <a:pt x="562" y="925"/>
                    <a:pt x="572" y="920"/>
                    <a:pt x="580" y="910"/>
                  </a:cubicBezTo>
                  <a:lnTo>
                    <a:pt x="580" y="910"/>
                  </a:lnTo>
                  <a:cubicBezTo>
                    <a:pt x="582" y="910"/>
                    <a:pt x="584" y="909"/>
                    <a:pt x="586" y="908"/>
                  </a:cubicBezTo>
                  <a:lnTo>
                    <a:pt x="590" y="895"/>
                  </a:lnTo>
                  <a:cubicBezTo>
                    <a:pt x="599" y="887"/>
                    <a:pt x="599" y="878"/>
                    <a:pt x="599" y="866"/>
                  </a:cubicBezTo>
                  <a:cubicBezTo>
                    <a:pt x="603" y="849"/>
                    <a:pt x="603" y="832"/>
                    <a:pt x="603" y="815"/>
                  </a:cubicBezTo>
                  <a:cubicBezTo>
                    <a:pt x="603" y="777"/>
                    <a:pt x="603" y="743"/>
                    <a:pt x="599" y="705"/>
                  </a:cubicBezTo>
                  <a:cubicBezTo>
                    <a:pt x="586" y="637"/>
                    <a:pt x="561" y="565"/>
                    <a:pt x="527" y="501"/>
                  </a:cubicBezTo>
                  <a:cubicBezTo>
                    <a:pt x="467" y="403"/>
                    <a:pt x="387" y="319"/>
                    <a:pt x="285" y="259"/>
                  </a:cubicBezTo>
                  <a:cubicBezTo>
                    <a:pt x="298" y="246"/>
                    <a:pt x="306" y="234"/>
                    <a:pt x="310" y="221"/>
                  </a:cubicBezTo>
                  <a:cubicBezTo>
                    <a:pt x="319" y="200"/>
                    <a:pt x="323" y="179"/>
                    <a:pt x="323" y="157"/>
                  </a:cubicBezTo>
                  <a:cubicBezTo>
                    <a:pt x="323" y="145"/>
                    <a:pt x="319" y="132"/>
                    <a:pt x="319" y="115"/>
                  </a:cubicBezTo>
                  <a:cubicBezTo>
                    <a:pt x="310" y="90"/>
                    <a:pt x="298" y="64"/>
                    <a:pt x="276" y="47"/>
                  </a:cubicBezTo>
                  <a:lnTo>
                    <a:pt x="243" y="22"/>
                  </a:lnTo>
                  <a:cubicBezTo>
                    <a:pt x="221" y="9"/>
                    <a:pt x="192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8"/>
            <p:cNvSpPr/>
            <p:nvPr/>
          </p:nvSpPr>
          <p:spPr>
            <a:xfrm>
              <a:off x="8986018" y="387296"/>
              <a:ext cx="77627" cy="118873"/>
            </a:xfrm>
            <a:custGeom>
              <a:avLst/>
              <a:gdLst/>
              <a:ahLst/>
              <a:cxnLst/>
              <a:rect l="l" t="t" r="r" b="b"/>
              <a:pathLst>
                <a:path w="862" h="1320" extrusionOk="0">
                  <a:moveTo>
                    <a:pt x="671" y="0"/>
                  </a:moveTo>
                  <a:lnTo>
                    <a:pt x="624" y="9"/>
                  </a:lnTo>
                  <a:lnTo>
                    <a:pt x="582" y="26"/>
                  </a:lnTo>
                  <a:cubicBezTo>
                    <a:pt x="561" y="38"/>
                    <a:pt x="544" y="55"/>
                    <a:pt x="531" y="72"/>
                  </a:cubicBezTo>
                  <a:cubicBezTo>
                    <a:pt x="514" y="89"/>
                    <a:pt x="501" y="111"/>
                    <a:pt x="497" y="136"/>
                  </a:cubicBezTo>
                  <a:lnTo>
                    <a:pt x="497" y="140"/>
                  </a:lnTo>
                  <a:lnTo>
                    <a:pt x="497" y="145"/>
                  </a:lnTo>
                  <a:cubicBezTo>
                    <a:pt x="493" y="157"/>
                    <a:pt x="489" y="174"/>
                    <a:pt x="493" y="191"/>
                  </a:cubicBezTo>
                  <a:cubicBezTo>
                    <a:pt x="493" y="238"/>
                    <a:pt x="514" y="284"/>
                    <a:pt x="544" y="323"/>
                  </a:cubicBezTo>
                  <a:cubicBezTo>
                    <a:pt x="548" y="327"/>
                    <a:pt x="557" y="327"/>
                    <a:pt x="561" y="331"/>
                  </a:cubicBezTo>
                  <a:cubicBezTo>
                    <a:pt x="544" y="348"/>
                    <a:pt x="527" y="361"/>
                    <a:pt x="506" y="369"/>
                  </a:cubicBezTo>
                  <a:cubicBezTo>
                    <a:pt x="489" y="378"/>
                    <a:pt x="467" y="386"/>
                    <a:pt x="446" y="391"/>
                  </a:cubicBezTo>
                  <a:lnTo>
                    <a:pt x="374" y="391"/>
                  </a:lnTo>
                  <a:cubicBezTo>
                    <a:pt x="357" y="391"/>
                    <a:pt x="344" y="403"/>
                    <a:pt x="340" y="420"/>
                  </a:cubicBezTo>
                  <a:cubicBezTo>
                    <a:pt x="340" y="437"/>
                    <a:pt x="349" y="454"/>
                    <a:pt x="366" y="458"/>
                  </a:cubicBezTo>
                  <a:cubicBezTo>
                    <a:pt x="381" y="460"/>
                    <a:pt x="396" y="462"/>
                    <a:pt x="412" y="462"/>
                  </a:cubicBezTo>
                  <a:cubicBezTo>
                    <a:pt x="428" y="462"/>
                    <a:pt x="444" y="460"/>
                    <a:pt x="459" y="458"/>
                  </a:cubicBezTo>
                  <a:lnTo>
                    <a:pt x="467" y="458"/>
                  </a:lnTo>
                  <a:cubicBezTo>
                    <a:pt x="463" y="467"/>
                    <a:pt x="463" y="475"/>
                    <a:pt x="467" y="484"/>
                  </a:cubicBezTo>
                  <a:cubicBezTo>
                    <a:pt x="472" y="492"/>
                    <a:pt x="476" y="501"/>
                    <a:pt x="484" y="509"/>
                  </a:cubicBezTo>
                  <a:cubicBezTo>
                    <a:pt x="480" y="514"/>
                    <a:pt x="476" y="514"/>
                    <a:pt x="476" y="518"/>
                  </a:cubicBezTo>
                  <a:cubicBezTo>
                    <a:pt x="472" y="522"/>
                    <a:pt x="467" y="530"/>
                    <a:pt x="467" y="535"/>
                  </a:cubicBezTo>
                  <a:cubicBezTo>
                    <a:pt x="468" y="534"/>
                    <a:pt x="469" y="534"/>
                    <a:pt x="469" y="534"/>
                  </a:cubicBezTo>
                  <a:lnTo>
                    <a:pt x="469" y="534"/>
                  </a:lnTo>
                  <a:cubicBezTo>
                    <a:pt x="470" y="534"/>
                    <a:pt x="467" y="540"/>
                    <a:pt x="467" y="543"/>
                  </a:cubicBezTo>
                  <a:cubicBezTo>
                    <a:pt x="467" y="543"/>
                    <a:pt x="467" y="547"/>
                    <a:pt x="463" y="547"/>
                  </a:cubicBezTo>
                  <a:cubicBezTo>
                    <a:pt x="463" y="552"/>
                    <a:pt x="463" y="552"/>
                    <a:pt x="463" y="556"/>
                  </a:cubicBezTo>
                  <a:cubicBezTo>
                    <a:pt x="463" y="560"/>
                    <a:pt x="459" y="564"/>
                    <a:pt x="459" y="569"/>
                  </a:cubicBezTo>
                  <a:lnTo>
                    <a:pt x="451" y="581"/>
                  </a:lnTo>
                  <a:cubicBezTo>
                    <a:pt x="451" y="581"/>
                    <a:pt x="446" y="586"/>
                    <a:pt x="446" y="586"/>
                  </a:cubicBezTo>
                  <a:cubicBezTo>
                    <a:pt x="442" y="594"/>
                    <a:pt x="434" y="598"/>
                    <a:pt x="425" y="607"/>
                  </a:cubicBezTo>
                  <a:lnTo>
                    <a:pt x="421" y="611"/>
                  </a:lnTo>
                  <a:lnTo>
                    <a:pt x="417" y="611"/>
                  </a:lnTo>
                  <a:lnTo>
                    <a:pt x="408" y="620"/>
                  </a:lnTo>
                  <a:cubicBezTo>
                    <a:pt x="400" y="624"/>
                    <a:pt x="391" y="628"/>
                    <a:pt x="383" y="632"/>
                  </a:cubicBezTo>
                  <a:lnTo>
                    <a:pt x="370" y="632"/>
                  </a:lnTo>
                  <a:cubicBezTo>
                    <a:pt x="370" y="615"/>
                    <a:pt x="366" y="598"/>
                    <a:pt x="366" y="586"/>
                  </a:cubicBezTo>
                  <a:cubicBezTo>
                    <a:pt x="357" y="556"/>
                    <a:pt x="340" y="530"/>
                    <a:pt x="319" y="509"/>
                  </a:cubicBezTo>
                  <a:cubicBezTo>
                    <a:pt x="315" y="505"/>
                    <a:pt x="311" y="501"/>
                    <a:pt x="306" y="501"/>
                  </a:cubicBezTo>
                  <a:cubicBezTo>
                    <a:pt x="298" y="492"/>
                    <a:pt x="294" y="488"/>
                    <a:pt x="285" y="480"/>
                  </a:cubicBezTo>
                  <a:lnTo>
                    <a:pt x="281" y="480"/>
                  </a:lnTo>
                  <a:cubicBezTo>
                    <a:pt x="272" y="475"/>
                    <a:pt x="264" y="471"/>
                    <a:pt x="255" y="471"/>
                  </a:cubicBezTo>
                  <a:cubicBezTo>
                    <a:pt x="243" y="463"/>
                    <a:pt x="226" y="458"/>
                    <a:pt x="209" y="458"/>
                  </a:cubicBezTo>
                  <a:cubicBezTo>
                    <a:pt x="201" y="455"/>
                    <a:pt x="192" y="454"/>
                    <a:pt x="183" y="454"/>
                  </a:cubicBezTo>
                  <a:cubicBezTo>
                    <a:pt x="168" y="454"/>
                    <a:pt x="152" y="457"/>
                    <a:pt x="137" y="463"/>
                  </a:cubicBezTo>
                  <a:cubicBezTo>
                    <a:pt x="94" y="475"/>
                    <a:pt x="52" y="505"/>
                    <a:pt x="26" y="543"/>
                  </a:cubicBezTo>
                  <a:cubicBezTo>
                    <a:pt x="14" y="564"/>
                    <a:pt x="9" y="590"/>
                    <a:pt x="5" y="611"/>
                  </a:cubicBezTo>
                  <a:cubicBezTo>
                    <a:pt x="1" y="637"/>
                    <a:pt x="1" y="662"/>
                    <a:pt x="9" y="687"/>
                  </a:cubicBezTo>
                  <a:cubicBezTo>
                    <a:pt x="18" y="700"/>
                    <a:pt x="22" y="713"/>
                    <a:pt x="26" y="730"/>
                  </a:cubicBezTo>
                  <a:cubicBezTo>
                    <a:pt x="43" y="755"/>
                    <a:pt x="65" y="776"/>
                    <a:pt x="94" y="793"/>
                  </a:cubicBezTo>
                  <a:lnTo>
                    <a:pt x="137" y="815"/>
                  </a:lnTo>
                  <a:cubicBezTo>
                    <a:pt x="154" y="819"/>
                    <a:pt x="171" y="821"/>
                    <a:pt x="187" y="821"/>
                  </a:cubicBezTo>
                  <a:cubicBezTo>
                    <a:pt x="203" y="821"/>
                    <a:pt x="219" y="819"/>
                    <a:pt x="234" y="815"/>
                  </a:cubicBezTo>
                  <a:lnTo>
                    <a:pt x="277" y="793"/>
                  </a:lnTo>
                  <a:cubicBezTo>
                    <a:pt x="298" y="785"/>
                    <a:pt x="319" y="768"/>
                    <a:pt x="332" y="747"/>
                  </a:cubicBezTo>
                  <a:cubicBezTo>
                    <a:pt x="336" y="738"/>
                    <a:pt x="344" y="730"/>
                    <a:pt x="349" y="721"/>
                  </a:cubicBezTo>
                  <a:cubicBezTo>
                    <a:pt x="353" y="713"/>
                    <a:pt x="357" y="700"/>
                    <a:pt x="361" y="692"/>
                  </a:cubicBezTo>
                  <a:lnTo>
                    <a:pt x="378" y="692"/>
                  </a:lnTo>
                  <a:cubicBezTo>
                    <a:pt x="387" y="692"/>
                    <a:pt x="395" y="687"/>
                    <a:pt x="408" y="683"/>
                  </a:cubicBezTo>
                  <a:cubicBezTo>
                    <a:pt x="429" y="675"/>
                    <a:pt x="451" y="662"/>
                    <a:pt x="472" y="645"/>
                  </a:cubicBezTo>
                  <a:cubicBezTo>
                    <a:pt x="484" y="628"/>
                    <a:pt x="501" y="611"/>
                    <a:pt x="514" y="590"/>
                  </a:cubicBezTo>
                  <a:cubicBezTo>
                    <a:pt x="518" y="577"/>
                    <a:pt x="527" y="564"/>
                    <a:pt x="527" y="547"/>
                  </a:cubicBezTo>
                  <a:cubicBezTo>
                    <a:pt x="544" y="564"/>
                    <a:pt x="552" y="577"/>
                    <a:pt x="565" y="594"/>
                  </a:cubicBezTo>
                  <a:cubicBezTo>
                    <a:pt x="590" y="637"/>
                    <a:pt x="612" y="683"/>
                    <a:pt x="629" y="730"/>
                  </a:cubicBezTo>
                  <a:cubicBezTo>
                    <a:pt x="646" y="806"/>
                    <a:pt x="650" y="883"/>
                    <a:pt x="641" y="963"/>
                  </a:cubicBezTo>
                  <a:cubicBezTo>
                    <a:pt x="629" y="959"/>
                    <a:pt x="616" y="959"/>
                    <a:pt x="603" y="959"/>
                  </a:cubicBezTo>
                  <a:cubicBezTo>
                    <a:pt x="599" y="958"/>
                    <a:pt x="594" y="958"/>
                    <a:pt x="589" y="958"/>
                  </a:cubicBezTo>
                  <a:cubicBezTo>
                    <a:pt x="569" y="958"/>
                    <a:pt x="548" y="965"/>
                    <a:pt x="531" y="972"/>
                  </a:cubicBezTo>
                  <a:cubicBezTo>
                    <a:pt x="467" y="1001"/>
                    <a:pt x="425" y="1065"/>
                    <a:pt x="421" y="1137"/>
                  </a:cubicBezTo>
                  <a:lnTo>
                    <a:pt x="429" y="1188"/>
                  </a:lnTo>
                  <a:cubicBezTo>
                    <a:pt x="438" y="1218"/>
                    <a:pt x="451" y="1243"/>
                    <a:pt x="476" y="1268"/>
                  </a:cubicBezTo>
                  <a:lnTo>
                    <a:pt x="510" y="1294"/>
                  </a:lnTo>
                  <a:cubicBezTo>
                    <a:pt x="540" y="1311"/>
                    <a:pt x="569" y="1319"/>
                    <a:pt x="603" y="1319"/>
                  </a:cubicBezTo>
                  <a:cubicBezTo>
                    <a:pt x="629" y="1319"/>
                    <a:pt x="650" y="1315"/>
                    <a:pt x="671" y="1307"/>
                  </a:cubicBezTo>
                  <a:cubicBezTo>
                    <a:pt x="697" y="1298"/>
                    <a:pt x="713" y="1285"/>
                    <a:pt x="730" y="1268"/>
                  </a:cubicBezTo>
                  <a:cubicBezTo>
                    <a:pt x="764" y="1230"/>
                    <a:pt x="781" y="1188"/>
                    <a:pt x="786" y="1137"/>
                  </a:cubicBezTo>
                  <a:lnTo>
                    <a:pt x="777" y="1090"/>
                  </a:lnTo>
                  <a:cubicBezTo>
                    <a:pt x="769" y="1061"/>
                    <a:pt x="752" y="1031"/>
                    <a:pt x="730" y="1010"/>
                  </a:cubicBezTo>
                  <a:lnTo>
                    <a:pt x="701" y="984"/>
                  </a:lnTo>
                  <a:cubicBezTo>
                    <a:pt x="713" y="950"/>
                    <a:pt x="718" y="916"/>
                    <a:pt x="722" y="878"/>
                  </a:cubicBezTo>
                  <a:cubicBezTo>
                    <a:pt x="726" y="819"/>
                    <a:pt x="722" y="764"/>
                    <a:pt x="709" y="704"/>
                  </a:cubicBezTo>
                  <a:cubicBezTo>
                    <a:pt x="692" y="649"/>
                    <a:pt x="671" y="594"/>
                    <a:pt x="641" y="547"/>
                  </a:cubicBezTo>
                  <a:cubicBezTo>
                    <a:pt x="616" y="497"/>
                    <a:pt x="578" y="454"/>
                    <a:pt x="527" y="429"/>
                  </a:cubicBezTo>
                  <a:lnTo>
                    <a:pt x="548" y="420"/>
                  </a:lnTo>
                  <a:cubicBezTo>
                    <a:pt x="574" y="403"/>
                    <a:pt x="599" y="382"/>
                    <a:pt x="620" y="352"/>
                  </a:cubicBezTo>
                  <a:cubicBezTo>
                    <a:pt x="637" y="361"/>
                    <a:pt x="658" y="365"/>
                    <a:pt x="680" y="365"/>
                  </a:cubicBezTo>
                  <a:cubicBezTo>
                    <a:pt x="713" y="365"/>
                    <a:pt x="743" y="357"/>
                    <a:pt x="769" y="344"/>
                  </a:cubicBezTo>
                  <a:lnTo>
                    <a:pt x="773" y="344"/>
                  </a:lnTo>
                  <a:cubicBezTo>
                    <a:pt x="786" y="335"/>
                    <a:pt x="798" y="323"/>
                    <a:pt x="811" y="314"/>
                  </a:cubicBezTo>
                  <a:cubicBezTo>
                    <a:pt x="841" y="280"/>
                    <a:pt x="862" y="234"/>
                    <a:pt x="862" y="187"/>
                  </a:cubicBezTo>
                  <a:cubicBezTo>
                    <a:pt x="862" y="170"/>
                    <a:pt x="853" y="157"/>
                    <a:pt x="845" y="145"/>
                  </a:cubicBezTo>
                  <a:lnTo>
                    <a:pt x="845" y="136"/>
                  </a:lnTo>
                  <a:cubicBezTo>
                    <a:pt x="841" y="123"/>
                    <a:pt x="832" y="111"/>
                    <a:pt x="828" y="94"/>
                  </a:cubicBezTo>
                  <a:cubicBezTo>
                    <a:pt x="815" y="72"/>
                    <a:pt x="803" y="55"/>
                    <a:pt x="781" y="43"/>
                  </a:cubicBezTo>
                  <a:cubicBezTo>
                    <a:pt x="769" y="30"/>
                    <a:pt x="756" y="22"/>
                    <a:pt x="743" y="17"/>
                  </a:cubicBezTo>
                  <a:cubicBezTo>
                    <a:pt x="718" y="5"/>
                    <a:pt x="697" y="0"/>
                    <a:pt x="6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8"/>
            <p:cNvSpPr/>
            <p:nvPr/>
          </p:nvSpPr>
          <p:spPr>
            <a:xfrm>
              <a:off x="8751337" y="92639"/>
              <a:ext cx="89965" cy="85102"/>
            </a:xfrm>
            <a:custGeom>
              <a:avLst/>
              <a:gdLst/>
              <a:ahLst/>
              <a:cxnLst/>
              <a:rect l="l" t="t" r="r" b="b"/>
              <a:pathLst>
                <a:path w="999" h="945" extrusionOk="0">
                  <a:moveTo>
                    <a:pt x="30" y="1"/>
                  </a:moveTo>
                  <a:cubicBezTo>
                    <a:pt x="12" y="1"/>
                    <a:pt x="1" y="29"/>
                    <a:pt x="20" y="36"/>
                  </a:cubicBezTo>
                  <a:cubicBezTo>
                    <a:pt x="435" y="218"/>
                    <a:pt x="707" y="566"/>
                    <a:pt x="944" y="931"/>
                  </a:cubicBezTo>
                  <a:cubicBezTo>
                    <a:pt x="950" y="941"/>
                    <a:pt x="958" y="944"/>
                    <a:pt x="966" y="944"/>
                  </a:cubicBezTo>
                  <a:cubicBezTo>
                    <a:pt x="982" y="944"/>
                    <a:pt x="998" y="927"/>
                    <a:pt x="987" y="910"/>
                  </a:cubicBezTo>
                  <a:cubicBezTo>
                    <a:pt x="758" y="537"/>
                    <a:pt x="457" y="159"/>
                    <a:pt x="37" y="2"/>
                  </a:cubicBezTo>
                  <a:cubicBezTo>
                    <a:pt x="34" y="1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8"/>
            <p:cNvSpPr/>
            <p:nvPr/>
          </p:nvSpPr>
          <p:spPr>
            <a:xfrm>
              <a:off x="8775202" y="137216"/>
              <a:ext cx="19362" cy="19002"/>
            </a:xfrm>
            <a:custGeom>
              <a:avLst/>
              <a:gdLst/>
              <a:ahLst/>
              <a:cxnLst/>
              <a:rect l="l" t="t" r="r" b="b"/>
              <a:pathLst>
                <a:path w="215" h="211" extrusionOk="0">
                  <a:moveTo>
                    <a:pt x="27" y="0"/>
                  </a:moveTo>
                  <a:cubicBezTo>
                    <a:pt x="12" y="0"/>
                    <a:pt x="1" y="20"/>
                    <a:pt x="13" y="33"/>
                  </a:cubicBezTo>
                  <a:cubicBezTo>
                    <a:pt x="39" y="63"/>
                    <a:pt x="69" y="92"/>
                    <a:pt x="94" y="122"/>
                  </a:cubicBezTo>
                  <a:lnTo>
                    <a:pt x="132" y="160"/>
                  </a:lnTo>
                  <a:cubicBezTo>
                    <a:pt x="145" y="177"/>
                    <a:pt x="158" y="190"/>
                    <a:pt x="175" y="207"/>
                  </a:cubicBezTo>
                  <a:cubicBezTo>
                    <a:pt x="178" y="209"/>
                    <a:pt x="181" y="210"/>
                    <a:pt x="185" y="210"/>
                  </a:cubicBezTo>
                  <a:cubicBezTo>
                    <a:pt x="200" y="210"/>
                    <a:pt x="215" y="190"/>
                    <a:pt x="204" y="173"/>
                  </a:cubicBezTo>
                  <a:cubicBezTo>
                    <a:pt x="192" y="160"/>
                    <a:pt x="179" y="143"/>
                    <a:pt x="166" y="131"/>
                  </a:cubicBezTo>
                  <a:lnTo>
                    <a:pt x="124" y="88"/>
                  </a:lnTo>
                  <a:lnTo>
                    <a:pt x="43" y="8"/>
                  </a:lnTo>
                  <a:cubicBezTo>
                    <a:pt x="38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8"/>
            <p:cNvSpPr/>
            <p:nvPr/>
          </p:nvSpPr>
          <p:spPr>
            <a:xfrm>
              <a:off x="8753318" y="173508"/>
              <a:ext cx="10176" cy="7475"/>
            </a:xfrm>
            <a:custGeom>
              <a:avLst/>
              <a:gdLst/>
              <a:ahLst/>
              <a:cxnLst/>
              <a:rect l="l" t="t" r="r" b="b"/>
              <a:pathLst>
                <a:path w="113" h="83" extrusionOk="0">
                  <a:moveTo>
                    <a:pt x="29" y="1"/>
                  </a:moveTo>
                  <a:cubicBezTo>
                    <a:pt x="10" y="1"/>
                    <a:pt x="1" y="27"/>
                    <a:pt x="19" y="37"/>
                  </a:cubicBezTo>
                  <a:lnTo>
                    <a:pt x="53" y="63"/>
                  </a:lnTo>
                  <a:lnTo>
                    <a:pt x="49" y="58"/>
                  </a:lnTo>
                  <a:lnTo>
                    <a:pt x="49" y="58"/>
                  </a:lnTo>
                  <a:cubicBezTo>
                    <a:pt x="61" y="67"/>
                    <a:pt x="70" y="75"/>
                    <a:pt x="78" y="80"/>
                  </a:cubicBezTo>
                  <a:cubicBezTo>
                    <a:pt x="83" y="81"/>
                    <a:pt x="88" y="82"/>
                    <a:pt x="92" y="82"/>
                  </a:cubicBezTo>
                  <a:cubicBezTo>
                    <a:pt x="99" y="82"/>
                    <a:pt x="105" y="79"/>
                    <a:pt x="108" y="71"/>
                  </a:cubicBezTo>
                  <a:cubicBezTo>
                    <a:pt x="112" y="63"/>
                    <a:pt x="112" y="50"/>
                    <a:pt x="99" y="46"/>
                  </a:cubicBezTo>
                  <a:lnTo>
                    <a:pt x="40" y="3"/>
                  </a:lnTo>
                  <a:cubicBezTo>
                    <a:pt x="36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8"/>
            <p:cNvSpPr/>
            <p:nvPr/>
          </p:nvSpPr>
          <p:spPr>
            <a:xfrm>
              <a:off x="8632015" y="263292"/>
              <a:ext cx="93297" cy="68712"/>
            </a:xfrm>
            <a:custGeom>
              <a:avLst/>
              <a:gdLst/>
              <a:ahLst/>
              <a:cxnLst/>
              <a:rect l="l" t="t" r="r" b="b"/>
              <a:pathLst>
                <a:path w="1036" h="763" extrusionOk="0">
                  <a:moveTo>
                    <a:pt x="123" y="1"/>
                  </a:moveTo>
                  <a:cubicBezTo>
                    <a:pt x="116" y="1"/>
                    <a:pt x="109" y="4"/>
                    <a:pt x="106" y="12"/>
                  </a:cubicBezTo>
                  <a:cubicBezTo>
                    <a:pt x="0" y="207"/>
                    <a:pt x="144" y="436"/>
                    <a:pt x="305" y="542"/>
                  </a:cubicBezTo>
                  <a:cubicBezTo>
                    <a:pt x="403" y="605"/>
                    <a:pt x="505" y="652"/>
                    <a:pt x="615" y="690"/>
                  </a:cubicBezTo>
                  <a:cubicBezTo>
                    <a:pt x="734" y="737"/>
                    <a:pt x="861" y="762"/>
                    <a:pt x="993" y="762"/>
                  </a:cubicBezTo>
                  <a:cubicBezTo>
                    <a:pt x="1022" y="762"/>
                    <a:pt x="1035" y="707"/>
                    <a:pt x="1001" y="703"/>
                  </a:cubicBezTo>
                  <a:cubicBezTo>
                    <a:pt x="891" y="686"/>
                    <a:pt x="785" y="661"/>
                    <a:pt x="683" y="622"/>
                  </a:cubicBezTo>
                  <a:cubicBezTo>
                    <a:pt x="581" y="593"/>
                    <a:pt x="484" y="550"/>
                    <a:pt x="395" y="504"/>
                  </a:cubicBezTo>
                  <a:cubicBezTo>
                    <a:pt x="221" y="406"/>
                    <a:pt x="72" y="236"/>
                    <a:pt x="144" y="24"/>
                  </a:cubicBezTo>
                  <a:cubicBezTo>
                    <a:pt x="150" y="11"/>
                    <a:pt x="136" y="1"/>
                    <a:pt x="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8"/>
            <p:cNvSpPr/>
            <p:nvPr/>
          </p:nvSpPr>
          <p:spPr>
            <a:xfrm>
              <a:off x="8672810" y="285445"/>
              <a:ext cx="21523" cy="16120"/>
            </a:xfrm>
            <a:custGeom>
              <a:avLst/>
              <a:gdLst/>
              <a:ahLst/>
              <a:cxnLst/>
              <a:rect l="l" t="t" r="r" b="b"/>
              <a:pathLst>
                <a:path w="239" h="179" extrusionOk="0">
                  <a:moveTo>
                    <a:pt x="26" y="1"/>
                  </a:moveTo>
                  <a:cubicBezTo>
                    <a:pt x="22" y="1"/>
                    <a:pt x="18" y="2"/>
                    <a:pt x="14" y="3"/>
                  </a:cubicBezTo>
                  <a:cubicBezTo>
                    <a:pt x="5" y="7"/>
                    <a:pt x="1" y="20"/>
                    <a:pt x="9" y="29"/>
                  </a:cubicBezTo>
                  <a:cubicBezTo>
                    <a:pt x="56" y="101"/>
                    <a:pt x="124" y="152"/>
                    <a:pt x="209" y="177"/>
                  </a:cubicBezTo>
                  <a:cubicBezTo>
                    <a:pt x="211" y="178"/>
                    <a:pt x="213" y="179"/>
                    <a:pt x="216" y="179"/>
                  </a:cubicBezTo>
                  <a:cubicBezTo>
                    <a:pt x="223" y="179"/>
                    <a:pt x="231" y="174"/>
                    <a:pt x="234" y="164"/>
                  </a:cubicBezTo>
                  <a:cubicBezTo>
                    <a:pt x="238" y="152"/>
                    <a:pt x="230" y="139"/>
                    <a:pt x="217" y="135"/>
                  </a:cubicBezTo>
                  <a:cubicBezTo>
                    <a:pt x="149" y="109"/>
                    <a:pt x="90" y="67"/>
                    <a:pt x="43" y="12"/>
                  </a:cubicBezTo>
                  <a:cubicBezTo>
                    <a:pt x="38" y="4"/>
                    <a:pt x="33" y="1"/>
                    <a:pt x="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8"/>
            <p:cNvSpPr/>
            <p:nvPr/>
          </p:nvSpPr>
          <p:spPr>
            <a:xfrm>
              <a:off x="8634717" y="486896"/>
              <a:ext cx="121664" cy="103743"/>
            </a:xfrm>
            <a:custGeom>
              <a:avLst/>
              <a:gdLst/>
              <a:ahLst/>
              <a:cxnLst/>
              <a:rect l="l" t="t" r="r" b="b"/>
              <a:pathLst>
                <a:path w="1351" h="1152" extrusionOk="0">
                  <a:moveTo>
                    <a:pt x="1324" y="0"/>
                  </a:moveTo>
                  <a:cubicBezTo>
                    <a:pt x="1323" y="0"/>
                    <a:pt x="1321" y="1"/>
                    <a:pt x="1319" y="1"/>
                  </a:cubicBezTo>
                  <a:cubicBezTo>
                    <a:pt x="971" y="124"/>
                    <a:pt x="615" y="252"/>
                    <a:pt x="322" y="476"/>
                  </a:cubicBezTo>
                  <a:cubicBezTo>
                    <a:pt x="199" y="570"/>
                    <a:pt x="38" y="701"/>
                    <a:pt x="17" y="867"/>
                  </a:cubicBezTo>
                  <a:cubicBezTo>
                    <a:pt x="0" y="1001"/>
                    <a:pt x="114" y="1151"/>
                    <a:pt x="254" y="1151"/>
                  </a:cubicBezTo>
                  <a:cubicBezTo>
                    <a:pt x="260" y="1151"/>
                    <a:pt x="266" y="1151"/>
                    <a:pt x="271" y="1151"/>
                  </a:cubicBezTo>
                  <a:cubicBezTo>
                    <a:pt x="305" y="1142"/>
                    <a:pt x="305" y="1091"/>
                    <a:pt x="271" y="1083"/>
                  </a:cubicBezTo>
                  <a:cubicBezTo>
                    <a:pt x="191" y="1079"/>
                    <a:pt x="119" y="1032"/>
                    <a:pt x="80" y="960"/>
                  </a:cubicBezTo>
                  <a:cubicBezTo>
                    <a:pt x="42" y="871"/>
                    <a:pt x="89" y="777"/>
                    <a:pt x="144" y="710"/>
                  </a:cubicBezTo>
                  <a:cubicBezTo>
                    <a:pt x="242" y="595"/>
                    <a:pt x="360" y="493"/>
                    <a:pt x="488" y="413"/>
                  </a:cubicBezTo>
                  <a:cubicBezTo>
                    <a:pt x="746" y="247"/>
                    <a:pt x="1039" y="146"/>
                    <a:pt x="1327" y="44"/>
                  </a:cubicBezTo>
                  <a:cubicBezTo>
                    <a:pt x="1351" y="36"/>
                    <a:pt x="1342" y="0"/>
                    <a:pt x="13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8"/>
            <p:cNvSpPr/>
            <p:nvPr/>
          </p:nvSpPr>
          <p:spPr>
            <a:xfrm>
              <a:off x="8660202" y="550655"/>
              <a:ext cx="13868" cy="24045"/>
            </a:xfrm>
            <a:custGeom>
              <a:avLst/>
              <a:gdLst/>
              <a:ahLst/>
              <a:cxnLst/>
              <a:rect l="l" t="t" r="r" b="b"/>
              <a:pathLst>
                <a:path w="154" h="267" extrusionOk="0">
                  <a:moveTo>
                    <a:pt x="133" y="0"/>
                  </a:moveTo>
                  <a:cubicBezTo>
                    <a:pt x="130" y="0"/>
                    <a:pt x="127" y="1"/>
                    <a:pt x="124" y="2"/>
                  </a:cubicBezTo>
                  <a:cubicBezTo>
                    <a:pt x="77" y="19"/>
                    <a:pt x="39" y="57"/>
                    <a:pt x="18" y="108"/>
                  </a:cubicBezTo>
                  <a:cubicBezTo>
                    <a:pt x="1" y="154"/>
                    <a:pt x="1" y="209"/>
                    <a:pt x="22" y="256"/>
                  </a:cubicBezTo>
                  <a:cubicBezTo>
                    <a:pt x="28" y="262"/>
                    <a:pt x="37" y="266"/>
                    <a:pt x="46" y="266"/>
                  </a:cubicBezTo>
                  <a:cubicBezTo>
                    <a:pt x="49" y="266"/>
                    <a:pt x="53" y="266"/>
                    <a:pt x="56" y="265"/>
                  </a:cubicBezTo>
                  <a:cubicBezTo>
                    <a:pt x="69" y="256"/>
                    <a:pt x="69" y="239"/>
                    <a:pt x="65" y="231"/>
                  </a:cubicBezTo>
                  <a:cubicBezTo>
                    <a:pt x="52" y="197"/>
                    <a:pt x="52" y="159"/>
                    <a:pt x="65" y="125"/>
                  </a:cubicBezTo>
                  <a:cubicBezTo>
                    <a:pt x="77" y="86"/>
                    <a:pt x="103" y="61"/>
                    <a:pt x="137" y="44"/>
                  </a:cubicBezTo>
                  <a:cubicBezTo>
                    <a:pt x="149" y="40"/>
                    <a:pt x="154" y="27"/>
                    <a:pt x="149" y="14"/>
                  </a:cubicBezTo>
                  <a:cubicBezTo>
                    <a:pt x="146" y="5"/>
                    <a:pt x="141" y="0"/>
                    <a:pt x="1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8"/>
            <p:cNvSpPr/>
            <p:nvPr/>
          </p:nvSpPr>
          <p:spPr>
            <a:xfrm>
              <a:off x="8712164" y="646833"/>
              <a:ext cx="13868" cy="16570"/>
            </a:xfrm>
            <a:custGeom>
              <a:avLst/>
              <a:gdLst/>
              <a:ahLst/>
              <a:cxnLst/>
              <a:rect l="l" t="t" r="r" b="b"/>
              <a:pathLst>
                <a:path w="154" h="184" extrusionOk="0">
                  <a:moveTo>
                    <a:pt x="48" y="0"/>
                  </a:moveTo>
                  <a:cubicBezTo>
                    <a:pt x="42" y="0"/>
                    <a:pt x="37" y="2"/>
                    <a:pt x="35" y="7"/>
                  </a:cubicBezTo>
                  <a:cubicBezTo>
                    <a:pt x="9" y="32"/>
                    <a:pt x="1" y="66"/>
                    <a:pt x="14" y="100"/>
                  </a:cubicBezTo>
                  <a:cubicBezTo>
                    <a:pt x="18" y="130"/>
                    <a:pt x="39" y="159"/>
                    <a:pt x="69" y="172"/>
                  </a:cubicBezTo>
                  <a:cubicBezTo>
                    <a:pt x="82" y="180"/>
                    <a:pt x="96" y="183"/>
                    <a:pt x="108" y="183"/>
                  </a:cubicBezTo>
                  <a:cubicBezTo>
                    <a:pt x="115" y="183"/>
                    <a:pt x="122" y="182"/>
                    <a:pt x="128" y="181"/>
                  </a:cubicBezTo>
                  <a:cubicBezTo>
                    <a:pt x="154" y="172"/>
                    <a:pt x="149" y="138"/>
                    <a:pt x="124" y="138"/>
                  </a:cubicBezTo>
                  <a:lnTo>
                    <a:pt x="120" y="121"/>
                  </a:lnTo>
                  <a:lnTo>
                    <a:pt x="81" y="121"/>
                  </a:lnTo>
                  <a:lnTo>
                    <a:pt x="73" y="113"/>
                  </a:lnTo>
                  <a:lnTo>
                    <a:pt x="69" y="108"/>
                  </a:lnTo>
                  <a:cubicBezTo>
                    <a:pt x="69" y="104"/>
                    <a:pt x="64" y="100"/>
                    <a:pt x="64" y="96"/>
                  </a:cubicBezTo>
                  <a:cubicBezTo>
                    <a:pt x="64" y="96"/>
                    <a:pt x="60" y="92"/>
                    <a:pt x="60" y="87"/>
                  </a:cubicBezTo>
                  <a:lnTo>
                    <a:pt x="60" y="83"/>
                  </a:lnTo>
                  <a:lnTo>
                    <a:pt x="60" y="70"/>
                  </a:lnTo>
                  <a:lnTo>
                    <a:pt x="60" y="58"/>
                  </a:lnTo>
                  <a:lnTo>
                    <a:pt x="60" y="45"/>
                  </a:lnTo>
                  <a:lnTo>
                    <a:pt x="60" y="41"/>
                  </a:lnTo>
                  <a:lnTo>
                    <a:pt x="64" y="36"/>
                  </a:lnTo>
                  <a:cubicBezTo>
                    <a:pt x="69" y="28"/>
                    <a:pt x="69" y="15"/>
                    <a:pt x="64" y="7"/>
                  </a:cubicBezTo>
                  <a:cubicBezTo>
                    <a:pt x="60" y="2"/>
                    <a:pt x="54" y="0"/>
                    <a:pt x="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8"/>
            <p:cNvSpPr/>
            <p:nvPr/>
          </p:nvSpPr>
          <p:spPr>
            <a:xfrm>
              <a:off x="8717117" y="653857"/>
              <a:ext cx="90" cy="9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8"/>
            <p:cNvSpPr/>
            <p:nvPr/>
          </p:nvSpPr>
          <p:spPr>
            <a:xfrm>
              <a:off x="8755930" y="613422"/>
              <a:ext cx="44307" cy="35302"/>
            </a:xfrm>
            <a:custGeom>
              <a:avLst/>
              <a:gdLst/>
              <a:ahLst/>
              <a:cxnLst/>
              <a:rect l="l" t="t" r="r" b="b"/>
              <a:pathLst>
                <a:path w="492" h="392" extrusionOk="0">
                  <a:moveTo>
                    <a:pt x="461" y="1"/>
                  </a:moveTo>
                  <a:cubicBezTo>
                    <a:pt x="455" y="1"/>
                    <a:pt x="449" y="3"/>
                    <a:pt x="444" y="9"/>
                  </a:cubicBezTo>
                  <a:cubicBezTo>
                    <a:pt x="427" y="26"/>
                    <a:pt x="418" y="43"/>
                    <a:pt x="401" y="60"/>
                  </a:cubicBezTo>
                  <a:cubicBezTo>
                    <a:pt x="389" y="77"/>
                    <a:pt x="372" y="98"/>
                    <a:pt x="359" y="115"/>
                  </a:cubicBezTo>
                  <a:cubicBezTo>
                    <a:pt x="325" y="149"/>
                    <a:pt x="291" y="178"/>
                    <a:pt x="257" y="208"/>
                  </a:cubicBezTo>
                  <a:cubicBezTo>
                    <a:pt x="223" y="233"/>
                    <a:pt x="185" y="259"/>
                    <a:pt x="147" y="284"/>
                  </a:cubicBezTo>
                  <a:cubicBezTo>
                    <a:pt x="109" y="310"/>
                    <a:pt x="66" y="331"/>
                    <a:pt x="20" y="348"/>
                  </a:cubicBezTo>
                  <a:cubicBezTo>
                    <a:pt x="0" y="356"/>
                    <a:pt x="6" y="392"/>
                    <a:pt x="26" y="392"/>
                  </a:cubicBezTo>
                  <a:cubicBezTo>
                    <a:pt x="28" y="392"/>
                    <a:pt x="30" y="391"/>
                    <a:pt x="32" y="390"/>
                  </a:cubicBezTo>
                  <a:cubicBezTo>
                    <a:pt x="75" y="373"/>
                    <a:pt x="121" y="352"/>
                    <a:pt x="164" y="331"/>
                  </a:cubicBezTo>
                  <a:cubicBezTo>
                    <a:pt x="206" y="310"/>
                    <a:pt x="249" y="280"/>
                    <a:pt x="287" y="250"/>
                  </a:cubicBezTo>
                  <a:cubicBezTo>
                    <a:pt x="325" y="221"/>
                    <a:pt x="359" y="191"/>
                    <a:pt x="393" y="153"/>
                  </a:cubicBezTo>
                  <a:cubicBezTo>
                    <a:pt x="410" y="136"/>
                    <a:pt x="427" y="119"/>
                    <a:pt x="439" y="102"/>
                  </a:cubicBezTo>
                  <a:cubicBezTo>
                    <a:pt x="456" y="81"/>
                    <a:pt x="473" y="60"/>
                    <a:pt x="482" y="38"/>
                  </a:cubicBezTo>
                  <a:cubicBezTo>
                    <a:pt x="491" y="20"/>
                    <a:pt x="478" y="1"/>
                    <a:pt x="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8"/>
            <p:cNvSpPr/>
            <p:nvPr/>
          </p:nvSpPr>
          <p:spPr>
            <a:xfrm>
              <a:off x="8763404" y="636837"/>
              <a:ext cx="25936" cy="22334"/>
            </a:xfrm>
            <a:custGeom>
              <a:avLst/>
              <a:gdLst/>
              <a:ahLst/>
              <a:cxnLst/>
              <a:rect l="l" t="t" r="r" b="b"/>
              <a:pathLst>
                <a:path w="288" h="248" extrusionOk="0">
                  <a:moveTo>
                    <a:pt x="252" y="1"/>
                  </a:moveTo>
                  <a:cubicBezTo>
                    <a:pt x="248" y="1"/>
                    <a:pt x="245" y="2"/>
                    <a:pt x="242" y="3"/>
                  </a:cubicBezTo>
                  <a:cubicBezTo>
                    <a:pt x="229" y="12"/>
                    <a:pt x="221" y="20"/>
                    <a:pt x="212" y="33"/>
                  </a:cubicBezTo>
                  <a:lnTo>
                    <a:pt x="187" y="58"/>
                  </a:lnTo>
                  <a:cubicBezTo>
                    <a:pt x="166" y="75"/>
                    <a:pt x="149" y="92"/>
                    <a:pt x="127" y="109"/>
                  </a:cubicBezTo>
                  <a:cubicBezTo>
                    <a:pt x="110" y="126"/>
                    <a:pt x="89" y="143"/>
                    <a:pt x="72" y="160"/>
                  </a:cubicBezTo>
                  <a:cubicBezTo>
                    <a:pt x="51" y="173"/>
                    <a:pt x="34" y="190"/>
                    <a:pt x="13" y="207"/>
                  </a:cubicBezTo>
                  <a:cubicBezTo>
                    <a:pt x="0" y="211"/>
                    <a:pt x="0" y="224"/>
                    <a:pt x="4" y="236"/>
                  </a:cubicBezTo>
                  <a:cubicBezTo>
                    <a:pt x="10" y="245"/>
                    <a:pt x="17" y="247"/>
                    <a:pt x="23" y="247"/>
                  </a:cubicBezTo>
                  <a:cubicBezTo>
                    <a:pt x="27" y="247"/>
                    <a:pt x="31" y="246"/>
                    <a:pt x="34" y="245"/>
                  </a:cubicBezTo>
                  <a:cubicBezTo>
                    <a:pt x="60" y="232"/>
                    <a:pt x="81" y="219"/>
                    <a:pt x="106" y="207"/>
                  </a:cubicBezTo>
                  <a:cubicBezTo>
                    <a:pt x="127" y="190"/>
                    <a:pt x="149" y="173"/>
                    <a:pt x="170" y="152"/>
                  </a:cubicBezTo>
                  <a:cubicBezTo>
                    <a:pt x="191" y="135"/>
                    <a:pt x="208" y="118"/>
                    <a:pt x="225" y="101"/>
                  </a:cubicBezTo>
                  <a:cubicBezTo>
                    <a:pt x="250" y="80"/>
                    <a:pt x="267" y="58"/>
                    <a:pt x="280" y="33"/>
                  </a:cubicBezTo>
                  <a:cubicBezTo>
                    <a:pt x="287" y="15"/>
                    <a:pt x="268" y="1"/>
                    <a:pt x="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8"/>
            <p:cNvSpPr/>
            <p:nvPr/>
          </p:nvSpPr>
          <p:spPr>
            <a:xfrm>
              <a:off x="8730895" y="684655"/>
              <a:ext cx="133371" cy="76457"/>
            </a:xfrm>
            <a:custGeom>
              <a:avLst/>
              <a:gdLst/>
              <a:ahLst/>
              <a:cxnLst/>
              <a:rect l="l" t="t" r="r" b="b"/>
              <a:pathLst>
                <a:path w="1481" h="849" extrusionOk="0">
                  <a:moveTo>
                    <a:pt x="1439" y="0"/>
                  </a:moveTo>
                  <a:cubicBezTo>
                    <a:pt x="1431" y="0"/>
                    <a:pt x="1424" y="3"/>
                    <a:pt x="1417" y="11"/>
                  </a:cubicBezTo>
                  <a:cubicBezTo>
                    <a:pt x="1222" y="244"/>
                    <a:pt x="1023" y="490"/>
                    <a:pt x="764" y="651"/>
                  </a:cubicBezTo>
                  <a:cubicBezTo>
                    <a:pt x="665" y="720"/>
                    <a:pt x="551" y="754"/>
                    <a:pt x="436" y="754"/>
                  </a:cubicBezTo>
                  <a:cubicBezTo>
                    <a:pt x="394" y="754"/>
                    <a:pt x="352" y="749"/>
                    <a:pt x="310" y="740"/>
                  </a:cubicBezTo>
                  <a:cubicBezTo>
                    <a:pt x="162" y="706"/>
                    <a:pt x="60" y="566"/>
                    <a:pt x="73" y="414"/>
                  </a:cubicBezTo>
                  <a:cubicBezTo>
                    <a:pt x="73" y="402"/>
                    <a:pt x="61" y="394"/>
                    <a:pt x="49" y="394"/>
                  </a:cubicBezTo>
                  <a:cubicBezTo>
                    <a:pt x="40" y="394"/>
                    <a:pt x="32" y="398"/>
                    <a:pt x="30" y="410"/>
                  </a:cubicBezTo>
                  <a:cubicBezTo>
                    <a:pt x="1" y="549"/>
                    <a:pt x="60" y="689"/>
                    <a:pt x="179" y="770"/>
                  </a:cubicBezTo>
                  <a:cubicBezTo>
                    <a:pt x="255" y="826"/>
                    <a:pt x="344" y="849"/>
                    <a:pt x="436" y="849"/>
                  </a:cubicBezTo>
                  <a:cubicBezTo>
                    <a:pt x="519" y="849"/>
                    <a:pt x="603" y="830"/>
                    <a:pt x="679" y="800"/>
                  </a:cubicBezTo>
                  <a:cubicBezTo>
                    <a:pt x="849" y="732"/>
                    <a:pt x="989" y="605"/>
                    <a:pt x="1120" y="482"/>
                  </a:cubicBezTo>
                  <a:cubicBezTo>
                    <a:pt x="1260" y="359"/>
                    <a:pt x="1379" y="214"/>
                    <a:pt x="1468" y="49"/>
                  </a:cubicBezTo>
                  <a:cubicBezTo>
                    <a:pt x="1481" y="27"/>
                    <a:pt x="1461" y="0"/>
                    <a:pt x="14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8"/>
            <p:cNvSpPr/>
            <p:nvPr/>
          </p:nvSpPr>
          <p:spPr>
            <a:xfrm>
              <a:off x="8766016" y="711131"/>
              <a:ext cx="42956" cy="25305"/>
            </a:xfrm>
            <a:custGeom>
              <a:avLst/>
              <a:gdLst/>
              <a:ahLst/>
              <a:cxnLst/>
              <a:rect l="l" t="t" r="r" b="b"/>
              <a:pathLst>
                <a:path w="477" h="281" extrusionOk="0">
                  <a:moveTo>
                    <a:pt x="437" y="0"/>
                  </a:moveTo>
                  <a:cubicBezTo>
                    <a:pt x="432" y="0"/>
                    <a:pt x="426" y="2"/>
                    <a:pt x="421" y="5"/>
                  </a:cubicBezTo>
                  <a:cubicBezTo>
                    <a:pt x="357" y="60"/>
                    <a:pt x="289" y="107"/>
                    <a:pt x="217" y="154"/>
                  </a:cubicBezTo>
                  <a:cubicBezTo>
                    <a:pt x="179" y="175"/>
                    <a:pt x="145" y="196"/>
                    <a:pt x="111" y="213"/>
                  </a:cubicBezTo>
                  <a:cubicBezTo>
                    <a:pt x="98" y="222"/>
                    <a:pt x="81" y="226"/>
                    <a:pt x="69" y="230"/>
                  </a:cubicBezTo>
                  <a:lnTo>
                    <a:pt x="56" y="230"/>
                  </a:lnTo>
                  <a:cubicBezTo>
                    <a:pt x="59" y="216"/>
                    <a:pt x="44" y="203"/>
                    <a:pt x="32" y="203"/>
                  </a:cubicBezTo>
                  <a:cubicBezTo>
                    <a:pt x="26" y="203"/>
                    <a:pt x="21" y="206"/>
                    <a:pt x="18" y="213"/>
                  </a:cubicBezTo>
                  <a:cubicBezTo>
                    <a:pt x="1" y="251"/>
                    <a:pt x="31" y="277"/>
                    <a:pt x="64" y="281"/>
                  </a:cubicBezTo>
                  <a:cubicBezTo>
                    <a:pt x="111" y="281"/>
                    <a:pt x="158" y="264"/>
                    <a:pt x="196" y="239"/>
                  </a:cubicBezTo>
                  <a:cubicBezTo>
                    <a:pt x="294" y="183"/>
                    <a:pt x="383" y="120"/>
                    <a:pt x="463" y="43"/>
                  </a:cubicBezTo>
                  <a:cubicBezTo>
                    <a:pt x="477" y="23"/>
                    <a:pt x="458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8"/>
            <p:cNvSpPr/>
            <p:nvPr/>
          </p:nvSpPr>
          <p:spPr>
            <a:xfrm>
              <a:off x="9002859" y="650705"/>
              <a:ext cx="39534" cy="112389"/>
            </a:xfrm>
            <a:custGeom>
              <a:avLst/>
              <a:gdLst/>
              <a:ahLst/>
              <a:cxnLst/>
              <a:rect l="l" t="t" r="r" b="b"/>
              <a:pathLst>
                <a:path w="439" h="1248" extrusionOk="0">
                  <a:moveTo>
                    <a:pt x="24" y="1"/>
                  </a:moveTo>
                  <a:cubicBezTo>
                    <a:pt x="12" y="1"/>
                    <a:pt x="1" y="8"/>
                    <a:pt x="1" y="23"/>
                  </a:cubicBezTo>
                  <a:cubicBezTo>
                    <a:pt x="5" y="286"/>
                    <a:pt x="43" y="549"/>
                    <a:pt x="107" y="803"/>
                  </a:cubicBezTo>
                  <a:cubicBezTo>
                    <a:pt x="132" y="903"/>
                    <a:pt x="191" y="1248"/>
                    <a:pt x="343" y="1248"/>
                  </a:cubicBezTo>
                  <a:cubicBezTo>
                    <a:pt x="365" y="1248"/>
                    <a:pt x="389" y="1240"/>
                    <a:pt x="416" y="1223"/>
                  </a:cubicBezTo>
                  <a:cubicBezTo>
                    <a:pt x="439" y="1208"/>
                    <a:pt x="424" y="1180"/>
                    <a:pt x="403" y="1180"/>
                  </a:cubicBezTo>
                  <a:cubicBezTo>
                    <a:pt x="400" y="1180"/>
                    <a:pt x="398" y="1180"/>
                    <a:pt x="395" y="1181"/>
                  </a:cubicBezTo>
                  <a:cubicBezTo>
                    <a:pt x="382" y="1188"/>
                    <a:pt x="370" y="1191"/>
                    <a:pt x="358" y="1191"/>
                  </a:cubicBezTo>
                  <a:cubicBezTo>
                    <a:pt x="273" y="1191"/>
                    <a:pt x="231" y="1029"/>
                    <a:pt x="213" y="969"/>
                  </a:cubicBezTo>
                  <a:cubicBezTo>
                    <a:pt x="179" y="867"/>
                    <a:pt x="149" y="765"/>
                    <a:pt x="128" y="659"/>
                  </a:cubicBezTo>
                  <a:cubicBezTo>
                    <a:pt x="85" y="451"/>
                    <a:pt x="56" y="235"/>
                    <a:pt x="47" y="23"/>
                  </a:cubicBezTo>
                  <a:cubicBezTo>
                    <a:pt x="47" y="8"/>
                    <a:pt x="36" y="1"/>
                    <a:pt x="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8"/>
            <p:cNvSpPr/>
            <p:nvPr/>
          </p:nvSpPr>
          <p:spPr>
            <a:xfrm>
              <a:off x="9029605" y="705908"/>
              <a:ext cx="16300" cy="42326"/>
            </a:xfrm>
            <a:custGeom>
              <a:avLst/>
              <a:gdLst/>
              <a:ahLst/>
              <a:cxnLst/>
              <a:rect l="l" t="t" r="r" b="b"/>
              <a:pathLst>
                <a:path w="181" h="470" extrusionOk="0">
                  <a:moveTo>
                    <a:pt x="26" y="1"/>
                  </a:moveTo>
                  <a:cubicBezTo>
                    <a:pt x="16" y="1"/>
                    <a:pt x="7" y="6"/>
                    <a:pt x="5" y="17"/>
                  </a:cubicBezTo>
                  <a:cubicBezTo>
                    <a:pt x="0" y="97"/>
                    <a:pt x="9" y="174"/>
                    <a:pt x="30" y="250"/>
                  </a:cubicBezTo>
                  <a:cubicBezTo>
                    <a:pt x="51" y="326"/>
                    <a:pt x="85" y="398"/>
                    <a:pt x="132" y="462"/>
                  </a:cubicBezTo>
                  <a:cubicBezTo>
                    <a:pt x="136" y="467"/>
                    <a:pt x="141" y="469"/>
                    <a:pt x="146" y="469"/>
                  </a:cubicBezTo>
                  <a:cubicBezTo>
                    <a:pt x="163" y="469"/>
                    <a:pt x="181" y="448"/>
                    <a:pt x="174" y="432"/>
                  </a:cubicBezTo>
                  <a:cubicBezTo>
                    <a:pt x="153" y="398"/>
                    <a:pt x="136" y="369"/>
                    <a:pt x="119" y="335"/>
                  </a:cubicBezTo>
                  <a:cubicBezTo>
                    <a:pt x="102" y="301"/>
                    <a:pt x="90" y="267"/>
                    <a:pt x="81" y="233"/>
                  </a:cubicBezTo>
                  <a:cubicBezTo>
                    <a:pt x="60" y="165"/>
                    <a:pt x="47" y="89"/>
                    <a:pt x="47" y="17"/>
                  </a:cubicBezTo>
                  <a:cubicBezTo>
                    <a:pt x="45" y="6"/>
                    <a:pt x="35" y="1"/>
                    <a:pt x="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8"/>
            <p:cNvSpPr/>
            <p:nvPr/>
          </p:nvSpPr>
          <p:spPr>
            <a:xfrm>
              <a:off x="9148026" y="574069"/>
              <a:ext cx="31789" cy="82670"/>
            </a:xfrm>
            <a:custGeom>
              <a:avLst/>
              <a:gdLst/>
              <a:ahLst/>
              <a:cxnLst/>
              <a:rect l="l" t="t" r="r" b="b"/>
              <a:pathLst>
                <a:path w="353" h="918" extrusionOk="0">
                  <a:moveTo>
                    <a:pt x="32" y="0"/>
                  </a:moveTo>
                  <a:cubicBezTo>
                    <a:pt x="17" y="0"/>
                    <a:pt x="1" y="16"/>
                    <a:pt x="13" y="34"/>
                  </a:cubicBezTo>
                  <a:cubicBezTo>
                    <a:pt x="98" y="162"/>
                    <a:pt x="166" y="301"/>
                    <a:pt x="212" y="450"/>
                  </a:cubicBezTo>
                  <a:cubicBezTo>
                    <a:pt x="259" y="598"/>
                    <a:pt x="284" y="747"/>
                    <a:pt x="301" y="900"/>
                  </a:cubicBezTo>
                  <a:cubicBezTo>
                    <a:pt x="303" y="912"/>
                    <a:pt x="313" y="918"/>
                    <a:pt x="323" y="918"/>
                  </a:cubicBezTo>
                  <a:cubicBezTo>
                    <a:pt x="337" y="918"/>
                    <a:pt x="352" y="908"/>
                    <a:pt x="352" y="891"/>
                  </a:cubicBezTo>
                  <a:cubicBezTo>
                    <a:pt x="348" y="734"/>
                    <a:pt x="314" y="577"/>
                    <a:pt x="259" y="429"/>
                  </a:cubicBezTo>
                  <a:cubicBezTo>
                    <a:pt x="208" y="280"/>
                    <a:pt x="136" y="140"/>
                    <a:pt x="47" y="9"/>
                  </a:cubicBezTo>
                  <a:cubicBezTo>
                    <a:pt x="43" y="3"/>
                    <a:pt x="38" y="0"/>
                    <a:pt x="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8"/>
            <p:cNvSpPr/>
            <p:nvPr/>
          </p:nvSpPr>
          <p:spPr>
            <a:xfrm>
              <a:off x="9170089" y="579202"/>
              <a:ext cx="31159" cy="63489"/>
            </a:xfrm>
            <a:custGeom>
              <a:avLst/>
              <a:gdLst/>
              <a:ahLst/>
              <a:cxnLst/>
              <a:rect l="l" t="t" r="r" b="b"/>
              <a:pathLst>
                <a:path w="346" h="705" extrusionOk="0">
                  <a:moveTo>
                    <a:pt x="34" y="1"/>
                  </a:moveTo>
                  <a:cubicBezTo>
                    <a:pt x="17" y="1"/>
                    <a:pt x="1" y="19"/>
                    <a:pt x="10" y="37"/>
                  </a:cubicBezTo>
                  <a:cubicBezTo>
                    <a:pt x="69" y="138"/>
                    <a:pt x="116" y="244"/>
                    <a:pt x="167" y="355"/>
                  </a:cubicBezTo>
                  <a:cubicBezTo>
                    <a:pt x="213" y="465"/>
                    <a:pt x="247" y="575"/>
                    <a:pt x="285" y="686"/>
                  </a:cubicBezTo>
                  <a:cubicBezTo>
                    <a:pt x="290" y="699"/>
                    <a:pt x="301" y="704"/>
                    <a:pt x="311" y="704"/>
                  </a:cubicBezTo>
                  <a:cubicBezTo>
                    <a:pt x="328" y="704"/>
                    <a:pt x="346" y="690"/>
                    <a:pt x="341" y="669"/>
                  </a:cubicBezTo>
                  <a:cubicBezTo>
                    <a:pt x="311" y="550"/>
                    <a:pt x="269" y="440"/>
                    <a:pt x="218" y="329"/>
                  </a:cubicBezTo>
                  <a:cubicBezTo>
                    <a:pt x="171" y="219"/>
                    <a:pt x="116" y="113"/>
                    <a:pt x="52" y="11"/>
                  </a:cubicBezTo>
                  <a:cubicBezTo>
                    <a:pt x="47" y="4"/>
                    <a:pt x="40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8"/>
            <p:cNvSpPr/>
            <p:nvPr/>
          </p:nvSpPr>
          <p:spPr>
            <a:xfrm>
              <a:off x="9202509" y="495632"/>
              <a:ext cx="50611" cy="120854"/>
            </a:xfrm>
            <a:custGeom>
              <a:avLst/>
              <a:gdLst/>
              <a:ahLst/>
              <a:cxnLst/>
              <a:rect l="l" t="t" r="r" b="b"/>
              <a:pathLst>
                <a:path w="562" h="1342" extrusionOk="0">
                  <a:moveTo>
                    <a:pt x="26" y="1"/>
                  </a:moveTo>
                  <a:cubicBezTo>
                    <a:pt x="12" y="1"/>
                    <a:pt x="0" y="14"/>
                    <a:pt x="6" y="32"/>
                  </a:cubicBezTo>
                  <a:cubicBezTo>
                    <a:pt x="112" y="244"/>
                    <a:pt x="235" y="439"/>
                    <a:pt x="324" y="655"/>
                  </a:cubicBezTo>
                  <a:cubicBezTo>
                    <a:pt x="367" y="761"/>
                    <a:pt x="401" y="867"/>
                    <a:pt x="426" y="973"/>
                  </a:cubicBezTo>
                  <a:cubicBezTo>
                    <a:pt x="451" y="1088"/>
                    <a:pt x="456" y="1202"/>
                    <a:pt x="473" y="1312"/>
                  </a:cubicBezTo>
                  <a:cubicBezTo>
                    <a:pt x="479" y="1332"/>
                    <a:pt x="495" y="1341"/>
                    <a:pt x="511" y="1341"/>
                  </a:cubicBezTo>
                  <a:cubicBezTo>
                    <a:pt x="527" y="1341"/>
                    <a:pt x="543" y="1332"/>
                    <a:pt x="549" y="1312"/>
                  </a:cubicBezTo>
                  <a:cubicBezTo>
                    <a:pt x="562" y="1202"/>
                    <a:pt x="549" y="1088"/>
                    <a:pt x="519" y="982"/>
                  </a:cubicBezTo>
                  <a:cubicBezTo>
                    <a:pt x="494" y="867"/>
                    <a:pt x="456" y="753"/>
                    <a:pt x="409" y="647"/>
                  </a:cubicBezTo>
                  <a:cubicBezTo>
                    <a:pt x="311" y="422"/>
                    <a:pt x="188" y="205"/>
                    <a:pt x="44" y="10"/>
                  </a:cubicBezTo>
                  <a:cubicBezTo>
                    <a:pt x="39" y="4"/>
                    <a:pt x="32" y="1"/>
                    <a:pt x="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8"/>
            <p:cNvSpPr/>
            <p:nvPr/>
          </p:nvSpPr>
          <p:spPr>
            <a:xfrm>
              <a:off x="8962784" y="168825"/>
              <a:ext cx="6934" cy="5764"/>
            </a:xfrm>
            <a:custGeom>
              <a:avLst/>
              <a:gdLst/>
              <a:ahLst/>
              <a:cxnLst/>
              <a:rect l="l" t="t" r="r" b="b"/>
              <a:pathLst>
                <a:path w="77" h="64" extrusionOk="0">
                  <a:moveTo>
                    <a:pt x="38" y="0"/>
                  </a:moveTo>
                  <a:cubicBezTo>
                    <a:pt x="0" y="4"/>
                    <a:pt x="0" y="60"/>
                    <a:pt x="38" y="64"/>
                  </a:cubicBezTo>
                  <a:cubicBezTo>
                    <a:pt x="77" y="60"/>
                    <a:pt x="77" y="4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8"/>
            <p:cNvSpPr/>
            <p:nvPr/>
          </p:nvSpPr>
          <p:spPr>
            <a:xfrm>
              <a:off x="8958552" y="34464"/>
              <a:ext cx="49710" cy="133552"/>
            </a:xfrm>
            <a:custGeom>
              <a:avLst/>
              <a:gdLst/>
              <a:ahLst/>
              <a:cxnLst/>
              <a:rect l="l" t="t" r="r" b="b"/>
              <a:pathLst>
                <a:path w="552" h="1483" extrusionOk="0">
                  <a:moveTo>
                    <a:pt x="421" y="0"/>
                  </a:moveTo>
                  <a:cubicBezTo>
                    <a:pt x="385" y="0"/>
                    <a:pt x="348" y="12"/>
                    <a:pt x="319" y="33"/>
                  </a:cubicBezTo>
                  <a:cubicBezTo>
                    <a:pt x="196" y="101"/>
                    <a:pt x="102" y="211"/>
                    <a:pt x="56" y="347"/>
                  </a:cubicBezTo>
                  <a:cubicBezTo>
                    <a:pt x="1" y="508"/>
                    <a:pt x="13" y="695"/>
                    <a:pt x="13" y="864"/>
                  </a:cubicBezTo>
                  <a:cubicBezTo>
                    <a:pt x="5" y="1064"/>
                    <a:pt x="9" y="1267"/>
                    <a:pt x="26" y="1467"/>
                  </a:cubicBezTo>
                  <a:cubicBezTo>
                    <a:pt x="28" y="1477"/>
                    <a:pt x="38" y="1483"/>
                    <a:pt x="47" y="1483"/>
                  </a:cubicBezTo>
                  <a:cubicBezTo>
                    <a:pt x="57" y="1483"/>
                    <a:pt x="66" y="1477"/>
                    <a:pt x="68" y="1467"/>
                  </a:cubicBezTo>
                  <a:cubicBezTo>
                    <a:pt x="90" y="1191"/>
                    <a:pt x="64" y="911"/>
                    <a:pt x="73" y="635"/>
                  </a:cubicBezTo>
                  <a:cubicBezTo>
                    <a:pt x="68" y="504"/>
                    <a:pt x="98" y="372"/>
                    <a:pt x="166" y="258"/>
                  </a:cubicBezTo>
                  <a:cubicBezTo>
                    <a:pt x="196" y="207"/>
                    <a:pt x="238" y="160"/>
                    <a:pt x="289" y="126"/>
                  </a:cubicBezTo>
                  <a:cubicBezTo>
                    <a:pt x="310" y="110"/>
                    <a:pt x="336" y="97"/>
                    <a:pt x="357" y="84"/>
                  </a:cubicBezTo>
                  <a:cubicBezTo>
                    <a:pt x="372" y="75"/>
                    <a:pt x="409" y="61"/>
                    <a:pt x="439" y="61"/>
                  </a:cubicBezTo>
                  <a:cubicBezTo>
                    <a:pt x="468" y="61"/>
                    <a:pt x="490" y="74"/>
                    <a:pt x="480" y="118"/>
                  </a:cubicBezTo>
                  <a:cubicBezTo>
                    <a:pt x="477" y="136"/>
                    <a:pt x="492" y="148"/>
                    <a:pt x="507" y="148"/>
                  </a:cubicBezTo>
                  <a:cubicBezTo>
                    <a:pt x="517" y="148"/>
                    <a:pt x="528" y="143"/>
                    <a:pt x="535" y="131"/>
                  </a:cubicBezTo>
                  <a:cubicBezTo>
                    <a:pt x="552" y="84"/>
                    <a:pt x="531" y="33"/>
                    <a:pt x="484" y="12"/>
                  </a:cubicBezTo>
                  <a:cubicBezTo>
                    <a:pt x="464" y="4"/>
                    <a:pt x="442" y="0"/>
                    <a:pt x="4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8"/>
            <p:cNvSpPr/>
            <p:nvPr/>
          </p:nvSpPr>
          <p:spPr>
            <a:xfrm>
              <a:off x="9010873" y="16003"/>
              <a:ext cx="26566" cy="11797"/>
            </a:xfrm>
            <a:custGeom>
              <a:avLst/>
              <a:gdLst/>
              <a:ahLst/>
              <a:cxnLst/>
              <a:rect l="l" t="t" r="r" b="b"/>
              <a:pathLst>
                <a:path w="295" h="131" extrusionOk="0">
                  <a:moveTo>
                    <a:pt x="30" y="1"/>
                  </a:moveTo>
                  <a:cubicBezTo>
                    <a:pt x="1" y="1"/>
                    <a:pt x="1" y="47"/>
                    <a:pt x="30" y="47"/>
                  </a:cubicBezTo>
                  <a:cubicBezTo>
                    <a:pt x="68" y="47"/>
                    <a:pt x="107" y="56"/>
                    <a:pt x="145" y="73"/>
                  </a:cubicBezTo>
                  <a:cubicBezTo>
                    <a:pt x="162" y="81"/>
                    <a:pt x="175" y="85"/>
                    <a:pt x="191" y="98"/>
                  </a:cubicBezTo>
                  <a:cubicBezTo>
                    <a:pt x="208" y="107"/>
                    <a:pt x="225" y="119"/>
                    <a:pt x="247" y="128"/>
                  </a:cubicBezTo>
                  <a:cubicBezTo>
                    <a:pt x="251" y="130"/>
                    <a:pt x="255" y="131"/>
                    <a:pt x="259" y="131"/>
                  </a:cubicBezTo>
                  <a:cubicBezTo>
                    <a:pt x="282" y="131"/>
                    <a:pt x="295" y="103"/>
                    <a:pt x="281" y="81"/>
                  </a:cubicBezTo>
                  <a:cubicBezTo>
                    <a:pt x="247" y="52"/>
                    <a:pt x="204" y="26"/>
                    <a:pt x="162" y="13"/>
                  </a:cubicBezTo>
                  <a:cubicBezTo>
                    <a:pt x="141" y="9"/>
                    <a:pt x="119" y="5"/>
                    <a:pt x="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8"/>
            <p:cNvSpPr/>
            <p:nvPr/>
          </p:nvSpPr>
          <p:spPr>
            <a:xfrm>
              <a:off x="9082737" y="14472"/>
              <a:ext cx="10717" cy="19902"/>
            </a:xfrm>
            <a:custGeom>
              <a:avLst/>
              <a:gdLst/>
              <a:ahLst/>
              <a:cxnLst/>
              <a:rect l="l" t="t" r="r" b="b"/>
              <a:pathLst>
                <a:path w="119" h="221" extrusionOk="0">
                  <a:moveTo>
                    <a:pt x="22" y="0"/>
                  </a:moveTo>
                  <a:cubicBezTo>
                    <a:pt x="14" y="0"/>
                    <a:pt x="7" y="4"/>
                    <a:pt x="4" y="9"/>
                  </a:cubicBezTo>
                  <a:cubicBezTo>
                    <a:pt x="0" y="22"/>
                    <a:pt x="0" y="35"/>
                    <a:pt x="13" y="43"/>
                  </a:cubicBezTo>
                  <a:cubicBezTo>
                    <a:pt x="13" y="43"/>
                    <a:pt x="17" y="43"/>
                    <a:pt x="17" y="47"/>
                  </a:cubicBezTo>
                  <a:lnTo>
                    <a:pt x="21" y="52"/>
                  </a:lnTo>
                  <a:lnTo>
                    <a:pt x="34" y="64"/>
                  </a:lnTo>
                  <a:lnTo>
                    <a:pt x="34" y="69"/>
                  </a:lnTo>
                  <a:lnTo>
                    <a:pt x="38" y="73"/>
                  </a:lnTo>
                  <a:cubicBezTo>
                    <a:pt x="38" y="77"/>
                    <a:pt x="42" y="86"/>
                    <a:pt x="47" y="90"/>
                  </a:cubicBezTo>
                  <a:cubicBezTo>
                    <a:pt x="47" y="90"/>
                    <a:pt x="47" y="94"/>
                    <a:pt x="47" y="94"/>
                  </a:cubicBezTo>
                  <a:lnTo>
                    <a:pt x="51" y="107"/>
                  </a:lnTo>
                  <a:cubicBezTo>
                    <a:pt x="51" y="111"/>
                    <a:pt x="51" y="115"/>
                    <a:pt x="51" y="119"/>
                  </a:cubicBezTo>
                  <a:lnTo>
                    <a:pt x="51" y="128"/>
                  </a:lnTo>
                  <a:lnTo>
                    <a:pt x="51" y="149"/>
                  </a:lnTo>
                  <a:lnTo>
                    <a:pt x="51" y="153"/>
                  </a:lnTo>
                  <a:lnTo>
                    <a:pt x="51" y="162"/>
                  </a:lnTo>
                  <a:lnTo>
                    <a:pt x="51" y="166"/>
                  </a:lnTo>
                  <a:cubicBezTo>
                    <a:pt x="51" y="170"/>
                    <a:pt x="51" y="175"/>
                    <a:pt x="51" y="179"/>
                  </a:cubicBezTo>
                  <a:lnTo>
                    <a:pt x="51" y="183"/>
                  </a:lnTo>
                  <a:cubicBezTo>
                    <a:pt x="51" y="187"/>
                    <a:pt x="51" y="192"/>
                    <a:pt x="51" y="196"/>
                  </a:cubicBezTo>
                  <a:cubicBezTo>
                    <a:pt x="51" y="210"/>
                    <a:pt x="65" y="221"/>
                    <a:pt x="77" y="221"/>
                  </a:cubicBezTo>
                  <a:cubicBezTo>
                    <a:pt x="83" y="221"/>
                    <a:pt x="89" y="218"/>
                    <a:pt x="93" y="213"/>
                  </a:cubicBezTo>
                  <a:cubicBezTo>
                    <a:pt x="98" y="209"/>
                    <a:pt x="102" y="204"/>
                    <a:pt x="106" y="200"/>
                  </a:cubicBezTo>
                  <a:lnTo>
                    <a:pt x="106" y="200"/>
                  </a:lnTo>
                  <a:cubicBezTo>
                    <a:pt x="105" y="201"/>
                    <a:pt x="104" y="202"/>
                    <a:pt x="104" y="202"/>
                  </a:cubicBezTo>
                  <a:cubicBezTo>
                    <a:pt x="104" y="202"/>
                    <a:pt x="106" y="199"/>
                    <a:pt x="106" y="196"/>
                  </a:cubicBezTo>
                  <a:cubicBezTo>
                    <a:pt x="110" y="192"/>
                    <a:pt x="110" y="187"/>
                    <a:pt x="115" y="183"/>
                  </a:cubicBezTo>
                  <a:cubicBezTo>
                    <a:pt x="115" y="175"/>
                    <a:pt x="115" y="162"/>
                    <a:pt x="119" y="149"/>
                  </a:cubicBezTo>
                  <a:cubicBezTo>
                    <a:pt x="119" y="132"/>
                    <a:pt x="119" y="111"/>
                    <a:pt x="115" y="94"/>
                  </a:cubicBezTo>
                  <a:cubicBezTo>
                    <a:pt x="110" y="86"/>
                    <a:pt x="106" y="77"/>
                    <a:pt x="102" y="64"/>
                  </a:cubicBezTo>
                  <a:cubicBezTo>
                    <a:pt x="98" y="60"/>
                    <a:pt x="93" y="56"/>
                    <a:pt x="89" y="52"/>
                  </a:cubicBezTo>
                  <a:lnTo>
                    <a:pt x="85" y="47"/>
                  </a:lnTo>
                  <a:cubicBezTo>
                    <a:pt x="85" y="43"/>
                    <a:pt x="81" y="43"/>
                    <a:pt x="81" y="39"/>
                  </a:cubicBezTo>
                  <a:cubicBezTo>
                    <a:pt x="76" y="30"/>
                    <a:pt x="68" y="26"/>
                    <a:pt x="59" y="18"/>
                  </a:cubicBezTo>
                  <a:lnTo>
                    <a:pt x="51" y="13"/>
                  </a:lnTo>
                  <a:lnTo>
                    <a:pt x="47" y="9"/>
                  </a:lnTo>
                  <a:lnTo>
                    <a:pt x="34" y="5"/>
                  </a:lnTo>
                  <a:cubicBezTo>
                    <a:pt x="31" y="2"/>
                    <a:pt x="26" y="0"/>
                    <a:pt x="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8"/>
            <p:cNvSpPr/>
            <p:nvPr/>
          </p:nvSpPr>
          <p:spPr>
            <a:xfrm>
              <a:off x="9135328" y="-7051"/>
              <a:ext cx="69342" cy="144268"/>
            </a:xfrm>
            <a:custGeom>
              <a:avLst/>
              <a:gdLst/>
              <a:ahLst/>
              <a:cxnLst/>
              <a:rect l="l" t="t" r="r" b="b"/>
              <a:pathLst>
                <a:path w="770" h="1602" extrusionOk="0">
                  <a:moveTo>
                    <a:pt x="238" y="1"/>
                  </a:moveTo>
                  <a:cubicBezTo>
                    <a:pt x="154" y="1"/>
                    <a:pt x="73" y="27"/>
                    <a:pt x="14" y="95"/>
                  </a:cubicBezTo>
                  <a:cubicBezTo>
                    <a:pt x="1" y="112"/>
                    <a:pt x="13" y="131"/>
                    <a:pt x="29" y="131"/>
                  </a:cubicBezTo>
                  <a:cubicBezTo>
                    <a:pt x="34" y="131"/>
                    <a:pt x="39" y="129"/>
                    <a:pt x="44" y="125"/>
                  </a:cubicBezTo>
                  <a:cubicBezTo>
                    <a:pt x="97" y="73"/>
                    <a:pt x="165" y="53"/>
                    <a:pt x="235" y="53"/>
                  </a:cubicBezTo>
                  <a:cubicBezTo>
                    <a:pt x="320" y="53"/>
                    <a:pt x="408" y="83"/>
                    <a:pt x="481" y="125"/>
                  </a:cubicBezTo>
                  <a:cubicBezTo>
                    <a:pt x="557" y="163"/>
                    <a:pt x="621" y="227"/>
                    <a:pt x="663" y="303"/>
                  </a:cubicBezTo>
                  <a:cubicBezTo>
                    <a:pt x="693" y="392"/>
                    <a:pt x="697" y="490"/>
                    <a:pt x="671" y="579"/>
                  </a:cubicBezTo>
                  <a:cubicBezTo>
                    <a:pt x="625" y="753"/>
                    <a:pt x="561" y="923"/>
                    <a:pt x="481" y="1084"/>
                  </a:cubicBezTo>
                  <a:cubicBezTo>
                    <a:pt x="442" y="1164"/>
                    <a:pt x="404" y="1241"/>
                    <a:pt x="362" y="1321"/>
                  </a:cubicBezTo>
                  <a:cubicBezTo>
                    <a:pt x="315" y="1402"/>
                    <a:pt x="273" y="1482"/>
                    <a:pt x="239" y="1563"/>
                  </a:cubicBezTo>
                  <a:cubicBezTo>
                    <a:pt x="233" y="1584"/>
                    <a:pt x="249" y="1601"/>
                    <a:pt x="266" y="1601"/>
                  </a:cubicBezTo>
                  <a:cubicBezTo>
                    <a:pt x="273" y="1601"/>
                    <a:pt x="280" y="1599"/>
                    <a:pt x="286" y="1593"/>
                  </a:cubicBezTo>
                  <a:cubicBezTo>
                    <a:pt x="349" y="1508"/>
                    <a:pt x="404" y="1415"/>
                    <a:pt x="447" y="1317"/>
                  </a:cubicBezTo>
                  <a:cubicBezTo>
                    <a:pt x="498" y="1215"/>
                    <a:pt x="548" y="1113"/>
                    <a:pt x="591" y="1007"/>
                  </a:cubicBezTo>
                  <a:cubicBezTo>
                    <a:pt x="667" y="829"/>
                    <a:pt x="769" y="621"/>
                    <a:pt x="752" y="418"/>
                  </a:cubicBezTo>
                  <a:cubicBezTo>
                    <a:pt x="739" y="235"/>
                    <a:pt x="599" y="108"/>
                    <a:pt x="438" y="45"/>
                  </a:cubicBezTo>
                  <a:cubicBezTo>
                    <a:pt x="376" y="18"/>
                    <a:pt x="306" y="1"/>
                    <a:pt x="2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8"/>
            <p:cNvSpPr/>
            <p:nvPr/>
          </p:nvSpPr>
          <p:spPr>
            <a:xfrm>
              <a:off x="9154780" y="25279"/>
              <a:ext cx="14679" cy="53403"/>
            </a:xfrm>
            <a:custGeom>
              <a:avLst/>
              <a:gdLst/>
              <a:ahLst/>
              <a:cxnLst/>
              <a:rect l="l" t="t" r="r" b="b"/>
              <a:pathLst>
                <a:path w="163" h="593" extrusionOk="0">
                  <a:moveTo>
                    <a:pt x="82" y="1"/>
                  </a:moveTo>
                  <a:cubicBezTo>
                    <a:pt x="67" y="1"/>
                    <a:pt x="52" y="16"/>
                    <a:pt x="61" y="33"/>
                  </a:cubicBezTo>
                  <a:cubicBezTo>
                    <a:pt x="99" y="118"/>
                    <a:pt x="112" y="207"/>
                    <a:pt x="103" y="301"/>
                  </a:cubicBezTo>
                  <a:cubicBezTo>
                    <a:pt x="91" y="390"/>
                    <a:pt x="61" y="479"/>
                    <a:pt x="10" y="555"/>
                  </a:cubicBezTo>
                  <a:cubicBezTo>
                    <a:pt x="0" y="571"/>
                    <a:pt x="18" y="592"/>
                    <a:pt x="34" y="592"/>
                  </a:cubicBezTo>
                  <a:cubicBezTo>
                    <a:pt x="39" y="592"/>
                    <a:pt x="44" y="590"/>
                    <a:pt x="48" y="585"/>
                  </a:cubicBezTo>
                  <a:cubicBezTo>
                    <a:pt x="112" y="504"/>
                    <a:pt x="150" y="407"/>
                    <a:pt x="154" y="305"/>
                  </a:cubicBezTo>
                  <a:cubicBezTo>
                    <a:pt x="163" y="254"/>
                    <a:pt x="159" y="203"/>
                    <a:pt x="150" y="156"/>
                  </a:cubicBezTo>
                  <a:cubicBezTo>
                    <a:pt x="142" y="105"/>
                    <a:pt x="125" y="55"/>
                    <a:pt x="99" y="12"/>
                  </a:cubicBezTo>
                  <a:cubicBezTo>
                    <a:pt x="95" y="4"/>
                    <a:pt x="88" y="1"/>
                    <a:pt x="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8"/>
            <p:cNvSpPr/>
            <p:nvPr/>
          </p:nvSpPr>
          <p:spPr>
            <a:xfrm>
              <a:off x="9226643" y="182243"/>
              <a:ext cx="108967" cy="39984"/>
            </a:xfrm>
            <a:custGeom>
              <a:avLst/>
              <a:gdLst/>
              <a:ahLst/>
              <a:cxnLst/>
              <a:rect l="l" t="t" r="r" b="b"/>
              <a:pathLst>
                <a:path w="1210" h="444" extrusionOk="0">
                  <a:moveTo>
                    <a:pt x="922" y="1"/>
                  </a:moveTo>
                  <a:cubicBezTo>
                    <a:pt x="905" y="1"/>
                    <a:pt x="887" y="2"/>
                    <a:pt x="871" y="4"/>
                  </a:cubicBezTo>
                  <a:cubicBezTo>
                    <a:pt x="722" y="17"/>
                    <a:pt x="591" y="84"/>
                    <a:pt x="463" y="157"/>
                  </a:cubicBezTo>
                  <a:cubicBezTo>
                    <a:pt x="315" y="237"/>
                    <a:pt x="162" y="318"/>
                    <a:pt x="18" y="407"/>
                  </a:cubicBezTo>
                  <a:cubicBezTo>
                    <a:pt x="0" y="418"/>
                    <a:pt x="9" y="444"/>
                    <a:pt x="28" y="444"/>
                  </a:cubicBezTo>
                  <a:cubicBezTo>
                    <a:pt x="32" y="444"/>
                    <a:pt x="35" y="443"/>
                    <a:pt x="39" y="441"/>
                  </a:cubicBezTo>
                  <a:cubicBezTo>
                    <a:pt x="256" y="335"/>
                    <a:pt x="463" y="195"/>
                    <a:pt x="692" y="110"/>
                  </a:cubicBezTo>
                  <a:cubicBezTo>
                    <a:pt x="754" y="86"/>
                    <a:pt x="826" y="67"/>
                    <a:pt x="895" y="67"/>
                  </a:cubicBezTo>
                  <a:cubicBezTo>
                    <a:pt x="935" y="67"/>
                    <a:pt x="975" y="73"/>
                    <a:pt x="1010" y="89"/>
                  </a:cubicBezTo>
                  <a:cubicBezTo>
                    <a:pt x="1100" y="123"/>
                    <a:pt x="1142" y="233"/>
                    <a:pt x="1049" y="292"/>
                  </a:cubicBezTo>
                  <a:cubicBezTo>
                    <a:pt x="1027" y="305"/>
                    <a:pt x="1032" y="352"/>
                    <a:pt x="1066" y="352"/>
                  </a:cubicBezTo>
                  <a:cubicBezTo>
                    <a:pt x="1172" y="343"/>
                    <a:pt x="1210" y="216"/>
                    <a:pt x="1167" y="127"/>
                  </a:cubicBezTo>
                  <a:cubicBezTo>
                    <a:pt x="1124" y="33"/>
                    <a:pt x="1020" y="1"/>
                    <a:pt x="9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8"/>
            <p:cNvSpPr/>
            <p:nvPr/>
          </p:nvSpPr>
          <p:spPr>
            <a:xfrm>
              <a:off x="9292653" y="212321"/>
              <a:ext cx="14679" cy="16660"/>
            </a:xfrm>
            <a:custGeom>
              <a:avLst/>
              <a:gdLst/>
              <a:ahLst/>
              <a:cxnLst/>
              <a:rect l="l" t="t" r="r" b="b"/>
              <a:pathLst>
                <a:path w="163" h="185" extrusionOk="0">
                  <a:moveTo>
                    <a:pt x="36" y="1"/>
                  </a:moveTo>
                  <a:lnTo>
                    <a:pt x="23" y="5"/>
                  </a:lnTo>
                  <a:cubicBezTo>
                    <a:pt x="0" y="5"/>
                    <a:pt x="8" y="45"/>
                    <a:pt x="28" y="45"/>
                  </a:cubicBezTo>
                  <a:cubicBezTo>
                    <a:pt x="30" y="45"/>
                    <a:pt x="33" y="45"/>
                    <a:pt x="36" y="43"/>
                  </a:cubicBezTo>
                  <a:lnTo>
                    <a:pt x="70" y="43"/>
                  </a:lnTo>
                  <a:lnTo>
                    <a:pt x="82" y="52"/>
                  </a:lnTo>
                  <a:lnTo>
                    <a:pt x="91" y="56"/>
                  </a:lnTo>
                  <a:lnTo>
                    <a:pt x="95" y="64"/>
                  </a:lnTo>
                  <a:lnTo>
                    <a:pt x="99" y="64"/>
                  </a:lnTo>
                  <a:lnTo>
                    <a:pt x="104" y="73"/>
                  </a:lnTo>
                  <a:lnTo>
                    <a:pt x="104" y="81"/>
                  </a:lnTo>
                  <a:cubicBezTo>
                    <a:pt x="104" y="86"/>
                    <a:pt x="104" y="90"/>
                    <a:pt x="104" y="90"/>
                  </a:cubicBezTo>
                  <a:lnTo>
                    <a:pt x="104" y="103"/>
                  </a:lnTo>
                  <a:cubicBezTo>
                    <a:pt x="104" y="103"/>
                    <a:pt x="104" y="103"/>
                    <a:pt x="104" y="107"/>
                  </a:cubicBezTo>
                  <a:cubicBezTo>
                    <a:pt x="104" y="107"/>
                    <a:pt x="104" y="107"/>
                    <a:pt x="104" y="111"/>
                  </a:cubicBezTo>
                  <a:cubicBezTo>
                    <a:pt x="104" y="115"/>
                    <a:pt x="99" y="115"/>
                    <a:pt x="99" y="119"/>
                  </a:cubicBezTo>
                  <a:cubicBezTo>
                    <a:pt x="99" y="124"/>
                    <a:pt x="99" y="124"/>
                    <a:pt x="99" y="128"/>
                  </a:cubicBezTo>
                  <a:lnTo>
                    <a:pt x="95" y="132"/>
                  </a:lnTo>
                  <a:lnTo>
                    <a:pt x="95" y="136"/>
                  </a:lnTo>
                  <a:lnTo>
                    <a:pt x="87" y="145"/>
                  </a:lnTo>
                  <a:cubicBezTo>
                    <a:pt x="78" y="153"/>
                    <a:pt x="78" y="166"/>
                    <a:pt x="87" y="175"/>
                  </a:cubicBezTo>
                  <a:cubicBezTo>
                    <a:pt x="93" y="181"/>
                    <a:pt x="101" y="185"/>
                    <a:pt x="109" y="185"/>
                  </a:cubicBezTo>
                  <a:cubicBezTo>
                    <a:pt x="111" y="185"/>
                    <a:pt x="114" y="184"/>
                    <a:pt x="116" y="183"/>
                  </a:cubicBezTo>
                  <a:cubicBezTo>
                    <a:pt x="146" y="158"/>
                    <a:pt x="163" y="124"/>
                    <a:pt x="159" y="86"/>
                  </a:cubicBezTo>
                  <a:cubicBezTo>
                    <a:pt x="150" y="47"/>
                    <a:pt x="121" y="13"/>
                    <a:pt x="82" y="5"/>
                  </a:cubicBezTo>
                  <a:cubicBezTo>
                    <a:pt x="74" y="1"/>
                    <a:pt x="61" y="1"/>
                    <a:pt x="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8"/>
            <p:cNvSpPr/>
            <p:nvPr/>
          </p:nvSpPr>
          <p:spPr>
            <a:xfrm>
              <a:off x="9302199" y="295081"/>
              <a:ext cx="20082" cy="17201"/>
            </a:xfrm>
            <a:custGeom>
              <a:avLst/>
              <a:gdLst/>
              <a:ahLst/>
              <a:cxnLst/>
              <a:rect l="l" t="t" r="r" b="b"/>
              <a:pathLst>
                <a:path w="223" h="191" extrusionOk="0">
                  <a:moveTo>
                    <a:pt x="99" y="0"/>
                  </a:moveTo>
                  <a:cubicBezTo>
                    <a:pt x="92" y="0"/>
                    <a:pt x="85" y="1"/>
                    <a:pt x="78" y="2"/>
                  </a:cubicBezTo>
                  <a:cubicBezTo>
                    <a:pt x="53" y="6"/>
                    <a:pt x="27" y="19"/>
                    <a:pt x="10" y="36"/>
                  </a:cubicBezTo>
                  <a:cubicBezTo>
                    <a:pt x="0" y="53"/>
                    <a:pt x="11" y="70"/>
                    <a:pt x="27" y="70"/>
                  </a:cubicBezTo>
                  <a:cubicBezTo>
                    <a:pt x="31" y="70"/>
                    <a:pt x="36" y="68"/>
                    <a:pt x="40" y="66"/>
                  </a:cubicBezTo>
                  <a:cubicBezTo>
                    <a:pt x="53" y="53"/>
                    <a:pt x="74" y="49"/>
                    <a:pt x="91" y="49"/>
                  </a:cubicBezTo>
                  <a:lnTo>
                    <a:pt x="104" y="49"/>
                  </a:lnTo>
                  <a:cubicBezTo>
                    <a:pt x="108" y="49"/>
                    <a:pt x="116" y="53"/>
                    <a:pt x="121" y="53"/>
                  </a:cubicBezTo>
                  <a:lnTo>
                    <a:pt x="125" y="53"/>
                  </a:lnTo>
                  <a:lnTo>
                    <a:pt x="129" y="57"/>
                  </a:lnTo>
                  <a:lnTo>
                    <a:pt x="138" y="62"/>
                  </a:lnTo>
                  <a:cubicBezTo>
                    <a:pt x="142" y="66"/>
                    <a:pt x="146" y="70"/>
                    <a:pt x="150" y="74"/>
                  </a:cubicBezTo>
                  <a:cubicBezTo>
                    <a:pt x="150" y="78"/>
                    <a:pt x="150" y="78"/>
                    <a:pt x="155" y="83"/>
                  </a:cubicBezTo>
                  <a:lnTo>
                    <a:pt x="159" y="87"/>
                  </a:lnTo>
                  <a:lnTo>
                    <a:pt x="159" y="91"/>
                  </a:lnTo>
                  <a:cubicBezTo>
                    <a:pt x="159" y="95"/>
                    <a:pt x="159" y="104"/>
                    <a:pt x="163" y="108"/>
                  </a:cubicBezTo>
                  <a:lnTo>
                    <a:pt x="163" y="112"/>
                  </a:lnTo>
                  <a:lnTo>
                    <a:pt x="163" y="117"/>
                  </a:lnTo>
                  <a:lnTo>
                    <a:pt x="163" y="134"/>
                  </a:lnTo>
                  <a:lnTo>
                    <a:pt x="163" y="138"/>
                  </a:lnTo>
                  <a:lnTo>
                    <a:pt x="163" y="146"/>
                  </a:lnTo>
                  <a:cubicBezTo>
                    <a:pt x="159" y="151"/>
                    <a:pt x="159" y="159"/>
                    <a:pt x="155" y="168"/>
                  </a:cubicBezTo>
                  <a:cubicBezTo>
                    <a:pt x="155" y="176"/>
                    <a:pt x="163" y="185"/>
                    <a:pt x="171" y="189"/>
                  </a:cubicBezTo>
                  <a:cubicBezTo>
                    <a:pt x="174" y="190"/>
                    <a:pt x="177" y="191"/>
                    <a:pt x="180" y="191"/>
                  </a:cubicBezTo>
                  <a:cubicBezTo>
                    <a:pt x="187" y="191"/>
                    <a:pt x="194" y="188"/>
                    <a:pt x="197" y="185"/>
                  </a:cubicBezTo>
                  <a:cubicBezTo>
                    <a:pt x="214" y="168"/>
                    <a:pt x="222" y="146"/>
                    <a:pt x="222" y="121"/>
                  </a:cubicBezTo>
                  <a:cubicBezTo>
                    <a:pt x="222" y="100"/>
                    <a:pt x="214" y="74"/>
                    <a:pt x="201" y="57"/>
                  </a:cubicBezTo>
                  <a:cubicBezTo>
                    <a:pt x="179" y="21"/>
                    <a:pt x="139" y="0"/>
                    <a:pt x="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8"/>
            <p:cNvSpPr/>
            <p:nvPr/>
          </p:nvSpPr>
          <p:spPr>
            <a:xfrm>
              <a:off x="9295264" y="311020"/>
              <a:ext cx="104914" cy="96809"/>
            </a:xfrm>
            <a:custGeom>
              <a:avLst/>
              <a:gdLst/>
              <a:ahLst/>
              <a:cxnLst/>
              <a:rect l="l" t="t" r="r" b="b"/>
              <a:pathLst>
                <a:path w="1165" h="1075" extrusionOk="0">
                  <a:moveTo>
                    <a:pt x="737" y="0"/>
                  </a:moveTo>
                  <a:cubicBezTo>
                    <a:pt x="721" y="0"/>
                    <a:pt x="705" y="26"/>
                    <a:pt x="719" y="37"/>
                  </a:cubicBezTo>
                  <a:cubicBezTo>
                    <a:pt x="842" y="135"/>
                    <a:pt x="987" y="245"/>
                    <a:pt x="1012" y="410"/>
                  </a:cubicBezTo>
                  <a:cubicBezTo>
                    <a:pt x="1033" y="563"/>
                    <a:pt x="919" y="695"/>
                    <a:pt x="808" y="784"/>
                  </a:cubicBezTo>
                  <a:cubicBezTo>
                    <a:pt x="645" y="915"/>
                    <a:pt x="443" y="985"/>
                    <a:pt x="237" y="985"/>
                  </a:cubicBezTo>
                  <a:cubicBezTo>
                    <a:pt x="176" y="985"/>
                    <a:pt x="114" y="979"/>
                    <a:pt x="53" y="966"/>
                  </a:cubicBezTo>
                  <a:cubicBezTo>
                    <a:pt x="50" y="965"/>
                    <a:pt x="48" y="965"/>
                    <a:pt x="45" y="965"/>
                  </a:cubicBezTo>
                  <a:cubicBezTo>
                    <a:pt x="9" y="965"/>
                    <a:pt x="1" y="1014"/>
                    <a:pt x="36" y="1030"/>
                  </a:cubicBezTo>
                  <a:cubicBezTo>
                    <a:pt x="115" y="1061"/>
                    <a:pt x="198" y="1075"/>
                    <a:pt x="282" y="1075"/>
                  </a:cubicBezTo>
                  <a:cubicBezTo>
                    <a:pt x="440" y="1075"/>
                    <a:pt x="601" y="1025"/>
                    <a:pt x="736" y="945"/>
                  </a:cubicBezTo>
                  <a:cubicBezTo>
                    <a:pt x="944" y="822"/>
                    <a:pt x="1165" y="589"/>
                    <a:pt x="1059" y="334"/>
                  </a:cubicBezTo>
                  <a:cubicBezTo>
                    <a:pt x="999" y="186"/>
                    <a:pt x="872" y="92"/>
                    <a:pt x="745" y="3"/>
                  </a:cubicBezTo>
                  <a:cubicBezTo>
                    <a:pt x="742" y="1"/>
                    <a:pt x="739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8"/>
            <p:cNvSpPr/>
            <p:nvPr/>
          </p:nvSpPr>
          <p:spPr>
            <a:xfrm>
              <a:off x="9326513" y="352896"/>
              <a:ext cx="34221" cy="31429"/>
            </a:xfrm>
            <a:custGeom>
              <a:avLst/>
              <a:gdLst/>
              <a:ahLst/>
              <a:cxnLst/>
              <a:rect l="l" t="t" r="r" b="b"/>
              <a:pathLst>
                <a:path w="380" h="349" extrusionOk="0">
                  <a:moveTo>
                    <a:pt x="354" y="1"/>
                  </a:moveTo>
                  <a:cubicBezTo>
                    <a:pt x="346" y="1"/>
                    <a:pt x="337" y="6"/>
                    <a:pt x="334" y="18"/>
                  </a:cubicBezTo>
                  <a:cubicBezTo>
                    <a:pt x="313" y="85"/>
                    <a:pt x="275" y="149"/>
                    <a:pt x="224" y="200"/>
                  </a:cubicBezTo>
                  <a:cubicBezTo>
                    <a:pt x="198" y="221"/>
                    <a:pt x="169" y="242"/>
                    <a:pt x="135" y="259"/>
                  </a:cubicBezTo>
                  <a:cubicBezTo>
                    <a:pt x="101" y="272"/>
                    <a:pt x="67" y="285"/>
                    <a:pt x="33" y="297"/>
                  </a:cubicBezTo>
                  <a:cubicBezTo>
                    <a:pt x="0" y="302"/>
                    <a:pt x="3" y="349"/>
                    <a:pt x="37" y="349"/>
                  </a:cubicBezTo>
                  <a:cubicBezTo>
                    <a:pt x="38" y="349"/>
                    <a:pt x="40" y="349"/>
                    <a:pt x="41" y="348"/>
                  </a:cubicBezTo>
                  <a:cubicBezTo>
                    <a:pt x="126" y="340"/>
                    <a:pt x="203" y="302"/>
                    <a:pt x="262" y="242"/>
                  </a:cubicBezTo>
                  <a:cubicBezTo>
                    <a:pt x="326" y="187"/>
                    <a:pt x="364" y="111"/>
                    <a:pt x="377" y="30"/>
                  </a:cubicBezTo>
                  <a:cubicBezTo>
                    <a:pt x="379" y="12"/>
                    <a:pt x="366" y="1"/>
                    <a:pt x="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1" name="Google Shape;3011;p8"/>
          <p:cNvGrpSpPr/>
          <p:nvPr/>
        </p:nvGrpSpPr>
        <p:grpSpPr>
          <a:xfrm>
            <a:off x="7875533" y="3606652"/>
            <a:ext cx="595040" cy="1469048"/>
            <a:chOff x="-4199713" y="2946299"/>
            <a:chExt cx="525514" cy="1297401"/>
          </a:xfrm>
        </p:grpSpPr>
        <p:sp>
          <p:nvSpPr>
            <p:cNvPr id="3012" name="Google Shape;3012;p8"/>
            <p:cNvSpPr/>
            <p:nvPr/>
          </p:nvSpPr>
          <p:spPr>
            <a:xfrm>
              <a:off x="-4180117" y="3044483"/>
              <a:ext cx="353743" cy="414938"/>
            </a:xfrm>
            <a:custGeom>
              <a:avLst/>
              <a:gdLst/>
              <a:ahLst/>
              <a:cxnLst/>
              <a:rect l="l" t="t" r="r" b="b"/>
              <a:pathLst>
                <a:path w="1769" h="2075" extrusionOk="0">
                  <a:moveTo>
                    <a:pt x="535" y="1"/>
                  </a:moveTo>
                  <a:cubicBezTo>
                    <a:pt x="423" y="1"/>
                    <a:pt x="317" y="61"/>
                    <a:pt x="258" y="167"/>
                  </a:cubicBezTo>
                  <a:cubicBezTo>
                    <a:pt x="44" y="392"/>
                    <a:pt x="1" y="676"/>
                    <a:pt x="28" y="961"/>
                  </a:cubicBezTo>
                  <a:cubicBezTo>
                    <a:pt x="55" y="1371"/>
                    <a:pt x="231" y="1760"/>
                    <a:pt x="521" y="2056"/>
                  </a:cubicBezTo>
                  <a:cubicBezTo>
                    <a:pt x="530" y="2068"/>
                    <a:pt x="553" y="2074"/>
                    <a:pt x="585" y="2074"/>
                  </a:cubicBezTo>
                  <a:cubicBezTo>
                    <a:pt x="843" y="2074"/>
                    <a:pt x="1735" y="1702"/>
                    <a:pt x="1769" y="1590"/>
                  </a:cubicBezTo>
                  <a:cubicBezTo>
                    <a:pt x="1730" y="1355"/>
                    <a:pt x="1703" y="1120"/>
                    <a:pt x="1599" y="906"/>
                  </a:cubicBezTo>
                  <a:cubicBezTo>
                    <a:pt x="1413" y="501"/>
                    <a:pt x="1166" y="156"/>
                    <a:pt x="701" y="47"/>
                  </a:cubicBezTo>
                  <a:cubicBezTo>
                    <a:pt x="690" y="41"/>
                    <a:pt x="679" y="36"/>
                    <a:pt x="668" y="30"/>
                  </a:cubicBezTo>
                  <a:cubicBezTo>
                    <a:pt x="625" y="10"/>
                    <a:pt x="579" y="1"/>
                    <a:pt x="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8"/>
            <p:cNvSpPr/>
            <p:nvPr/>
          </p:nvSpPr>
          <p:spPr>
            <a:xfrm>
              <a:off x="-4199713" y="2946299"/>
              <a:ext cx="172972" cy="138379"/>
            </a:xfrm>
            <a:custGeom>
              <a:avLst/>
              <a:gdLst/>
              <a:ahLst/>
              <a:cxnLst/>
              <a:rect l="l" t="t" r="r" b="b"/>
              <a:pathLst>
                <a:path w="865" h="692" extrusionOk="0">
                  <a:moveTo>
                    <a:pt x="755" y="1"/>
                  </a:moveTo>
                  <a:cubicBezTo>
                    <a:pt x="752" y="1"/>
                    <a:pt x="748" y="1"/>
                    <a:pt x="745" y="1"/>
                  </a:cubicBezTo>
                  <a:cubicBezTo>
                    <a:pt x="706" y="1"/>
                    <a:pt x="668" y="29"/>
                    <a:pt x="662" y="67"/>
                  </a:cubicBezTo>
                  <a:cubicBezTo>
                    <a:pt x="646" y="116"/>
                    <a:pt x="630" y="166"/>
                    <a:pt x="613" y="209"/>
                  </a:cubicBezTo>
                  <a:cubicBezTo>
                    <a:pt x="604" y="224"/>
                    <a:pt x="596" y="229"/>
                    <a:pt x="589" y="229"/>
                  </a:cubicBezTo>
                  <a:cubicBezTo>
                    <a:pt x="575" y="229"/>
                    <a:pt x="566" y="208"/>
                    <a:pt x="558" y="193"/>
                  </a:cubicBezTo>
                  <a:cubicBezTo>
                    <a:pt x="520" y="138"/>
                    <a:pt x="504" y="73"/>
                    <a:pt x="443" y="34"/>
                  </a:cubicBezTo>
                  <a:cubicBezTo>
                    <a:pt x="428" y="32"/>
                    <a:pt x="414" y="31"/>
                    <a:pt x="400" y="31"/>
                  </a:cubicBezTo>
                  <a:cubicBezTo>
                    <a:pt x="316" y="31"/>
                    <a:pt x="281" y="76"/>
                    <a:pt x="296" y="171"/>
                  </a:cubicBezTo>
                  <a:cubicBezTo>
                    <a:pt x="301" y="215"/>
                    <a:pt x="312" y="259"/>
                    <a:pt x="323" y="313"/>
                  </a:cubicBezTo>
                  <a:cubicBezTo>
                    <a:pt x="257" y="291"/>
                    <a:pt x="208" y="270"/>
                    <a:pt x="153" y="259"/>
                  </a:cubicBezTo>
                  <a:cubicBezTo>
                    <a:pt x="134" y="254"/>
                    <a:pt x="114" y="249"/>
                    <a:pt x="96" y="249"/>
                  </a:cubicBezTo>
                  <a:cubicBezTo>
                    <a:pt x="73" y="249"/>
                    <a:pt x="51" y="256"/>
                    <a:pt x="33" y="281"/>
                  </a:cubicBezTo>
                  <a:cubicBezTo>
                    <a:pt x="0" y="324"/>
                    <a:pt x="22" y="374"/>
                    <a:pt x="38" y="412"/>
                  </a:cubicBezTo>
                  <a:cubicBezTo>
                    <a:pt x="88" y="510"/>
                    <a:pt x="175" y="560"/>
                    <a:pt x="268" y="609"/>
                  </a:cubicBezTo>
                  <a:cubicBezTo>
                    <a:pt x="312" y="642"/>
                    <a:pt x="361" y="664"/>
                    <a:pt x="405" y="691"/>
                  </a:cubicBezTo>
                  <a:cubicBezTo>
                    <a:pt x="496" y="605"/>
                    <a:pt x="612" y="557"/>
                    <a:pt x="731" y="557"/>
                  </a:cubicBezTo>
                  <a:cubicBezTo>
                    <a:pt x="748" y="557"/>
                    <a:pt x="765" y="558"/>
                    <a:pt x="783" y="560"/>
                  </a:cubicBezTo>
                  <a:cubicBezTo>
                    <a:pt x="827" y="445"/>
                    <a:pt x="854" y="324"/>
                    <a:pt x="859" y="204"/>
                  </a:cubicBezTo>
                  <a:cubicBezTo>
                    <a:pt x="865" y="155"/>
                    <a:pt x="854" y="105"/>
                    <a:pt x="832" y="67"/>
                  </a:cubicBezTo>
                  <a:cubicBezTo>
                    <a:pt x="817" y="32"/>
                    <a:pt x="797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8"/>
            <p:cNvSpPr/>
            <p:nvPr/>
          </p:nvSpPr>
          <p:spPr>
            <a:xfrm>
              <a:off x="-4030143" y="3082277"/>
              <a:ext cx="122780" cy="206969"/>
            </a:xfrm>
            <a:custGeom>
              <a:avLst/>
              <a:gdLst/>
              <a:ahLst/>
              <a:cxnLst/>
              <a:rect l="l" t="t" r="r" b="b"/>
              <a:pathLst>
                <a:path w="614" h="1035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285"/>
                    <a:pt x="395" y="668"/>
                    <a:pt x="515" y="1035"/>
                  </a:cubicBezTo>
                  <a:cubicBezTo>
                    <a:pt x="614" y="821"/>
                    <a:pt x="252" y="9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8"/>
            <p:cNvSpPr/>
            <p:nvPr/>
          </p:nvSpPr>
          <p:spPr>
            <a:xfrm>
              <a:off x="-4126526" y="3099674"/>
              <a:ext cx="53991" cy="221367"/>
            </a:xfrm>
            <a:custGeom>
              <a:avLst/>
              <a:gdLst/>
              <a:ahLst/>
              <a:cxnLst/>
              <a:rect l="l" t="t" r="r" b="b"/>
              <a:pathLst>
                <a:path w="270" h="1107" extrusionOk="0">
                  <a:moveTo>
                    <a:pt x="72" y="1"/>
                  </a:moveTo>
                  <a:cubicBezTo>
                    <a:pt x="28" y="1"/>
                    <a:pt x="56" y="34"/>
                    <a:pt x="50" y="55"/>
                  </a:cubicBezTo>
                  <a:cubicBezTo>
                    <a:pt x="1" y="225"/>
                    <a:pt x="39" y="389"/>
                    <a:pt x="67" y="553"/>
                  </a:cubicBezTo>
                  <a:cubicBezTo>
                    <a:pt x="94" y="712"/>
                    <a:pt x="132" y="871"/>
                    <a:pt x="192" y="1024"/>
                  </a:cubicBezTo>
                  <a:cubicBezTo>
                    <a:pt x="203" y="1052"/>
                    <a:pt x="209" y="1084"/>
                    <a:pt x="253" y="1106"/>
                  </a:cubicBezTo>
                  <a:cubicBezTo>
                    <a:pt x="269" y="1046"/>
                    <a:pt x="264" y="980"/>
                    <a:pt x="236" y="920"/>
                  </a:cubicBezTo>
                  <a:cubicBezTo>
                    <a:pt x="121" y="647"/>
                    <a:pt x="99" y="362"/>
                    <a:pt x="94" y="66"/>
                  </a:cubicBezTo>
                  <a:cubicBezTo>
                    <a:pt x="94" y="44"/>
                    <a:pt x="116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8"/>
            <p:cNvSpPr/>
            <p:nvPr/>
          </p:nvSpPr>
          <p:spPr>
            <a:xfrm>
              <a:off x="-4058538" y="3123870"/>
              <a:ext cx="43993" cy="116183"/>
            </a:xfrm>
            <a:custGeom>
              <a:avLst/>
              <a:gdLst/>
              <a:ahLst/>
              <a:cxnLst/>
              <a:rect l="l" t="t" r="r" b="b"/>
              <a:pathLst>
                <a:path w="220" h="581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219"/>
                    <a:pt x="110" y="383"/>
                    <a:pt x="175" y="580"/>
                  </a:cubicBezTo>
                  <a:cubicBezTo>
                    <a:pt x="219" y="487"/>
                    <a:pt x="99" y="12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8"/>
            <p:cNvSpPr/>
            <p:nvPr/>
          </p:nvSpPr>
          <p:spPr>
            <a:xfrm>
              <a:off x="-4168119" y="3274445"/>
              <a:ext cx="493920" cy="969255"/>
            </a:xfrm>
            <a:custGeom>
              <a:avLst/>
              <a:gdLst/>
              <a:ahLst/>
              <a:cxnLst/>
              <a:rect l="l" t="t" r="r" b="b"/>
              <a:pathLst>
                <a:path w="2470" h="4847" extrusionOk="0">
                  <a:moveTo>
                    <a:pt x="1178" y="1250"/>
                  </a:moveTo>
                  <a:cubicBezTo>
                    <a:pt x="1180" y="1250"/>
                    <a:pt x="1183" y="1252"/>
                    <a:pt x="1186" y="1253"/>
                  </a:cubicBezTo>
                  <a:lnTo>
                    <a:pt x="1186" y="1253"/>
                  </a:lnTo>
                  <a:lnTo>
                    <a:pt x="1178" y="1250"/>
                  </a:lnTo>
                  <a:close/>
                  <a:moveTo>
                    <a:pt x="750" y="1"/>
                  </a:moveTo>
                  <a:cubicBezTo>
                    <a:pt x="727" y="1"/>
                    <a:pt x="711" y="24"/>
                    <a:pt x="696" y="74"/>
                  </a:cubicBezTo>
                  <a:cubicBezTo>
                    <a:pt x="658" y="203"/>
                    <a:pt x="748" y="764"/>
                    <a:pt x="714" y="764"/>
                  </a:cubicBezTo>
                  <a:cubicBezTo>
                    <a:pt x="713" y="764"/>
                    <a:pt x="713" y="764"/>
                    <a:pt x="712" y="763"/>
                  </a:cubicBezTo>
                  <a:cubicBezTo>
                    <a:pt x="700" y="758"/>
                    <a:pt x="679" y="756"/>
                    <a:pt x="652" y="756"/>
                  </a:cubicBezTo>
                  <a:cubicBezTo>
                    <a:pt x="468" y="756"/>
                    <a:pt x="1" y="857"/>
                    <a:pt x="39" y="862"/>
                  </a:cubicBezTo>
                  <a:cubicBezTo>
                    <a:pt x="209" y="900"/>
                    <a:pt x="313" y="1031"/>
                    <a:pt x="450" y="1119"/>
                  </a:cubicBezTo>
                  <a:cubicBezTo>
                    <a:pt x="592" y="1218"/>
                    <a:pt x="941" y="1266"/>
                    <a:pt x="1107" y="1266"/>
                  </a:cubicBezTo>
                  <a:cubicBezTo>
                    <a:pt x="1152" y="1266"/>
                    <a:pt x="1184" y="1263"/>
                    <a:pt x="1194" y="1256"/>
                  </a:cubicBezTo>
                  <a:lnTo>
                    <a:pt x="1216" y="1289"/>
                  </a:lnTo>
                  <a:cubicBezTo>
                    <a:pt x="1358" y="1721"/>
                    <a:pt x="1429" y="2170"/>
                    <a:pt x="1429" y="2624"/>
                  </a:cubicBezTo>
                  <a:cubicBezTo>
                    <a:pt x="1380" y="2570"/>
                    <a:pt x="1145" y="2121"/>
                    <a:pt x="948" y="2028"/>
                  </a:cubicBezTo>
                  <a:cubicBezTo>
                    <a:pt x="907" y="2008"/>
                    <a:pt x="870" y="1998"/>
                    <a:pt x="837" y="1998"/>
                  </a:cubicBezTo>
                  <a:cubicBezTo>
                    <a:pt x="769" y="1998"/>
                    <a:pt x="717" y="2041"/>
                    <a:pt x="680" y="2126"/>
                  </a:cubicBezTo>
                  <a:cubicBezTo>
                    <a:pt x="636" y="2290"/>
                    <a:pt x="767" y="2362"/>
                    <a:pt x="866" y="2438"/>
                  </a:cubicBezTo>
                  <a:cubicBezTo>
                    <a:pt x="970" y="2515"/>
                    <a:pt x="1079" y="2581"/>
                    <a:pt x="1194" y="2646"/>
                  </a:cubicBezTo>
                  <a:cubicBezTo>
                    <a:pt x="1238" y="2674"/>
                    <a:pt x="1276" y="2712"/>
                    <a:pt x="1309" y="2761"/>
                  </a:cubicBezTo>
                  <a:cubicBezTo>
                    <a:pt x="1397" y="2882"/>
                    <a:pt x="1424" y="3035"/>
                    <a:pt x="1380" y="3177"/>
                  </a:cubicBezTo>
                  <a:cubicBezTo>
                    <a:pt x="1342" y="3358"/>
                    <a:pt x="1314" y="3544"/>
                    <a:pt x="1282" y="3730"/>
                  </a:cubicBezTo>
                  <a:cubicBezTo>
                    <a:pt x="1232" y="3708"/>
                    <a:pt x="1232" y="3675"/>
                    <a:pt x="1227" y="3642"/>
                  </a:cubicBezTo>
                  <a:cubicBezTo>
                    <a:pt x="1167" y="3440"/>
                    <a:pt x="1068" y="3265"/>
                    <a:pt x="866" y="3166"/>
                  </a:cubicBezTo>
                  <a:cubicBezTo>
                    <a:pt x="850" y="3157"/>
                    <a:pt x="833" y="3154"/>
                    <a:pt x="817" y="3154"/>
                  </a:cubicBezTo>
                  <a:cubicBezTo>
                    <a:pt x="719" y="3154"/>
                    <a:pt x="615" y="3286"/>
                    <a:pt x="587" y="3314"/>
                  </a:cubicBezTo>
                  <a:cubicBezTo>
                    <a:pt x="537" y="3478"/>
                    <a:pt x="669" y="3549"/>
                    <a:pt x="767" y="3626"/>
                  </a:cubicBezTo>
                  <a:cubicBezTo>
                    <a:pt x="866" y="3703"/>
                    <a:pt x="1117" y="3850"/>
                    <a:pt x="1128" y="3856"/>
                  </a:cubicBezTo>
                  <a:cubicBezTo>
                    <a:pt x="1238" y="4053"/>
                    <a:pt x="1123" y="4239"/>
                    <a:pt x="1035" y="4431"/>
                  </a:cubicBezTo>
                  <a:cubicBezTo>
                    <a:pt x="970" y="4562"/>
                    <a:pt x="904" y="4693"/>
                    <a:pt x="827" y="4847"/>
                  </a:cubicBezTo>
                  <a:cubicBezTo>
                    <a:pt x="942" y="4792"/>
                    <a:pt x="975" y="4699"/>
                    <a:pt x="1024" y="4622"/>
                  </a:cubicBezTo>
                  <a:cubicBezTo>
                    <a:pt x="1205" y="4348"/>
                    <a:pt x="1331" y="4042"/>
                    <a:pt x="1391" y="3724"/>
                  </a:cubicBezTo>
                  <a:cubicBezTo>
                    <a:pt x="1435" y="3511"/>
                    <a:pt x="1561" y="3407"/>
                    <a:pt x="1752" y="3363"/>
                  </a:cubicBezTo>
                  <a:cubicBezTo>
                    <a:pt x="1900" y="3330"/>
                    <a:pt x="2053" y="3347"/>
                    <a:pt x="2190" y="3287"/>
                  </a:cubicBezTo>
                  <a:cubicBezTo>
                    <a:pt x="2305" y="3243"/>
                    <a:pt x="2415" y="3188"/>
                    <a:pt x="2442" y="3051"/>
                  </a:cubicBezTo>
                  <a:cubicBezTo>
                    <a:pt x="2469" y="2964"/>
                    <a:pt x="2426" y="2914"/>
                    <a:pt x="2360" y="2876"/>
                  </a:cubicBezTo>
                  <a:cubicBezTo>
                    <a:pt x="2292" y="2838"/>
                    <a:pt x="2218" y="2819"/>
                    <a:pt x="2144" y="2819"/>
                  </a:cubicBezTo>
                  <a:cubicBezTo>
                    <a:pt x="2070" y="2819"/>
                    <a:pt x="1996" y="2838"/>
                    <a:pt x="1928" y="2876"/>
                  </a:cubicBezTo>
                  <a:cubicBezTo>
                    <a:pt x="1791" y="2936"/>
                    <a:pt x="1665" y="3029"/>
                    <a:pt x="1561" y="3144"/>
                  </a:cubicBezTo>
                  <a:cubicBezTo>
                    <a:pt x="1555" y="3155"/>
                    <a:pt x="1539" y="3155"/>
                    <a:pt x="1517" y="3166"/>
                  </a:cubicBezTo>
                  <a:cubicBezTo>
                    <a:pt x="1528" y="3046"/>
                    <a:pt x="1544" y="2936"/>
                    <a:pt x="1550" y="2827"/>
                  </a:cubicBezTo>
                  <a:cubicBezTo>
                    <a:pt x="1566" y="2723"/>
                    <a:pt x="1566" y="2619"/>
                    <a:pt x="1561" y="2520"/>
                  </a:cubicBezTo>
                  <a:cubicBezTo>
                    <a:pt x="1555" y="2411"/>
                    <a:pt x="1572" y="2307"/>
                    <a:pt x="1605" y="2208"/>
                  </a:cubicBezTo>
                  <a:cubicBezTo>
                    <a:pt x="1725" y="1978"/>
                    <a:pt x="1922" y="1814"/>
                    <a:pt x="2097" y="1634"/>
                  </a:cubicBezTo>
                  <a:cubicBezTo>
                    <a:pt x="2201" y="1535"/>
                    <a:pt x="2256" y="1398"/>
                    <a:pt x="2245" y="1256"/>
                  </a:cubicBezTo>
                  <a:cubicBezTo>
                    <a:pt x="2245" y="1168"/>
                    <a:pt x="2196" y="1092"/>
                    <a:pt x="2114" y="1059"/>
                  </a:cubicBezTo>
                  <a:cubicBezTo>
                    <a:pt x="2081" y="1047"/>
                    <a:pt x="2048" y="1042"/>
                    <a:pt x="2015" y="1042"/>
                  </a:cubicBezTo>
                  <a:cubicBezTo>
                    <a:pt x="1909" y="1042"/>
                    <a:pt x="1805" y="1100"/>
                    <a:pt x="1747" y="1196"/>
                  </a:cubicBezTo>
                  <a:cubicBezTo>
                    <a:pt x="1621" y="1426"/>
                    <a:pt x="1594" y="1677"/>
                    <a:pt x="1572" y="1924"/>
                  </a:cubicBezTo>
                  <a:cubicBezTo>
                    <a:pt x="1572" y="1951"/>
                    <a:pt x="1572" y="1978"/>
                    <a:pt x="1539" y="2006"/>
                  </a:cubicBezTo>
                  <a:cubicBezTo>
                    <a:pt x="1490" y="1792"/>
                    <a:pt x="1293" y="1272"/>
                    <a:pt x="1293" y="1272"/>
                  </a:cubicBezTo>
                  <a:cubicBezTo>
                    <a:pt x="1304" y="1234"/>
                    <a:pt x="1331" y="1201"/>
                    <a:pt x="1369" y="1185"/>
                  </a:cubicBezTo>
                  <a:cubicBezTo>
                    <a:pt x="1468" y="1141"/>
                    <a:pt x="1780" y="780"/>
                    <a:pt x="1785" y="632"/>
                  </a:cubicBezTo>
                  <a:cubicBezTo>
                    <a:pt x="1813" y="484"/>
                    <a:pt x="1856" y="336"/>
                    <a:pt x="1922" y="199"/>
                  </a:cubicBezTo>
                  <a:cubicBezTo>
                    <a:pt x="1933" y="172"/>
                    <a:pt x="1966" y="134"/>
                    <a:pt x="1938" y="101"/>
                  </a:cubicBezTo>
                  <a:cubicBezTo>
                    <a:pt x="1938" y="100"/>
                    <a:pt x="1936" y="100"/>
                    <a:pt x="1934" y="100"/>
                  </a:cubicBezTo>
                  <a:cubicBezTo>
                    <a:pt x="1868" y="100"/>
                    <a:pt x="1190" y="509"/>
                    <a:pt x="1221" y="599"/>
                  </a:cubicBezTo>
                  <a:cubicBezTo>
                    <a:pt x="1161" y="577"/>
                    <a:pt x="931" y="139"/>
                    <a:pt x="822" y="41"/>
                  </a:cubicBezTo>
                  <a:cubicBezTo>
                    <a:pt x="791" y="15"/>
                    <a:pt x="768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8" name="Google Shape;3018;p8"/>
          <p:cNvSpPr/>
          <p:nvPr/>
        </p:nvSpPr>
        <p:spPr>
          <a:xfrm flipH="1">
            <a:off x="-2607725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9" name="Google Shape;3019;p8"/>
          <p:cNvSpPr/>
          <p:nvPr/>
        </p:nvSpPr>
        <p:spPr>
          <a:xfrm flipH="1">
            <a:off x="1151450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0" name="Google Shape;3020;p8"/>
          <p:cNvSpPr/>
          <p:nvPr/>
        </p:nvSpPr>
        <p:spPr>
          <a:xfrm flipH="1">
            <a:off x="6392200" y="4512425"/>
            <a:ext cx="5415985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21" name="Google Shape;3021;p8"/>
          <p:cNvGrpSpPr/>
          <p:nvPr/>
        </p:nvGrpSpPr>
        <p:grpSpPr>
          <a:xfrm rot="-5378001">
            <a:off x="8648217" y="-83516"/>
            <a:ext cx="1149775" cy="1149775"/>
            <a:chOff x="342480" y="-805874"/>
            <a:chExt cx="1149637" cy="1149637"/>
          </a:xfrm>
        </p:grpSpPr>
        <p:sp>
          <p:nvSpPr>
            <p:cNvPr id="3022" name="Google Shape;3022;p8"/>
            <p:cNvSpPr/>
            <p:nvPr/>
          </p:nvSpPr>
          <p:spPr>
            <a:xfrm rot="-2700000">
              <a:off x="415019" y="-541693"/>
              <a:ext cx="1004557" cy="621275"/>
            </a:xfrm>
            <a:custGeom>
              <a:avLst/>
              <a:gdLst/>
              <a:ahLst/>
              <a:cxnLst/>
              <a:rect l="l" t="t" r="r" b="b"/>
              <a:pathLst>
                <a:path w="11118" h="6876" extrusionOk="0">
                  <a:moveTo>
                    <a:pt x="5596" y="1"/>
                  </a:moveTo>
                  <a:cubicBezTo>
                    <a:pt x="5407" y="1"/>
                    <a:pt x="5240" y="116"/>
                    <a:pt x="5175" y="394"/>
                  </a:cubicBezTo>
                  <a:cubicBezTo>
                    <a:pt x="5031" y="1009"/>
                    <a:pt x="6197" y="1832"/>
                    <a:pt x="7309" y="2371"/>
                  </a:cubicBezTo>
                  <a:cubicBezTo>
                    <a:pt x="7198" y="2410"/>
                    <a:pt x="7086" y="2428"/>
                    <a:pt x="6972" y="2428"/>
                  </a:cubicBezTo>
                  <a:cubicBezTo>
                    <a:pt x="6143" y="2428"/>
                    <a:pt x="5251" y="1487"/>
                    <a:pt x="4781" y="1103"/>
                  </a:cubicBezTo>
                  <a:cubicBezTo>
                    <a:pt x="4612" y="965"/>
                    <a:pt x="4417" y="903"/>
                    <a:pt x="4241" y="903"/>
                  </a:cubicBezTo>
                  <a:cubicBezTo>
                    <a:pt x="3859" y="903"/>
                    <a:pt x="3565" y="1196"/>
                    <a:pt x="3826" y="1637"/>
                  </a:cubicBezTo>
                  <a:cubicBezTo>
                    <a:pt x="4208" y="2282"/>
                    <a:pt x="4959" y="2706"/>
                    <a:pt x="6206" y="3020"/>
                  </a:cubicBezTo>
                  <a:cubicBezTo>
                    <a:pt x="6127" y="3104"/>
                    <a:pt x="6011" y="3145"/>
                    <a:pt x="5857" y="3145"/>
                  </a:cubicBezTo>
                  <a:cubicBezTo>
                    <a:pt x="5608" y="3145"/>
                    <a:pt x="5261" y="3036"/>
                    <a:pt x="4815" y="2820"/>
                  </a:cubicBezTo>
                  <a:cubicBezTo>
                    <a:pt x="4203" y="2526"/>
                    <a:pt x="2990" y="1499"/>
                    <a:pt x="2460" y="1499"/>
                  </a:cubicBezTo>
                  <a:cubicBezTo>
                    <a:pt x="2303" y="1499"/>
                    <a:pt x="2206" y="1589"/>
                    <a:pt x="2202" y="1815"/>
                  </a:cubicBezTo>
                  <a:cubicBezTo>
                    <a:pt x="2185" y="2799"/>
                    <a:pt x="3351" y="3181"/>
                    <a:pt x="3653" y="3397"/>
                  </a:cubicBezTo>
                  <a:cubicBezTo>
                    <a:pt x="3886" y="3565"/>
                    <a:pt x="3882" y="3810"/>
                    <a:pt x="3641" y="3810"/>
                  </a:cubicBezTo>
                  <a:cubicBezTo>
                    <a:pt x="3571" y="3810"/>
                    <a:pt x="3482" y="3789"/>
                    <a:pt x="3373" y="3741"/>
                  </a:cubicBezTo>
                  <a:cubicBezTo>
                    <a:pt x="2982" y="3572"/>
                    <a:pt x="1813" y="2324"/>
                    <a:pt x="1257" y="2324"/>
                  </a:cubicBezTo>
                  <a:cubicBezTo>
                    <a:pt x="1113" y="2324"/>
                    <a:pt x="1010" y="2408"/>
                    <a:pt x="972" y="2617"/>
                  </a:cubicBezTo>
                  <a:cubicBezTo>
                    <a:pt x="790" y="3631"/>
                    <a:pt x="2579" y="4390"/>
                    <a:pt x="2579" y="4390"/>
                  </a:cubicBezTo>
                  <a:cubicBezTo>
                    <a:pt x="2579" y="4390"/>
                    <a:pt x="1804" y="4227"/>
                    <a:pt x="1120" y="4227"/>
                  </a:cubicBezTo>
                  <a:cubicBezTo>
                    <a:pt x="526" y="4227"/>
                    <a:pt x="1" y="4350"/>
                    <a:pt x="115" y="4810"/>
                  </a:cubicBezTo>
                  <a:cubicBezTo>
                    <a:pt x="213" y="5212"/>
                    <a:pt x="685" y="5331"/>
                    <a:pt x="1210" y="5331"/>
                  </a:cubicBezTo>
                  <a:cubicBezTo>
                    <a:pt x="1976" y="5331"/>
                    <a:pt x="2855" y="5077"/>
                    <a:pt x="2855" y="5077"/>
                  </a:cubicBezTo>
                  <a:cubicBezTo>
                    <a:pt x="2855" y="5077"/>
                    <a:pt x="3457" y="4945"/>
                    <a:pt x="3792" y="4903"/>
                  </a:cubicBezTo>
                  <a:lnTo>
                    <a:pt x="3792" y="4903"/>
                  </a:lnTo>
                  <a:cubicBezTo>
                    <a:pt x="3071" y="5297"/>
                    <a:pt x="2316" y="6260"/>
                    <a:pt x="2758" y="6633"/>
                  </a:cubicBezTo>
                  <a:cubicBezTo>
                    <a:pt x="2851" y="6713"/>
                    <a:pt x="2950" y="6747"/>
                    <a:pt x="3052" y="6747"/>
                  </a:cubicBezTo>
                  <a:cubicBezTo>
                    <a:pt x="3430" y="6747"/>
                    <a:pt x="3837" y="6275"/>
                    <a:pt x="4064" y="5934"/>
                  </a:cubicBezTo>
                  <a:cubicBezTo>
                    <a:pt x="4352" y="5501"/>
                    <a:pt x="5035" y="4899"/>
                    <a:pt x="5582" y="4755"/>
                  </a:cubicBezTo>
                  <a:lnTo>
                    <a:pt x="5582" y="4755"/>
                  </a:lnTo>
                  <a:cubicBezTo>
                    <a:pt x="4823" y="5412"/>
                    <a:pt x="4361" y="6370"/>
                    <a:pt x="4700" y="6710"/>
                  </a:cubicBezTo>
                  <a:cubicBezTo>
                    <a:pt x="4808" y="6817"/>
                    <a:pt x="4943" y="6875"/>
                    <a:pt x="5086" y="6875"/>
                  </a:cubicBezTo>
                  <a:cubicBezTo>
                    <a:pt x="5398" y="6875"/>
                    <a:pt x="5747" y="6598"/>
                    <a:pt x="5939" y="5938"/>
                  </a:cubicBezTo>
                  <a:cubicBezTo>
                    <a:pt x="6219" y="4971"/>
                    <a:pt x="7097" y="4131"/>
                    <a:pt x="7563" y="3906"/>
                  </a:cubicBezTo>
                  <a:lnTo>
                    <a:pt x="7563" y="3906"/>
                  </a:lnTo>
                  <a:cubicBezTo>
                    <a:pt x="6846" y="4627"/>
                    <a:pt x="6422" y="5968"/>
                    <a:pt x="6885" y="6281"/>
                  </a:cubicBezTo>
                  <a:cubicBezTo>
                    <a:pt x="6998" y="6358"/>
                    <a:pt x="7125" y="6395"/>
                    <a:pt x="7253" y="6395"/>
                  </a:cubicBezTo>
                  <a:cubicBezTo>
                    <a:pt x="7643" y="6395"/>
                    <a:pt x="8042" y="6048"/>
                    <a:pt x="8081" y="5399"/>
                  </a:cubicBezTo>
                  <a:cubicBezTo>
                    <a:pt x="8136" y="4534"/>
                    <a:pt x="8361" y="3749"/>
                    <a:pt x="8963" y="3304"/>
                  </a:cubicBezTo>
                  <a:lnTo>
                    <a:pt x="8963" y="3304"/>
                  </a:lnTo>
                  <a:cubicBezTo>
                    <a:pt x="8865" y="3444"/>
                    <a:pt x="8713" y="4114"/>
                    <a:pt x="8971" y="4661"/>
                  </a:cubicBezTo>
                  <a:cubicBezTo>
                    <a:pt x="9065" y="4862"/>
                    <a:pt x="9177" y="4946"/>
                    <a:pt x="9287" y="4946"/>
                  </a:cubicBezTo>
                  <a:cubicBezTo>
                    <a:pt x="9475" y="4946"/>
                    <a:pt x="9661" y="4700"/>
                    <a:pt x="9752" y="4369"/>
                  </a:cubicBezTo>
                  <a:cubicBezTo>
                    <a:pt x="9892" y="3843"/>
                    <a:pt x="9680" y="3266"/>
                    <a:pt x="10078" y="2854"/>
                  </a:cubicBezTo>
                  <a:lnTo>
                    <a:pt x="10078" y="2854"/>
                  </a:lnTo>
                  <a:cubicBezTo>
                    <a:pt x="9956" y="3144"/>
                    <a:pt x="10156" y="3517"/>
                    <a:pt x="10460" y="3517"/>
                  </a:cubicBezTo>
                  <a:cubicBezTo>
                    <a:pt x="10534" y="3517"/>
                    <a:pt x="10615" y="3495"/>
                    <a:pt x="10698" y="3444"/>
                  </a:cubicBezTo>
                  <a:cubicBezTo>
                    <a:pt x="11117" y="3181"/>
                    <a:pt x="10888" y="1701"/>
                    <a:pt x="10948" y="874"/>
                  </a:cubicBezTo>
                  <a:lnTo>
                    <a:pt x="10948" y="874"/>
                  </a:lnTo>
                  <a:cubicBezTo>
                    <a:pt x="10894" y="898"/>
                    <a:pt x="10830" y="908"/>
                    <a:pt x="10759" y="908"/>
                  </a:cubicBezTo>
                  <a:cubicBezTo>
                    <a:pt x="10290" y="908"/>
                    <a:pt x="9499" y="452"/>
                    <a:pt x="9110" y="452"/>
                  </a:cubicBezTo>
                  <a:cubicBezTo>
                    <a:pt x="9019" y="452"/>
                    <a:pt x="8950" y="477"/>
                    <a:pt x="8912" y="539"/>
                  </a:cubicBezTo>
                  <a:cubicBezTo>
                    <a:pt x="8687" y="903"/>
                    <a:pt x="8933" y="1022"/>
                    <a:pt x="9582" y="1370"/>
                  </a:cubicBezTo>
                  <a:cubicBezTo>
                    <a:pt x="9530" y="1393"/>
                    <a:pt x="9471" y="1403"/>
                    <a:pt x="9407" y="1403"/>
                  </a:cubicBezTo>
                  <a:cubicBezTo>
                    <a:pt x="9080" y="1403"/>
                    <a:pt x="8630" y="1131"/>
                    <a:pt x="8403" y="886"/>
                  </a:cubicBezTo>
                  <a:cubicBezTo>
                    <a:pt x="8198" y="666"/>
                    <a:pt x="7743" y="301"/>
                    <a:pt x="7478" y="301"/>
                  </a:cubicBezTo>
                  <a:cubicBezTo>
                    <a:pt x="7385" y="301"/>
                    <a:pt x="7316" y="344"/>
                    <a:pt x="7287" y="454"/>
                  </a:cubicBezTo>
                  <a:cubicBezTo>
                    <a:pt x="7177" y="878"/>
                    <a:pt x="7733" y="1438"/>
                    <a:pt x="8721" y="1955"/>
                  </a:cubicBezTo>
                  <a:cubicBezTo>
                    <a:pt x="8610" y="1984"/>
                    <a:pt x="8500" y="1998"/>
                    <a:pt x="8392" y="1998"/>
                  </a:cubicBezTo>
                  <a:cubicBezTo>
                    <a:pt x="7380" y="1998"/>
                    <a:pt x="6517" y="830"/>
                    <a:pt x="6253" y="420"/>
                  </a:cubicBezTo>
                  <a:cubicBezTo>
                    <a:pt x="6090" y="169"/>
                    <a:pt x="5826" y="1"/>
                    <a:pt x="5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8"/>
            <p:cNvSpPr/>
            <p:nvPr/>
          </p:nvSpPr>
          <p:spPr>
            <a:xfrm rot="-2700000">
              <a:off x="501754" y="-517750"/>
              <a:ext cx="855111" cy="382740"/>
            </a:xfrm>
            <a:custGeom>
              <a:avLst/>
              <a:gdLst/>
              <a:ahLst/>
              <a:cxnLst/>
              <a:rect l="l" t="t" r="r" b="b"/>
              <a:pathLst>
                <a:path w="9464" h="4236" extrusionOk="0">
                  <a:moveTo>
                    <a:pt x="9421" y="0"/>
                  </a:moveTo>
                  <a:cubicBezTo>
                    <a:pt x="9412" y="0"/>
                    <a:pt x="9402" y="4"/>
                    <a:pt x="9395" y="11"/>
                  </a:cubicBezTo>
                  <a:cubicBezTo>
                    <a:pt x="9387" y="19"/>
                    <a:pt x="8377" y="931"/>
                    <a:pt x="6727" y="1898"/>
                  </a:cubicBezTo>
                  <a:cubicBezTo>
                    <a:pt x="5201" y="2789"/>
                    <a:pt x="2804" y="3904"/>
                    <a:pt x="34" y="4163"/>
                  </a:cubicBezTo>
                  <a:cubicBezTo>
                    <a:pt x="17" y="4163"/>
                    <a:pt x="1" y="4184"/>
                    <a:pt x="5" y="4205"/>
                  </a:cubicBezTo>
                  <a:cubicBezTo>
                    <a:pt x="5" y="4220"/>
                    <a:pt x="18" y="4236"/>
                    <a:pt x="36" y="4236"/>
                  </a:cubicBezTo>
                  <a:cubicBezTo>
                    <a:pt x="39" y="4236"/>
                    <a:pt x="41" y="4235"/>
                    <a:pt x="43" y="4235"/>
                  </a:cubicBezTo>
                  <a:cubicBezTo>
                    <a:pt x="2825" y="3976"/>
                    <a:pt x="5230" y="2857"/>
                    <a:pt x="6761" y="1962"/>
                  </a:cubicBezTo>
                  <a:cubicBezTo>
                    <a:pt x="8420" y="995"/>
                    <a:pt x="9438" y="74"/>
                    <a:pt x="9446" y="61"/>
                  </a:cubicBezTo>
                  <a:cubicBezTo>
                    <a:pt x="9463" y="49"/>
                    <a:pt x="9463" y="23"/>
                    <a:pt x="9446" y="11"/>
                  </a:cubicBezTo>
                  <a:lnTo>
                    <a:pt x="9442" y="6"/>
                  </a:lnTo>
                  <a:cubicBezTo>
                    <a:pt x="9436" y="2"/>
                    <a:pt x="9429" y="0"/>
                    <a:pt x="9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8"/>
            <p:cNvSpPr/>
            <p:nvPr/>
          </p:nvSpPr>
          <p:spPr>
            <a:xfrm rot="-2700000">
              <a:off x="832576" y="-146942"/>
              <a:ext cx="223175" cy="214410"/>
            </a:xfrm>
            <a:custGeom>
              <a:avLst/>
              <a:gdLst/>
              <a:ahLst/>
              <a:cxnLst/>
              <a:rect l="l" t="t" r="r" b="b"/>
              <a:pathLst>
                <a:path w="2470" h="2373" extrusionOk="0">
                  <a:moveTo>
                    <a:pt x="2429" y="0"/>
                  </a:moveTo>
                  <a:cubicBezTo>
                    <a:pt x="2422" y="0"/>
                    <a:pt x="2416" y="2"/>
                    <a:pt x="2410" y="7"/>
                  </a:cubicBezTo>
                  <a:cubicBezTo>
                    <a:pt x="1434" y="537"/>
                    <a:pt x="30" y="2293"/>
                    <a:pt x="13" y="2310"/>
                  </a:cubicBezTo>
                  <a:cubicBezTo>
                    <a:pt x="1" y="2327"/>
                    <a:pt x="5" y="2348"/>
                    <a:pt x="22" y="2365"/>
                  </a:cubicBezTo>
                  <a:cubicBezTo>
                    <a:pt x="27" y="2370"/>
                    <a:pt x="34" y="2372"/>
                    <a:pt x="41" y="2372"/>
                  </a:cubicBezTo>
                  <a:cubicBezTo>
                    <a:pt x="53" y="2372"/>
                    <a:pt x="65" y="2367"/>
                    <a:pt x="73" y="2356"/>
                  </a:cubicBezTo>
                  <a:cubicBezTo>
                    <a:pt x="85" y="2339"/>
                    <a:pt x="1481" y="596"/>
                    <a:pt x="2444" y="70"/>
                  </a:cubicBezTo>
                  <a:cubicBezTo>
                    <a:pt x="2465" y="62"/>
                    <a:pt x="2469" y="36"/>
                    <a:pt x="2456" y="19"/>
                  </a:cubicBezTo>
                  <a:cubicBezTo>
                    <a:pt x="2456" y="15"/>
                    <a:pt x="2452" y="11"/>
                    <a:pt x="2448" y="7"/>
                  </a:cubicBezTo>
                  <a:cubicBezTo>
                    <a:pt x="2441" y="2"/>
                    <a:pt x="2435" y="0"/>
                    <a:pt x="2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8"/>
            <p:cNvSpPr/>
            <p:nvPr/>
          </p:nvSpPr>
          <p:spPr>
            <a:xfrm rot="-2700000">
              <a:off x="629978" y="-98299"/>
              <a:ext cx="231487" cy="148813"/>
            </a:xfrm>
            <a:custGeom>
              <a:avLst/>
              <a:gdLst/>
              <a:ahLst/>
              <a:cxnLst/>
              <a:rect l="l" t="t" r="r" b="b"/>
              <a:pathLst>
                <a:path w="2562" h="1647" extrusionOk="0">
                  <a:moveTo>
                    <a:pt x="51" y="0"/>
                  </a:moveTo>
                  <a:cubicBezTo>
                    <a:pt x="24" y="0"/>
                    <a:pt x="0" y="33"/>
                    <a:pt x="23" y="59"/>
                  </a:cubicBezTo>
                  <a:cubicBezTo>
                    <a:pt x="935" y="1153"/>
                    <a:pt x="2487" y="1641"/>
                    <a:pt x="2500" y="1645"/>
                  </a:cubicBezTo>
                  <a:cubicBezTo>
                    <a:pt x="2503" y="1646"/>
                    <a:pt x="2506" y="1646"/>
                    <a:pt x="2509" y="1646"/>
                  </a:cubicBezTo>
                  <a:cubicBezTo>
                    <a:pt x="2542" y="1646"/>
                    <a:pt x="2561" y="1605"/>
                    <a:pt x="2538" y="1582"/>
                  </a:cubicBezTo>
                  <a:cubicBezTo>
                    <a:pt x="2534" y="1577"/>
                    <a:pt x="2529" y="1573"/>
                    <a:pt x="2525" y="1573"/>
                  </a:cubicBezTo>
                  <a:cubicBezTo>
                    <a:pt x="2508" y="1569"/>
                    <a:pt x="981" y="1090"/>
                    <a:pt x="78" y="12"/>
                  </a:cubicBezTo>
                  <a:cubicBezTo>
                    <a:pt x="70" y="4"/>
                    <a:pt x="60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8"/>
            <p:cNvSpPr/>
            <p:nvPr/>
          </p:nvSpPr>
          <p:spPr>
            <a:xfrm rot="-2700000">
              <a:off x="936443" y="-338606"/>
              <a:ext cx="217844" cy="298349"/>
            </a:xfrm>
            <a:custGeom>
              <a:avLst/>
              <a:gdLst/>
              <a:ahLst/>
              <a:cxnLst/>
              <a:rect l="l" t="t" r="r" b="b"/>
              <a:pathLst>
                <a:path w="2411" h="3302" extrusionOk="0">
                  <a:moveTo>
                    <a:pt x="2368" y="0"/>
                  </a:moveTo>
                  <a:cubicBezTo>
                    <a:pt x="2360" y="0"/>
                    <a:pt x="2353" y="2"/>
                    <a:pt x="2347" y="7"/>
                  </a:cubicBezTo>
                  <a:cubicBezTo>
                    <a:pt x="883" y="961"/>
                    <a:pt x="18" y="3230"/>
                    <a:pt x="9" y="3251"/>
                  </a:cubicBezTo>
                  <a:cubicBezTo>
                    <a:pt x="1" y="3272"/>
                    <a:pt x="14" y="3294"/>
                    <a:pt x="31" y="3298"/>
                  </a:cubicBezTo>
                  <a:cubicBezTo>
                    <a:pt x="36" y="3300"/>
                    <a:pt x="42" y="3301"/>
                    <a:pt x="47" y="3301"/>
                  </a:cubicBezTo>
                  <a:cubicBezTo>
                    <a:pt x="62" y="3301"/>
                    <a:pt x="74" y="3292"/>
                    <a:pt x="77" y="3277"/>
                  </a:cubicBezTo>
                  <a:cubicBezTo>
                    <a:pt x="86" y="3255"/>
                    <a:pt x="947" y="1012"/>
                    <a:pt x="2385" y="70"/>
                  </a:cubicBezTo>
                  <a:cubicBezTo>
                    <a:pt x="2402" y="57"/>
                    <a:pt x="2410" y="32"/>
                    <a:pt x="2397" y="15"/>
                  </a:cubicBezTo>
                  <a:cubicBezTo>
                    <a:pt x="2393" y="11"/>
                    <a:pt x="2389" y="11"/>
                    <a:pt x="2389" y="7"/>
                  </a:cubicBezTo>
                  <a:cubicBezTo>
                    <a:pt x="2383" y="2"/>
                    <a:pt x="2375" y="0"/>
                    <a:pt x="2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8"/>
            <p:cNvSpPr/>
            <p:nvPr/>
          </p:nvSpPr>
          <p:spPr>
            <a:xfrm rot="-2700000">
              <a:off x="700303" y="-409356"/>
              <a:ext cx="343075" cy="130110"/>
            </a:xfrm>
            <a:custGeom>
              <a:avLst/>
              <a:gdLst/>
              <a:ahLst/>
              <a:cxnLst/>
              <a:rect l="l" t="t" r="r" b="b"/>
              <a:pathLst>
                <a:path w="3797" h="1440" extrusionOk="0">
                  <a:moveTo>
                    <a:pt x="45" y="1"/>
                  </a:moveTo>
                  <a:cubicBezTo>
                    <a:pt x="33" y="1"/>
                    <a:pt x="21" y="7"/>
                    <a:pt x="13" y="17"/>
                  </a:cubicBezTo>
                  <a:cubicBezTo>
                    <a:pt x="0" y="34"/>
                    <a:pt x="4" y="55"/>
                    <a:pt x="21" y="68"/>
                  </a:cubicBezTo>
                  <a:cubicBezTo>
                    <a:pt x="1566" y="1284"/>
                    <a:pt x="2875" y="1439"/>
                    <a:pt x="3450" y="1439"/>
                  </a:cubicBezTo>
                  <a:cubicBezTo>
                    <a:pt x="3647" y="1439"/>
                    <a:pt x="3758" y="1421"/>
                    <a:pt x="3762" y="1421"/>
                  </a:cubicBezTo>
                  <a:cubicBezTo>
                    <a:pt x="3784" y="1417"/>
                    <a:pt x="3796" y="1395"/>
                    <a:pt x="3792" y="1378"/>
                  </a:cubicBezTo>
                  <a:cubicBezTo>
                    <a:pt x="3792" y="1370"/>
                    <a:pt x="3784" y="1361"/>
                    <a:pt x="3779" y="1357"/>
                  </a:cubicBezTo>
                  <a:cubicBezTo>
                    <a:pt x="3771" y="1349"/>
                    <a:pt x="3758" y="1344"/>
                    <a:pt x="3750" y="1344"/>
                  </a:cubicBezTo>
                  <a:cubicBezTo>
                    <a:pt x="3745" y="1346"/>
                    <a:pt x="3634" y="1365"/>
                    <a:pt x="3436" y="1365"/>
                  </a:cubicBezTo>
                  <a:cubicBezTo>
                    <a:pt x="2868" y="1365"/>
                    <a:pt x="1587" y="1207"/>
                    <a:pt x="68" y="8"/>
                  </a:cubicBezTo>
                  <a:cubicBezTo>
                    <a:pt x="61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8"/>
            <p:cNvSpPr/>
            <p:nvPr/>
          </p:nvSpPr>
          <p:spPr>
            <a:xfrm rot="-2700000">
              <a:off x="643551" y="-269300"/>
              <a:ext cx="300879" cy="183057"/>
            </a:xfrm>
            <a:custGeom>
              <a:avLst/>
              <a:gdLst/>
              <a:ahLst/>
              <a:cxnLst/>
              <a:rect l="l" t="t" r="r" b="b"/>
              <a:pathLst>
                <a:path w="3330" h="2026" extrusionOk="0">
                  <a:moveTo>
                    <a:pt x="56" y="0"/>
                  </a:moveTo>
                  <a:cubicBezTo>
                    <a:pt x="29" y="0"/>
                    <a:pt x="1" y="35"/>
                    <a:pt x="25" y="65"/>
                  </a:cubicBezTo>
                  <a:cubicBezTo>
                    <a:pt x="1336" y="1826"/>
                    <a:pt x="3270" y="2025"/>
                    <a:pt x="3287" y="2025"/>
                  </a:cubicBezTo>
                  <a:cubicBezTo>
                    <a:pt x="3289" y="2025"/>
                    <a:pt x="3291" y="2026"/>
                    <a:pt x="3293" y="2026"/>
                  </a:cubicBezTo>
                  <a:cubicBezTo>
                    <a:pt x="3311" y="2026"/>
                    <a:pt x="3325" y="2010"/>
                    <a:pt x="3329" y="1991"/>
                  </a:cubicBezTo>
                  <a:cubicBezTo>
                    <a:pt x="3329" y="1978"/>
                    <a:pt x="3325" y="1970"/>
                    <a:pt x="3316" y="1961"/>
                  </a:cubicBezTo>
                  <a:cubicBezTo>
                    <a:pt x="3308" y="1957"/>
                    <a:pt x="3304" y="1953"/>
                    <a:pt x="3295" y="1949"/>
                  </a:cubicBezTo>
                  <a:cubicBezTo>
                    <a:pt x="3274" y="1949"/>
                    <a:pt x="1374" y="1754"/>
                    <a:pt x="84" y="19"/>
                  </a:cubicBezTo>
                  <a:cubicBezTo>
                    <a:pt x="77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8"/>
            <p:cNvSpPr/>
            <p:nvPr/>
          </p:nvSpPr>
          <p:spPr>
            <a:xfrm rot="-2700000">
              <a:off x="1040289" y="-513089"/>
              <a:ext cx="150711" cy="314703"/>
            </a:xfrm>
            <a:custGeom>
              <a:avLst/>
              <a:gdLst/>
              <a:ahLst/>
              <a:cxnLst/>
              <a:rect l="l" t="t" r="r" b="b"/>
              <a:pathLst>
                <a:path w="1668" h="3483" extrusionOk="0">
                  <a:moveTo>
                    <a:pt x="1626" y="0"/>
                  </a:moveTo>
                  <a:cubicBezTo>
                    <a:pt x="1615" y="0"/>
                    <a:pt x="1606" y="5"/>
                    <a:pt x="1600" y="13"/>
                  </a:cubicBezTo>
                  <a:cubicBezTo>
                    <a:pt x="145" y="1481"/>
                    <a:pt x="1" y="3423"/>
                    <a:pt x="1" y="3444"/>
                  </a:cubicBezTo>
                  <a:cubicBezTo>
                    <a:pt x="1" y="3466"/>
                    <a:pt x="13" y="3482"/>
                    <a:pt x="34" y="3482"/>
                  </a:cubicBezTo>
                  <a:cubicBezTo>
                    <a:pt x="56" y="3482"/>
                    <a:pt x="73" y="3470"/>
                    <a:pt x="73" y="3449"/>
                  </a:cubicBezTo>
                  <a:cubicBezTo>
                    <a:pt x="77" y="3427"/>
                    <a:pt x="217" y="1514"/>
                    <a:pt x="1655" y="64"/>
                  </a:cubicBezTo>
                  <a:cubicBezTo>
                    <a:pt x="1667" y="51"/>
                    <a:pt x="1667" y="26"/>
                    <a:pt x="1655" y="13"/>
                  </a:cubicBezTo>
                  <a:cubicBezTo>
                    <a:pt x="1646" y="5"/>
                    <a:pt x="1636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8"/>
            <p:cNvSpPr/>
            <p:nvPr/>
          </p:nvSpPr>
          <p:spPr>
            <a:xfrm rot="-2700000">
              <a:off x="1091355" y="-635290"/>
              <a:ext cx="88637" cy="245854"/>
            </a:xfrm>
            <a:custGeom>
              <a:avLst/>
              <a:gdLst/>
              <a:ahLst/>
              <a:cxnLst/>
              <a:rect l="l" t="t" r="r" b="b"/>
              <a:pathLst>
                <a:path w="981" h="2721" extrusionOk="0">
                  <a:moveTo>
                    <a:pt x="938" y="1"/>
                  </a:moveTo>
                  <a:cubicBezTo>
                    <a:pt x="929" y="1"/>
                    <a:pt x="920" y="5"/>
                    <a:pt x="913" y="14"/>
                  </a:cubicBezTo>
                  <a:cubicBezTo>
                    <a:pt x="1" y="998"/>
                    <a:pt x="306" y="2669"/>
                    <a:pt x="310" y="2686"/>
                  </a:cubicBezTo>
                  <a:cubicBezTo>
                    <a:pt x="312" y="2710"/>
                    <a:pt x="328" y="2720"/>
                    <a:pt x="345" y="2720"/>
                  </a:cubicBezTo>
                  <a:cubicBezTo>
                    <a:pt x="367" y="2720"/>
                    <a:pt x="390" y="2702"/>
                    <a:pt x="383" y="2673"/>
                  </a:cubicBezTo>
                  <a:cubicBezTo>
                    <a:pt x="378" y="2656"/>
                    <a:pt x="81" y="1023"/>
                    <a:pt x="964" y="61"/>
                  </a:cubicBezTo>
                  <a:cubicBezTo>
                    <a:pt x="981" y="48"/>
                    <a:pt x="976" y="22"/>
                    <a:pt x="964" y="10"/>
                  </a:cubicBezTo>
                  <a:cubicBezTo>
                    <a:pt x="956" y="4"/>
                    <a:pt x="947" y="1"/>
                    <a:pt x="9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8"/>
            <p:cNvSpPr/>
            <p:nvPr/>
          </p:nvSpPr>
          <p:spPr>
            <a:xfrm rot="-2700000">
              <a:off x="1114273" y="-708942"/>
              <a:ext cx="45358" cy="178359"/>
            </a:xfrm>
            <a:custGeom>
              <a:avLst/>
              <a:gdLst/>
              <a:ahLst/>
              <a:cxnLst/>
              <a:rect l="l" t="t" r="r" b="b"/>
              <a:pathLst>
                <a:path w="502" h="1974" extrusionOk="0">
                  <a:moveTo>
                    <a:pt x="459" y="0"/>
                  </a:moveTo>
                  <a:cubicBezTo>
                    <a:pt x="447" y="0"/>
                    <a:pt x="435" y="7"/>
                    <a:pt x="429" y="21"/>
                  </a:cubicBezTo>
                  <a:cubicBezTo>
                    <a:pt x="1" y="831"/>
                    <a:pt x="344" y="1900"/>
                    <a:pt x="361" y="1947"/>
                  </a:cubicBezTo>
                  <a:cubicBezTo>
                    <a:pt x="366" y="1965"/>
                    <a:pt x="380" y="1973"/>
                    <a:pt x="395" y="1973"/>
                  </a:cubicBezTo>
                  <a:cubicBezTo>
                    <a:pt x="417" y="1973"/>
                    <a:pt x="440" y="1954"/>
                    <a:pt x="429" y="1926"/>
                  </a:cubicBezTo>
                  <a:cubicBezTo>
                    <a:pt x="425" y="1913"/>
                    <a:pt x="81" y="836"/>
                    <a:pt x="493" y="55"/>
                  </a:cubicBezTo>
                  <a:cubicBezTo>
                    <a:pt x="501" y="38"/>
                    <a:pt x="497" y="21"/>
                    <a:pt x="484" y="9"/>
                  </a:cubicBezTo>
                  <a:lnTo>
                    <a:pt x="476" y="4"/>
                  </a:lnTo>
                  <a:cubicBezTo>
                    <a:pt x="470" y="2"/>
                    <a:pt x="465" y="0"/>
                    <a:pt x="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8"/>
            <p:cNvSpPr/>
            <p:nvPr/>
          </p:nvSpPr>
          <p:spPr>
            <a:xfrm rot="-2700000">
              <a:off x="768255" y="-527987"/>
              <a:ext cx="259497" cy="174745"/>
            </a:xfrm>
            <a:custGeom>
              <a:avLst/>
              <a:gdLst/>
              <a:ahLst/>
              <a:cxnLst/>
              <a:rect l="l" t="t" r="r" b="b"/>
              <a:pathLst>
                <a:path w="2872" h="1934" extrusionOk="0">
                  <a:moveTo>
                    <a:pt x="51" y="1"/>
                  </a:moveTo>
                  <a:cubicBezTo>
                    <a:pt x="24" y="1"/>
                    <a:pt x="0" y="31"/>
                    <a:pt x="17" y="58"/>
                  </a:cubicBezTo>
                  <a:cubicBezTo>
                    <a:pt x="1527" y="1750"/>
                    <a:pt x="2816" y="1933"/>
                    <a:pt x="2829" y="1933"/>
                  </a:cubicBezTo>
                  <a:cubicBezTo>
                    <a:pt x="2831" y="1933"/>
                    <a:pt x="2834" y="1933"/>
                    <a:pt x="2836" y="1933"/>
                  </a:cubicBezTo>
                  <a:cubicBezTo>
                    <a:pt x="2851" y="1933"/>
                    <a:pt x="2867" y="1921"/>
                    <a:pt x="2867" y="1903"/>
                  </a:cubicBezTo>
                  <a:cubicBezTo>
                    <a:pt x="2872" y="1890"/>
                    <a:pt x="2867" y="1877"/>
                    <a:pt x="2855" y="1869"/>
                  </a:cubicBezTo>
                  <a:cubicBezTo>
                    <a:pt x="2850" y="1865"/>
                    <a:pt x="2842" y="1865"/>
                    <a:pt x="2838" y="1865"/>
                  </a:cubicBezTo>
                  <a:cubicBezTo>
                    <a:pt x="2825" y="1860"/>
                    <a:pt x="1561" y="1678"/>
                    <a:pt x="72" y="7"/>
                  </a:cubicBezTo>
                  <a:cubicBezTo>
                    <a:pt x="65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8"/>
            <p:cNvSpPr/>
            <p:nvPr/>
          </p:nvSpPr>
          <p:spPr>
            <a:xfrm rot="-2700000">
              <a:off x="884823" y="-613589"/>
              <a:ext cx="175287" cy="116647"/>
            </a:xfrm>
            <a:custGeom>
              <a:avLst/>
              <a:gdLst/>
              <a:ahLst/>
              <a:cxnLst/>
              <a:rect l="l" t="t" r="r" b="b"/>
              <a:pathLst>
                <a:path w="1940" h="1291" extrusionOk="0">
                  <a:moveTo>
                    <a:pt x="43" y="0"/>
                  </a:moveTo>
                  <a:cubicBezTo>
                    <a:pt x="34" y="0"/>
                    <a:pt x="24" y="4"/>
                    <a:pt x="18" y="13"/>
                  </a:cubicBezTo>
                  <a:cubicBezTo>
                    <a:pt x="1" y="25"/>
                    <a:pt x="1" y="51"/>
                    <a:pt x="18" y="64"/>
                  </a:cubicBezTo>
                  <a:cubicBezTo>
                    <a:pt x="815" y="920"/>
                    <a:pt x="1880" y="1285"/>
                    <a:pt x="1888" y="1289"/>
                  </a:cubicBezTo>
                  <a:cubicBezTo>
                    <a:pt x="1892" y="1290"/>
                    <a:pt x="1895" y="1290"/>
                    <a:pt x="1899" y="1290"/>
                  </a:cubicBezTo>
                  <a:cubicBezTo>
                    <a:pt x="1916" y="1290"/>
                    <a:pt x="1931" y="1282"/>
                    <a:pt x="1935" y="1264"/>
                  </a:cubicBezTo>
                  <a:cubicBezTo>
                    <a:pt x="1939" y="1251"/>
                    <a:pt x="1935" y="1234"/>
                    <a:pt x="1927" y="1226"/>
                  </a:cubicBezTo>
                  <a:cubicBezTo>
                    <a:pt x="1922" y="1222"/>
                    <a:pt x="1918" y="1217"/>
                    <a:pt x="1914" y="1217"/>
                  </a:cubicBezTo>
                  <a:cubicBezTo>
                    <a:pt x="1901" y="1213"/>
                    <a:pt x="853" y="857"/>
                    <a:pt x="69" y="13"/>
                  </a:cubicBezTo>
                  <a:cubicBezTo>
                    <a:pt x="62" y="4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8"/>
            <p:cNvSpPr/>
            <p:nvPr/>
          </p:nvSpPr>
          <p:spPr>
            <a:xfrm rot="-2700000">
              <a:off x="976930" y="-675291"/>
              <a:ext cx="112401" cy="52405"/>
            </a:xfrm>
            <a:custGeom>
              <a:avLst/>
              <a:gdLst/>
              <a:ahLst/>
              <a:cxnLst/>
              <a:rect l="l" t="t" r="r" b="b"/>
              <a:pathLst>
                <a:path w="1244" h="580" extrusionOk="0">
                  <a:moveTo>
                    <a:pt x="41" y="1"/>
                  </a:moveTo>
                  <a:cubicBezTo>
                    <a:pt x="31" y="1"/>
                    <a:pt x="20" y="5"/>
                    <a:pt x="13" y="14"/>
                  </a:cubicBezTo>
                  <a:cubicBezTo>
                    <a:pt x="1" y="31"/>
                    <a:pt x="1" y="57"/>
                    <a:pt x="17" y="69"/>
                  </a:cubicBezTo>
                  <a:cubicBezTo>
                    <a:pt x="463" y="421"/>
                    <a:pt x="1167" y="574"/>
                    <a:pt x="1197" y="578"/>
                  </a:cubicBezTo>
                  <a:cubicBezTo>
                    <a:pt x="1199" y="579"/>
                    <a:pt x="1202" y="579"/>
                    <a:pt x="1205" y="579"/>
                  </a:cubicBezTo>
                  <a:cubicBezTo>
                    <a:pt x="1223" y="579"/>
                    <a:pt x="1240" y="567"/>
                    <a:pt x="1243" y="549"/>
                  </a:cubicBezTo>
                  <a:cubicBezTo>
                    <a:pt x="1243" y="536"/>
                    <a:pt x="1239" y="523"/>
                    <a:pt x="1231" y="515"/>
                  </a:cubicBezTo>
                  <a:cubicBezTo>
                    <a:pt x="1226" y="511"/>
                    <a:pt x="1222" y="506"/>
                    <a:pt x="1214" y="506"/>
                  </a:cubicBezTo>
                  <a:cubicBezTo>
                    <a:pt x="1209" y="502"/>
                    <a:pt x="497" y="349"/>
                    <a:pt x="64" y="10"/>
                  </a:cubicBezTo>
                  <a:cubicBezTo>
                    <a:pt x="58" y="4"/>
                    <a:pt x="50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5" name="Google Shape;3035;p8"/>
          <p:cNvGrpSpPr/>
          <p:nvPr/>
        </p:nvGrpSpPr>
        <p:grpSpPr>
          <a:xfrm rot="-2912470" flipH="1">
            <a:off x="8044466" y="534722"/>
            <a:ext cx="1126940" cy="958958"/>
            <a:chOff x="1978145" y="-996458"/>
            <a:chExt cx="962247" cy="818814"/>
          </a:xfrm>
        </p:grpSpPr>
        <p:sp>
          <p:nvSpPr>
            <p:cNvPr id="3036" name="Google Shape;3036;p8"/>
            <p:cNvSpPr/>
            <p:nvPr/>
          </p:nvSpPr>
          <p:spPr>
            <a:xfrm rot="-2700000">
              <a:off x="2212355" y="-990843"/>
              <a:ext cx="350393" cy="807585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8"/>
            <p:cNvSpPr/>
            <p:nvPr/>
          </p:nvSpPr>
          <p:spPr>
            <a:xfrm rot="-2700000">
              <a:off x="2793365" y="-486310"/>
              <a:ext cx="120081" cy="125954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8"/>
            <p:cNvSpPr/>
            <p:nvPr/>
          </p:nvSpPr>
          <p:spPr>
            <a:xfrm rot="-2700000">
              <a:off x="2686772" y="-451615"/>
              <a:ext cx="85565" cy="168691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8"/>
            <p:cNvSpPr/>
            <p:nvPr/>
          </p:nvSpPr>
          <p:spPr>
            <a:xfrm rot="-2700000">
              <a:off x="2680195" y="-510521"/>
              <a:ext cx="185226" cy="55477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8"/>
            <p:cNvSpPr/>
            <p:nvPr/>
          </p:nvSpPr>
          <p:spPr>
            <a:xfrm rot="-2700000">
              <a:off x="2548807" y="-542748"/>
              <a:ext cx="211609" cy="68308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8"/>
            <p:cNvSpPr/>
            <p:nvPr/>
          </p:nvSpPr>
          <p:spPr>
            <a:xfrm rot="-2700000">
              <a:off x="2423173" y="-582384"/>
              <a:ext cx="214410" cy="64332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8"/>
            <p:cNvSpPr/>
            <p:nvPr/>
          </p:nvSpPr>
          <p:spPr>
            <a:xfrm rot="-2700000">
              <a:off x="2312677" y="-632652"/>
              <a:ext cx="213959" cy="95866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8"/>
            <p:cNvSpPr/>
            <p:nvPr/>
          </p:nvSpPr>
          <p:spPr>
            <a:xfrm rot="-2700000">
              <a:off x="2209450" y="-673300"/>
              <a:ext cx="177184" cy="92252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8"/>
            <p:cNvSpPr/>
            <p:nvPr/>
          </p:nvSpPr>
          <p:spPr>
            <a:xfrm rot="-2700000">
              <a:off x="2546981" y="-467909"/>
              <a:ext cx="89270" cy="193358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8"/>
            <p:cNvSpPr/>
            <p:nvPr/>
          </p:nvSpPr>
          <p:spPr>
            <a:xfrm rot="-2700000">
              <a:off x="2402912" y="-498044"/>
              <a:ext cx="95143" cy="177727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8"/>
            <p:cNvSpPr/>
            <p:nvPr/>
          </p:nvSpPr>
          <p:spPr>
            <a:xfrm rot="-2700000">
              <a:off x="2280216" y="-539887"/>
              <a:ext cx="91619" cy="162637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8"/>
            <p:cNvSpPr/>
            <p:nvPr/>
          </p:nvSpPr>
          <p:spPr>
            <a:xfrm rot="-2700000">
              <a:off x="2155987" y="-600529"/>
              <a:ext cx="97040" cy="162276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8"/>
            <p:cNvSpPr/>
            <p:nvPr/>
          </p:nvSpPr>
          <p:spPr>
            <a:xfrm rot="-2700000">
              <a:off x="2049204" y="-663099"/>
              <a:ext cx="98938" cy="149988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8"/>
            <p:cNvSpPr/>
            <p:nvPr/>
          </p:nvSpPr>
          <p:spPr>
            <a:xfrm rot="-2700000">
              <a:off x="2209965" y="-663032"/>
              <a:ext cx="150982" cy="70567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8"/>
            <p:cNvSpPr/>
            <p:nvPr/>
          </p:nvSpPr>
          <p:spPr>
            <a:xfrm rot="-2700000">
              <a:off x="2177273" y="-593377"/>
              <a:ext cx="69482" cy="133724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8"/>
            <p:cNvSpPr/>
            <p:nvPr/>
          </p:nvSpPr>
          <p:spPr>
            <a:xfrm rot="-2700000">
              <a:off x="2062775" y="-660616"/>
              <a:ext cx="79783" cy="131285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8"/>
            <p:cNvSpPr/>
            <p:nvPr/>
          </p:nvSpPr>
          <p:spPr>
            <a:xfrm rot="-2700000">
              <a:off x="2314359" y="-616105"/>
              <a:ext cx="176733" cy="70567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8"/>
            <p:cNvSpPr/>
            <p:nvPr/>
          </p:nvSpPr>
          <p:spPr>
            <a:xfrm rot="-2700000">
              <a:off x="2301916" y="-543367"/>
              <a:ext cx="65597" cy="145832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8"/>
            <p:cNvSpPr/>
            <p:nvPr/>
          </p:nvSpPr>
          <p:spPr>
            <a:xfrm rot="-2700000">
              <a:off x="2432597" y="-499966"/>
              <a:ext cx="52767" cy="157035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8"/>
            <p:cNvSpPr/>
            <p:nvPr/>
          </p:nvSpPr>
          <p:spPr>
            <a:xfrm rot="-2700000">
              <a:off x="2427870" y="-570129"/>
              <a:ext cx="191280" cy="36051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8"/>
            <p:cNvSpPr/>
            <p:nvPr/>
          </p:nvSpPr>
          <p:spPr>
            <a:xfrm rot="-2700000">
              <a:off x="2553045" y="-532499"/>
              <a:ext cx="183328" cy="46532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8"/>
            <p:cNvSpPr/>
            <p:nvPr/>
          </p:nvSpPr>
          <p:spPr>
            <a:xfrm rot="-2700000">
              <a:off x="2584402" y="-465160"/>
              <a:ext cx="27016" cy="158662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8"/>
            <p:cNvSpPr/>
            <p:nvPr/>
          </p:nvSpPr>
          <p:spPr>
            <a:xfrm rot="-2700000">
              <a:off x="2723117" y="-446700"/>
              <a:ext cx="17348" cy="135350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8"/>
            <p:cNvSpPr/>
            <p:nvPr/>
          </p:nvSpPr>
          <p:spPr>
            <a:xfrm rot="-2700000">
              <a:off x="2692323" y="-487443"/>
              <a:ext cx="141675" cy="22227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8"/>
            <p:cNvSpPr/>
            <p:nvPr/>
          </p:nvSpPr>
          <p:spPr>
            <a:xfrm rot="-2700000">
              <a:off x="2801561" y="-470156"/>
              <a:ext cx="94872" cy="98757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1" name="Google Shape;3061;p8"/>
          <p:cNvSpPr/>
          <p:nvPr/>
        </p:nvSpPr>
        <p:spPr>
          <a:xfrm rot="6654617" flipH="1">
            <a:off x="8919829" y="373543"/>
            <a:ext cx="317423" cy="807897"/>
          </a:xfrm>
          <a:custGeom>
            <a:avLst/>
            <a:gdLst/>
            <a:ahLst/>
            <a:cxnLst/>
            <a:rect l="l" t="t" r="r" b="b"/>
            <a:pathLst>
              <a:path w="3203" h="8152" extrusionOk="0">
                <a:moveTo>
                  <a:pt x="478" y="1"/>
                </a:moveTo>
                <a:cubicBezTo>
                  <a:pt x="466" y="1"/>
                  <a:pt x="454" y="5"/>
                  <a:pt x="443" y="18"/>
                </a:cubicBezTo>
                <a:cubicBezTo>
                  <a:pt x="416" y="51"/>
                  <a:pt x="432" y="89"/>
                  <a:pt x="449" y="122"/>
                </a:cubicBezTo>
                <a:cubicBezTo>
                  <a:pt x="515" y="226"/>
                  <a:pt x="580" y="330"/>
                  <a:pt x="657" y="428"/>
                </a:cubicBezTo>
                <a:cubicBezTo>
                  <a:pt x="761" y="565"/>
                  <a:pt x="876" y="691"/>
                  <a:pt x="991" y="812"/>
                </a:cubicBezTo>
                <a:cubicBezTo>
                  <a:pt x="978" y="818"/>
                  <a:pt x="965" y="821"/>
                  <a:pt x="952" y="821"/>
                </a:cubicBezTo>
                <a:cubicBezTo>
                  <a:pt x="943" y="821"/>
                  <a:pt x="934" y="819"/>
                  <a:pt x="925" y="817"/>
                </a:cubicBezTo>
                <a:cubicBezTo>
                  <a:pt x="690" y="784"/>
                  <a:pt x="454" y="768"/>
                  <a:pt x="224" y="768"/>
                </a:cubicBezTo>
                <a:cubicBezTo>
                  <a:pt x="318" y="828"/>
                  <a:pt x="416" y="883"/>
                  <a:pt x="526" y="926"/>
                </a:cubicBezTo>
                <a:cubicBezTo>
                  <a:pt x="644" y="966"/>
                  <a:pt x="768" y="986"/>
                  <a:pt x="892" y="986"/>
                </a:cubicBezTo>
                <a:cubicBezTo>
                  <a:pt x="975" y="986"/>
                  <a:pt x="1058" y="977"/>
                  <a:pt x="1139" y="959"/>
                </a:cubicBezTo>
                <a:cubicBezTo>
                  <a:pt x="1154" y="956"/>
                  <a:pt x="1169" y="952"/>
                  <a:pt x="1182" y="952"/>
                </a:cubicBezTo>
                <a:cubicBezTo>
                  <a:pt x="1193" y="952"/>
                  <a:pt x="1202" y="955"/>
                  <a:pt x="1210" y="965"/>
                </a:cubicBezTo>
                <a:cubicBezTo>
                  <a:pt x="1347" y="1091"/>
                  <a:pt x="1467" y="1228"/>
                  <a:pt x="1576" y="1375"/>
                </a:cubicBezTo>
                <a:cubicBezTo>
                  <a:pt x="1568" y="1378"/>
                  <a:pt x="1559" y="1379"/>
                  <a:pt x="1548" y="1379"/>
                </a:cubicBezTo>
                <a:cubicBezTo>
                  <a:pt x="1538" y="1379"/>
                  <a:pt x="1527" y="1378"/>
                  <a:pt x="1516" y="1375"/>
                </a:cubicBezTo>
                <a:cubicBezTo>
                  <a:pt x="1210" y="1288"/>
                  <a:pt x="515" y="1282"/>
                  <a:pt x="515" y="1282"/>
                </a:cubicBezTo>
                <a:lnTo>
                  <a:pt x="515" y="1282"/>
                </a:lnTo>
                <a:cubicBezTo>
                  <a:pt x="515" y="1282"/>
                  <a:pt x="1297" y="1534"/>
                  <a:pt x="1653" y="1578"/>
                </a:cubicBezTo>
                <a:cubicBezTo>
                  <a:pt x="1702" y="1578"/>
                  <a:pt x="1752" y="1611"/>
                  <a:pt x="1774" y="1654"/>
                </a:cubicBezTo>
                <a:cubicBezTo>
                  <a:pt x="1845" y="1764"/>
                  <a:pt x="1894" y="1873"/>
                  <a:pt x="1949" y="1994"/>
                </a:cubicBezTo>
                <a:cubicBezTo>
                  <a:pt x="1998" y="2076"/>
                  <a:pt x="2025" y="2169"/>
                  <a:pt x="2042" y="2262"/>
                </a:cubicBezTo>
                <a:cubicBezTo>
                  <a:pt x="1899" y="2180"/>
                  <a:pt x="1752" y="2114"/>
                  <a:pt x="1604" y="2049"/>
                </a:cubicBezTo>
                <a:cubicBezTo>
                  <a:pt x="1374" y="1950"/>
                  <a:pt x="1133" y="1884"/>
                  <a:pt x="887" y="1857"/>
                </a:cubicBezTo>
                <a:cubicBezTo>
                  <a:pt x="854" y="1862"/>
                  <a:pt x="821" y="1868"/>
                  <a:pt x="794" y="1884"/>
                </a:cubicBezTo>
                <a:cubicBezTo>
                  <a:pt x="810" y="1912"/>
                  <a:pt x="832" y="1934"/>
                  <a:pt x="854" y="1956"/>
                </a:cubicBezTo>
                <a:cubicBezTo>
                  <a:pt x="1237" y="2169"/>
                  <a:pt x="1626" y="2372"/>
                  <a:pt x="2053" y="2470"/>
                </a:cubicBezTo>
                <a:cubicBezTo>
                  <a:pt x="2096" y="2476"/>
                  <a:pt x="2129" y="2508"/>
                  <a:pt x="2135" y="2547"/>
                </a:cubicBezTo>
                <a:cubicBezTo>
                  <a:pt x="2168" y="2651"/>
                  <a:pt x="2190" y="2755"/>
                  <a:pt x="2190" y="2864"/>
                </a:cubicBezTo>
                <a:cubicBezTo>
                  <a:pt x="2190" y="2968"/>
                  <a:pt x="2228" y="3067"/>
                  <a:pt x="2184" y="3165"/>
                </a:cubicBezTo>
                <a:cubicBezTo>
                  <a:pt x="2173" y="3160"/>
                  <a:pt x="2162" y="3154"/>
                  <a:pt x="2157" y="3143"/>
                </a:cubicBezTo>
                <a:cubicBezTo>
                  <a:pt x="1833" y="2814"/>
                  <a:pt x="1032" y="2409"/>
                  <a:pt x="962" y="2409"/>
                </a:cubicBezTo>
                <a:cubicBezTo>
                  <a:pt x="960" y="2409"/>
                  <a:pt x="959" y="2409"/>
                  <a:pt x="958" y="2410"/>
                </a:cubicBezTo>
                <a:cubicBezTo>
                  <a:pt x="936" y="2437"/>
                  <a:pt x="1817" y="3127"/>
                  <a:pt x="2091" y="3461"/>
                </a:cubicBezTo>
                <a:cubicBezTo>
                  <a:pt x="2107" y="3483"/>
                  <a:pt x="2146" y="3499"/>
                  <a:pt x="2129" y="3537"/>
                </a:cubicBezTo>
                <a:cubicBezTo>
                  <a:pt x="2053" y="3734"/>
                  <a:pt x="1954" y="3915"/>
                  <a:pt x="1834" y="4085"/>
                </a:cubicBezTo>
                <a:cubicBezTo>
                  <a:pt x="1828" y="4068"/>
                  <a:pt x="1823" y="4052"/>
                  <a:pt x="1817" y="4030"/>
                </a:cubicBezTo>
                <a:cubicBezTo>
                  <a:pt x="1662" y="3482"/>
                  <a:pt x="895" y="2798"/>
                  <a:pt x="835" y="2798"/>
                </a:cubicBezTo>
                <a:cubicBezTo>
                  <a:pt x="834" y="2798"/>
                  <a:pt x="833" y="2798"/>
                  <a:pt x="832" y="2798"/>
                </a:cubicBezTo>
                <a:cubicBezTo>
                  <a:pt x="799" y="2820"/>
                  <a:pt x="931" y="3045"/>
                  <a:pt x="991" y="3121"/>
                </a:cubicBezTo>
                <a:cubicBezTo>
                  <a:pt x="1264" y="3483"/>
                  <a:pt x="1451" y="3860"/>
                  <a:pt x="1680" y="4254"/>
                </a:cubicBezTo>
                <a:cubicBezTo>
                  <a:pt x="1697" y="4293"/>
                  <a:pt x="1697" y="4342"/>
                  <a:pt x="1675" y="4380"/>
                </a:cubicBezTo>
                <a:cubicBezTo>
                  <a:pt x="1620" y="4512"/>
                  <a:pt x="1576" y="4649"/>
                  <a:pt x="1555" y="4791"/>
                </a:cubicBezTo>
                <a:cubicBezTo>
                  <a:pt x="1555" y="4813"/>
                  <a:pt x="1555" y="4840"/>
                  <a:pt x="1533" y="4840"/>
                </a:cubicBezTo>
                <a:cubicBezTo>
                  <a:pt x="1505" y="4840"/>
                  <a:pt x="1489" y="4802"/>
                  <a:pt x="1478" y="4780"/>
                </a:cubicBezTo>
                <a:cubicBezTo>
                  <a:pt x="1237" y="4400"/>
                  <a:pt x="623" y="3668"/>
                  <a:pt x="551" y="3668"/>
                </a:cubicBezTo>
                <a:cubicBezTo>
                  <a:pt x="550" y="3668"/>
                  <a:pt x="548" y="3668"/>
                  <a:pt x="547" y="3669"/>
                </a:cubicBezTo>
                <a:cubicBezTo>
                  <a:pt x="498" y="3702"/>
                  <a:pt x="1029" y="4616"/>
                  <a:pt x="1330" y="4955"/>
                </a:cubicBezTo>
                <a:cubicBezTo>
                  <a:pt x="1429" y="5059"/>
                  <a:pt x="1462" y="5125"/>
                  <a:pt x="1412" y="5256"/>
                </a:cubicBezTo>
                <a:cubicBezTo>
                  <a:pt x="1336" y="5459"/>
                  <a:pt x="1275" y="5667"/>
                  <a:pt x="1232" y="5880"/>
                </a:cubicBezTo>
                <a:cubicBezTo>
                  <a:pt x="1023" y="5613"/>
                  <a:pt x="465" y="5173"/>
                  <a:pt x="413" y="5173"/>
                </a:cubicBezTo>
                <a:cubicBezTo>
                  <a:pt x="412" y="5173"/>
                  <a:pt x="411" y="5173"/>
                  <a:pt x="411" y="5174"/>
                </a:cubicBezTo>
                <a:cubicBezTo>
                  <a:pt x="389" y="5196"/>
                  <a:pt x="777" y="5875"/>
                  <a:pt x="1106" y="6094"/>
                </a:cubicBezTo>
                <a:cubicBezTo>
                  <a:pt x="1150" y="6121"/>
                  <a:pt x="1177" y="6143"/>
                  <a:pt x="1166" y="6203"/>
                </a:cubicBezTo>
                <a:cubicBezTo>
                  <a:pt x="1128" y="6395"/>
                  <a:pt x="1106" y="6592"/>
                  <a:pt x="1111" y="6783"/>
                </a:cubicBezTo>
                <a:cubicBezTo>
                  <a:pt x="901" y="6493"/>
                  <a:pt x="234" y="6071"/>
                  <a:pt x="100" y="6071"/>
                </a:cubicBezTo>
                <a:cubicBezTo>
                  <a:pt x="87" y="6071"/>
                  <a:pt x="79" y="6075"/>
                  <a:pt x="77" y="6083"/>
                </a:cubicBezTo>
                <a:cubicBezTo>
                  <a:pt x="148" y="6154"/>
                  <a:pt x="219" y="6214"/>
                  <a:pt x="296" y="6291"/>
                </a:cubicBezTo>
                <a:cubicBezTo>
                  <a:pt x="476" y="6471"/>
                  <a:pt x="624" y="6657"/>
                  <a:pt x="859" y="6789"/>
                </a:cubicBezTo>
                <a:cubicBezTo>
                  <a:pt x="1024" y="6882"/>
                  <a:pt x="1160" y="6975"/>
                  <a:pt x="1182" y="7177"/>
                </a:cubicBezTo>
                <a:cubicBezTo>
                  <a:pt x="1182" y="7183"/>
                  <a:pt x="1182" y="7183"/>
                  <a:pt x="1182" y="7188"/>
                </a:cubicBezTo>
                <a:cubicBezTo>
                  <a:pt x="1210" y="7287"/>
                  <a:pt x="1232" y="7391"/>
                  <a:pt x="1254" y="7495"/>
                </a:cubicBezTo>
                <a:cubicBezTo>
                  <a:pt x="1089" y="7331"/>
                  <a:pt x="865" y="7199"/>
                  <a:pt x="690" y="7068"/>
                </a:cubicBezTo>
                <a:cubicBezTo>
                  <a:pt x="507" y="6926"/>
                  <a:pt x="117" y="6708"/>
                  <a:pt x="39" y="6708"/>
                </a:cubicBezTo>
                <a:cubicBezTo>
                  <a:pt x="34" y="6708"/>
                  <a:pt x="29" y="6709"/>
                  <a:pt x="27" y="6712"/>
                </a:cubicBezTo>
                <a:cubicBezTo>
                  <a:pt x="0" y="6745"/>
                  <a:pt x="246" y="7084"/>
                  <a:pt x="383" y="7199"/>
                </a:cubicBezTo>
                <a:cubicBezTo>
                  <a:pt x="662" y="7418"/>
                  <a:pt x="958" y="7610"/>
                  <a:pt x="1270" y="7768"/>
                </a:cubicBezTo>
                <a:cubicBezTo>
                  <a:pt x="1319" y="7785"/>
                  <a:pt x="1352" y="7823"/>
                  <a:pt x="1368" y="7872"/>
                </a:cubicBezTo>
                <a:cubicBezTo>
                  <a:pt x="1401" y="7971"/>
                  <a:pt x="1451" y="8064"/>
                  <a:pt x="1505" y="8152"/>
                </a:cubicBezTo>
                <a:cubicBezTo>
                  <a:pt x="1500" y="8053"/>
                  <a:pt x="1478" y="7955"/>
                  <a:pt x="1456" y="7862"/>
                </a:cubicBezTo>
                <a:cubicBezTo>
                  <a:pt x="1434" y="7774"/>
                  <a:pt x="1445" y="7741"/>
                  <a:pt x="1527" y="7697"/>
                </a:cubicBezTo>
                <a:cubicBezTo>
                  <a:pt x="1768" y="7566"/>
                  <a:pt x="1982" y="7380"/>
                  <a:pt x="2146" y="7150"/>
                </a:cubicBezTo>
                <a:cubicBezTo>
                  <a:pt x="2255" y="6997"/>
                  <a:pt x="2425" y="6526"/>
                  <a:pt x="2376" y="6499"/>
                </a:cubicBezTo>
                <a:cubicBezTo>
                  <a:pt x="2375" y="6498"/>
                  <a:pt x="2374" y="6498"/>
                  <a:pt x="2373" y="6498"/>
                </a:cubicBezTo>
                <a:cubicBezTo>
                  <a:pt x="2309" y="6498"/>
                  <a:pt x="1819" y="7095"/>
                  <a:pt x="1609" y="7363"/>
                </a:cubicBezTo>
                <a:cubicBezTo>
                  <a:pt x="1555" y="7451"/>
                  <a:pt x="1489" y="7528"/>
                  <a:pt x="1412" y="7593"/>
                </a:cubicBezTo>
                <a:cubicBezTo>
                  <a:pt x="1352" y="7402"/>
                  <a:pt x="1308" y="7199"/>
                  <a:pt x="1264" y="7002"/>
                </a:cubicBezTo>
                <a:cubicBezTo>
                  <a:pt x="1248" y="6931"/>
                  <a:pt x="1281" y="6904"/>
                  <a:pt x="1352" y="6876"/>
                </a:cubicBezTo>
                <a:cubicBezTo>
                  <a:pt x="1505" y="6822"/>
                  <a:pt x="1653" y="6729"/>
                  <a:pt x="1768" y="6608"/>
                </a:cubicBezTo>
                <a:cubicBezTo>
                  <a:pt x="1954" y="6438"/>
                  <a:pt x="2113" y="6252"/>
                  <a:pt x="2250" y="6044"/>
                </a:cubicBezTo>
                <a:cubicBezTo>
                  <a:pt x="2398" y="5820"/>
                  <a:pt x="2502" y="5497"/>
                  <a:pt x="2452" y="5470"/>
                </a:cubicBezTo>
                <a:cubicBezTo>
                  <a:pt x="2450" y="5468"/>
                  <a:pt x="2448" y="5468"/>
                  <a:pt x="2445" y="5468"/>
                </a:cubicBezTo>
                <a:cubicBezTo>
                  <a:pt x="2391" y="5468"/>
                  <a:pt x="2217" y="5723"/>
                  <a:pt x="1888" y="6088"/>
                </a:cubicBezTo>
                <a:cubicBezTo>
                  <a:pt x="1686" y="6313"/>
                  <a:pt x="1467" y="6526"/>
                  <a:pt x="1243" y="6729"/>
                </a:cubicBezTo>
                <a:cubicBezTo>
                  <a:pt x="1237" y="6542"/>
                  <a:pt x="1254" y="6362"/>
                  <a:pt x="1297" y="6181"/>
                </a:cubicBezTo>
                <a:cubicBezTo>
                  <a:pt x="1303" y="6148"/>
                  <a:pt x="1330" y="6148"/>
                  <a:pt x="1358" y="6132"/>
                </a:cubicBezTo>
                <a:cubicBezTo>
                  <a:pt x="1938" y="5880"/>
                  <a:pt x="2211" y="5508"/>
                  <a:pt x="2321" y="4889"/>
                </a:cubicBezTo>
                <a:cubicBezTo>
                  <a:pt x="2332" y="4846"/>
                  <a:pt x="2321" y="4802"/>
                  <a:pt x="2288" y="4769"/>
                </a:cubicBezTo>
                <a:cubicBezTo>
                  <a:pt x="2036" y="5196"/>
                  <a:pt x="1719" y="5585"/>
                  <a:pt x="1352" y="5924"/>
                </a:cubicBezTo>
                <a:cubicBezTo>
                  <a:pt x="1374" y="5760"/>
                  <a:pt x="1412" y="5601"/>
                  <a:pt x="1456" y="5448"/>
                </a:cubicBezTo>
                <a:cubicBezTo>
                  <a:pt x="1483" y="5366"/>
                  <a:pt x="1516" y="5294"/>
                  <a:pt x="1544" y="5212"/>
                </a:cubicBezTo>
                <a:cubicBezTo>
                  <a:pt x="1544" y="5212"/>
                  <a:pt x="1560" y="5190"/>
                  <a:pt x="1576" y="5163"/>
                </a:cubicBezTo>
                <a:cubicBezTo>
                  <a:pt x="1642" y="5070"/>
                  <a:pt x="1894" y="4873"/>
                  <a:pt x="2250" y="4643"/>
                </a:cubicBezTo>
                <a:lnTo>
                  <a:pt x="2250" y="4643"/>
                </a:lnTo>
                <a:lnTo>
                  <a:pt x="1659" y="4895"/>
                </a:lnTo>
                <a:cubicBezTo>
                  <a:pt x="1686" y="4753"/>
                  <a:pt x="1691" y="4621"/>
                  <a:pt x="1757" y="4479"/>
                </a:cubicBezTo>
                <a:cubicBezTo>
                  <a:pt x="1787" y="4394"/>
                  <a:pt x="1868" y="4341"/>
                  <a:pt x="1952" y="4341"/>
                </a:cubicBezTo>
                <a:cubicBezTo>
                  <a:pt x="1960" y="4341"/>
                  <a:pt x="1968" y="4341"/>
                  <a:pt x="1976" y="4342"/>
                </a:cubicBezTo>
                <a:cubicBezTo>
                  <a:pt x="2025" y="4337"/>
                  <a:pt x="2069" y="4326"/>
                  <a:pt x="2113" y="4304"/>
                </a:cubicBezTo>
                <a:cubicBezTo>
                  <a:pt x="2562" y="4090"/>
                  <a:pt x="3087" y="3729"/>
                  <a:pt x="3191" y="3225"/>
                </a:cubicBezTo>
                <a:cubicBezTo>
                  <a:pt x="3202" y="3149"/>
                  <a:pt x="3202" y="3072"/>
                  <a:pt x="3186" y="2996"/>
                </a:cubicBezTo>
                <a:cubicBezTo>
                  <a:pt x="3185" y="2992"/>
                  <a:pt x="3183" y="2990"/>
                  <a:pt x="3180" y="2990"/>
                </a:cubicBezTo>
                <a:cubicBezTo>
                  <a:pt x="3115" y="2990"/>
                  <a:pt x="2544" y="3663"/>
                  <a:pt x="2315" y="3866"/>
                </a:cubicBezTo>
                <a:cubicBezTo>
                  <a:pt x="2206" y="3964"/>
                  <a:pt x="2080" y="4096"/>
                  <a:pt x="1927" y="4145"/>
                </a:cubicBezTo>
                <a:cubicBezTo>
                  <a:pt x="1976" y="4090"/>
                  <a:pt x="2014" y="4030"/>
                  <a:pt x="2047" y="3964"/>
                </a:cubicBezTo>
                <a:cubicBezTo>
                  <a:pt x="2168" y="3795"/>
                  <a:pt x="2190" y="3652"/>
                  <a:pt x="2376" y="3521"/>
                </a:cubicBezTo>
                <a:cubicBezTo>
                  <a:pt x="2622" y="3357"/>
                  <a:pt x="2797" y="3100"/>
                  <a:pt x="2868" y="2809"/>
                </a:cubicBezTo>
                <a:cubicBezTo>
                  <a:pt x="2928" y="2547"/>
                  <a:pt x="2764" y="1966"/>
                  <a:pt x="2764" y="1966"/>
                </a:cubicBezTo>
                <a:cubicBezTo>
                  <a:pt x="2764" y="1966"/>
                  <a:pt x="2518" y="2465"/>
                  <a:pt x="2480" y="2700"/>
                </a:cubicBezTo>
                <a:cubicBezTo>
                  <a:pt x="2441" y="2886"/>
                  <a:pt x="2387" y="3067"/>
                  <a:pt x="2321" y="3247"/>
                </a:cubicBezTo>
                <a:cubicBezTo>
                  <a:pt x="2315" y="3006"/>
                  <a:pt x="2288" y="2766"/>
                  <a:pt x="2228" y="2536"/>
                </a:cubicBezTo>
                <a:cubicBezTo>
                  <a:pt x="2211" y="2459"/>
                  <a:pt x="2173" y="2388"/>
                  <a:pt x="2211" y="2311"/>
                </a:cubicBezTo>
                <a:cubicBezTo>
                  <a:pt x="2294" y="2153"/>
                  <a:pt x="2343" y="1977"/>
                  <a:pt x="2354" y="1802"/>
                </a:cubicBezTo>
                <a:cubicBezTo>
                  <a:pt x="2365" y="1589"/>
                  <a:pt x="2151" y="1069"/>
                  <a:pt x="2151" y="1069"/>
                </a:cubicBezTo>
                <a:cubicBezTo>
                  <a:pt x="2151" y="1069"/>
                  <a:pt x="2080" y="1737"/>
                  <a:pt x="2069" y="2021"/>
                </a:cubicBezTo>
                <a:cubicBezTo>
                  <a:pt x="2003" y="1890"/>
                  <a:pt x="1921" y="1720"/>
                  <a:pt x="1845" y="1605"/>
                </a:cubicBezTo>
                <a:cubicBezTo>
                  <a:pt x="1768" y="1485"/>
                  <a:pt x="1752" y="1430"/>
                  <a:pt x="1817" y="1315"/>
                </a:cubicBezTo>
                <a:cubicBezTo>
                  <a:pt x="1839" y="1282"/>
                  <a:pt x="1850" y="1244"/>
                  <a:pt x="1861" y="1206"/>
                </a:cubicBezTo>
                <a:cubicBezTo>
                  <a:pt x="1921" y="948"/>
                  <a:pt x="1730" y="385"/>
                  <a:pt x="1730" y="385"/>
                </a:cubicBezTo>
                <a:cubicBezTo>
                  <a:pt x="1730" y="385"/>
                  <a:pt x="1626" y="888"/>
                  <a:pt x="1615" y="1091"/>
                </a:cubicBezTo>
                <a:cubicBezTo>
                  <a:pt x="1615" y="1140"/>
                  <a:pt x="1609" y="1184"/>
                  <a:pt x="1587" y="1228"/>
                </a:cubicBezTo>
                <a:cubicBezTo>
                  <a:pt x="1560" y="1200"/>
                  <a:pt x="1527" y="1173"/>
                  <a:pt x="1500" y="1140"/>
                </a:cubicBezTo>
                <a:cubicBezTo>
                  <a:pt x="1379" y="992"/>
                  <a:pt x="1226" y="894"/>
                  <a:pt x="1243" y="691"/>
                </a:cubicBezTo>
                <a:cubicBezTo>
                  <a:pt x="1237" y="686"/>
                  <a:pt x="1237" y="680"/>
                  <a:pt x="1232" y="675"/>
                </a:cubicBezTo>
                <a:cubicBezTo>
                  <a:pt x="1089" y="374"/>
                  <a:pt x="838" y="138"/>
                  <a:pt x="531" y="18"/>
                </a:cubicBezTo>
                <a:cubicBezTo>
                  <a:pt x="514" y="11"/>
                  <a:pt x="496" y="1"/>
                  <a:pt x="47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6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4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1" name="Google Shape;4021;p14"/>
          <p:cNvSpPr txBox="1">
            <a:spLocks noGrp="1"/>
          </p:cNvSpPr>
          <p:nvPr>
            <p:ph type="title"/>
          </p:nvPr>
        </p:nvSpPr>
        <p:spPr>
          <a:xfrm>
            <a:off x="2140900" y="2728188"/>
            <a:ext cx="4863600" cy="3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25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22" name="Google Shape;4022;p14"/>
          <p:cNvSpPr txBox="1">
            <a:spLocks noGrp="1"/>
          </p:cNvSpPr>
          <p:nvPr>
            <p:ph type="subTitle" idx="1"/>
          </p:nvPr>
        </p:nvSpPr>
        <p:spPr>
          <a:xfrm>
            <a:off x="2140100" y="1555363"/>
            <a:ext cx="48636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23" name="Google Shape;4023;p14"/>
          <p:cNvSpPr/>
          <p:nvPr/>
        </p:nvSpPr>
        <p:spPr>
          <a:xfrm flipH="1">
            <a:off x="4655139" y="2731526"/>
            <a:ext cx="5965468" cy="2723763"/>
          </a:xfrm>
          <a:custGeom>
            <a:avLst/>
            <a:gdLst/>
            <a:ahLst/>
            <a:cxnLst/>
            <a:rect l="l" t="t" r="r" b="b"/>
            <a:pathLst>
              <a:path w="62702" h="28629" extrusionOk="0">
                <a:moveTo>
                  <a:pt x="11" y="28629"/>
                </a:moveTo>
                <a:lnTo>
                  <a:pt x="62702" y="28629"/>
                </a:lnTo>
                <a:cubicBezTo>
                  <a:pt x="61830" y="28338"/>
                  <a:pt x="60969" y="27983"/>
                  <a:pt x="60086" y="27703"/>
                </a:cubicBezTo>
                <a:cubicBezTo>
                  <a:pt x="57869" y="27025"/>
                  <a:pt x="55566" y="26713"/>
                  <a:pt x="53382" y="25927"/>
                </a:cubicBezTo>
                <a:cubicBezTo>
                  <a:pt x="51046" y="25088"/>
                  <a:pt x="48829" y="24108"/>
                  <a:pt x="46461" y="23796"/>
                </a:cubicBezTo>
                <a:cubicBezTo>
                  <a:pt x="43512" y="23409"/>
                  <a:pt x="41446" y="23000"/>
                  <a:pt x="39143" y="20934"/>
                </a:cubicBezTo>
                <a:cubicBezTo>
                  <a:pt x="37884" y="19803"/>
                  <a:pt x="36495" y="19104"/>
                  <a:pt x="35032" y="18168"/>
                </a:cubicBezTo>
                <a:cubicBezTo>
                  <a:pt x="33493" y="17177"/>
                  <a:pt x="31674" y="15186"/>
                  <a:pt x="30092" y="14562"/>
                </a:cubicBezTo>
                <a:cubicBezTo>
                  <a:pt x="29005" y="14132"/>
                  <a:pt x="28284" y="13497"/>
                  <a:pt x="27132" y="12948"/>
                </a:cubicBezTo>
                <a:cubicBezTo>
                  <a:pt x="25464" y="12130"/>
                  <a:pt x="23817" y="11656"/>
                  <a:pt x="22698" y="10214"/>
                </a:cubicBezTo>
                <a:cubicBezTo>
                  <a:pt x="21934" y="9235"/>
                  <a:pt x="19577" y="7179"/>
                  <a:pt x="18361" y="6426"/>
                </a:cubicBezTo>
                <a:cubicBezTo>
                  <a:pt x="17145" y="5673"/>
                  <a:pt x="16381" y="6458"/>
                  <a:pt x="14325" y="5952"/>
                </a:cubicBezTo>
                <a:cubicBezTo>
                  <a:pt x="12743" y="4736"/>
                  <a:pt x="11861" y="4553"/>
                  <a:pt x="10031" y="3639"/>
                </a:cubicBezTo>
                <a:cubicBezTo>
                  <a:pt x="9062" y="3154"/>
                  <a:pt x="8158" y="2530"/>
                  <a:pt x="7351" y="1798"/>
                </a:cubicBezTo>
                <a:cubicBezTo>
                  <a:pt x="5414" y="1"/>
                  <a:pt x="2325" y="4091"/>
                  <a:pt x="194" y="5543"/>
                </a:cubicBezTo>
                <a:cubicBezTo>
                  <a:pt x="130" y="5586"/>
                  <a:pt x="65" y="5630"/>
                  <a:pt x="0" y="5673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24" name="Google Shape;4024;p14"/>
          <p:cNvGrpSpPr/>
          <p:nvPr/>
        </p:nvGrpSpPr>
        <p:grpSpPr>
          <a:xfrm rot="-5400000">
            <a:off x="-2550975" y="-374550"/>
            <a:ext cx="3456771" cy="2755402"/>
            <a:chOff x="-1289725" y="3661100"/>
            <a:chExt cx="3456771" cy="2755402"/>
          </a:xfrm>
        </p:grpSpPr>
        <p:sp>
          <p:nvSpPr>
            <p:cNvPr id="4025" name="Google Shape;4025;p14"/>
            <p:cNvSpPr/>
            <p:nvPr/>
          </p:nvSpPr>
          <p:spPr>
            <a:xfrm>
              <a:off x="1248239" y="4232598"/>
              <a:ext cx="539023" cy="1040908"/>
            </a:xfrm>
            <a:custGeom>
              <a:avLst/>
              <a:gdLst/>
              <a:ahLst/>
              <a:cxnLst/>
              <a:rect l="l" t="t" r="r" b="b"/>
              <a:pathLst>
                <a:path w="2075" h="4007" extrusionOk="0">
                  <a:moveTo>
                    <a:pt x="1037" y="1"/>
                  </a:moveTo>
                  <a:cubicBezTo>
                    <a:pt x="1030" y="1"/>
                    <a:pt x="1021" y="7"/>
                    <a:pt x="1021" y="16"/>
                  </a:cubicBezTo>
                  <a:cubicBezTo>
                    <a:pt x="1051" y="300"/>
                    <a:pt x="1123" y="592"/>
                    <a:pt x="1101" y="881"/>
                  </a:cubicBezTo>
                  <a:cubicBezTo>
                    <a:pt x="1072" y="1280"/>
                    <a:pt x="1042" y="1670"/>
                    <a:pt x="936" y="2060"/>
                  </a:cubicBezTo>
                  <a:cubicBezTo>
                    <a:pt x="889" y="2225"/>
                    <a:pt x="843" y="2395"/>
                    <a:pt x="788" y="2560"/>
                  </a:cubicBezTo>
                  <a:cubicBezTo>
                    <a:pt x="775" y="2327"/>
                    <a:pt x="766" y="2132"/>
                    <a:pt x="745" y="1945"/>
                  </a:cubicBezTo>
                  <a:cubicBezTo>
                    <a:pt x="720" y="1687"/>
                    <a:pt x="660" y="1301"/>
                    <a:pt x="639" y="1229"/>
                  </a:cubicBezTo>
                  <a:cubicBezTo>
                    <a:pt x="630" y="1190"/>
                    <a:pt x="609" y="1166"/>
                    <a:pt x="592" y="1166"/>
                  </a:cubicBezTo>
                  <a:cubicBezTo>
                    <a:pt x="577" y="1166"/>
                    <a:pt x="565" y="1185"/>
                    <a:pt x="567" y="1229"/>
                  </a:cubicBezTo>
                  <a:cubicBezTo>
                    <a:pt x="575" y="1326"/>
                    <a:pt x="643" y="1776"/>
                    <a:pt x="652" y="1984"/>
                  </a:cubicBezTo>
                  <a:cubicBezTo>
                    <a:pt x="665" y="2191"/>
                    <a:pt x="711" y="2476"/>
                    <a:pt x="728" y="2717"/>
                  </a:cubicBezTo>
                  <a:cubicBezTo>
                    <a:pt x="694" y="2815"/>
                    <a:pt x="652" y="2908"/>
                    <a:pt x="605" y="3002"/>
                  </a:cubicBezTo>
                  <a:cubicBezTo>
                    <a:pt x="533" y="3133"/>
                    <a:pt x="465" y="3273"/>
                    <a:pt x="393" y="3413"/>
                  </a:cubicBezTo>
                  <a:cubicBezTo>
                    <a:pt x="389" y="3396"/>
                    <a:pt x="385" y="3375"/>
                    <a:pt x="380" y="3358"/>
                  </a:cubicBezTo>
                  <a:cubicBezTo>
                    <a:pt x="334" y="3163"/>
                    <a:pt x="274" y="2929"/>
                    <a:pt x="236" y="2781"/>
                  </a:cubicBezTo>
                  <a:cubicBezTo>
                    <a:pt x="185" y="2599"/>
                    <a:pt x="122" y="2425"/>
                    <a:pt x="45" y="2251"/>
                  </a:cubicBezTo>
                  <a:cubicBezTo>
                    <a:pt x="42" y="2239"/>
                    <a:pt x="34" y="2234"/>
                    <a:pt x="26" y="2234"/>
                  </a:cubicBezTo>
                  <a:cubicBezTo>
                    <a:pt x="13" y="2234"/>
                    <a:pt x="0" y="2246"/>
                    <a:pt x="3" y="2264"/>
                  </a:cubicBezTo>
                  <a:cubicBezTo>
                    <a:pt x="75" y="2527"/>
                    <a:pt x="164" y="2785"/>
                    <a:pt x="219" y="3057"/>
                  </a:cubicBezTo>
                  <a:cubicBezTo>
                    <a:pt x="228" y="3086"/>
                    <a:pt x="342" y="3540"/>
                    <a:pt x="308" y="3570"/>
                  </a:cubicBezTo>
                  <a:cubicBezTo>
                    <a:pt x="300" y="3574"/>
                    <a:pt x="296" y="3583"/>
                    <a:pt x="296" y="3591"/>
                  </a:cubicBezTo>
                  <a:cubicBezTo>
                    <a:pt x="219" y="3731"/>
                    <a:pt x="130" y="3858"/>
                    <a:pt x="24" y="3977"/>
                  </a:cubicBezTo>
                  <a:cubicBezTo>
                    <a:pt x="11" y="3990"/>
                    <a:pt x="24" y="4006"/>
                    <a:pt x="38" y="4006"/>
                  </a:cubicBezTo>
                  <a:cubicBezTo>
                    <a:pt x="42" y="4006"/>
                    <a:pt x="46" y="4005"/>
                    <a:pt x="50" y="4003"/>
                  </a:cubicBezTo>
                  <a:cubicBezTo>
                    <a:pt x="304" y="3790"/>
                    <a:pt x="486" y="3477"/>
                    <a:pt x="635" y="3184"/>
                  </a:cubicBezTo>
                  <a:cubicBezTo>
                    <a:pt x="711" y="3120"/>
                    <a:pt x="788" y="3057"/>
                    <a:pt x="864" y="2997"/>
                  </a:cubicBezTo>
                  <a:lnTo>
                    <a:pt x="877" y="2997"/>
                  </a:lnTo>
                  <a:cubicBezTo>
                    <a:pt x="1064" y="2912"/>
                    <a:pt x="1266" y="2866"/>
                    <a:pt x="1469" y="2866"/>
                  </a:cubicBezTo>
                  <a:cubicBezTo>
                    <a:pt x="1478" y="2866"/>
                    <a:pt x="1487" y="2866"/>
                    <a:pt x="1496" y="2866"/>
                  </a:cubicBezTo>
                  <a:cubicBezTo>
                    <a:pt x="1683" y="2874"/>
                    <a:pt x="1797" y="2879"/>
                    <a:pt x="2001" y="2891"/>
                  </a:cubicBezTo>
                  <a:cubicBezTo>
                    <a:pt x="2018" y="2891"/>
                    <a:pt x="2018" y="2862"/>
                    <a:pt x="2001" y="2857"/>
                  </a:cubicBezTo>
                  <a:cubicBezTo>
                    <a:pt x="1828" y="2819"/>
                    <a:pt x="1641" y="2786"/>
                    <a:pt x="1458" y="2786"/>
                  </a:cubicBezTo>
                  <a:cubicBezTo>
                    <a:pt x="1317" y="2786"/>
                    <a:pt x="1178" y="2806"/>
                    <a:pt x="1051" y="2857"/>
                  </a:cubicBezTo>
                  <a:cubicBezTo>
                    <a:pt x="1203" y="2743"/>
                    <a:pt x="1305" y="2633"/>
                    <a:pt x="1475" y="2531"/>
                  </a:cubicBezTo>
                  <a:cubicBezTo>
                    <a:pt x="1691" y="2408"/>
                    <a:pt x="1890" y="2251"/>
                    <a:pt x="2068" y="2068"/>
                  </a:cubicBezTo>
                  <a:cubicBezTo>
                    <a:pt x="2075" y="2062"/>
                    <a:pt x="2062" y="2053"/>
                    <a:pt x="2049" y="2053"/>
                  </a:cubicBezTo>
                  <a:cubicBezTo>
                    <a:pt x="2045" y="2053"/>
                    <a:pt x="2042" y="2054"/>
                    <a:pt x="2039" y="2056"/>
                  </a:cubicBezTo>
                  <a:cubicBezTo>
                    <a:pt x="1602" y="2374"/>
                    <a:pt x="1084" y="2633"/>
                    <a:pt x="711" y="3031"/>
                  </a:cubicBezTo>
                  <a:cubicBezTo>
                    <a:pt x="792" y="2857"/>
                    <a:pt x="872" y="2717"/>
                    <a:pt x="928" y="2539"/>
                  </a:cubicBezTo>
                  <a:cubicBezTo>
                    <a:pt x="1093" y="2331"/>
                    <a:pt x="1275" y="2018"/>
                    <a:pt x="1390" y="1839"/>
                  </a:cubicBezTo>
                  <a:cubicBezTo>
                    <a:pt x="1500" y="1661"/>
                    <a:pt x="1661" y="1386"/>
                    <a:pt x="1683" y="1118"/>
                  </a:cubicBezTo>
                  <a:cubicBezTo>
                    <a:pt x="1683" y="1111"/>
                    <a:pt x="1677" y="1106"/>
                    <a:pt x="1671" y="1106"/>
                  </a:cubicBezTo>
                  <a:cubicBezTo>
                    <a:pt x="1667" y="1106"/>
                    <a:pt x="1663" y="1109"/>
                    <a:pt x="1661" y="1114"/>
                  </a:cubicBezTo>
                  <a:cubicBezTo>
                    <a:pt x="1462" y="1560"/>
                    <a:pt x="1220" y="1988"/>
                    <a:pt x="940" y="2391"/>
                  </a:cubicBezTo>
                  <a:cubicBezTo>
                    <a:pt x="970" y="2289"/>
                    <a:pt x="1004" y="2183"/>
                    <a:pt x="1034" y="2081"/>
                  </a:cubicBezTo>
                  <a:cubicBezTo>
                    <a:pt x="1144" y="1725"/>
                    <a:pt x="1182" y="1330"/>
                    <a:pt x="1195" y="961"/>
                  </a:cubicBezTo>
                  <a:cubicBezTo>
                    <a:pt x="1203" y="652"/>
                    <a:pt x="1182" y="342"/>
                    <a:pt x="1046" y="7"/>
                  </a:cubicBezTo>
                  <a:cubicBezTo>
                    <a:pt x="1045" y="3"/>
                    <a:pt x="1041" y="1"/>
                    <a:pt x="10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14"/>
            <p:cNvSpPr/>
            <p:nvPr/>
          </p:nvSpPr>
          <p:spPr>
            <a:xfrm>
              <a:off x="1250058" y="4307672"/>
              <a:ext cx="243664" cy="319260"/>
            </a:xfrm>
            <a:custGeom>
              <a:avLst/>
              <a:gdLst/>
              <a:ahLst/>
              <a:cxnLst/>
              <a:rect l="l" t="t" r="r" b="b"/>
              <a:pathLst>
                <a:path w="938" h="1229" extrusionOk="0">
                  <a:moveTo>
                    <a:pt x="289" y="1"/>
                  </a:moveTo>
                  <a:cubicBezTo>
                    <a:pt x="190" y="1"/>
                    <a:pt x="112" y="48"/>
                    <a:pt x="76" y="96"/>
                  </a:cubicBezTo>
                  <a:cubicBezTo>
                    <a:pt x="0" y="193"/>
                    <a:pt x="38" y="537"/>
                    <a:pt x="204" y="778"/>
                  </a:cubicBezTo>
                  <a:cubicBezTo>
                    <a:pt x="322" y="948"/>
                    <a:pt x="471" y="1101"/>
                    <a:pt x="641" y="1228"/>
                  </a:cubicBezTo>
                  <a:cubicBezTo>
                    <a:pt x="641" y="1228"/>
                    <a:pt x="938" y="588"/>
                    <a:pt x="679" y="244"/>
                  </a:cubicBezTo>
                  <a:cubicBezTo>
                    <a:pt x="540" y="60"/>
                    <a:pt x="400" y="1"/>
                    <a:pt x="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14"/>
            <p:cNvSpPr/>
            <p:nvPr/>
          </p:nvSpPr>
          <p:spPr>
            <a:xfrm>
              <a:off x="1250058" y="4308192"/>
              <a:ext cx="166513" cy="318741"/>
            </a:xfrm>
            <a:custGeom>
              <a:avLst/>
              <a:gdLst/>
              <a:ahLst/>
              <a:cxnLst/>
              <a:rect l="l" t="t" r="r" b="b"/>
              <a:pathLst>
                <a:path w="641" h="1227" extrusionOk="0">
                  <a:moveTo>
                    <a:pt x="276" y="0"/>
                  </a:moveTo>
                  <a:cubicBezTo>
                    <a:pt x="199" y="0"/>
                    <a:pt x="127" y="34"/>
                    <a:pt x="76" y="94"/>
                  </a:cubicBezTo>
                  <a:cubicBezTo>
                    <a:pt x="0" y="191"/>
                    <a:pt x="38" y="535"/>
                    <a:pt x="204" y="776"/>
                  </a:cubicBezTo>
                  <a:cubicBezTo>
                    <a:pt x="322" y="946"/>
                    <a:pt x="471" y="1099"/>
                    <a:pt x="641" y="1226"/>
                  </a:cubicBezTo>
                  <a:cubicBezTo>
                    <a:pt x="585" y="840"/>
                    <a:pt x="378" y="272"/>
                    <a:pt x="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14"/>
            <p:cNvSpPr/>
            <p:nvPr/>
          </p:nvSpPr>
          <p:spPr>
            <a:xfrm>
              <a:off x="1346952" y="3997505"/>
              <a:ext cx="272499" cy="351732"/>
            </a:xfrm>
            <a:custGeom>
              <a:avLst/>
              <a:gdLst/>
              <a:ahLst/>
              <a:cxnLst/>
              <a:rect l="l" t="t" r="r" b="b"/>
              <a:pathLst>
                <a:path w="1049" h="1354" extrusionOk="0">
                  <a:moveTo>
                    <a:pt x="455" y="1"/>
                  </a:moveTo>
                  <a:cubicBezTo>
                    <a:pt x="361" y="1"/>
                    <a:pt x="269" y="37"/>
                    <a:pt x="195" y="98"/>
                  </a:cubicBezTo>
                  <a:cubicBezTo>
                    <a:pt x="0" y="250"/>
                    <a:pt x="140" y="679"/>
                    <a:pt x="272" y="861"/>
                  </a:cubicBezTo>
                  <a:cubicBezTo>
                    <a:pt x="408" y="1048"/>
                    <a:pt x="569" y="1213"/>
                    <a:pt x="751" y="1353"/>
                  </a:cubicBezTo>
                  <a:cubicBezTo>
                    <a:pt x="751" y="1353"/>
                    <a:pt x="1048" y="709"/>
                    <a:pt x="870" y="327"/>
                  </a:cubicBezTo>
                  <a:cubicBezTo>
                    <a:pt x="763" y="93"/>
                    <a:pt x="605" y="1"/>
                    <a:pt x="4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14"/>
            <p:cNvSpPr/>
            <p:nvPr/>
          </p:nvSpPr>
          <p:spPr>
            <a:xfrm>
              <a:off x="1346952" y="4002960"/>
              <a:ext cx="195347" cy="346277"/>
            </a:xfrm>
            <a:custGeom>
              <a:avLst/>
              <a:gdLst/>
              <a:ahLst/>
              <a:cxnLst/>
              <a:rect l="l" t="t" r="r" b="b"/>
              <a:pathLst>
                <a:path w="752" h="1333" extrusionOk="0">
                  <a:moveTo>
                    <a:pt x="331" y="0"/>
                  </a:moveTo>
                  <a:cubicBezTo>
                    <a:pt x="280" y="17"/>
                    <a:pt x="234" y="43"/>
                    <a:pt x="195" y="77"/>
                  </a:cubicBezTo>
                  <a:cubicBezTo>
                    <a:pt x="0" y="229"/>
                    <a:pt x="140" y="658"/>
                    <a:pt x="272" y="840"/>
                  </a:cubicBezTo>
                  <a:cubicBezTo>
                    <a:pt x="408" y="1027"/>
                    <a:pt x="569" y="1192"/>
                    <a:pt x="751" y="1332"/>
                  </a:cubicBezTo>
                  <a:cubicBezTo>
                    <a:pt x="662" y="900"/>
                    <a:pt x="416" y="229"/>
                    <a:pt x="3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14"/>
            <p:cNvSpPr/>
            <p:nvPr/>
          </p:nvSpPr>
          <p:spPr>
            <a:xfrm>
              <a:off x="1105625" y="4611865"/>
              <a:ext cx="244963" cy="281593"/>
            </a:xfrm>
            <a:custGeom>
              <a:avLst/>
              <a:gdLst/>
              <a:ahLst/>
              <a:cxnLst/>
              <a:rect l="l" t="t" r="r" b="b"/>
              <a:pathLst>
                <a:path w="943" h="1084" extrusionOk="0">
                  <a:moveTo>
                    <a:pt x="403" y="1"/>
                  </a:moveTo>
                  <a:cubicBezTo>
                    <a:pt x="316" y="1"/>
                    <a:pt x="232" y="32"/>
                    <a:pt x="166" y="83"/>
                  </a:cubicBezTo>
                  <a:cubicBezTo>
                    <a:pt x="1" y="210"/>
                    <a:pt x="132" y="553"/>
                    <a:pt x="255" y="698"/>
                  </a:cubicBezTo>
                  <a:cubicBezTo>
                    <a:pt x="382" y="846"/>
                    <a:pt x="531" y="977"/>
                    <a:pt x="692" y="1084"/>
                  </a:cubicBezTo>
                  <a:cubicBezTo>
                    <a:pt x="692" y="1084"/>
                    <a:pt x="942" y="562"/>
                    <a:pt x="777" y="256"/>
                  </a:cubicBezTo>
                  <a:cubicBezTo>
                    <a:pt x="677" y="72"/>
                    <a:pt x="536" y="1"/>
                    <a:pt x="4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14"/>
            <p:cNvSpPr/>
            <p:nvPr/>
          </p:nvSpPr>
          <p:spPr>
            <a:xfrm>
              <a:off x="1105625" y="4616541"/>
              <a:ext cx="179761" cy="276917"/>
            </a:xfrm>
            <a:custGeom>
              <a:avLst/>
              <a:gdLst/>
              <a:ahLst/>
              <a:cxnLst/>
              <a:rect l="l" t="t" r="r" b="b"/>
              <a:pathLst>
                <a:path w="692" h="1066" extrusionOk="0">
                  <a:moveTo>
                    <a:pt x="285" y="1"/>
                  </a:moveTo>
                  <a:cubicBezTo>
                    <a:pt x="242" y="14"/>
                    <a:pt x="200" y="35"/>
                    <a:pt x="166" y="65"/>
                  </a:cubicBezTo>
                  <a:cubicBezTo>
                    <a:pt x="1" y="192"/>
                    <a:pt x="132" y="535"/>
                    <a:pt x="255" y="680"/>
                  </a:cubicBezTo>
                  <a:cubicBezTo>
                    <a:pt x="382" y="828"/>
                    <a:pt x="531" y="959"/>
                    <a:pt x="692" y="1066"/>
                  </a:cubicBezTo>
                  <a:cubicBezTo>
                    <a:pt x="603" y="718"/>
                    <a:pt x="365" y="183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14"/>
            <p:cNvSpPr/>
            <p:nvPr/>
          </p:nvSpPr>
          <p:spPr>
            <a:xfrm>
              <a:off x="1633480" y="4274421"/>
              <a:ext cx="235871" cy="298479"/>
            </a:xfrm>
            <a:custGeom>
              <a:avLst/>
              <a:gdLst/>
              <a:ahLst/>
              <a:cxnLst/>
              <a:rect l="l" t="t" r="r" b="b"/>
              <a:pathLst>
                <a:path w="908" h="1149" extrusionOk="0">
                  <a:moveTo>
                    <a:pt x="467" y="1"/>
                  </a:moveTo>
                  <a:cubicBezTo>
                    <a:pt x="273" y="1"/>
                    <a:pt x="74" y="234"/>
                    <a:pt x="38" y="487"/>
                  </a:cubicBezTo>
                  <a:cubicBezTo>
                    <a:pt x="0" y="758"/>
                    <a:pt x="115" y="1148"/>
                    <a:pt x="115" y="1148"/>
                  </a:cubicBezTo>
                  <a:cubicBezTo>
                    <a:pt x="115" y="1148"/>
                    <a:pt x="700" y="881"/>
                    <a:pt x="798" y="584"/>
                  </a:cubicBezTo>
                  <a:cubicBezTo>
                    <a:pt x="908" y="249"/>
                    <a:pt x="708" y="29"/>
                    <a:pt x="501" y="3"/>
                  </a:cubicBezTo>
                  <a:cubicBezTo>
                    <a:pt x="489" y="1"/>
                    <a:pt x="478" y="1"/>
                    <a:pt x="4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14"/>
            <p:cNvSpPr/>
            <p:nvPr/>
          </p:nvSpPr>
          <p:spPr>
            <a:xfrm>
              <a:off x="1663094" y="4286111"/>
              <a:ext cx="199763" cy="286789"/>
            </a:xfrm>
            <a:custGeom>
              <a:avLst/>
              <a:gdLst/>
              <a:ahLst/>
              <a:cxnLst/>
              <a:rect l="l" t="t" r="r" b="b"/>
              <a:pathLst>
                <a:path w="769" h="1104" extrusionOk="0">
                  <a:moveTo>
                    <a:pt x="510" y="0"/>
                  </a:moveTo>
                  <a:cubicBezTo>
                    <a:pt x="281" y="365"/>
                    <a:pt x="64" y="921"/>
                    <a:pt x="1" y="1095"/>
                  </a:cubicBezTo>
                  <a:lnTo>
                    <a:pt x="1" y="1103"/>
                  </a:lnTo>
                  <a:cubicBezTo>
                    <a:pt x="1" y="1103"/>
                    <a:pt x="582" y="836"/>
                    <a:pt x="679" y="539"/>
                  </a:cubicBezTo>
                  <a:cubicBezTo>
                    <a:pt x="768" y="276"/>
                    <a:pt x="662" y="85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14"/>
            <p:cNvSpPr/>
            <p:nvPr/>
          </p:nvSpPr>
          <p:spPr>
            <a:xfrm>
              <a:off x="1685174" y="4634205"/>
              <a:ext cx="298735" cy="217170"/>
            </a:xfrm>
            <a:custGeom>
              <a:avLst/>
              <a:gdLst/>
              <a:ahLst/>
              <a:cxnLst/>
              <a:rect l="l" t="t" r="r" b="b"/>
              <a:pathLst>
                <a:path w="1150" h="836" extrusionOk="0">
                  <a:moveTo>
                    <a:pt x="748" y="0"/>
                  </a:moveTo>
                  <a:cubicBezTo>
                    <a:pt x="595" y="0"/>
                    <a:pt x="416" y="81"/>
                    <a:pt x="297" y="217"/>
                  </a:cubicBezTo>
                  <a:cubicBezTo>
                    <a:pt x="115" y="425"/>
                    <a:pt x="1" y="811"/>
                    <a:pt x="1" y="811"/>
                  </a:cubicBezTo>
                  <a:cubicBezTo>
                    <a:pt x="1" y="811"/>
                    <a:pt x="159" y="835"/>
                    <a:pt x="347" y="835"/>
                  </a:cubicBezTo>
                  <a:cubicBezTo>
                    <a:pt x="535" y="835"/>
                    <a:pt x="753" y="811"/>
                    <a:pt x="874" y="713"/>
                  </a:cubicBezTo>
                  <a:cubicBezTo>
                    <a:pt x="1150" y="493"/>
                    <a:pt x="1103" y="200"/>
                    <a:pt x="946" y="64"/>
                  </a:cubicBezTo>
                  <a:cubicBezTo>
                    <a:pt x="894" y="21"/>
                    <a:pt x="824" y="0"/>
                    <a:pt x="7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14"/>
            <p:cNvSpPr/>
            <p:nvPr/>
          </p:nvSpPr>
          <p:spPr>
            <a:xfrm>
              <a:off x="1685174" y="4677327"/>
              <a:ext cx="288864" cy="174048"/>
            </a:xfrm>
            <a:custGeom>
              <a:avLst/>
              <a:gdLst/>
              <a:ahLst/>
              <a:cxnLst/>
              <a:rect l="l" t="t" r="r" b="b"/>
              <a:pathLst>
                <a:path w="1112" h="670" extrusionOk="0">
                  <a:moveTo>
                    <a:pt x="1027" y="0"/>
                  </a:moveTo>
                  <a:cubicBezTo>
                    <a:pt x="637" y="178"/>
                    <a:pt x="149" y="526"/>
                    <a:pt x="1" y="636"/>
                  </a:cubicBezTo>
                  <a:lnTo>
                    <a:pt x="1" y="645"/>
                  </a:lnTo>
                  <a:cubicBezTo>
                    <a:pt x="1" y="645"/>
                    <a:pt x="159" y="669"/>
                    <a:pt x="347" y="669"/>
                  </a:cubicBezTo>
                  <a:cubicBezTo>
                    <a:pt x="536" y="669"/>
                    <a:pt x="755" y="645"/>
                    <a:pt x="878" y="547"/>
                  </a:cubicBezTo>
                  <a:cubicBezTo>
                    <a:pt x="1095" y="369"/>
                    <a:pt x="1112" y="153"/>
                    <a:pt x="10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14"/>
            <p:cNvSpPr/>
            <p:nvPr/>
          </p:nvSpPr>
          <p:spPr>
            <a:xfrm>
              <a:off x="1655301" y="4903589"/>
              <a:ext cx="319517" cy="198466"/>
            </a:xfrm>
            <a:custGeom>
              <a:avLst/>
              <a:gdLst/>
              <a:ahLst/>
              <a:cxnLst/>
              <a:rect l="l" t="t" r="r" b="b"/>
              <a:pathLst>
                <a:path w="1230" h="764" extrusionOk="0">
                  <a:moveTo>
                    <a:pt x="685" y="0"/>
                  </a:moveTo>
                  <a:cubicBezTo>
                    <a:pt x="665" y="0"/>
                    <a:pt x="645" y="1"/>
                    <a:pt x="624" y="3"/>
                  </a:cubicBezTo>
                  <a:cubicBezTo>
                    <a:pt x="353" y="33"/>
                    <a:pt x="1" y="240"/>
                    <a:pt x="1" y="240"/>
                  </a:cubicBezTo>
                  <a:cubicBezTo>
                    <a:pt x="1" y="240"/>
                    <a:pt x="404" y="741"/>
                    <a:pt x="714" y="762"/>
                  </a:cubicBezTo>
                  <a:cubicBezTo>
                    <a:pt x="728" y="763"/>
                    <a:pt x="742" y="763"/>
                    <a:pt x="756" y="763"/>
                  </a:cubicBezTo>
                  <a:cubicBezTo>
                    <a:pt x="1079" y="763"/>
                    <a:pt x="1230" y="529"/>
                    <a:pt x="1206" y="334"/>
                  </a:cubicBezTo>
                  <a:cubicBezTo>
                    <a:pt x="1182" y="142"/>
                    <a:pt x="933" y="0"/>
                    <a:pt x="6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14"/>
            <p:cNvSpPr/>
            <p:nvPr/>
          </p:nvSpPr>
          <p:spPr>
            <a:xfrm>
              <a:off x="1655301" y="4964895"/>
              <a:ext cx="311204" cy="137420"/>
            </a:xfrm>
            <a:custGeom>
              <a:avLst/>
              <a:gdLst/>
              <a:ahLst/>
              <a:cxnLst/>
              <a:rect l="l" t="t" r="r" b="b"/>
              <a:pathLst>
                <a:path w="1198" h="529" extrusionOk="0">
                  <a:moveTo>
                    <a:pt x="9" y="0"/>
                  </a:moveTo>
                  <a:lnTo>
                    <a:pt x="1" y="4"/>
                  </a:lnTo>
                  <a:cubicBezTo>
                    <a:pt x="1" y="4"/>
                    <a:pt x="404" y="505"/>
                    <a:pt x="714" y="526"/>
                  </a:cubicBezTo>
                  <a:cubicBezTo>
                    <a:pt x="731" y="527"/>
                    <a:pt x="747" y="528"/>
                    <a:pt x="764" y="528"/>
                  </a:cubicBezTo>
                  <a:cubicBezTo>
                    <a:pt x="1013" y="528"/>
                    <a:pt x="1157" y="381"/>
                    <a:pt x="1197" y="229"/>
                  </a:cubicBezTo>
                  <a:cubicBezTo>
                    <a:pt x="790" y="94"/>
                    <a:pt x="196" y="21"/>
                    <a:pt x="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14"/>
            <p:cNvSpPr/>
            <p:nvPr/>
          </p:nvSpPr>
          <p:spPr>
            <a:xfrm>
              <a:off x="-1132304" y="5856692"/>
              <a:ext cx="1009206" cy="285230"/>
            </a:xfrm>
            <a:custGeom>
              <a:avLst/>
              <a:gdLst/>
              <a:ahLst/>
              <a:cxnLst/>
              <a:rect l="l" t="t" r="r" b="b"/>
              <a:pathLst>
                <a:path w="3885" h="1098" extrusionOk="0">
                  <a:moveTo>
                    <a:pt x="2382" y="1"/>
                  </a:moveTo>
                  <a:cubicBezTo>
                    <a:pt x="2352" y="1"/>
                    <a:pt x="2342" y="42"/>
                    <a:pt x="2372" y="54"/>
                  </a:cubicBezTo>
                  <a:cubicBezTo>
                    <a:pt x="2597" y="138"/>
                    <a:pt x="2652" y="168"/>
                    <a:pt x="2822" y="219"/>
                  </a:cubicBezTo>
                  <a:cubicBezTo>
                    <a:pt x="2873" y="236"/>
                    <a:pt x="3008" y="304"/>
                    <a:pt x="3072" y="334"/>
                  </a:cubicBezTo>
                  <a:cubicBezTo>
                    <a:pt x="2940" y="363"/>
                    <a:pt x="2805" y="393"/>
                    <a:pt x="2665" y="414"/>
                  </a:cubicBezTo>
                  <a:cubicBezTo>
                    <a:pt x="2474" y="440"/>
                    <a:pt x="2283" y="457"/>
                    <a:pt x="2092" y="457"/>
                  </a:cubicBezTo>
                  <a:cubicBezTo>
                    <a:pt x="1961" y="457"/>
                    <a:pt x="1833" y="457"/>
                    <a:pt x="1702" y="452"/>
                  </a:cubicBezTo>
                  <a:cubicBezTo>
                    <a:pt x="1609" y="406"/>
                    <a:pt x="1507" y="376"/>
                    <a:pt x="1414" y="329"/>
                  </a:cubicBezTo>
                  <a:cubicBezTo>
                    <a:pt x="1299" y="270"/>
                    <a:pt x="1189" y="211"/>
                    <a:pt x="1078" y="147"/>
                  </a:cubicBezTo>
                  <a:cubicBezTo>
                    <a:pt x="1073" y="144"/>
                    <a:pt x="1068" y="143"/>
                    <a:pt x="1064" y="143"/>
                  </a:cubicBezTo>
                  <a:cubicBezTo>
                    <a:pt x="1036" y="143"/>
                    <a:pt x="1016" y="180"/>
                    <a:pt x="1045" y="198"/>
                  </a:cubicBezTo>
                  <a:cubicBezTo>
                    <a:pt x="1163" y="270"/>
                    <a:pt x="1295" y="367"/>
                    <a:pt x="1435" y="435"/>
                  </a:cubicBezTo>
                  <a:cubicBezTo>
                    <a:pt x="1329" y="427"/>
                    <a:pt x="1223" y="418"/>
                    <a:pt x="1117" y="410"/>
                  </a:cubicBezTo>
                  <a:cubicBezTo>
                    <a:pt x="773" y="376"/>
                    <a:pt x="366" y="363"/>
                    <a:pt x="44" y="228"/>
                  </a:cubicBezTo>
                  <a:cubicBezTo>
                    <a:pt x="40" y="226"/>
                    <a:pt x="37" y="225"/>
                    <a:pt x="34" y="225"/>
                  </a:cubicBezTo>
                  <a:cubicBezTo>
                    <a:pt x="11" y="225"/>
                    <a:pt x="0" y="263"/>
                    <a:pt x="27" y="274"/>
                  </a:cubicBezTo>
                  <a:cubicBezTo>
                    <a:pt x="332" y="414"/>
                    <a:pt x="714" y="444"/>
                    <a:pt x="1045" y="486"/>
                  </a:cubicBezTo>
                  <a:cubicBezTo>
                    <a:pt x="1431" y="537"/>
                    <a:pt x="1821" y="563"/>
                    <a:pt x="2211" y="563"/>
                  </a:cubicBezTo>
                  <a:cubicBezTo>
                    <a:pt x="2275" y="563"/>
                    <a:pt x="2334" y="563"/>
                    <a:pt x="2393" y="558"/>
                  </a:cubicBezTo>
                  <a:lnTo>
                    <a:pt x="2393" y="558"/>
                  </a:lnTo>
                  <a:cubicBezTo>
                    <a:pt x="2300" y="630"/>
                    <a:pt x="2198" y="698"/>
                    <a:pt x="2096" y="758"/>
                  </a:cubicBezTo>
                  <a:cubicBezTo>
                    <a:pt x="1910" y="872"/>
                    <a:pt x="1693" y="1008"/>
                    <a:pt x="1481" y="1059"/>
                  </a:cubicBezTo>
                  <a:cubicBezTo>
                    <a:pt x="1453" y="1059"/>
                    <a:pt x="1456" y="1097"/>
                    <a:pt x="1482" y="1097"/>
                  </a:cubicBezTo>
                  <a:cubicBezTo>
                    <a:pt x="1483" y="1097"/>
                    <a:pt x="1484" y="1097"/>
                    <a:pt x="1486" y="1097"/>
                  </a:cubicBezTo>
                  <a:cubicBezTo>
                    <a:pt x="1698" y="1089"/>
                    <a:pt x="1897" y="983"/>
                    <a:pt x="2084" y="885"/>
                  </a:cubicBezTo>
                  <a:cubicBezTo>
                    <a:pt x="2236" y="804"/>
                    <a:pt x="2448" y="698"/>
                    <a:pt x="2563" y="550"/>
                  </a:cubicBezTo>
                  <a:cubicBezTo>
                    <a:pt x="2584" y="546"/>
                    <a:pt x="2822" y="507"/>
                    <a:pt x="2974" y="465"/>
                  </a:cubicBezTo>
                  <a:cubicBezTo>
                    <a:pt x="3131" y="418"/>
                    <a:pt x="3309" y="376"/>
                    <a:pt x="3479" y="325"/>
                  </a:cubicBezTo>
                  <a:cubicBezTo>
                    <a:pt x="3623" y="278"/>
                    <a:pt x="3772" y="253"/>
                    <a:pt x="3869" y="130"/>
                  </a:cubicBezTo>
                  <a:cubicBezTo>
                    <a:pt x="3884" y="112"/>
                    <a:pt x="3864" y="90"/>
                    <a:pt x="3844" y="90"/>
                  </a:cubicBezTo>
                  <a:cubicBezTo>
                    <a:pt x="3841" y="90"/>
                    <a:pt x="3838" y="91"/>
                    <a:pt x="3835" y="92"/>
                  </a:cubicBezTo>
                  <a:cubicBezTo>
                    <a:pt x="3628" y="172"/>
                    <a:pt x="3420" y="240"/>
                    <a:pt x="3208" y="295"/>
                  </a:cubicBezTo>
                  <a:cubicBezTo>
                    <a:pt x="3119" y="232"/>
                    <a:pt x="2983" y="198"/>
                    <a:pt x="2894" y="164"/>
                  </a:cubicBezTo>
                  <a:cubicBezTo>
                    <a:pt x="2728" y="100"/>
                    <a:pt x="2563" y="45"/>
                    <a:pt x="2393" y="3"/>
                  </a:cubicBezTo>
                  <a:cubicBezTo>
                    <a:pt x="2389" y="1"/>
                    <a:pt x="2385" y="1"/>
                    <a:pt x="2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14"/>
            <p:cNvSpPr/>
            <p:nvPr/>
          </p:nvSpPr>
          <p:spPr>
            <a:xfrm>
              <a:off x="-1289725" y="5845521"/>
              <a:ext cx="349650" cy="143394"/>
            </a:xfrm>
            <a:custGeom>
              <a:avLst/>
              <a:gdLst/>
              <a:ahLst/>
              <a:cxnLst/>
              <a:rect l="l" t="t" r="r" b="b"/>
              <a:pathLst>
                <a:path w="1346" h="552" extrusionOk="0">
                  <a:moveTo>
                    <a:pt x="242" y="1"/>
                  </a:moveTo>
                  <a:cubicBezTo>
                    <a:pt x="137" y="1"/>
                    <a:pt x="59" y="24"/>
                    <a:pt x="43" y="84"/>
                  </a:cubicBezTo>
                  <a:cubicBezTo>
                    <a:pt x="1" y="228"/>
                    <a:pt x="196" y="432"/>
                    <a:pt x="616" y="517"/>
                  </a:cubicBezTo>
                  <a:cubicBezTo>
                    <a:pt x="735" y="542"/>
                    <a:pt x="846" y="552"/>
                    <a:pt x="943" y="552"/>
                  </a:cubicBezTo>
                  <a:cubicBezTo>
                    <a:pt x="1188" y="552"/>
                    <a:pt x="1346" y="489"/>
                    <a:pt x="1337" y="453"/>
                  </a:cubicBezTo>
                  <a:cubicBezTo>
                    <a:pt x="1324" y="398"/>
                    <a:pt x="1023" y="203"/>
                    <a:pt x="756" y="105"/>
                  </a:cubicBezTo>
                  <a:cubicBezTo>
                    <a:pt x="596" y="48"/>
                    <a:pt x="392" y="1"/>
                    <a:pt x="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14"/>
            <p:cNvSpPr/>
            <p:nvPr/>
          </p:nvSpPr>
          <p:spPr>
            <a:xfrm>
              <a:off x="-1052814" y="5740314"/>
              <a:ext cx="266784" cy="200025"/>
            </a:xfrm>
            <a:custGeom>
              <a:avLst/>
              <a:gdLst/>
              <a:ahLst/>
              <a:cxnLst/>
              <a:rect l="l" t="t" r="r" b="b"/>
              <a:pathLst>
                <a:path w="1027" h="770" extrusionOk="0">
                  <a:moveTo>
                    <a:pt x="152" y="1"/>
                  </a:moveTo>
                  <a:cubicBezTo>
                    <a:pt x="121" y="1"/>
                    <a:pt x="97" y="10"/>
                    <a:pt x="81" y="31"/>
                  </a:cubicBezTo>
                  <a:cubicBezTo>
                    <a:pt x="1" y="133"/>
                    <a:pt x="94" y="353"/>
                    <a:pt x="399" y="548"/>
                  </a:cubicBezTo>
                  <a:cubicBezTo>
                    <a:pt x="633" y="700"/>
                    <a:pt x="828" y="769"/>
                    <a:pt x="924" y="769"/>
                  </a:cubicBezTo>
                  <a:cubicBezTo>
                    <a:pt x="951" y="769"/>
                    <a:pt x="971" y="763"/>
                    <a:pt x="980" y="752"/>
                  </a:cubicBezTo>
                  <a:cubicBezTo>
                    <a:pt x="1027" y="697"/>
                    <a:pt x="819" y="421"/>
                    <a:pt x="633" y="264"/>
                  </a:cubicBezTo>
                  <a:cubicBezTo>
                    <a:pt x="487" y="139"/>
                    <a:pt x="27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14"/>
            <p:cNvSpPr/>
            <p:nvPr/>
          </p:nvSpPr>
          <p:spPr>
            <a:xfrm>
              <a:off x="-716670" y="5763953"/>
              <a:ext cx="296657" cy="138978"/>
            </a:xfrm>
            <a:custGeom>
              <a:avLst/>
              <a:gdLst/>
              <a:ahLst/>
              <a:cxnLst/>
              <a:rect l="l" t="t" r="r" b="b"/>
              <a:pathLst>
                <a:path w="1142" h="535" extrusionOk="0">
                  <a:moveTo>
                    <a:pt x="178" y="1"/>
                  </a:moveTo>
                  <a:cubicBezTo>
                    <a:pt x="110" y="1"/>
                    <a:pt x="59" y="17"/>
                    <a:pt x="43" y="59"/>
                  </a:cubicBezTo>
                  <a:cubicBezTo>
                    <a:pt x="0" y="177"/>
                    <a:pt x="153" y="360"/>
                    <a:pt x="501" y="462"/>
                  </a:cubicBezTo>
                  <a:cubicBezTo>
                    <a:pt x="682" y="513"/>
                    <a:pt x="834" y="535"/>
                    <a:pt x="943" y="535"/>
                  </a:cubicBezTo>
                  <a:cubicBezTo>
                    <a:pt x="1040" y="535"/>
                    <a:pt x="1102" y="517"/>
                    <a:pt x="1116" y="487"/>
                  </a:cubicBezTo>
                  <a:cubicBezTo>
                    <a:pt x="1141" y="428"/>
                    <a:pt x="861" y="220"/>
                    <a:pt x="641" y="122"/>
                  </a:cubicBezTo>
                  <a:cubicBezTo>
                    <a:pt x="497" y="59"/>
                    <a:pt x="307" y="1"/>
                    <a:pt x="1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14"/>
            <p:cNvSpPr/>
            <p:nvPr/>
          </p:nvSpPr>
          <p:spPr>
            <a:xfrm>
              <a:off x="-954620" y="6083732"/>
              <a:ext cx="296398" cy="108585"/>
            </a:xfrm>
            <a:custGeom>
              <a:avLst/>
              <a:gdLst/>
              <a:ahLst/>
              <a:cxnLst/>
              <a:rect l="l" t="t" r="r" b="b"/>
              <a:pathLst>
                <a:path w="1141" h="418" extrusionOk="0">
                  <a:moveTo>
                    <a:pt x="741" y="0"/>
                  </a:moveTo>
                  <a:cubicBezTo>
                    <a:pt x="667" y="0"/>
                    <a:pt x="594" y="4"/>
                    <a:pt x="530" y="11"/>
                  </a:cubicBezTo>
                  <a:cubicBezTo>
                    <a:pt x="301" y="36"/>
                    <a:pt x="0" y="138"/>
                    <a:pt x="68" y="295"/>
                  </a:cubicBezTo>
                  <a:cubicBezTo>
                    <a:pt x="106" y="388"/>
                    <a:pt x="237" y="418"/>
                    <a:pt x="379" y="418"/>
                  </a:cubicBezTo>
                  <a:cubicBezTo>
                    <a:pt x="471" y="418"/>
                    <a:pt x="569" y="405"/>
                    <a:pt x="649" y="388"/>
                  </a:cubicBezTo>
                  <a:cubicBezTo>
                    <a:pt x="853" y="350"/>
                    <a:pt x="1141" y="176"/>
                    <a:pt x="1132" y="92"/>
                  </a:cubicBezTo>
                  <a:cubicBezTo>
                    <a:pt x="1126" y="27"/>
                    <a:pt x="935" y="0"/>
                    <a:pt x="7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14"/>
            <p:cNvSpPr/>
            <p:nvPr/>
          </p:nvSpPr>
          <p:spPr>
            <a:xfrm>
              <a:off x="984831" y="3714093"/>
              <a:ext cx="493043" cy="1659946"/>
            </a:xfrm>
            <a:custGeom>
              <a:avLst/>
              <a:gdLst/>
              <a:ahLst/>
              <a:cxnLst/>
              <a:rect l="l" t="t" r="r" b="b"/>
              <a:pathLst>
                <a:path w="1898" h="6390" extrusionOk="0">
                  <a:moveTo>
                    <a:pt x="247" y="0"/>
                  </a:moveTo>
                  <a:cubicBezTo>
                    <a:pt x="238" y="0"/>
                    <a:pt x="230" y="8"/>
                    <a:pt x="232" y="18"/>
                  </a:cubicBezTo>
                  <a:cubicBezTo>
                    <a:pt x="287" y="243"/>
                    <a:pt x="393" y="447"/>
                    <a:pt x="461" y="667"/>
                  </a:cubicBezTo>
                  <a:cubicBezTo>
                    <a:pt x="525" y="888"/>
                    <a:pt x="584" y="1108"/>
                    <a:pt x="631" y="1337"/>
                  </a:cubicBezTo>
                  <a:cubicBezTo>
                    <a:pt x="673" y="1528"/>
                    <a:pt x="712" y="1719"/>
                    <a:pt x="745" y="1910"/>
                  </a:cubicBezTo>
                  <a:cubicBezTo>
                    <a:pt x="728" y="1889"/>
                    <a:pt x="716" y="1863"/>
                    <a:pt x="699" y="1842"/>
                  </a:cubicBezTo>
                  <a:cubicBezTo>
                    <a:pt x="605" y="1715"/>
                    <a:pt x="546" y="1566"/>
                    <a:pt x="461" y="1435"/>
                  </a:cubicBezTo>
                  <a:cubicBezTo>
                    <a:pt x="321" y="1214"/>
                    <a:pt x="224" y="1015"/>
                    <a:pt x="16" y="849"/>
                  </a:cubicBezTo>
                  <a:cubicBezTo>
                    <a:pt x="14" y="849"/>
                    <a:pt x="13" y="848"/>
                    <a:pt x="11" y="848"/>
                  </a:cubicBezTo>
                  <a:cubicBezTo>
                    <a:pt x="5" y="848"/>
                    <a:pt x="1" y="855"/>
                    <a:pt x="7" y="862"/>
                  </a:cubicBezTo>
                  <a:cubicBezTo>
                    <a:pt x="190" y="1083"/>
                    <a:pt x="296" y="1380"/>
                    <a:pt x="440" y="1630"/>
                  </a:cubicBezTo>
                  <a:cubicBezTo>
                    <a:pt x="542" y="1804"/>
                    <a:pt x="656" y="1973"/>
                    <a:pt x="784" y="2135"/>
                  </a:cubicBezTo>
                  <a:cubicBezTo>
                    <a:pt x="822" y="2372"/>
                    <a:pt x="860" y="2610"/>
                    <a:pt x="885" y="2851"/>
                  </a:cubicBezTo>
                  <a:cubicBezTo>
                    <a:pt x="949" y="3377"/>
                    <a:pt x="966" y="3908"/>
                    <a:pt x="941" y="4438"/>
                  </a:cubicBezTo>
                  <a:cubicBezTo>
                    <a:pt x="932" y="4535"/>
                    <a:pt x="928" y="4633"/>
                    <a:pt x="924" y="4739"/>
                  </a:cubicBezTo>
                  <a:cubicBezTo>
                    <a:pt x="890" y="4501"/>
                    <a:pt x="805" y="4268"/>
                    <a:pt x="737" y="4039"/>
                  </a:cubicBezTo>
                  <a:cubicBezTo>
                    <a:pt x="741" y="3653"/>
                    <a:pt x="775" y="3225"/>
                    <a:pt x="686" y="2851"/>
                  </a:cubicBezTo>
                  <a:cubicBezTo>
                    <a:pt x="684" y="2844"/>
                    <a:pt x="678" y="2841"/>
                    <a:pt x="672" y="2841"/>
                  </a:cubicBezTo>
                  <a:cubicBezTo>
                    <a:pt x="664" y="2841"/>
                    <a:pt x="656" y="2846"/>
                    <a:pt x="656" y="2856"/>
                  </a:cubicBezTo>
                  <a:cubicBezTo>
                    <a:pt x="690" y="3136"/>
                    <a:pt x="644" y="3441"/>
                    <a:pt x="656" y="3734"/>
                  </a:cubicBezTo>
                  <a:cubicBezTo>
                    <a:pt x="559" y="3339"/>
                    <a:pt x="478" y="2940"/>
                    <a:pt x="376" y="2550"/>
                  </a:cubicBezTo>
                  <a:cubicBezTo>
                    <a:pt x="375" y="2543"/>
                    <a:pt x="369" y="2539"/>
                    <a:pt x="363" y="2539"/>
                  </a:cubicBezTo>
                  <a:cubicBezTo>
                    <a:pt x="356" y="2539"/>
                    <a:pt x="349" y="2545"/>
                    <a:pt x="351" y="2555"/>
                  </a:cubicBezTo>
                  <a:cubicBezTo>
                    <a:pt x="402" y="2898"/>
                    <a:pt x="461" y="3242"/>
                    <a:pt x="533" y="3585"/>
                  </a:cubicBezTo>
                  <a:cubicBezTo>
                    <a:pt x="516" y="3556"/>
                    <a:pt x="499" y="3526"/>
                    <a:pt x="487" y="3496"/>
                  </a:cubicBezTo>
                  <a:cubicBezTo>
                    <a:pt x="393" y="3293"/>
                    <a:pt x="283" y="3097"/>
                    <a:pt x="169" y="2907"/>
                  </a:cubicBezTo>
                  <a:cubicBezTo>
                    <a:pt x="163" y="2900"/>
                    <a:pt x="156" y="2897"/>
                    <a:pt x="149" y="2897"/>
                  </a:cubicBezTo>
                  <a:cubicBezTo>
                    <a:pt x="134" y="2897"/>
                    <a:pt x="120" y="2910"/>
                    <a:pt x="126" y="2928"/>
                  </a:cubicBezTo>
                  <a:cubicBezTo>
                    <a:pt x="207" y="3131"/>
                    <a:pt x="287" y="3352"/>
                    <a:pt x="402" y="3539"/>
                  </a:cubicBezTo>
                  <a:cubicBezTo>
                    <a:pt x="461" y="3628"/>
                    <a:pt x="525" y="3717"/>
                    <a:pt x="584" y="3806"/>
                  </a:cubicBezTo>
                  <a:cubicBezTo>
                    <a:pt x="593" y="3857"/>
                    <a:pt x="605" y="3908"/>
                    <a:pt x="618" y="3958"/>
                  </a:cubicBezTo>
                  <a:cubicBezTo>
                    <a:pt x="699" y="4302"/>
                    <a:pt x="826" y="4637"/>
                    <a:pt x="902" y="4976"/>
                  </a:cubicBezTo>
                  <a:cubicBezTo>
                    <a:pt x="873" y="5171"/>
                    <a:pt x="856" y="5362"/>
                    <a:pt x="847" y="5562"/>
                  </a:cubicBezTo>
                  <a:cubicBezTo>
                    <a:pt x="851" y="5719"/>
                    <a:pt x="796" y="6185"/>
                    <a:pt x="801" y="6368"/>
                  </a:cubicBezTo>
                  <a:cubicBezTo>
                    <a:pt x="801" y="6380"/>
                    <a:pt x="811" y="6390"/>
                    <a:pt x="822" y="6390"/>
                  </a:cubicBezTo>
                  <a:cubicBezTo>
                    <a:pt x="827" y="6390"/>
                    <a:pt x="831" y="6388"/>
                    <a:pt x="835" y="6385"/>
                  </a:cubicBezTo>
                  <a:cubicBezTo>
                    <a:pt x="983" y="6240"/>
                    <a:pt x="970" y="5507"/>
                    <a:pt x="991" y="5290"/>
                  </a:cubicBezTo>
                  <a:cubicBezTo>
                    <a:pt x="1017" y="5074"/>
                    <a:pt x="1042" y="4671"/>
                    <a:pt x="1055" y="4442"/>
                  </a:cubicBezTo>
                  <a:cubicBezTo>
                    <a:pt x="1068" y="4204"/>
                    <a:pt x="1068" y="3963"/>
                    <a:pt x="1059" y="3725"/>
                  </a:cubicBezTo>
                  <a:cubicBezTo>
                    <a:pt x="1131" y="3479"/>
                    <a:pt x="1178" y="3225"/>
                    <a:pt x="1263" y="2987"/>
                  </a:cubicBezTo>
                  <a:cubicBezTo>
                    <a:pt x="1450" y="2788"/>
                    <a:pt x="1704" y="2656"/>
                    <a:pt x="1886" y="2457"/>
                  </a:cubicBezTo>
                  <a:cubicBezTo>
                    <a:pt x="1897" y="2446"/>
                    <a:pt x="1889" y="2426"/>
                    <a:pt x="1876" y="2426"/>
                  </a:cubicBezTo>
                  <a:cubicBezTo>
                    <a:pt x="1874" y="2426"/>
                    <a:pt x="1872" y="2426"/>
                    <a:pt x="1869" y="2427"/>
                  </a:cubicBezTo>
                  <a:cubicBezTo>
                    <a:pt x="1704" y="2529"/>
                    <a:pt x="1522" y="2627"/>
                    <a:pt x="1377" y="2758"/>
                  </a:cubicBezTo>
                  <a:cubicBezTo>
                    <a:pt x="1365" y="2771"/>
                    <a:pt x="1348" y="2784"/>
                    <a:pt x="1331" y="2801"/>
                  </a:cubicBezTo>
                  <a:lnTo>
                    <a:pt x="1331" y="2796"/>
                  </a:lnTo>
                  <a:cubicBezTo>
                    <a:pt x="1416" y="2559"/>
                    <a:pt x="1513" y="2325"/>
                    <a:pt x="1598" y="2088"/>
                  </a:cubicBezTo>
                  <a:cubicBezTo>
                    <a:pt x="1604" y="2074"/>
                    <a:pt x="1590" y="2061"/>
                    <a:pt x="1578" y="2061"/>
                  </a:cubicBezTo>
                  <a:cubicBezTo>
                    <a:pt x="1572" y="2061"/>
                    <a:pt x="1567" y="2064"/>
                    <a:pt x="1564" y="2071"/>
                  </a:cubicBezTo>
                  <a:cubicBezTo>
                    <a:pt x="1475" y="2236"/>
                    <a:pt x="1390" y="2410"/>
                    <a:pt x="1318" y="2584"/>
                  </a:cubicBezTo>
                  <a:lnTo>
                    <a:pt x="1318" y="2567"/>
                  </a:lnTo>
                  <a:cubicBezTo>
                    <a:pt x="1297" y="2389"/>
                    <a:pt x="1288" y="2207"/>
                    <a:pt x="1271" y="2029"/>
                  </a:cubicBezTo>
                  <a:cubicBezTo>
                    <a:pt x="1269" y="2016"/>
                    <a:pt x="1260" y="2011"/>
                    <a:pt x="1250" y="2011"/>
                  </a:cubicBezTo>
                  <a:cubicBezTo>
                    <a:pt x="1239" y="2011"/>
                    <a:pt x="1229" y="2018"/>
                    <a:pt x="1229" y="2029"/>
                  </a:cubicBezTo>
                  <a:cubicBezTo>
                    <a:pt x="1220" y="2173"/>
                    <a:pt x="1220" y="2317"/>
                    <a:pt x="1229" y="2461"/>
                  </a:cubicBezTo>
                  <a:cubicBezTo>
                    <a:pt x="1229" y="2533"/>
                    <a:pt x="1242" y="2605"/>
                    <a:pt x="1242" y="2678"/>
                  </a:cubicBezTo>
                  <a:cubicBezTo>
                    <a:pt x="1242" y="2682"/>
                    <a:pt x="1246" y="2711"/>
                    <a:pt x="1250" y="2745"/>
                  </a:cubicBezTo>
                  <a:cubicBezTo>
                    <a:pt x="1216" y="2834"/>
                    <a:pt x="1182" y="2928"/>
                    <a:pt x="1148" y="3021"/>
                  </a:cubicBezTo>
                  <a:cubicBezTo>
                    <a:pt x="1110" y="3140"/>
                    <a:pt x="1072" y="3254"/>
                    <a:pt x="1042" y="3365"/>
                  </a:cubicBezTo>
                  <a:cubicBezTo>
                    <a:pt x="1034" y="3212"/>
                    <a:pt x="1017" y="3059"/>
                    <a:pt x="1000" y="2907"/>
                  </a:cubicBezTo>
                  <a:cubicBezTo>
                    <a:pt x="953" y="2478"/>
                    <a:pt x="881" y="2054"/>
                    <a:pt x="796" y="1630"/>
                  </a:cubicBezTo>
                  <a:cubicBezTo>
                    <a:pt x="885" y="1214"/>
                    <a:pt x="941" y="794"/>
                    <a:pt x="966" y="370"/>
                  </a:cubicBezTo>
                  <a:cubicBezTo>
                    <a:pt x="966" y="355"/>
                    <a:pt x="950" y="345"/>
                    <a:pt x="935" y="345"/>
                  </a:cubicBezTo>
                  <a:cubicBezTo>
                    <a:pt x="924" y="345"/>
                    <a:pt x="914" y="350"/>
                    <a:pt x="911" y="362"/>
                  </a:cubicBezTo>
                  <a:cubicBezTo>
                    <a:pt x="860" y="612"/>
                    <a:pt x="843" y="866"/>
                    <a:pt x="796" y="1117"/>
                  </a:cubicBezTo>
                  <a:cubicBezTo>
                    <a:pt x="779" y="1202"/>
                    <a:pt x="754" y="1295"/>
                    <a:pt x="741" y="1388"/>
                  </a:cubicBezTo>
                  <a:lnTo>
                    <a:pt x="728" y="1316"/>
                  </a:lnTo>
                  <a:cubicBezTo>
                    <a:pt x="622" y="849"/>
                    <a:pt x="453" y="442"/>
                    <a:pt x="262" y="10"/>
                  </a:cubicBezTo>
                  <a:cubicBezTo>
                    <a:pt x="259" y="3"/>
                    <a:pt x="253" y="0"/>
                    <a:pt x="2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14"/>
            <p:cNvSpPr/>
            <p:nvPr/>
          </p:nvSpPr>
          <p:spPr>
            <a:xfrm>
              <a:off x="974441" y="3661100"/>
              <a:ext cx="148848" cy="125210"/>
            </a:xfrm>
            <a:custGeom>
              <a:avLst/>
              <a:gdLst/>
              <a:ahLst/>
              <a:cxnLst/>
              <a:rect l="l" t="t" r="r" b="b"/>
              <a:pathLst>
                <a:path w="573" h="482" extrusionOk="0">
                  <a:moveTo>
                    <a:pt x="263" y="1"/>
                  </a:moveTo>
                  <a:cubicBezTo>
                    <a:pt x="247" y="1"/>
                    <a:pt x="230" y="2"/>
                    <a:pt x="213" y="6"/>
                  </a:cubicBezTo>
                  <a:cubicBezTo>
                    <a:pt x="86" y="36"/>
                    <a:pt x="1" y="163"/>
                    <a:pt x="30" y="290"/>
                  </a:cubicBezTo>
                  <a:cubicBezTo>
                    <a:pt x="55" y="412"/>
                    <a:pt x="160" y="482"/>
                    <a:pt x="266" y="482"/>
                  </a:cubicBezTo>
                  <a:cubicBezTo>
                    <a:pt x="340" y="482"/>
                    <a:pt x="414" y="448"/>
                    <a:pt x="463" y="375"/>
                  </a:cubicBezTo>
                  <a:cubicBezTo>
                    <a:pt x="572" y="211"/>
                    <a:pt x="449" y="1"/>
                    <a:pt x="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14"/>
            <p:cNvSpPr/>
            <p:nvPr/>
          </p:nvSpPr>
          <p:spPr>
            <a:xfrm>
              <a:off x="1161736" y="3736953"/>
              <a:ext cx="155083" cy="130406"/>
            </a:xfrm>
            <a:custGeom>
              <a:avLst/>
              <a:gdLst/>
              <a:ahLst/>
              <a:cxnLst/>
              <a:rect l="l" t="t" r="r" b="b"/>
              <a:pathLst>
                <a:path w="597" h="502" extrusionOk="0">
                  <a:moveTo>
                    <a:pt x="280" y="1"/>
                  </a:moveTo>
                  <a:cubicBezTo>
                    <a:pt x="262" y="1"/>
                    <a:pt x="244" y="3"/>
                    <a:pt x="226" y="7"/>
                  </a:cubicBezTo>
                  <a:cubicBezTo>
                    <a:pt x="90" y="32"/>
                    <a:pt x="1" y="168"/>
                    <a:pt x="31" y="303"/>
                  </a:cubicBezTo>
                  <a:cubicBezTo>
                    <a:pt x="55" y="430"/>
                    <a:pt x="164" y="501"/>
                    <a:pt x="275" y="501"/>
                  </a:cubicBezTo>
                  <a:cubicBezTo>
                    <a:pt x="354" y="501"/>
                    <a:pt x="433" y="466"/>
                    <a:pt x="484" y="388"/>
                  </a:cubicBezTo>
                  <a:cubicBezTo>
                    <a:pt x="597" y="218"/>
                    <a:pt x="468" y="1"/>
                    <a:pt x="2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14"/>
            <p:cNvSpPr/>
            <p:nvPr/>
          </p:nvSpPr>
          <p:spPr>
            <a:xfrm>
              <a:off x="926123" y="3893336"/>
              <a:ext cx="151706" cy="128328"/>
            </a:xfrm>
            <a:custGeom>
              <a:avLst/>
              <a:gdLst/>
              <a:ahLst/>
              <a:cxnLst/>
              <a:rect l="l" t="t" r="r" b="b"/>
              <a:pathLst>
                <a:path w="584" h="494" extrusionOk="0">
                  <a:moveTo>
                    <a:pt x="271" y="1"/>
                  </a:moveTo>
                  <a:cubicBezTo>
                    <a:pt x="254" y="1"/>
                    <a:pt x="235" y="3"/>
                    <a:pt x="216" y="7"/>
                  </a:cubicBezTo>
                  <a:cubicBezTo>
                    <a:pt x="85" y="32"/>
                    <a:pt x="0" y="164"/>
                    <a:pt x="26" y="295"/>
                  </a:cubicBezTo>
                  <a:cubicBezTo>
                    <a:pt x="53" y="422"/>
                    <a:pt x="160" y="493"/>
                    <a:pt x="269" y="493"/>
                  </a:cubicBezTo>
                  <a:cubicBezTo>
                    <a:pt x="346" y="493"/>
                    <a:pt x="424" y="457"/>
                    <a:pt x="475" y="380"/>
                  </a:cubicBezTo>
                  <a:cubicBezTo>
                    <a:pt x="584" y="213"/>
                    <a:pt x="459" y="1"/>
                    <a:pt x="2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14"/>
            <p:cNvSpPr/>
            <p:nvPr/>
          </p:nvSpPr>
          <p:spPr>
            <a:xfrm>
              <a:off x="1236809" y="4180124"/>
              <a:ext cx="119234" cy="100272"/>
            </a:xfrm>
            <a:custGeom>
              <a:avLst/>
              <a:gdLst/>
              <a:ahLst/>
              <a:cxnLst/>
              <a:rect l="l" t="t" r="r" b="b"/>
              <a:pathLst>
                <a:path w="459" h="386" extrusionOk="0">
                  <a:moveTo>
                    <a:pt x="218" y="1"/>
                  </a:moveTo>
                  <a:cubicBezTo>
                    <a:pt x="204" y="1"/>
                    <a:pt x="189" y="2"/>
                    <a:pt x="174" y="6"/>
                  </a:cubicBezTo>
                  <a:cubicBezTo>
                    <a:pt x="68" y="27"/>
                    <a:pt x="0" y="129"/>
                    <a:pt x="21" y="235"/>
                  </a:cubicBezTo>
                  <a:cubicBezTo>
                    <a:pt x="41" y="331"/>
                    <a:pt x="126" y="386"/>
                    <a:pt x="212" y="386"/>
                  </a:cubicBezTo>
                  <a:cubicBezTo>
                    <a:pt x="273" y="386"/>
                    <a:pt x="335" y="358"/>
                    <a:pt x="373" y="298"/>
                  </a:cubicBezTo>
                  <a:cubicBezTo>
                    <a:pt x="458" y="167"/>
                    <a:pt x="361" y="1"/>
                    <a:pt x="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14"/>
            <p:cNvSpPr/>
            <p:nvPr/>
          </p:nvSpPr>
          <p:spPr>
            <a:xfrm>
              <a:off x="1366695" y="4193632"/>
              <a:ext cx="113000" cy="94557"/>
            </a:xfrm>
            <a:custGeom>
              <a:avLst/>
              <a:gdLst/>
              <a:ahLst/>
              <a:cxnLst/>
              <a:rect l="l" t="t" r="r" b="b"/>
              <a:pathLst>
                <a:path w="435" h="364" extrusionOk="0">
                  <a:moveTo>
                    <a:pt x="206" y="0"/>
                  </a:moveTo>
                  <a:cubicBezTo>
                    <a:pt x="193" y="0"/>
                    <a:pt x="180" y="2"/>
                    <a:pt x="166" y="4"/>
                  </a:cubicBezTo>
                  <a:cubicBezTo>
                    <a:pt x="64" y="26"/>
                    <a:pt x="1" y="119"/>
                    <a:pt x="22" y="221"/>
                  </a:cubicBezTo>
                  <a:cubicBezTo>
                    <a:pt x="42" y="312"/>
                    <a:pt x="120" y="363"/>
                    <a:pt x="200" y="363"/>
                  </a:cubicBezTo>
                  <a:cubicBezTo>
                    <a:pt x="258" y="363"/>
                    <a:pt x="316" y="337"/>
                    <a:pt x="353" y="280"/>
                  </a:cubicBezTo>
                  <a:cubicBezTo>
                    <a:pt x="434" y="156"/>
                    <a:pt x="342" y="0"/>
                    <a:pt x="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14"/>
            <p:cNvSpPr/>
            <p:nvPr/>
          </p:nvSpPr>
          <p:spPr>
            <a:xfrm>
              <a:off x="1404102" y="4306893"/>
              <a:ext cx="147030" cy="105208"/>
            </a:xfrm>
            <a:custGeom>
              <a:avLst/>
              <a:gdLst/>
              <a:ahLst/>
              <a:cxnLst/>
              <a:rect l="l" t="t" r="r" b="b"/>
              <a:pathLst>
                <a:path w="566" h="405" extrusionOk="0">
                  <a:moveTo>
                    <a:pt x="290" y="0"/>
                  </a:moveTo>
                  <a:cubicBezTo>
                    <a:pt x="275" y="0"/>
                    <a:pt x="259" y="2"/>
                    <a:pt x="243" y="5"/>
                  </a:cubicBezTo>
                  <a:cubicBezTo>
                    <a:pt x="1" y="53"/>
                    <a:pt x="59" y="405"/>
                    <a:pt x="276" y="405"/>
                  </a:cubicBezTo>
                  <a:cubicBezTo>
                    <a:pt x="291" y="405"/>
                    <a:pt x="307" y="403"/>
                    <a:pt x="323" y="400"/>
                  </a:cubicBezTo>
                  <a:cubicBezTo>
                    <a:pt x="565" y="352"/>
                    <a:pt x="507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14"/>
            <p:cNvSpPr/>
            <p:nvPr/>
          </p:nvSpPr>
          <p:spPr>
            <a:xfrm>
              <a:off x="1129784" y="4391578"/>
              <a:ext cx="127807" cy="107806"/>
            </a:xfrm>
            <a:custGeom>
              <a:avLst/>
              <a:gdLst/>
              <a:ahLst/>
              <a:cxnLst/>
              <a:rect l="l" t="t" r="r" b="b"/>
              <a:pathLst>
                <a:path w="492" h="415" extrusionOk="0">
                  <a:moveTo>
                    <a:pt x="232" y="0"/>
                  </a:moveTo>
                  <a:cubicBezTo>
                    <a:pt x="216" y="0"/>
                    <a:pt x="200" y="2"/>
                    <a:pt x="183" y="6"/>
                  </a:cubicBezTo>
                  <a:cubicBezTo>
                    <a:pt x="73" y="31"/>
                    <a:pt x="1" y="137"/>
                    <a:pt x="22" y="248"/>
                  </a:cubicBezTo>
                  <a:cubicBezTo>
                    <a:pt x="44" y="355"/>
                    <a:pt x="135" y="415"/>
                    <a:pt x="227" y="415"/>
                  </a:cubicBezTo>
                  <a:cubicBezTo>
                    <a:pt x="292" y="415"/>
                    <a:pt x="357" y="385"/>
                    <a:pt x="400" y="320"/>
                  </a:cubicBezTo>
                  <a:cubicBezTo>
                    <a:pt x="492" y="177"/>
                    <a:pt x="385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14"/>
            <p:cNvSpPr/>
            <p:nvPr/>
          </p:nvSpPr>
          <p:spPr>
            <a:xfrm>
              <a:off x="988208" y="4280396"/>
              <a:ext cx="165993" cy="120015"/>
            </a:xfrm>
            <a:custGeom>
              <a:avLst/>
              <a:gdLst/>
              <a:ahLst/>
              <a:cxnLst/>
              <a:rect l="l" t="t" r="r" b="b"/>
              <a:pathLst>
                <a:path w="639" h="462" extrusionOk="0">
                  <a:moveTo>
                    <a:pt x="325" y="0"/>
                  </a:moveTo>
                  <a:cubicBezTo>
                    <a:pt x="309" y="0"/>
                    <a:pt x="292" y="2"/>
                    <a:pt x="274" y="6"/>
                  </a:cubicBezTo>
                  <a:cubicBezTo>
                    <a:pt x="1" y="65"/>
                    <a:pt x="68" y="461"/>
                    <a:pt x="313" y="461"/>
                  </a:cubicBezTo>
                  <a:cubicBezTo>
                    <a:pt x="331" y="461"/>
                    <a:pt x="349" y="459"/>
                    <a:pt x="368" y="455"/>
                  </a:cubicBezTo>
                  <a:cubicBezTo>
                    <a:pt x="638" y="399"/>
                    <a:pt x="573" y="0"/>
                    <a:pt x="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14"/>
            <p:cNvSpPr/>
            <p:nvPr/>
          </p:nvSpPr>
          <p:spPr>
            <a:xfrm>
              <a:off x="953659" y="4432622"/>
              <a:ext cx="133522" cy="112741"/>
            </a:xfrm>
            <a:custGeom>
              <a:avLst/>
              <a:gdLst/>
              <a:ahLst/>
              <a:cxnLst/>
              <a:rect l="l" t="t" r="r" b="b"/>
              <a:pathLst>
                <a:path w="514" h="434" extrusionOk="0">
                  <a:moveTo>
                    <a:pt x="237" y="0"/>
                  </a:moveTo>
                  <a:cubicBezTo>
                    <a:pt x="222" y="0"/>
                    <a:pt x="207" y="2"/>
                    <a:pt x="191" y="5"/>
                  </a:cubicBezTo>
                  <a:cubicBezTo>
                    <a:pt x="77" y="30"/>
                    <a:pt x="0" y="145"/>
                    <a:pt x="26" y="259"/>
                  </a:cubicBezTo>
                  <a:cubicBezTo>
                    <a:pt x="48" y="371"/>
                    <a:pt x="142" y="434"/>
                    <a:pt x="237" y="434"/>
                  </a:cubicBezTo>
                  <a:cubicBezTo>
                    <a:pt x="304" y="434"/>
                    <a:pt x="372" y="402"/>
                    <a:pt x="416" y="336"/>
                  </a:cubicBezTo>
                  <a:cubicBezTo>
                    <a:pt x="513" y="188"/>
                    <a:pt x="403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14"/>
            <p:cNvSpPr/>
            <p:nvPr/>
          </p:nvSpPr>
          <p:spPr>
            <a:xfrm>
              <a:off x="-304673" y="5754861"/>
              <a:ext cx="1168186" cy="661641"/>
            </a:xfrm>
            <a:custGeom>
              <a:avLst/>
              <a:gdLst/>
              <a:ahLst/>
              <a:cxnLst/>
              <a:rect l="l" t="t" r="r" b="b"/>
              <a:pathLst>
                <a:path w="4497" h="2547" extrusionOk="0">
                  <a:moveTo>
                    <a:pt x="4496" y="0"/>
                  </a:moveTo>
                  <a:cubicBezTo>
                    <a:pt x="4496" y="0"/>
                    <a:pt x="4013" y="454"/>
                    <a:pt x="3657" y="645"/>
                  </a:cubicBezTo>
                  <a:cubicBezTo>
                    <a:pt x="3305" y="840"/>
                    <a:pt x="2087" y="963"/>
                    <a:pt x="1413" y="1319"/>
                  </a:cubicBezTo>
                  <a:cubicBezTo>
                    <a:pt x="743" y="1671"/>
                    <a:pt x="0" y="2431"/>
                    <a:pt x="0" y="2431"/>
                  </a:cubicBezTo>
                  <a:cubicBezTo>
                    <a:pt x="0" y="2431"/>
                    <a:pt x="757" y="2547"/>
                    <a:pt x="1320" y="2547"/>
                  </a:cubicBezTo>
                  <a:cubicBezTo>
                    <a:pt x="1411" y="2547"/>
                    <a:pt x="1497" y="2544"/>
                    <a:pt x="1574" y="2537"/>
                  </a:cubicBezTo>
                  <a:cubicBezTo>
                    <a:pt x="2172" y="2486"/>
                    <a:pt x="3182" y="2185"/>
                    <a:pt x="3674" y="1548"/>
                  </a:cubicBezTo>
                  <a:cubicBezTo>
                    <a:pt x="4085" y="1022"/>
                    <a:pt x="4496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14"/>
            <p:cNvSpPr/>
            <p:nvPr/>
          </p:nvSpPr>
          <p:spPr>
            <a:xfrm>
              <a:off x="-304673" y="5762394"/>
              <a:ext cx="1159354" cy="626311"/>
            </a:xfrm>
            <a:custGeom>
              <a:avLst/>
              <a:gdLst/>
              <a:ahLst/>
              <a:cxnLst/>
              <a:rect l="l" t="t" r="r" b="b"/>
              <a:pathLst>
                <a:path w="4463" h="2411" extrusionOk="0">
                  <a:moveTo>
                    <a:pt x="4462" y="1"/>
                  </a:moveTo>
                  <a:cubicBezTo>
                    <a:pt x="4348" y="103"/>
                    <a:pt x="3958" y="455"/>
                    <a:pt x="3657" y="616"/>
                  </a:cubicBezTo>
                  <a:cubicBezTo>
                    <a:pt x="3305" y="811"/>
                    <a:pt x="2083" y="934"/>
                    <a:pt x="1413" y="1290"/>
                  </a:cubicBezTo>
                  <a:cubicBezTo>
                    <a:pt x="743" y="1642"/>
                    <a:pt x="0" y="2402"/>
                    <a:pt x="0" y="2402"/>
                  </a:cubicBezTo>
                  <a:lnTo>
                    <a:pt x="39" y="2410"/>
                  </a:lnTo>
                  <a:cubicBezTo>
                    <a:pt x="632" y="2287"/>
                    <a:pt x="1879" y="1986"/>
                    <a:pt x="2846" y="1464"/>
                  </a:cubicBezTo>
                  <a:cubicBezTo>
                    <a:pt x="3495" y="1116"/>
                    <a:pt x="4051" y="616"/>
                    <a:pt x="44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4"/>
            <p:cNvSpPr/>
            <p:nvPr/>
          </p:nvSpPr>
          <p:spPr>
            <a:xfrm>
              <a:off x="1273177" y="5434303"/>
              <a:ext cx="893869" cy="557732"/>
            </a:xfrm>
            <a:custGeom>
              <a:avLst/>
              <a:gdLst/>
              <a:ahLst/>
              <a:cxnLst/>
              <a:rect l="l" t="t" r="r" b="b"/>
              <a:pathLst>
                <a:path w="3441" h="2147" extrusionOk="0">
                  <a:moveTo>
                    <a:pt x="2906" y="1103"/>
                  </a:moveTo>
                  <a:cubicBezTo>
                    <a:pt x="2906" y="1103"/>
                    <a:pt x="3113" y="1052"/>
                    <a:pt x="3080" y="929"/>
                  </a:cubicBezTo>
                  <a:cubicBezTo>
                    <a:pt x="3041" y="806"/>
                    <a:pt x="2532" y="717"/>
                    <a:pt x="2532" y="717"/>
                  </a:cubicBezTo>
                  <a:cubicBezTo>
                    <a:pt x="2532" y="717"/>
                    <a:pt x="2787" y="573"/>
                    <a:pt x="2698" y="458"/>
                  </a:cubicBezTo>
                  <a:cubicBezTo>
                    <a:pt x="2609" y="339"/>
                    <a:pt x="1981" y="428"/>
                    <a:pt x="1981" y="428"/>
                  </a:cubicBezTo>
                  <a:cubicBezTo>
                    <a:pt x="1981" y="428"/>
                    <a:pt x="2146" y="242"/>
                    <a:pt x="2045" y="136"/>
                  </a:cubicBezTo>
                  <a:cubicBezTo>
                    <a:pt x="1943" y="25"/>
                    <a:pt x="1234" y="284"/>
                    <a:pt x="1234" y="284"/>
                  </a:cubicBezTo>
                  <a:cubicBezTo>
                    <a:pt x="1234" y="284"/>
                    <a:pt x="1391" y="136"/>
                    <a:pt x="1234" y="68"/>
                  </a:cubicBezTo>
                  <a:cubicBezTo>
                    <a:pt x="1073" y="0"/>
                    <a:pt x="887" y="195"/>
                    <a:pt x="726" y="267"/>
                  </a:cubicBezTo>
                  <a:cubicBezTo>
                    <a:pt x="560" y="344"/>
                    <a:pt x="98" y="607"/>
                    <a:pt x="98" y="607"/>
                  </a:cubicBezTo>
                  <a:cubicBezTo>
                    <a:pt x="98" y="607"/>
                    <a:pt x="0" y="721"/>
                    <a:pt x="157" y="899"/>
                  </a:cubicBezTo>
                  <a:cubicBezTo>
                    <a:pt x="284" y="1031"/>
                    <a:pt x="390" y="1179"/>
                    <a:pt x="475" y="1345"/>
                  </a:cubicBezTo>
                  <a:cubicBezTo>
                    <a:pt x="543" y="1485"/>
                    <a:pt x="628" y="1612"/>
                    <a:pt x="747" y="1675"/>
                  </a:cubicBezTo>
                  <a:cubicBezTo>
                    <a:pt x="865" y="1739"/>
                    <a:pt x="844" y="1501"/>
                    <a:pt x="844" y="1501"/>
                  </a:cubicBezTo>
                  <a:cubicBezTo>
                    <a:pt x="844" y="1501"/>
                    <a:pt x="1005" y="1845"/>
                    <a:pt x="1145" y="1938"/>
                  </a:cubicBezTo>
                  <a:cubicBezTo>
                    <a:pt x="1285" y="2027"/>
                    <a:pt x="1357" y="2027"/>
                    <a:pt x="1413" y="1972"/>
                  </a:cubicBezTo>
                  <a:cubicBezTo>
                    <a:pt x="1464" y="1917"/>
                    <a:pt x="1374" y="1726"/>
                    <a:pt x="1374" y="1726"/>
                  </a:cubicBezTo>
                  <a:cubicBezTo>
                    <a:pt x="1374" y="1726"/>
                    <a:pt x="1989" y="2142"/>
                    <a:pt x="2087" y="2142"/>
                  </a:cubicBezTo>
                  <a:cubicBezTo>
                    <a:pt x="2185" y="2146"/>
                    <a:pt x="2299" y="2087"/>
                    <a:pt x="2125" y="1909"/>
                  </a:cubicBezTo>
                  <a:cubicBezTo>
                    <a:pt x="2125" y="1909"/>
                    <a:pt x="2766" y="2095"/>
                    <a:pt x="2846" y="2006"/>
                  </a:cubicBezTo>
                  <a:cubicBezTo>
                    <a:pt x="2923" y="1921"/>
                    <a:pt x="2689" y="1777"/>
                    <a:pt x="2689" y="1777"/>
                  </a:cubicBezTo>
                  <a:cubicBezTo>
                    <a:pt x="2689" y="1777"/>
                    <a:pt x="3253" y="1752"/>
                    <a:pt x="3347" y="1624"/>
                  </a:cubicBezTo>
                  <a:cubicBezTo>
                    <a:pt x="3440" y="1497"/>
                    <a:pt x="2906" y="1103"/>
                    <a:pt x="2906" y="11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14"/>
            <p:cNvSpPr/>
            <p:nvPr/>
          </p:nvSpPr>
          <p:spPr>
            <a:xfrm>
              <a:off x="1041721" y="5574060"/>
              <a:ext cx="957772" cy="222885"/>
            </a:xfrm>
            <a:custGeom>
              <a:avLst/>
              <a:gdLst/>
              <a:ahLst/>
              <a:cxnLst/>
              <a:rect l="l" t="t" r="r" b="b"/>
              <a:pathLst>
                <a:path w="3687" h="858" extrusionOk="0">
                  <a:moveTo>
                    <a:pt x="3657" y="798"/>
                  </a:moveTo>
                  <a:cubicBezTo>
                    <a:pt x="3152" y="501"/>
                    <a:pt x="2516" y="387"/>
                    <a:pt x="1947" y="238"/>
                  </a:cubicBezTo>
                  <a:cubicBezTo>
                    <a:pt x="1625" y="166"/>
                    <a:pt x="1298" y="107"/>
                    <a:pt x="972" y="73"/>
                  </a:cubicBezTo>
                  <a:cubicBezTo>
                    <a:pt x="675" y="30"/>
                    <a:pt x="357" y="1"/>
                    <a:pt x="60" y="56"/>
                  </a:cubicBezTo>
                  <a:cubicBezTo>
                    <a:pt x="1" y="64"/>
                    <a:pt x="13" y="153"/>
                    <a:pt x="73" y="145"/>
                  </a:cubicBezTo>
                  <a:cubicBezTo>
                    <a:pt x="361" y="115"/>
                    <a:pt x="666" y="175"/>
                    <a:pt x="955" y="217"/>
                  </a:cubicBezTo>
                  <a:cubicBezTo>
                    <a:pt x="1273" y="264"/>
                    <a:pt x="1591" y="327"/>
                    <a:pt x="1909" y="395"/>
                  </a:cubicBezTo>
                  <a:cubicBezTo>
                    <a:pt x="2486" y="522"/>
                    <a:pt x="3050" y="764"/>
                    <a:pt x="3635" y="853"/>
                  </a:cubicBezTo>
                  <a:cubicBezTo>
                    <a:pt x="3665" y="857"/>
                    <a:pt x="3686" y="815"/>
                    <a:pt x="3657" y="7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14"/>
            <p:cNvSpPr/>
            <p:nvPr/>
          </p:nvSpPr>
          <p:spPr>
            <a:xfrm>
              <a:off x="1243304" y="4839165"/>
              <a:ext cx="784765" cy="831012"/>
            </a:xfrm>
            <a:custGeom>
              <a:avLst/>
              <a:gdLst/>
              <a:ahLst/>
              <a:cxnLst/>
              <a:rect l="l" t="t" r="r" b="b"/>
              <a:pathLst>
                <a:path w="3021" h="3199" extrusionOk="0">
                  <a:moveTo>
                    <a:pt x="43" y="3088"/>
                  </a:moveTo>
                  <a:cubicBezTo>
                    <a:pt x="64" y="3071"/>
                    <a:pt x="94" y="3054"/>
                    <a:pt x="119" y="3046"/>
                  </a:cubicBezTo>
                  <a:cubicBezTo>
                    <a:pt x="209" y="2999"/>
                    <a:pt x="293" y="2948"/>
                    <a:pt x="378" y="2898"/>
                  </a:cubicBezTo>
                  <a:cubicBezTo>
                    <a:pt x="455" y="2851"/>
                    <a:pt x="531" y="2804"/>
                    <a:pt x="603" y="2753"/>
                  </a:cubicBezTo>
                  <a:cubicBezTo>
                    <a:pt x="603" y="2660"/>
                    <a:pt x="641" y="2546"/>
                    <a:pt x="658" y="2461"/>
                  </a:cubicBezTo>
                  <a:cubicBezTo>
                    <a:pt x="688" y="2300"/>
                    <a:pt x="764" y="2151"/>
                    <a:pt x="802" y="1990"/>
                  </a:cubicBezTo>
                  <a:cubicBezTo>
                    <a:pt x="815" y="1947"/>
                    <a:pt x="879" y="1964"/>
                    <a:pt x="870" y="2011"/>
                  </a:cubicBezTo>
                  <a:cubicBezTo>
                    <a:pt x="841" y="2155"/>
                    <a:pt x="785" y="2291"/>
                    <a:pt x="751" y="2439"/>
                  </a:cubicBezTo>
                  <a:cubicBezTo>
                    <a:pt x="739" y="2507"/>
                    <a:pt x="734" y="2588"/>
                    <a:pt x="722" y="2664"/>
                  </a:cubicBezTo>
                  <a:cubicBezTo>
                    <a:pt x="777" y="2622"/>
                    <a:pt x="824" y="2584"/>
                    <a:pt x="874" y="2541"/>
                  </a:cubicBezTo>
                  <a:cubicBezTo>
                    <a:pt x="980" y="2452"/>
                    <a:pt x="1078" y="2359"/>
                    <a:pt x="1176" y="2261"/>
                  </a:cubicBezTo>
                  <a:cubicBezTo>
                    <a:pt x="1150" y="2138"/>
                    <a:pt x="1193" y="2003"/>
                    <a:pt x="1226" y="1884"/>
                  </a:cubicBezTo>
                  <a:cubicBezTo>
                    <a:pt x="1273" y="1718"/>
                    <a:pt x="1345" y="1562"/>
                    <a:pt x="1439" y="1422"/>
                  </a:cubicBezTo>
                  <a:cubicBezTo>
                    <a:pt x="1460" y="1396"/>
                    <a:pt x="1498" y="1417"/>
                    <a:pt x="1489" y="1447"/>
                  </a:cubicBezTo>
                  <a:cubicBezTo>
                    <a:pt x="1413" y="1612"/>
                    <a:pt x="1349" y="1782"/>
                    <a:pt x="1299" y="1956"/>
                  </a:cubicBezTo>
                  <a:cubicBezTo>
                    <a:pt x="1282" y="2015"/>
                    <a:pt x="1277" y="2109"/>
                    <a:pt x="1252" y="2185"/>
                  </a:cubicBezTo>
                  <a:cubicBezTo>
                    <a:pt x="1396" y="2032"/>
                    <a:pt x="1532" y="1880"/>
                    <a:pt x="1672" y="1731"/>
                  </a:cubicBezTo>
                  <a:cubicBezTo>
                    <a:pt x="1689" y="1710"/>
                    <a:pt x="1706" y="1693"/>
                    <a:pt x="1723" y="1672"/>
                  </a:cubicBezTo>
                  <a:cubicBezTo>
                    <a:pt x="1723" y="1651"/>
                    <a:pt x="1727" y="1625"/>
                    <a:pt x="1727" y="1600"/>
                  </a:cubicBezTo>
                  <a:cubicBezTo>
                    <a:pt x="1727" y="1502"/>
                    <a:pt x="1731" y="1405"/>
                    <a:pt x="1744" y="1307"/>
                  </a:cubicBezTo>
                  <a:cubicBezTo>
                    <a:pt x="1778" y="1112"/>
                    <a:pt x="1837" y="925"/>
                    <a:pt x="1926" y="747"/>
                  </a:cubicBezTo>
                  <a:cubicBezTo>
                    <a:pt x="1939" y="722"/>
                    <a:pt x="1973" y="743"/>
                    <a:pt x="1969" y="768"/>
                  </a:cubicBezTo>
                  <a:cubicBezTo>
                    <a:pt x="1931" y="985"/>
                    <a:pt x="1833" y="1193"/>
                    <a:pt x="1829" y="1417"/>
                  </a:cubicBezTo>
                  <a:cubicBezTo>
                    <a:pt x="1829" y="1451"/>
                    <a:pt x="1833" y="1498"/>
                    <a:pt x="1833" y="1549"/>
                  </a:cubicBezTo>
                  <a:cubicBezTo>
                    <a:pt x="1973" y="1392"/>
                    <a:pt x="2104" y="1226"/>
                    <a:pt x="2232" y="1057"/>
                  </a:cubicBezTo>
                  <a:cubicBezTo>
                    <a:pt x="2227" y="972"/>
                    <a:pt x="2236" y="883"/>
                    <a:pt x="2261" y="798"/>
                  </a:cubicBezTo>
                  <a:cubicBezTo>
                    <a:pt x="2300" y="607"/>
                    <a:pt x="2346" y="378"/>
                    <a:pt x="2473" y="225"/>
                  </a:cubicBezTo>
                  <a:cubicBezTo>
                    <a:pt x="2486" y="209"/>
                    <a:pt x="2516" y="225"/>
                    <a:pt x="2507" y="247"/>
                  </a:cubicBezTo>
                  <a:cubicBezTo>
                    <a:pt x="2448" y="404"/>
                    <a:pt x="2406" y="565"/>
                    <a:pt x="2380" y="730"/>
                  </a:cubicBezTo>
                  <a:cubicBezTo>
                    <a:pt x="2372" y="785"/>
                    <a:pt x="2359" y="840"/>
                    <a:pt x="2350" y="896"/>
                  </a:cubicBezTo>
                  <a:lnTo>
                    <a:pt x="2401" y="828"/>
                  </a:lnTo>
                  <a:cubicBezTo>
                    <a:pt x="2622" y="527"/>
                    <a:pt x="2762" y="365"/>
                    <a:pt x="2915" y="26"/>
                  </a:cubicBezTo>
                  <a:cubicBezTo>
                    <a:pt x="2923" y="1"/>
                    <a:pt x="2965" y="18"/>
                    <a:pt x="2957" y="43"/>
                  </a:cubicBezTo>
                  <a:cubicBezTo>
                    <a:pt x="2842" y="391"/>
                    <a:pt x="2736" y="552"/>
                    <a:pt x="2533" y="849"/>
                  </a:cubicBezTo>
                  <a:cubicBezTo>
                    <a:pt x="2575" y="840"/>
                    <a:pt x="2613" y="832"/>
                    <a:pt x="2652" y="824"/>
                  </a:cubicBezTo>
                  <a:cubicBezTo>
                    <a:pt x="2762" y="794"/>
                    <a:pt x="2868" y="751"/>
                    <a:pt x="2970" y="692"/>
                  </a:cubicBezTo>
                  <a:cubicBezTo>
                    <a:pt x="2995" y="679"/>
                    <a:pt x="3021" y="717"/>
                    <a:pt x="2999" y="734"/>
                  </a:cubicBezTo>
                  <a:cubicBezTo>
                    <a:pt x="2919" y="798"/>
                    <a:pt x="2830" y="845"/>
                    <a:pt x="2732" y="874"/>
                  </a:cubicBezTo>
                  <a:cubicBezTo>
                    <a:pt x="2647" y="913"/>
                    <a:pt x="2554" y="942"/>
                    <a:pt x="2461" y="959"/>
                  </a:cubicBezTo>
                  <a:cubicBezTo>
                    <a:pt x="2333" y="1137"/>
                    <a:pt x="2198" y="1316"/>
                    <a:pt x="2058" y="1489"/>
                  </a:cubicBezTo>
                  <a:cubicBezTo>
                    <a:pt x="2121" y="1489"/>
                    <a:pt x="2189" y="1498"/>
                    <a:pt x="2249" y="1494"/>
                  </a:cubicBezTo>
                  <a:cubicBezTo>
                    <a:pt x="2427" y="1494"/>
                    <a:pt x="2588" y="1430"/>
                    <a:pt x="2749" y="1366"/>
                  </a:cubicBezTo>
                  <a:cubicBezTo>
                    <a:pt x="2766" y="1358"/>
                    <a:pt x="2783" y="1388"/>
                    <a:pt x="2766" y="1400"/>
                  </a:cubicBezTo>
                  <a:cubicBezTo>
                    <a:pt x="2643" y="1498"/>
                    <a:pt x="2495" y="1562"/>
                    <a:pt x="2338" y="1583"/>
                  </a:cubicBezTo>
                  <a:cubicBezTo>
                    <a:pt x="2249" y="1591"/>
                    <a:pt x="2155" y="1591"/>
                    <a:pt x="2066" y="1583"/>
                  </a:cubicBezTo>
                  <a:cubicBezTo>
                    <a:pt x="2041" y="1583"/>
                    <a:pt x="2011" y="1583"/>
                    <a:pt x="1986" y="1578"/>
                  </a:cubicBezTo>
                  <a:cubicBezTo>
                    <a:pt x="1901" y="1676"/>
                    <a:pt x="1816" y="1774"/>
                    <a:pt x="1731" y="1867"/>
                  </a:cubicBezTo>
                  <a:cubicBezTo>
                    <a:pt x="1668" y="1935"/>
                    <a:pt x="1604" y="2007"/>
                    <a:pt x="1540" y="2079"/>
                  </a:cubicBezTo>
                  <a:lnTo>
                    <a:pt x="1570" y="2083"/>
                  </a:lnTo>
                  <a:cubicBezTo>
                    <a:pt x="1651" y="2096"/>
                    <a:pt x="1735" y="2100"/>
                    <a:pt x="1816" y="2096"/>
                  </a:cubicBezTo>
                  <a:cubicBezTo>
                    <a:pt x="1943" y="2087"/>
                    <a:pt x="2071" y="2070"/>
                    <a:pt x="2194" y="2062"/>
                  </a:cubicBezTo>
                  <a:cubicBezTo>
                    <a:pt x="2219" y="2062"/>
                    <a:pt x="2223" y="2096"/>
                    <a:pt x="2202" y="2100"/>
                  </a:cubicBezTo>
                  <a:cubicBezTo>
                    <a:pt x="2062" y="2134"/>
                    <a:pt x="1918" y="2160"/>
                    <a:pt x="1778" y="2168"/>
                  </a:cubicBezTo>
                  <a:cubicBezTo>
                    <a:pt x="1697" y="2172"/>
                    <a:pt x="1566" y="2185"/>
                    <a:pt x="1481" y="2143"/>
                  </a:cubicBezTo>
                  <a:cubicBezTo>
                    <a:pt x="1349" y="2287"/>
                    <a:pt x="1214" y="2427"/>
                    <a:pt x="1065" y="2558"/>
                  </a:cubicBezTo>
                  <a:cubicBezTo>
                    <a:pt x="1103" y="2571"/>
                    <a:pt x="1142" y="2575"/>
                    <a:pt x="1180" y="2571"/>
                  </a:cubicBezTo>
                  <a:cubicBezTo>
                    <a:pt x="1316" y="2562"/>
                    <a:pt x="1481" y="2520"/>
                    <a:pt x="1612" y="2567"/>
                  </a:cubicBezTo>
                  <a:cubicBezTo>
                    <a:pt x="1638" y="2579"/>
                    <a:pt x="1625" y="2618"/>
                    <a:pt x="1600" y="2613"/>
                  </a:cubicBezTo>
                  <a:cubicBezTo>
                    <a:pt x="1472" y="2592"/>
                    <a:pt x="1311" y="2639"/>
                    <a:pt x="1180" y="2652"/>
                  </a:cubicBezTo>
                  <a:cubicBezTo>
                    <a:pt x="1116" y="2660"/>
                    <a:pt x="1057" y="2647"/>
                    <a:pt x="1002" y="2618"/>
                  </a:cubicBezTo>
                  <a:cubicBezTo>
                    <a:pt x="955" y="2656"/>
                    <a:pt x="904" y="2698"/>
                    <a:pt x="853" y="2736"/>
                  </a:cubicBezTo>
                  <a:cubicBezTo>
                    <a:pt x="692" y="2859"/>
                    <a:pt x="531" y="2965"/>
                    <a:pt x="357" y="3063"/>
                  </a:cubicBezTo>
                  <a:cubicBezTo>
                    <a:pt x="276" y="3105"/>
                    <a:pt x="158" y="3199"/>
                    <a:pt x="56" y="3186"/>
                  </a:cubicBezTo>
                  <a:cubicBezTo>
                    <a:pt x="1" y="3177"/>
                    <a:pt x="9" y="3114"/>
                    <a:pt x="43" y="308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4"/>
            <p:cNvSpPr/>
            <p:nvPr/>
          </p:nvSpPr>
          <p:spPr>
            <a:xfrm>
              <a:off x="1946245" y="4745647"/>
              <a:ext cx="169890" cy="174307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43" y="263"/>
                  </a:moveTo>
                  <a:cubicBezTo>
                    <a:pt x="111" y="30"/>
                    <a:pt x="429" y="0"/>
                    <a:pt x="539" y="216"/>
                  </a:cubicBezTo>
                  <a:cubicBezTo>
                    <a:pt x="654" y="429"/>
                    <a:pt x="450" y="670"/>
                    <a:pt x="221" y="602"/>
                  </a:cubicBezTo>
                  <a:cubicBezTo>
                    <a:pt x="77" y="556"/>
                    <a:pt x="1" y="403"/>
                    <a:pt x="43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14"/>
            <p:cNvSpPr/>
            <p:nvPr/>
          </p:nvSpPr>
          <p:spPr>
            <a:xfrm>
              <a:off x="1972741" y="4780717"/>
              <a:ext cx="49876" cy="46759"/>
            </a:xfrm>
            <a:custGeom>
              <a:avLst/>
              <a:gdLst/>
              <a:ahLst/>
              <a:cxnLst/>
              <a:rect l="l" t="t" r="r" b="b"/>
              <a:pathLst>
                <a:path w="192" h="180" extrusionOk="0">
                  <a:moveTo>
                    <a:pt x="56" y="43"/>
                  </a:moveTo>
                  <a:lnTo>
                    <a:pt x="64" y="31"/>
                  </a:lnTo>
                  <a:lnTo>
                    <a:pt x="64" y="31"/>
                  </a:lnTo>
                  <a:cubicBezTo>
                    <a:pt x="73" y="18"/>
                    <a:pt x="85" y="5"/>
                    <a:pt x="107" y="5"/>
                  </a:cubicBezTo>
                  <a:cubicBezTo>
                    <a:pt x="111" y="1"/>
                    <a:pt x="119" y="1"/>
                    <a:pt x="128" y="5"/>
                  </a:cubicBezTo>
                  <a:lnTo>
                    <a:pt x="132" y="5"/>
                  </a:lnTo>
                  <a:lnTo>
                    <a:pt x="145" y="5"/>
                  </a:lnTo>
                  <a:lnTo>
                    <a:pt x="153" y="5"/>
                  </a:lnTo>
                  <a:lnTo>
                    <a:pt x="153" y="5"/>
                  </a:lnTo>
                  <a:cubicBezTo>
                    <a:pt x="162" y="9"/>
                    <a:pt x="170" y="14"/>
                    <a:pt x="174" y="22"/>
                  </a:cubicBezTo>
                  <a:cubicBezTo>
                    <a:pt x="187" y="35"/>
                    <a:pt x="191" y="52"/>
                    <a:pt x="191" y="69"/>
                  </a:cubicBezTo>
                  <a:lnTo>
                    <a:pt x="191" y="73"/>
                  </a:lnTo>
                  <a:lnTo>
                    <a:pt x="191" y="86"/>
                  </a:lnTo>
                  <a:cubicBezTo>
                    <a:pt x="191" y="179"/>
                    <a:pt x="1" y="124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14"/>
            <p:cNvSpPr/>
            <p:nvPr/>
          </p:nvSpPr>
          <p:spPr>
            <a:xfrm>
              <a:off x="1655301" y="4946191"/>
              <a:ext cx="171188" cy="174307"/>
            </a:xfrm>
            <a:custGeom>
              <a:avLst/>
              <a:gdLst/>
              <a:ahLst/>
              <a:cxnLst/>
              <a:rect l="l" t="t" r="r" b="b"/>
              <a:pathLst>
                <a:path w="659" h="671" extrusionOk="0">
                  <a:moveTo>
                    <a:pt x="48" y="263"/>
                  </a:moveTo>
                  <a:cubicBezTo>
                    <a:pt x="116" y="30"/>
                    <a:pt x="429" y="0"/>
                    <a:pt x="544" y="212"/>
                  </a:cubicBezTo>
                  <a:cubicBezTo>
                    <a:pt x="658" y="428"/>
                    <a:pt x="455" y="670"/>
                    <a:pt x="226" y="598"/>
                  </a:cubicBezTo>
                  <a:cubicBezTo>
                    <a:pt x="82" y="556"/>
                    <a:pt x="1" y="403"/>
                    <a:pt x="48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14"/>
            <p:cNvSpPr/>
            <p:nvPr/>
          </p:nvSpPr>
          <p:spPr>
            <a:xfrm>
              <a:off x="1680758" y="4981261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1"/>
                  </a:lnTo>
                  <a:lnTo>
                    <a:pt x="68" y="31"/>
                  </a:lnTo>
                  <a:cubicBezTo>
                    <a:pt x="77" y="18"/>
                    <a:pt x="94" y="5"/>
                    <a:pt x="111" y="1"/>
                  </a:cubicBezTo>
                  <a:cubicBezTo>
                    <a:pt x="119" y="1"/>
                    <a:pt x="128" y="1"/>
                    <a:pt x="136" y="1"/>
                  </a:cubicBezTo>
                  <a:lnTo>
                    <a:pt x="136" y="1"/>
                  </a:lnTo>
                  <a:lnTo>
                    <a:pt x="149" y="1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66" y="9"/>
                    <a:pt x="170" y="14"/>
                    <a:pt x="179" y="22"/>
                  </a:cubicBezTo>
                  <a:cubicBezTo>
                    <a:pt x="187" y="35"/>
                    <a:pt x="196" y="52"/>
                    <a:pt x="196" y="69"/>
                  </a:cubicBezTo>
                  <a:lnTo>
                    <a:pt x="196" y="73"/>
                  </a:lnTo>
                  <a:lnTo>
                    <a:pt x="196" y="86"/>
                  </a:lnTo>
                  <a:cubicBezTo>
                    <a:pt x="191" y="179"/>
                    <a:pt x="1" y="120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14"/>
            <p:cNvSpPr/>
            <p:nvPr/>
          </p:nvSpPr>
          <p:spPr>
            <a:xfrm>
              <a:off x="1379943" y="5265711"/>
              <a:ext cx="171188" cy="174307"/>
            </a:xfrm>
            <a:custGeom>
              <a:avLst/>
              <a:gdLst/>
              <a:ahLst/>
              <a:cxnLst/>
              <a:rect l="l" t="t" r="r" b="b"/>
              <a:pathLst>
                <a:path w="659" h="671" extrusionOk="0">
                  <a:moveTo>
                    <a:pt x="47" y="263"/>
                  </a:moveTo>
                  <a:cubicBezTo>
                    <a:pt x="115" y="30"/>
                    <a:pt x="429" y="0"/>
                    <a:pt x="544" y="216"/>
                  </a:cubicBezTo>
                  <a:cubicBezTo>
                    <a:pt x="658" y="428"/>
                    <a:pt x="454" y="670"/>
                    <a:pt x="225" y="602"/>
                  </a:cubicBezTo>
                  <a:cubicBezTo>
                    <a:pt x="81" y="556"/>
                    <a:pt x="1" y="403"/>
                    <a:pt x="47" y="2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14"/>
            <p:cNvSpPr/>
            <p:nvPr/>
          </p:nvSpPr>
          <p:spPr>
            <a:xfrm>
              <a:off x="1406440" y="5300780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1"/>
                  </a:lnTo>
                  <a:lnTo>
                    <a:pt x="68" y="31"/>
                  </a:lnTo>
                  <a:cubicBezTo>
                    <a:pt x="77" y="18"/>
                    <a:pt x="94" y="5"/>
                    <a:pt x="111" y="5"/>
                  </a:cubicBezTo>
                  <a:cubicBezTo>
                    <a:pt x="119" y="1"/>
                    <a:pt x="128" y="1"/>
                    <a:pt x="136" y="5"/>
                  </a:cubicBezTo>
                  <a:lnTo>
                    <a:pt x="136" y="5"/>
                  </a:lnTo>
                  <a:lnTo>
                    <a:pt x="149" y="5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66" y="9"/>
                    <a:pt x="170" y="14"/>
                    <a:pt x="179" y="22"/>
                  </a:cubicBezTo>
                  <a:cubicBezTo>
                    <a:pt x="187" y="35"/>
                    <a:pt x="196" y="52"/>
                    <a:pt x="196" y="69"/>
                  </a:cubicBezTo>
                  <a:lnTo>
                    <a:pt x="196" y="73"/>
                  </a:lnTo>
                  <a:lnTo>
                    <a:pt x="196" y="86"/>
                  </a:lnTo>
                  <a:cubicBezTo>
                    <a:pt x="191" y="179"/>
                    <a:pt x="0" y="124"/>
                    <a:pt x="51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14"/>
            <p:cNvSpPr/>
            <p:nvPr/>
          </p:nvSpPr>
          <p:spPr>
            <a:xfrm>
              <a:off x="1608022" y="5419755"/>
              <a:ext cx="169890" cy="174567"/>
            </a:xfrm>
            <a:custGeom>
              <a:avLst/>
              <a:gdLst/>
              <a:ahLst/>
              <a:cxnLst/>
              <a:rect l="l" t="t" r="r" b="b"/>
              <a:pathLst>
                <a:path w="654" h="672" extrusionOk="0">
                  <a:moveTo>
                    <a:pt x="43" y="264"/>
                  </a:moveTo>
                  <a:cubicBezTo>
                    <a:pt x="115" y="31"/>
                    <a:pt x="429" y="1"/>
                    <a:pt x="544" y="213"/>
                  </a:cubicBezTo>
                  <a:cubicBezTo>
                    <a:pt x="654" y="429"/>
                    <a:pt x="454" y="671"/>
                    <a:pt x="221" y="599"/>
                  </a:cubicBezTo>
                  <a:cubicBezTo>
                    <a:pt x="81" y="557"/>
                    <a:pt x="1" y="404"/>
                    <a:pt x="43" y="2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14"/>
            <p:cNvSpPr/>
            <p:nvPr/>
          </p:nvSpPr>
          <p:spPr>
            <a:xfrm>
              <a:off x="1633480" y="5455084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43"/>
                  </a:moveTo>
                  <a:lnTo>
                    <a:pt x="68" y="30"/>
                  </a:lnTo>
                  <a:lnTo>
                    <a:pt x="68" y="30"/>
                  </a:lnTo>
                  <a:cubicBezTo>
                    <a:pt x="77" y="18"/>
                    <a:pt x="93" y="5"/>
                    <a:pt x="110" y="1"/>
                  </a:cubicBezTo>
                  <a:cubicBezTo>
                    <a:pt x="119" y="1"/>
                    <a:pt x="127" y="1"/>
                    <a:pt x="136" y="1"/>
                  </a:cubicBezTo>
                  <a:lnTo>
                    <a:pt x="140" y="1"/>
                  </a:lnTo>
                  <a:lnTo>
                    <a:pt x="149" y="1"/>
                  </a:lnTo>
                  <a:lnTo>
                    <a:pt x="157" y="5"/>
                  </a:lnTo>
                  <a:lnTo>
                    <a:pt x="157" y="5"/>
                  </a:lnTo>
                  <a:cubicBezTo>
                    <a:pt x="183" y="18"/>
                    <a:pt x="195" y="43"/>
                    <a:pt x="195" y="68"/>
                  </a:cubicBezTo>
                  <a:cubicBezTo>
                    <a:pt x="195" y="68"/>
                    <a:pt x="195" y="73"/>
                    <a:pt x="195" y="73"/>
                  </a:cubicBezTo>
                  <a:lnTo>
                    <a:pt x="195" y="85"/>
                  </a:lnTo>
                  <a:cubicBezTo>
                    <a:pt x="191" y="179"/>
                    <a:pt x="0" y="119"/>
                    <a:pt x="5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14"/>
            <p:cNvSpPr/>
            <p:nvPr/>
          </p:nvSpPr>
          <p:spPr>
            <a:xfrm>
              <a:off x="1868053" y="5111406"/>
              <a:ext cx="169890" cy="174307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43" y="259"/>
                  </a:moveTo>
                  <a:cubicBezTo>
                    <a:pt x="111" y="30"/>
                    <a:pt x="429" y="0"/>
                    <a:pt x="539" y="212"/>
                  </a:cubicBezTo>
                  <a:cubicBezTo>
                    <a:pt x="654" y="424"/>
                    <a:pt x="450" y="670"/>
                    <a:pt x="221" y="598"/>
                  </a:cubicBezTo>
                  <a:cubicBezTo>
                    <a:pt x="77" y="552"/>
                    <a:pt x="1" y="403"/>
                    <a:pt x="43" y="2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14"/>
            <p:cNvSpPr/>
            <p:nvPr/>
          </p:nvSpPr>
          <p:spPr>
            <a:xfrm>
              <a:off x="1893511" y="5146735"/>
              <a:ext cx="50915" cy="46499"/>
            </a:xfrm>
            <a:custGeom>
              <a:avLst/>
              <a:gdLst/>
              <a:ahLst/>
              <a:cxnLst/>
              <a:rect l="l" t="t" r="r" b="b"/>
              <a:pathLst>
                <a:path w="196" h="179" extrusionOk="0">
                  <a:moveTo>
                    <a:pt x="60" y="38"/>
                  </a:moveTo>
                  <a:lnTo>
                    <a:pt x="64" y="30"/>
                  </a:lnTo>
                  <a:lnTo>
                    <a:pt x="64" y="30"/>
                  </a:lnTo>
                  <a:cubicBezTo>
                    <a:pt x="76" y="13"/>
                    <a:pt x="89" y="4"/>
                    <a:pt x="106" y="0"/>
                  </a:cubicBezTo>
                  <a:cubicBezTo>
                    <a:pt x="115" y="0"/>
                    <a:pt x="123" y="0"/>
                    <a:pt x="132" y="0"/>
                  </a:cubicBezTo>
                  <a:lnTo>
                    <a:pt x="136" y="0"/>
                  </a:lnTo>
                  <a:lnTo>
                    <a:pt x="144" y="0"/>
                  </a:lnTo>
                  <a:lnTo>
                    <a:pt x="153" y="4"/>
                  </a:lnTo>
                  <a:lnTo>
                    <a:pt x="157" y="4"/>
                  </a:lnTo>
                  <a:cubicBezTo>
                    <a:pt x="166" y="9"/>
                    <a:pt x="170" y="13"/>
                    <a:pt x="178" y="17"/>
                  </a:cubicBezTo>
                  <a:cubicBezTo>
                    <a:pt x="191" y="30"/>
                    <a:pt x="195" y="47"/>
                    <a:pt x="195" y="68"/>
                  </a:cubicBezTo>
                  <a:cubicBezTo>
                    <a:pt x="195" y="68"/>
                    <a:pt x="195" y="68"/>
                    <a:pt x="195" y="68"/>
                  </a:cubicBezTo>
                  <a:lnTo>
                    <a:pt x="195" y="85"/>
                  </a:lnTo>
                  <a:cubicBezTo>
                    <a:pt x="191" y="178"/>
                    <a:pt x="0" y="119"/>
                    <a:pt x="51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14"/>
            <p:cNvSpPr/>
            <p:nvPr/>
          </p:nvSpPr>
          <p:spPr>
            <a:xfrm>
              <a:off x="1555289" y="5127772"/>
              <a:ext cx="138977" cy="142615"/>
            </a:xfrm>
            <a:custGeom>
              <a:avLst/>
              <a:gdLst/>
              <a:ahLst/>
              <a:cxnLst/>
              <a:rect l="l" t="t" r="r" b="b"/>
              <a:pathLst>
                <a:path w="535" h="549" extrusionOk="0">
                  <a:moveTo>
                    <a:pt x="38" y="213"/>
                  </a:moveTo>
                  <a:cubicBezTo>
                    <a:pt x="93" y="22"/>
                    <a:pt x="352" y="1"/>
                    <a:pt x="445" y="175"/>
                  </a:cubicBezTo>
                  <a:cubicBezTo>
                    <a:pt x="534" y="349"/>
                    <a:pt x="369" y="548"/>
                    <a:pt x="182" y="489"/>
                  </a:cubicBezTo>
                  <a:cubicBezTo>
                    <a:pt x="68" y="451"/>
                    <a:pt x="0" y="328"/>
                    <a:pt x="38" y="2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14"/>
            <p:cNvSpPr/>
            <p:nvPr/>
          </p:nvSpPr>
          <p:spPr>
            <a:xfrm>
              <a:off x="1575031" y="5156607"/>
              <a:ext cx="42083" cy="37667"/>
            </a:xfrm>
            <a:custGeom>
              <a:avLst/>
              <a:gdLst/>
              <a:ahLst/>
              <a:cxnLst/>
              <a:rect l="l" t="t" r="r" b="b"/>
              <a:pathLst>
                <a:path w="162" h="145" extrusionOk="0">
                  <a:moveTo>
                    <a:pt x="56" y="34"/>
                  </a:moveTo>
                  <a:lnTo>
                    <a:pt x="60" y="26"/>
                  </a:lnTo>
                  <a:lnTo>
                    <a:pt x="60" y="26"/>
                  </a:lnTo>
                  <a:cubicBezTo>
                    <a:pt x="68" y="13"/>
                    <a:pt x="81" y="4"/>
                    <a:pt x="94" y="0"/>
                  </a:cubicBezTo>
                  <a:cubicBezTo>
                    <a:pt x="102" y="0"/>
                    <a:pt x="106" y="0"/>
                    <a:pt x="115" y="0"/>
                  </a:cubicBezTo>
                  <a:lnTo>
                    <a:pt x="115" y="0"/>
                  </a:lnTo>
                  <a:lnTo>
                    <a:pt x="123" y="0"/>
                  </a:lnTo>
                  <a:lnTo>
                    <a:pt x="132" y="4"/>
                  </a:lnTo>
                  <a:lnTo>
                    <a:pt x="132" y="4"/>
                  </a:lnTo>
                  <a:cubicBezTo>
                    <a:pt x="136" y="4"/>
                    <a:pt x="140" y="9"/>
                    <a:pt x="149" y="13"/>
                  </a:cubicBezTo>
                  <a:cubicBezTo>
                    <a:pt x="157" y="26"/>
                    <a:pt x="162" y="38"/>
                    <a:pt x="162" y="55"/>
                  </a:cubicBezTo>
                  <a:lnTo>
                    <a:pt x="162" y="55"/>
                  </a:lnTo>
                  <a:cubicBezTo>
                    <a:pt x="162" y="60"/>
                    <a:pt x="162" y="64"/>
                    <a:pt x="162" y="64"/>
                  </a:cubicBezTo>
                  <a:cubicBezTo>
                    <a:pt x="162" y="144"/>
                    <a:pt x="0" y="94"/>
                    <a:pt x="47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14"/>
            <p:cNvSpPr/>
            <p:nvPr/>
          </p:nvSpPr>
          <p:spPr>
            <a:xfrm>
              <a:off x="1739207" y="5298702"/>
              <a:ext cx="138977" cy="143394"/>
            </a:xfrm>
            <a:custGeom>
              <a:avLst/>
              <a:gdLst/>
              <a:ahLst/>
              <a:cxnLst/>
              <a:rect l="l" t="t" r="r" b="b"/>
              <a:pathLst>
                <a:path w="535" h="552" extrusionOk="0">
                  <a:moveTo>
                    <a:pt x="34" y="217"/>
                  </a:moveTo>
                  <a:cubicBezTo>
                    <a:pt x="94" y="26"/>
                    <a:pt x="352" y="0"/>
                    <a:pt x="441" y="178"/>
                  </a:cubicBezTo>
                  <a:cubicBezTo>
                    <a:pt x="535" y="352"/>
                    <a:pt x="369" y="552"/>
                    <a:pt x="183" y="492"/>
                  </a:cubicBezTo>
                  <a:cubicBezTo>
                    <a:pt x="64" y="454"/>
                    <a:pt x="0" y="331"/>
                    <a:pt x="34" y="2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14"/>
            <p:cNvSpPr/>
            <p:nvPr/>
          </p:nvSpPr>
          <p:spPr>
            <a:xfrm>
              <a:off x="1759989" y="5327277"/>
              <a:ext cx="42343" cy="37667"/>
            </a:xfrm>
            <a:custGeom>
              <a:avLst/>
              <a:gdLst/>
              <a:ahLst/>
              <a:cxnLst/>
              <a:rect l="l" t="t" r="r" b="b"/>
              <a:pathLst>
                <a:path w="163" h="145" extrusionOk="0">
                  <a:moveTo>
                    <a:pt x="48" y="35"/>
                  </a:moveTo>
                  <a:lnTo>
                    <a:pt x="56" y="26"/>
                  </a:lnTo>
                  <a:lnTo>
                    <a:pt x="56" y="26"/>
                  </a:lnTo>
                  <a:cubicBezTo>
                    <a:pt x="65" y="13"/>
                    <a:pt x="77" y="5"/>
                    <a:pt x="90" y="1"/>
                  </a:cubicBezTo>
                  <a:cubicBezTo>
                    <a:pt x="98" y="1"/>
                    <a:pt x="103" y="1"/>
                    <a:pt x="111" y="1"/>
                  </a:cubicBezTo>
                  <a:lnTo>
                    <a:pt x="115" y="1"/>
                  </a:lnTo>
                  <a:lnTo>
                    <a:pt x="120" y="1"/>
                  </a:lnTo>
                  <a:lnTo>
                    <a:pt x="128" y="5"/>
                  </a:lnTo>
                  <a:lnTo>
                    <a:pt x="128" y="5"/>
                  </a:lnTo>
                  <a:cubicBezTo>
                    <a:pt x="137" y="9"/>
                    <a:pt x="141" y="13"/>
                    <a:pt x="145" y="18"/>
                  </a:cubicBezTo>
                  <a:cubicBezTo>
                    <a:pt x="154" y="26"/>
                    <a:pt x="162" y="43"/>
                    <a:pt x="162" y="56"/>
                  </a:cubicBezTo>
                  <a:lnTo>
                    <a:pt x="162" y="60"/>
                  </a:lnTo>
                  <a:lnTo>
                    <a:pt x="162" y="68"/>
                  </a:lnTo>
                  <a:cubicBezTo>
                    <a:pt x="158" y="145"/>
                    <a:pt x="1" y="98"/>
                    <a:pt x="43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14"/>
            <p:cNvSpPr/>
            <p:nvPr/>
          </p:nvSpPr>
          <p:spPr>
            <a:xfrm>
              <a:off x="1800773" y="4821501"/>
              <a:ext cx="148069" cy="152486"/>
            </a:xfrm>
            <a:custGeom>
              <a:avLst/>
              <a:gdLst/>
              <a:ahLst/>
              <a:cxnLst/>
              <a:rect l="l" t="t" r="r" b="b"/>
              <a:pathLst>
                <a:path w="570" h="587" extrusionOk="0">
                  <a:moveTo>
                    <a:pt x="39" y="230"/>
                  </a:moveTo>
                  <a:cubicBezTo>
                    <a:pt x="98" y="26"/>
                    <a:pt x="374" y="1"/>
                    <a:pt x="472" y="187"/>
                  </a:cubicBezTo>
                  <a:cubicBezTo>
                    <a:pt x="569" y="374"/>
                    <a:pt x="395" y="586"/>
                    <a:pt x="192" y="523"/>
                  </a:cubicBezTo>
                  <a:cubicBezTo>
                    <a:pt x="69" y="484"/>
                    <a:pt x="1" y="353"/>
                    <a:pt x="39" y="2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14"/>
            <p:cNvSpPr/>
            <p:nvPr/>
          </p:nvSpPr>
          <p:spPr>
            <a:xfrm>
              <a:off x="1822853" y="4852414"/>
              <a:ext cx="44421" cy="41044"/>
            </a:xfrm>
            <a:custGeom>
              <a:avLst/>
              <a:gdLst/>
              <a:ahLst/>
              <a:cxnLst/>
              <a:rect l="l" t="t" r="r" b="b"/>
              <a:pathLst>
                <a:path w="171" h="158" extrusionOk="0">
                  <a:moveTo>
                    <a:pt x="52" y="39"/>
                  </a:moveTo>
                  <a:lnTo>
                    <a:pt x="60" y="26"/>
                  </a:lnTo>
                  <a:lnTo>
                    <a:pt x="60" y="26"/>
                  </a:lnTo>
                  <a:cubicBezTo>
                    <a:pt x="69" y="13"/>
                    <a:pt x="81" y="5"/>
                    <a:pt x="94" y="1"/>
                  </a:cubicBezTo>
                  <a:cubicBezTo>
                    <a:pt x="102" y="1"/>
                    <a:pt x="111" y="1"/>
                    <a:pt x="115" y="1"/>
                  </a:cubicBezTo>
                  <a:lnTo>
                    <a:pt x="119" y="1"/>
                  </a:lnTo>
                  <a:lnTo>
                    <a:pt x="128" y="1"/>
                  </a:lnTo>
                  <a:lnTo>
                    <a:pt x="136" y="5"/>
                  </a:lnTo>
                  <a:lnTo>
                    <a:pt x="136" y="5"/>
                  </a:lnTo>
                  <a:cubicBezTo>
                    <a:pt x="145" y="9"/>
                    <a:pt x="149" y="13"/>
                    <a:pt x="153" y="18"/>
                  </a:cubicBezTo>
                  <a:cubicBezTo>
                    <a:pt x="166" y="30"/>
                    <a:pt x="170" y="43"/>
                    <a:pt x="170" y="60"/>
                  </a:cubicBezTo>
                  <a:lnTo>
                    <a:pt x="170" y="64"/>
                  </a:lnTo>
                  <a:cubicBezTo>
                    <a:pt x="170" y="68"/>
                    <a:pt x="170" y="68"/>
                    <a:pt x="170" y="73"/>
                  </a:cubicBezTo>
                  <a:cubicBezTo>
                    <a:pt x="166" y="158"/>
                    <a:pt x="1" y="107"/>
                    <a:pt x="47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14"/>
            <p:cNvSpPr/>
            <p:nvPr/>
          </p:nvSpPr>
          <p:spPr>
            <a:xfrm>
              <a:off x="1945205" y="4947230"/>
              <a:ext cx="147809" cy="151188"/>
            </a:xfrm>
            <a:custGeom>
              <a:avLst/>
              <a:gdLst/>
              <a:ahLst/>
              <a:cxnLst/>
              <a:rect l="l" t="t" r="r" b="b"/>
              <a:pathLst>
                <a:path w="569" h="582" extrusionOk="0">
                  <a:moveTo>
                    <a:pt x="39" y="225"/>
                  </a:moveTo>
                  <a:cubicBezTo>
                    <a:pt x="98" y="26"/>
                    <a:pt x="374" y="0"/>
                    <a:pt x="471" y="183"/>
                  </a:cubicBezTo>
                  <a:cubicBezTo>
                    <a:pt x="569" y="369"/>
                    <a:pt x="395" y="581"/>
                    <a:pt x="196" y="522"/>
                  </a:cubicBezTo>
                  <a:cubicBezTo>
                    <a:pt x="68" y="480"/>
                    <a:pt x="0" y="348"/>
                    <a:pt x="39" y="2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14"/>
            <p:cNvSpPr/>
            <p:nvPr/>
          </p:nvSpPr>
          <p:spPr>
            <a:xfrm>
              <a:off x="1967286" y="4976844"/>
              <a:ext cx="44161" cy="41044"/>
            </a:xfrm>
            <a:custGeom>
              <a:avLst/>
              <a:gdLst/>
              <a:ahLst/>
              <a:cxnLst/>
              <a:rect l="l" t="t" r="r" b="b"/>
              <a:pathLst>
                <a:path w="170" h="158" extrusionOk="0">
                  <a:moveTo>
                    <a:pt x="51" y="39"/>
                  </a:moveTo>
                  <a:lnTo>
                    <a:pt x="60" y="31"/>
                  </a:lnTo>
                  <a:lnTo>
                    <a:pt x="60" y="31"/>
                  </a:lnTo>
                  <a:cubicBezTo>
                    <a:pt x="68" y="14"/>
                    <a:pt x="81" y="5"/>
                    <a:pt x="98" y="5"/>
                  </a:cubicBezTo>
                  <a:cubicBezTo>
                    <a:pt x="102" y="1"/>
                    <a:pt x="111" y="1"/>
                    <a:pt x="119" y="5"/>
                  </a:cubicBezTo>
                  <a:lnTo>
                    <a:pt x="119" y="5"/>
                  </a:lnTo>
                  <a:lnTo>
                    <a:pt x="128" y="5"/>
                  </a:lnTo>
                  <a:lnTo>
                    <a:pt x="136" y="5"/>
                  </a:lnTo>
                  <a:lnTo>
                    <a:pt x="136" y="5"/>
                  </a:lnTo>
                  <a:cubicBezTo>
                    <a:pt x="140" y="9"/>
                    <a:pt x="145" y="14"/>
                    <a:pt x="153" y="18"/>
                  </a:cubicBezTo>
                  <a:cubicBezTo>
                    <a:pt x="161" y="31"/>
                    <a:pt x="170" y="48"/>
                    <a:pt x="170" y="60"/>
                  </a:cubicBezTo>
                  <a:lnTo>
                    <a:pt x="170" y="64"/>
                  </a:lnTo>
                  <a:lnTo>
                    <a:pt x="170" y="77"/>
                  </a:lnTo>
                  <a:cubicBezTo>
                    <a:pt x="166" y="158"/>
                    <a:pt x="0" y="107"/>
                    <a:pt x="43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14"/>
            <p:cNvSpPr/>
            <p:nvPr/>
          </p:nvSpPr>
          <p:spPr>
            <a:xfrm>
              <a:off x="-614320" y="6036714"/>
              <a:ext cx="356145" cy="258214"/>
            </a:xfrm>
            <a:custGeom>
              <a:avLst/>
              <a:gdLst/>
              <a:ahLst/>
              <a:cxnLst/>
              <a:rect l="l" t="t" r="r" b="b"/>
              <a:pathLst>
                <a:path w="1371" h="994" extrusionOk="0">
                  <a:moveTo>
                    <a:pt x="779" y="1"/>
                  </a:moveTo>
                  <a:cubicBezTo>
                    <a:pt x="528" y="1"/>
                    <a:pt x="278" y="127"/>
                    <a:pt x="204" y="162"/>
                  </a:cubicBezTo>
                  <a:cubicBezTo>
                    <a:pt x="153" y="188"/>
                    <a:pt x="115" y="234"/>
                    <a:pt x="98" y="290"/>
                  </a:cubicBezTo>
                  <a:cubicBezTo>
                    <a:pt x="56" y="311"/>
                    <a:pt x="26" y="349"/>
                    <a:pt x="13" y="396"/>
                  </a:cubicBezTo>
                  <a:cubicBezTo>
                    <a:pt x="5" y="434"/>
                    <a:pt x="13" y="472"/>
                    <a:pt x="35" y="506"/>
                  </a:cubicBezTo>
                  <a:cubicBezTo>
                    <a:pt x="1" y="552"/>
                    <a:pt x="5" y="616"/>
                    <a:pt x="43" y="659"/>
                  </a:cubicBezTo>
                  <a:cubicBezTo>
                    <a:pt x="102" y="722"/>
                    <a:pt x="187" y="760"/>
                    <a:pt x="272" y="760"/>
                  </a:cubicBezTo>
                  <a:cubicBezTo>
                    <a:pt x="255" y="828"/>
                    <a:pt x="272" y="905"/>
                    <a:pt x="327" y="955"/>
                  </a:cubicBezTo>
                  <a:cubicBezTo>
                    <a:pt x="359" y="984"/>
                    <a:pt x="396" y="994"/>
                    <a:pt x="434" y="994"/>
                  </a:cubicBezTo>
                  <a:cubicBezTo>
                    <a:pt x="492" y="994"/>
                    <a:pt x="553" y="971"/>
                    <a:pt x="607" y="955"/>
                  </a:cubicBezTo>
                  <a:cubicBezTo>
                    <a:pt x="730" y="917"/>
                    <a:pt x="904" y="832"/>
                    <a:pt x="993" y="709"/>
                  </a:cubicBezTo>
                  <a:cubicBezTo>
                    <a:pt x="1078" y="654"/>
                    <a:pt x="1150" y="586"/>
                    <a:pt x="1214" y="510"/>
                  </a:cubicBezTo>
                  <a:cubicBezTo>
                    <a:pt x="1371" y="298"/>
                    <a:pt x="1222" y="94"/>
                    <a:pt x="930" y="18"/>
                  </a:cubicBezTo>
                  <a:cubicBezTo>
                    <a:pt x="880" y="6"/>
                    <a:pt x="830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14"/>
            <p:cNvSpPr/>
            <p:nvPr/>
          </p:nvSpPr>
          <p:spPr>
            <a:xfrm>
              <a:off x="-527297" y="6128413"/>
              <a:ext cx="236391" cy="110663"/>
            </a:xfrm>
            <a:custGeom>
              <a:avLst/>
              <a:gdLst/>
              <a:ahLst/>
              <a:cxnLst/>
              <a:rect l="l" t="t" r="r" b="b"/>
              <a:pathLst>
                <a:path w="910" h="426" extrusionOk="0">
                  <a:moveTo>
                    <a:pt x="878" y="1"/>
                  </a:moveTo>
                  <a:cubicBezTo>
                    <a:pt x="874" y="1"/>
                    <a:pt x="870" y="2"/>
                    <a:pt x="866" y="4"/>
                  </a:cubicBezTo>
                  <a:cubicBezTo>
                    <a:pt x="603" y="174"/>
                    <a:pt x="332" y="361"/>
                    <a:pt x="13" y="407"/>
                  </a:cubicBezTo>
                  <a:cubicBezTo>
                    <a:pt x="1" y="412"/>
                    <a:pt x="1" y="424"/>
                    <a:pt x="13" y="424"/>
                  </a:cubicBezTo>
                  <a:cubicBezTo>
                    <a:pt x="31" y="425"/>
                    <a:pt x="48" y="426"/>
                    <a:pt x="65" y="426"/>
                  </a:cubicBezTo>
                  <a:cubicBezTo>
                    <a:pt x="369" y="426"/>
                    <a:pt x="691" y="255"/>
                    <a:pt x="896" y="38"/>
                  </a:cubicBezTo>
                  <a:cubicBezTo>
                    <a:pt x="909" y="21"/>
                    <a:pt x="895" y="1"/>
                    <a:pt x="8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14"/>
            <p:cNvSpPr/>
            <p:nvPr/>
          </p:nvSpPr>
          <p:spPr>
            <a:xfrm>
              <a:off x="-585745" y="6103994"/>
              <a:ext cx="262627" cy="61047"/>
            </a:xfrm>
            <a:custGeom>
              <a:avLst/>
              <a:gdLst/>
              <a:ahLst/>
              <a:cxnLst/>
              <a:rect l="l" t="t" r="r" b="b"/>
              <a:pathLst>
                <a:path w="1011" h="235" extrusionOk="0">
                  <a:moveTo>
                    <a:pt x="980" y="1"/>
                  </a:moveTo>
                  <a:cubicBezTo>
                    <a:pt x="640" y="1"/>
                    <a:pt x="317" y="97"/>
                    <a:pt x="5" y="226"/>
                  </a:cubicBezTo>
                  <a:cubicBezTo>
                    <a:pt x="1" y="226"/>
                    <a:pt x="1" y="230"/>
                    <a:pt x="5" y="234"/>
                  </a:cubicBezTo>
                  <a:cubicBezTo>
                    <a:pt x="336" y="158"/>
                    <a:pt x="675" y="107"/>
                    <a:pt x="1002" y="14"/>
                  </a:cubicBezTo>
                  <a:cubicBezTo>
                    <a:pt x="1010" y="14"/>
                    <a:pt x="1006" y="1"/>
                    <a:pt x="1002" y="1"/>
                  </a:cubicBezTo>
                  <a:cubicBezTo>
                    <a:pt x="995" y="1"/>
                    <a:pt x="987" y="1"/>
                    <a:pt x="9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14"/>
            <p:cNvSpPr/>
            <p:nvPr/>
          </p:nvSpPr>
          <p:spPr>
            <a:xfrm>
              <a:off x="-587823" y="6070224"/>
              <a:ext cx="272499" cy="52734"/>
            </a:xfrm>
            <a:custGeom>
              <a:avLst/>
              <a:gdLst/>
              <a:ahLst/>
              <a:cxnLst/>
              <a:rect l="l" t="t" r="r" b="b"/>
              <a:pathLst>
                <a:path w="1049" h="203" extrusionOk="0">
                  <a:moveTo>
                    <a:pt x="734" y="0"/>
                  </a:moveTo>
                  <a:cubicBezTo>
                    <a:pt x="669" y="0"/>
                    <a:pt x="604" y="5"/>
                    <a:pt x="539" y="12"/>
                  </a:cubicBezTo>
                  <a:cubicBezTo>
                    <a:pt x="344" y="33"/>
                    <a:pt x="196" y="139"/>
                    <a:pt x="9" y="190"/>
                  </a:cubicBezTo>
                  <a:cubicBezTo>
                    <a:pt x="0" y="190"/>
                    <a:pt x="0" y="203"/>
                    <a:pt x="9" y="203"/>
                  </a:cubicBezTo>
                  <a:cubicBezTo>
                    <a:pt x="170" y="194"/>
                    <a:pt x="314" y="110"/>
                    <a:pt x="480" y="88"/>
                  </a:cubicBezTo>
                  <a:cubicBezTo>
                    <a:pt x="569" y="80"/>
                    <a:pt x="659" y="76"/>
                    <a:pt x="749" y="76"/>
                  </a:cubicBezTo>
                  <a:cubicBezTo>
                    <a:pt x="839" y="76"/>
                    <a:pt x="929" y="80"/>
                    <a:pt x="1018" y="88"/>
                  </a:cubicBezTo>
                  <a:cubicBezTo>
                    <a:pt x="1035" y="88"/>
                    <a:pt x="1048" y="63"/>
                    <a:pt x="1031" y="54"/>
                  </a:cubicBezTo>
                  <a:cubicBezTo>
                    <a:pt x="935" y="13"/>
                    <a:pt x="835" y="0"/>
                    <a:pt x="7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14"/>
            <p:cNvSpPr/>
            <p:nvPr/>
          </p:nvSpPr>
          <p:spPr>
            <a:xfrm>
              <a:off x="-520543" y="6188680"/>
              <a:ext cx="196906" cy="89362"/>
            </a:xfrm>
            <a:custGeom>
              <a:avLst/>
              <a:gdLst/>
              <a:ahLst/>
              <a:cxnLst/>
              <a:rect l="l" t="t" r="r" b="b"/>
              <a:pathLst>
                <a:path w="758" h="344" extrusionOk="0">
                  <a:moveTo>
                    <a:pt x="747" y="0"/>
                  </a:moveTo>
                  <a:cubicBezTo>
                    <a:pt x="746" y="0"/>
                    <a:pt x="744" y="1"/>
                    <a:pt x="742" y="1"/>
                  </a:cubicBezTo>
                  <a:cubicBezTo>
                    <a:pt x="530" y="112"/>
                    <a:pt x="267" y="264"/>
                    <a:pt x="26" y="286"/>
                  </a:cubicBezTo>
                  <a:cubicBezTo>
                    <a:pt x="0" y="286"/>
                    <a:pt x="0" y="320"/>
                    <a:pt x="21" y="328"/>
                  </a:cubicBezTo>
                  <a:cubicBezTo>
                    <a:pt x="57" y="339"/>
                    <a:pt x="95" y="344"/>
                    <a:pt x="133" y="344"/>
                  </a:cubicBezTo>
                  <a:cubicBezTo>
                    <a:pt x="362" y="344"/>
                    <a:pt x="620" y="167"/>
                    <a:pt x="751" y="14"/>
                  </a:cubicBezTo>
                  <a:cubicBezTo>
                    <a:pt x="758" y="7"/>
                    <a:pt x="753" y="0"/>
                    <a:pt x="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14"/>
            <p:cNvSpPr/>
            <p:nvPr/>
          </p:nvSpPr>
          <p:spPr>
            <a:xfrm>
              <a:off x="-591200" y="6119321"/>
              <a:ext cx="284188" cy="103909"/>
            </a:xfrm>
            <a:custGeom>
              <a:avLst/>
              <a:gdLst/>
              <a:ahLst/>
              <a:cxnLst/>
              <a:rect l="l" t="t" r="r" b="b"/>
              <a:pathLst>
                <a:path w="1094" h="400" extrusionOk="0">
                  <a:moveTo>
                    <a:pt x="1081" y="0"/>
                  </a:moveTo>
                  <a:cubicBezTo>
                    <a:pt x="1080" y="0"/>
                    <a:pt x="1079" y="1"/>
                    <a:pt x="1078" y="1"/>
                  </a:cubicBezTo>
                  <a:cubicBezTo>
                    <a:pt x="883" y="39"/>
                    <a:pt x="713" y="145"/>
                    <a:pt x="527" y="205"/>
                  </a:cubicBezTo>
                  <a:cubicBezTo>
                    <a:pt x="365" y="260"/>
                    <a:pt x="200" y="294"/>
                    <a:pt x="35" y="302"/>
                  </a:cubicBezTo>
                  <a:cubicBezTo>
                    <a:pt x="5" y="302"/>
                    <a:pt x="1" y="341"/>
                    <a:pt x="22" y="353"/>
                  </a:cubicBezTo>
                  <a:cubicBezTo>
                    <a:pt x="85" y="387"/>
                    <a:pt x="152" y="399"/>
                    <a:pt x="221" y="399"/>
                  </a:cubicBezTo>
                  <a:cubicBezTo>
                    <a:pt x="315" y="399"/>
                    <a:pt x="411" y="377"/>
                    <a:pt x="501" y="357"/>
                  </a:cubicBezTo>
                  <a:cubicBezTo>
                    <a:pt x="747" y="307"/>
                    <a:pt x="908" y="184"/>
                    <a:pt x="1087" y="18"/>
                  </a:cubicBezTo>
                  <a:cubicBezTo>
                    <a:pt x="1094" y="11"/>
                    <a:pt x="1089" y="0"/>
                    <a:pt x="10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14"/>
            <p:cNvSpPr/>
            <p:nvPr/>
          </p:nvSpPr>
          <p:spPr>
            <a:xfrm>
              <a:off x="-593278" y="6096981"/>
              <a:ext cx="205218" cy="56890"/>
            </a:xfrm>
            <a:custGeom>
              <a:avLst/>
              <a:gdLst/>
              <a:ahLst/>
              <a:cxnLst/>
              <a:rect l="l" t="t" r="r" b="b"/>
              <a:pathLst>
                <a:path w="790" h="219" extrusionOk="0">
                  <a:moveTo>
                    <a:pt x="633" y="0"/>
                  </a:moveTo>
                  <a:cubicBezTo>
                    <a:pt x="416" y="0"/>
                    <a:pt x="182" y="91"/>
                    <a:pt x="9" y="202"/>
                  </a:cubicBezTo>
                  <a:cubicBezTo>
                    <a:pt x="0" y="210"/>
                    <a:pt x="4" y="219"/>
                    <a:pt x="13" y="219"/>
                  </a:cubicBezTo>
                  <a:cubicBezTo>
                    <a:pt x="259" y="121"/>
                    <a:pt x="513" y="58"/>
                    <a:pt x="776" y="28"/>
                  </a:cubicBezTo>
                  <a:cubicBezTo>
                    <a:pt x="789" y="28"/>
                    <a:pt x="789" y="15"/>
                    <a:pt x="776" y="15"/>
                  </a:cubicBezTo>
                  <a:cubicBezTo>
                    <a:pt x="730" y="5"/>
                    <a:pt x="682" y="0"/>
                    <a:pt x="6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14"/>
            <p:cNvSpPr/>
            <p:nvPr/>
          </p:nvSpPr>
          <p:spPr>
            <a:xfrm>
              <a:off x="-561327" y="6033337"/>
              <a:ext cx="205218" cy="53253"/>
            </a:xfrm>
            <a:custGeom>
              <a:avLst/>
              <a:gdLst/>
              <a:ahLst/>
              <a:cxnLst/>
              <a:rect l="l" t="t" r="r" b="b"/>
              <a:pathLst>
                <a:path w="790" h="205" extrusionOk="0">
                  <a:moveTo>
                    <a:pt x="579" y="1"/>
                  </a:moveTo>
                  <a:cubicBezTo>
                    <a:pt x="377" y="1"/>
                    <a:pt x="136" y="103"/>
                    <a:pt x="4" y="192"/>
                  </a:cubicBezTo>
                  <a:cubicBezTo>
                    <a:pt x="0" y="196"/>
                    <a:pt x="4" y="205"/>
                    <a:pt x="9" y="205"/>
                  </a:cubicBezTo>
                  <a:cubicBezTo>
                    <a:pt x="243" y="170"/>
                    <a:pt x="469" y="67"/>
                    <a:pt x="712" y="67"/>
                  </a:cubicBezTo>
                  <a:cubicBezTo>
                    <a:pt x="733" y="67"/>
                    <a:pt x="755" y="68"/>
                    <a:pt x="776" y="69"/>
                  </a:cubicBezTo>
                  <a:cubicBezTo>
                    <a:pt x="785" y="69"/>
                    <a:pt x="789" y="57"/>
                    <a:pt x="785" y="52"/>
                  </a:cubicBezTo>
                  <a:cubicBezTo>
                    <a:pt x="727" y="16"/>
                    <a:pt x="656" y="1"/>
                    <a:pt x="5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14"/>
            <p:cNvSpPr/>
            <p:nvPr/>
          </p:nvSpPr>
          <p:spPr>
            <a:xfrm>
              <a:off x="-401567" y="5846301"/>
              <a:ext cx="580846" cy="363422"/>
            </a:xfrm>
            <a:custGeom>
              <a:avLst/>
              <a:gdLst/>
              <a:ahLst/>
              <a:cxnLst/>
              <a:rect l="l" t="t" r="r" b="b"/>
              <a:pathLst>
                <a:path w="2236" h="1399" extrusionOk="0">
                  <a:moveTo>
                    <a:pt x="2223" y="0"/>
                  </a:moveTo>
                  <a:cubicBezTo>
                    <a:pt x="1782" y="480"/>
                    <a:pt x="1311" y="670"/>
                    <a:pt x="522" y="942"/>
                  </a:cubicBezTo>
                  <a:cubicBezTo>
                    <a:pt x="492" y="887"/>
                    <a:pt x="441" y="849"/>
                    <a:pt x="382" y="840"/>
                  </a:cubicBezTo>
                  <a:lnTo>
                    <a:pt x="378" y="840"/>
                  </a:lnTo>
                  <a:cubicBezTo>
                    <a:pt x="348" y="810"/>
                    <a:pt x="314" y="785"/>
                    <a:pt x="280" y="768"/>
                  </a:cubicBezTo>
                  <a:cubicBezTo>
                    <a:pt x="252" y="757"/>
                    <a:pt x="224" y="751"/>
                    <a:pt x="195" y="751"/>
                  </a:cubicBezTo>
                  <a:cubicBezTo>
                    <a:pt x="181" y="751"/>
                    <a:pt x="167" y="752"/>
                    <a:pt x="153" y="755"/>
                  </a:cubicBezTo>
                  <a:cubicBezTo>
                    <a:pt x="145" y="755"/>
                    <a:pt x="137" y="754"/>
                    <a:pt x="129" y="754"/>
                  </a:cubicBezTo>
                  <a:cubicBezTo>
                    <a:pt x="89" y="754"/>
                    <a:pt x="47" y="762"/>
                    <a:pt x="9" y="777"/>
                  </a:cubicBezTo>
                  <a:cubicBezTo>
                    <a:pt x="0" y="781"/>
                    <a:pt x="0" y="793"/>
                    <a:pt x="9" y="798"/>
                  </a:cubicBezTo>
                  <a:cubicBezTo>
                    <a:pt x="72" y="819"/>
                    <a:pt x="136" y="874"/>
                    <a:pt x="200" y="883"/>
                  </a:cubicBezTo>
                  <a:cubicBezTo>
                    <a:pt x="208" y="887"/>
                    <a:pt x="221" y="891"/>
                    <a:pt x="229" y="895"/>
                  </a:cubicBezTo>
                  <a:cubicBezTo>
                    <a:pt x="183" y="895"/>
                    <a:pt x="140" y="908"/>
                    <a:pt x="102" y="929"/>
                  </a:cubicBezTo>
                  <a:cubicBezTo>
                    <a:pt x="89" y="933"/>
                    <a:pt x="89" y="950"/>
                    <a:pt x="102" y="959"/>
                  </a:cubicBezTo>
                  <a:cubicBezTo>
                    <a:pt x="140" y="984"/>
                    <a:pt x="187" y="1001"/>
                    <a:pt x="234" y="1014"/>
                  </a:cubicBezTo>
                  <a:cubicBezTo>
                    <a:pt x="255" y="1018"/>
                    <a:pt x="276" y="1018"/>
                    <a:pt x="297" y="1023"/>
                  </a:cubicBezTo>
                  <a:cubicBezTo>
                    <a:pt x="246" y="1061"/>
                    <a:pt x="191" y="1103"/>
                    <a:pt x="140" y="1141"/>
                  </a:cubicBezTo>
                  <a:cubicBezTo>
                    <a:pt x="114" y="1164"/>
                    <a:pt x="127" y="1203"/>
                    <a:pt x="157" y="1203"/>
                  </a:cubicBezTo>
                  <a:cubicBezTo>
                    <a:pt x="161" y="1203"/>
                    <a:pt x="165" y="1202"/>
                    <a:pt x="170" y="1201"/>
                  </a:cubicBezTo>
                  <a:cubicBezTo>
                    <a:pt x="238" y="1188"/>
                    <a:pt x="306" y="1162"/>
                    <a:pt x="365" y="1124"/>
                  </a:cubicBezTo>
                  <a:lnTo>
                    <a:pt x="365" y="1124"/>
                  </a:lnTo>
                  <a:cubicBezTo>
                    <a:pt x="361" y="1133"/>
                    <a:pt x="357" y="1146"/>
                    <a:pt x="348" y="1154"/>
                  </a:cubicBezTo>
                  <a:cubicBezTo>
                    <a:pt x="301" y="1222"/>
                    <a:pt x="250" y="1285"/>
                    <a:pt x="195" y="1349"/>
                  </a:cubicBezTo>
                  <a:cubicBezTo>
                    <a:pt x="177" y="1364"/>
                    <a:pt x="194" y="1398"/>
                    <a:pt x="215" y="1398"/>
                  </a:cubicBezTo>
                  <a:cubicBezTo>
                    <a:pt x="219" y="1398"/>
                    <a:pt x="222" y="1397"/>
                    <a:pt x="225" y="1396"/>
                  </a:cubicBezTo>
                  <a:cubicBezTo>
                    <a:pt x="310" y="1358"/>
                    <a:pt x="382" y="1302"/>
                    <a:pt x="433" y="1226"/>
                  </a:cubicBezTo>
                  <a:cubicBezTo>
                    <a:pt x="467" y="1192"/>
                    <a:pt x="488" y="1146"/>
                    <a:pt x="501" y="1099"/>
                  </a:cubicBezTo>
                  <a:cubicBezTo>
                    <a:pt x="526" y="1073"/>
                    <a:pt x="539" y="1035"/>
                    <a:pt x="535" y="993"/>
                  </a:cubicBezTo>
                  <a:lnTo>
                    <a:pt x="535" y="984"/>
                  </a:lnTo>
                  <a:cubicBezTo>
                    <a:pt x="895" y="912"/>
                    <a:pt x="1239" y="785"/>
                    <a:pt x="1561" y="607"/>
                  </a:cubicBezTo>
                  <a:cubicBezTo>
                    <a:pt x="1794" y="463"/>
                    <a:pt x="2108" y="259"/>
                    <a:pt x="2235" y="9"/>
                  </a:cubicBezTo>
                  <a:cubicBezTo>
                    <a:pt x="2235" y="5"/>
                    <a:pt x="2227" y="0"/>
                    <a:pt x="2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14"/>
            <p:cNvSpPr/>
            <p:nvPr/>
          </p:nvSpPr>
          <p:spPr>
            <a:xfrm>
              <a:off x="-191153" y="5376114"/>
              <a:ext cx="856202" cy="874134"/>
            </a:xfrm>
            <a:custGeom>
              <a:avLst/>
              <a:gdLst/>
              <a:ahLst/>
              <a:cxnLst/>
              <a:rect l="l" t="t" r="r" b="b"/>
              <a:pathLst>
                <a:path w="3296" h="3365" extrusionOk="0">
                  <a:moveTo>
                    <a:pt x="2133" y="0"/>
                  </a:moveTo>
                  <a:cubicBezTo>
                    <a:pt x="1808" y="0"/>
                    <a:pt x="1578" y="373"/>
                    <a:pt x="1498" y="635"/>
                  </a:cubicBezTo>
                  <a:cubicBezTo>
                    <a:pt x="1485" y="669"/>
                    <a:pt x="1476" y="708"/>
                    <a:pt x="1472" y="741"/>
                  </a:cubicBezTo>
                  <a:cubicBezTo>
                    <a:pt x="1455" y="691"/>
                    <a:pt x="1438" y="640"/>
                    <a:pt x="1417" y="589"/>
                  </a:cubicBezTo>
                  <a:cubicBezTo>
                    <a:pt x="1369" y="473"/>
                    <a:pt x="1235" y="247"/>
                    <a:pt x="1088" y="247"/>
                  </a:cubicBezTo>
                  <a:cubicBezTo>
                    <a:pt x="1041" y="247"/>
                    <a:pt x="993" y="270"/>
                    <a:pt x="946" y="326"/>
                  </a:cubicBezTo>
                  <a:cubicBezTo>
                    <a:pt x="933" y="343"/>
                    <a:pt x="925" y="356"/>
                    <a:pt x="912" y="368"/>
                  </a:cubicBezTo>
                  <a:cubicBezTo>
                    <a:pt x="875" y="353"/>
                    <a:pt x="835" y="345"/>
                    <a:pt x="797" y="345"/>
                  </a:cubicBezTo>
                  <a:cubicBezTo>
                    <a:pt x="716" y="345"/>
                    <a:pt x="641" y="382"/>
                    <a:pt x="615" y="474"/>
                  </a:cubicBezTo>
                  <a:cubicBezTo>
                    <a:pt x="598" y="534"/>
                    <a:pt x="594" y="593"/>
                    <a:pt x="594" y="652"/>
                  </a:cubicBezTo>
                  <a:cubicBezTo>
                    <a:pt x="484" y="657"/>
                    <a:pt x="403" y="792"/>
                    <a:pt x="450" y="920"/>
                  </a:cubicBezTo>
                  <a:cubicBezTo>
                    <a:pt x="531" y="1161"/>
                    <a:pt x="696" y="1327"/>
                    <a:pt x="895" y="1484"/>
                  </a:cubicBezTo>
                  <a:cubicBezTo>
                    <a:pt x="827" y="1488"/>
                    <a:pt x="764" y="1492"/>
                    <a:pt x="696" y="1505"/>
                  </a:cubicBezTo>
                  <a:cubicBezTo>
                    <a:pt x="467" y="1539"/>
                    <a:pt x="191" y="1666"/>
                    <a:pt x="85" y="1878"/>
                  </a:cubicBezTo>
                  <a:cubicBezTo>
                    <a:pt x="60" y="1946"/>
                    <a:pt x="77" y="2027"/>
                    <a:pt x="128" y="2073"/>
                  </a:cubicBezTo>
                  <a:cubicBezTo>
                    <a:pt x="51" y="2150"/>
                    <a:pt x="0" y="2239"/>
                    <a:pt x="30" y="2328"/>
                  </a:cubicBezTo>
                  <a:cubicBezTo>
                    <a:pt x="55" y="2420"/>
                    <a:pt x="139" y="2450"/>
                    <a:pt x="237" y="2450"/>
                  </a:cubicBezTo>
                  <a:cubicBezTo>
                    <a:pt x="257" y="2450"/>
                    <a:pt x="277" y="2449"/>
                    <a:pt x="297" y="2447"/>
                  </a:cubicBezTo>
                  <a:cubicBezTo>
                    <a:pt x="301" y="2476"/>
                    <a:pt x="310" y="2506"/>
                    <a:pt x="327" y="2527"/>
                  </a:cubicBezTo>
                  <a:cubicBezTo>
                    <a:pt x="392" y="2613"/>
                    <a:pt x="479" y="2646"/>
                    <a:pt x="574" y="2646"/>
                  </a:cubicBezTo>
                  <a:cubicBezTo>
                    <a:pt x="798" y="2646"/>
                    <a:pt x="1067" y="2462"/>
                    <a:pt x="1201" y="2357"/>
                  </a:cubicBezTo>
                  <a:lnTo>
                    <a:pt x="1201" y="2357"/>
                  </a:lnTo>
                  <a:cubicBezTo>
                    <a:pt x="1162" y="2421"/>
                    <a:pt x="1124" y="2485"/>
                    <a:pt x="1086" y="2548"/>
                  </a:cubicBezTo>
                  <a:cubicBezTo>
                    <a:pt x="955" y="2782"/>
                    <a:pt x="878" y="3134"/>
                    <a:pt x="1179" y="3282"/>
                  </a:cubicBezTo>
                  <a:cubicBezTo>
                    <a:pt x="1212" y="3298"/>
                    <a:pt x="1248" y="3307"/>
                    <a:pt x="1283" y="3307"/>
                  </a:cubicBezTo>
                  <a:cubicBezTo>
                    <a:pt x="1347" y="3307"/>
                    <a:pt x="1410" y="3279"/>
                    <a:pt x="1451" y="3227"/>
                  </a:cubicBezTo>
                  <a:cubicBezTo>
                    <a:pt x="1486" y="3308"/>
                    <a:pt x="1541" y="3364"/>
                    <a:pt x="1628" y="3364"/>
                  </a:cubicBezTo>
                  <a:cubicBezTo>
                    <a:pt x="1636" y="3364"/>
                    <a:pt x="1645" y="3364"/>
                    <a:pt x="1655" y="3363"/>
                  </a:cubicBezTo>
                  <a:cubicBezTo>
                    <a:pt x="1752" y="3350"/>
                    <a:pt x="1816" y="3278"/>
                    <a:pt x="1858" y="3180"/>
                  </a:cubicBezTo>
                  <a:cubicBezTo>
                    <a:pt x="1905" y="3231"/>
                    <a:pt x="1964" y="3261"/>
                    <a:pt x="2028" y="3269"/>
                  </a:cubicBezTo>
                  <a:cubicBezTo>
                    <a:pt x="2043" y="3271"/>
                    <a:pt x="2058" y="3272"/>
                    <a:pt x="2072" y="3272"/>
                  </a:cubicBezTo>
                  <a:cubicBezTo>
                    <a:pt x="2379" y="3272"/>
                    <a:pt x="2280" y="2837"/>
                    <a:pt x="2240" y="2659"/>
                  </a:cubicBezTo>
                  <a:cubicBezTo>
                    <a:pt x="2210" y="2519"/>
                    <a:pt x="2172" y="2383"/>
                    <a:pt x="2125" y="2247"/>
                  </a:cubicBezTo>
                  <a:lnTo>
                    <a:pt x="2125" y="2247"/>
                  </a:lnTo>
                  <a:cubicBezTo>
                    <a:pt x="2142" y="2260"/>
                    <a:pt x="2159" y="2268"/>
                    <a:pt x="2176" y="2277"/>
                  </a:cubicBezTo>
                  <a:cubicBezTo>
                    <a:pt x="2358" y="2382"/>
                    <a:pt x="2562" y="2492"/>
                    <a:pt x="2760" y="2492"/>
                  </a:cubicBezTo>
                  <a:cubicBezTo>
                    <a:pt x="2867" y="2492"/>
                    <a:pt x="2972" y="2460"/>
                    <a:pt x="3071" y="2379"/>
                  </a:cubicBezTo>
                  <a:cubicBezTo>
                    <a:pt x="3156" y="2307"/>
                    <a:pt x="3190" y="2192"/>
                    <a:pt x="3160" y="2082"/>
                  </a:cubicBezTo>
                  <a:cubicBezTo>
                    <a:pt x="3237" y="2039"/>
                    <a:pt x="3279" y="1950"/>
                    <a:pt x="3258" y="1865"/>
                  </a:cubicBezTo>
                  <a:cubicBezTo>
                    <a:pt x="3249" y="1823"/>
                    <a:pt x="3228" y="1789"/>
                    <a:pt x="3198" y="1759"/>
                  </a:cubicBezTo>
                  <a:cubicBezTo>
                    <a:pt x="3262" y="1709"/>
                    <a:pt x="3296" y="1624"/>
                    <a:pt x="3279" y="1539"/>
                  </a:cubicBezTo>
                  <a:cubicBezTo>
                    <a:pt x="3252" y="1405"/>
                    <a:pt x="3099" y="1368"/>
                    <a:pt x="2937" y="1368"/>
                  </a:cubicBezTo>
                  <a:cubicBezTo>
                    <a:pt x="2791" y="1368"/>
                    <a:pt x="2638" y="1398"/>
                    <a:pt x="2562" y="1412"/>
                  </a:cubicBezTo>
                  <a:lnTo>
                    <a:pt x="2503" y="1424"/>
                  </a:lnTo>
                  <a:cubicBezTo>
                    <a:pt x="2617" y="1323"/>
                    <a:pt x="2711" y="1200"/>
                    <a:pt x="2783" y="1064"/>
                  </a:cubicBezTo>
                  <a:cubicBezTo>
                    <a:pt x="2838" y="949"/>
                    <a:pt x="2957" y="585"/>
                    <a:pt x="2736" y="568"/>
                  </a:cubicBezTo>
                  <a:cubicBezTo>
                    <a:pt x="2757" y="512"/>
                    <a:pt x="2762" y="453"/>
                    <a:pt x="2740" y="398"/>
                  </a:cubicBezTo>
                  <a:cubicBezTo>
                    <a:pt x="2710" y="322"/>
                    <a:pt x="2635" y="273"/>
                    <a:pt x="2556" y="273"/>
                  </a:cubicBezTo>
                  <a:cubicBezTo>
                    <a:pt x="2546" y="273"/>
                    <a:pt x="2537" y="274"/>
                    <a:pt x="2528" y="275"/>
                  </a:cubicBezTo>
                  <a:cubicBezTo>
                    <a:pt x="2443" y="296"/>
                    <a:pt x="2367" y="339"/>
                    <a:pt x="2303" y="398"/>
                  </a:cubicBezTo>
                  <a:cubicBezTo>
                    <a:pt x="2354" y="228"/>
                    <a:pt x="2388" y="29"/>
                    <a:pt x="2185" y="3"/>
                  </a:cubicBezTo>
                  <a:cubicBezTo>
                    <a:pt x="2167" y="1"/>
                    <a:pt x="2150" y="0"/>
                    <a:pt x="21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14"/>
            <p:cNvSpPr/>
            <p:nvPr/>
          </p:nvSpPr>
          <p:spPr>
            <a:xfrm>
              <a:off x="-72697" y="5516910"/>
              <a:ext cx="622149" cy="593840"/>
            </a:xfrm>
            <a:custGeom>
              <a:avLst/>
              <a:gdLst/>
              <a:ahLst/>
              <a:cxnLst/>
              <a:rect l="l" t="t" r="r" b="b"/>
              <a:pathLst>
                <a:path w="2395" h="2286" extrusionOk="0">
                  <a:moveTo>
                    <a:pt x="1303" y="0"/>
                  </a:moveTo>
                  <a:cubicBezTo>
                    <a:pt x="1295" y="0"/>
                    <a:pt x="1288" y="4"/>
                    <a:pt x="1283" y="13"/>
                  </a:cubicBezTo>
                  <a:cubicBezTo>
                    <a:pt x="1186" y="221"/>
                    <a:pt x="1080" y="467"/>
                    <a:pt x="1059" y="713"/>
                  </a:cubicBezTo>
                  <a:cubicBezTo>
                    <a:pt x="1050" y="691"/>
                    <a:pt x="1042" y="670"/>
                    <a:pt x="1029" y="649"/>
                  </a:cubicBezTo>
                  <a:cubicBezTo>
                    <a:pt x="944" y="445"/>
                    <a:pt x="885" y="246"/>
                    <a:pt x="753" y="60"/>
                  </a:cubicBezTo>
                  <a:cubicBezTo>
                    <a:pt x="750" y="55"/>
                    <a:pt x="744" y="53"/>
                    <a:pt x="739" y="53"/>
                  </a:cubicBezTo>
                  <a:cubicBezTo>
                    <a:pt x="725" y="53"/>
                    <a:pt x="710" y="66"/>
                    <a:pt x="719" y="81"/>
                  </a:cubicBezTo>
                  <a:cubicBezTo>
                    <a:pt x="808" y="259"/>
                    <a:pt x="889" y="441"/>
                    <a:pt x="948" y="632"/>
                  </a:cubicBezTo>
                  <a:cubicBezTo>
                    <a:pt x="978" y="717"/>
                    <a:pt x="1020" y="798"/>
                    <a:pt x="1050" y="882"/>
                  </a:cubicBezTo>
                  <a:lnTo>
                    <a:pt x="1054" y="895"/>
                  </a:lnTo>
                  <a:cubicBezTo>
                    <a:pt x="1037" y="908"/>
                    <a:pt x="1025" y="929"/>
                    <a:pt x="1020" y="946"/>
                  </a:cubicBezTo>
                  <a:cubicBezTo>
                    <a:pt x="885" y="691"/>
                    <a:pt x="673" y="471"/>
                    <a:pt x="583" y="191"/>
                  </a:cubicBezTo>
                  <a:cubicBezTo>
                    <a:pt x="580" y="181"/>
                    <a:pt x="573" y="177"/>
                    <a:pt x="565" y="177"/>
                  </a:cubicBezTo>
                  <a:cubicBezTo>
                    <a:pt x="554" y="177"/>
                    <a:pt x="541" y="187"/>
                    <a:pt x="541" y="199"/>
                  </a:cubicBezTo>
                  <a:cubicBezTo>
                    <a:pt x="579" y="462"/>
                    <a:pt x="736" y="687"/>
                    <a:pt x="906" y="891"/>
                  </a:cubicBezTo>
                  <a:cubicBezTo>
                    <a:pt x="868" y="857"/>
                    <a:pt x="834" y="823"/>
                    <a:pt x="800" y="785"/>
                  </a:cubicBezTo>
                  <a:cubicBezTo>
                    <a:pt x="723" y="696"/>
                    <a:pt x="651" y="598"/>
                    <a:pt x="567" y="513"/>
                  </a:cubicBezTo>
                  <a:cubicBezTo>
                    <a:pt x="564" y="511"/>
                    <a:pt x="561" y="510"/>
                    <a:pt x="558" y="510"/>
                  </a:cubicBezTo>
                  <a:cubicBezTo>
                    <a:pt x="551" y="510"/>
                    <a:pt x="543" y="517"/>
                    <a:pt x="550" y="526"/>
                  </a:cubicBezTo>
                  <a:cubicBezTo>
                    <a:pt x="626" y="624"/>
                    <a:pt x="673" y="730"/>
                    <a:pt x="762" y="819"/>
                  </a:cubicBezTo>
                  <a:cubicBezTo>
                    <a:pt x="817" y="870"/>
                    <a:pt x="872" y="921"/>
                    <a:pt x="936" y="963"/>
                  </a:cubicBezTo>
                  <a:cubicBezTo>
                    <a:pt x="868" y="933"/>
                    <a:pt x="800" y="904"/>
                    <a:pt x="736" y="870"/>
                  </a:cubicBezTo>
                  <a:cubicBezTo>
                    <a:pt x="571" y="768"/>
                    <a:pt x="431" y="632"/>
                    <a:pt x="329" y="471"/>
                  </a:cubicBezTo>
                  <a:cubicBezTo>
                    <a:pt x="327" y="466"/>
                    <a:pt x="323" y="464"/>
                    <a:pt x="318" y="464"/>
                  </a:cubicBezTo>
                  <a:cubicBezTo>
                    <a:pt x="308" y="464"/>
                    <a:pt x="296" y="476"/>
                    <a:pt x="299" y="488"/>
                  </a:cubicBezTo>
                  <a:cubicBezTo>
                    <a:pt x="367" y="666"/>
                    <a:pt x="494" y="785"/>
                    <a:pt x="647" y="895"/>
                  </a:cubicBezTo>
                  <a:cubicBezTo>
                    <a:pt x="715" y="946"/>
                    <a:pt x="787" y="988"/>
                    <a:pt x="859" y="1027"/>
                  </a:cubicBezTo>
                  <a:cubicBezTo>
                    <a:pt x="846" y="1039"/>
                    <a:pt x="838" y="1056"/>
                    <a:pt x="834" y="1073"/>
                  </a:cubicBezTo>
                  <a:cubicBezTo>
                    <a:pt x="760" y="1060"/>
                    <a:pt x="683" y="1053"/>
                    <a:pt x="605" y="1053"/>
                  </a:cubicBezTo>
                  <a:cubicBezTo>
                    <a:pt x="382" y="1053"/>
                    <a:pt x="156" y="1112"/>
                    <a:pt x="11" y="1260"/>
                  </a:cubicBezTo>
                  <a:cubicBezTo>
                    <a:pt x="1" y="1273"/>
                    <a:pt x="15" y="1289"/>
                    <a:pt x="29" y="1289"/>
                  </a:cubicBezTo>
                  <a:cubicBezTo>
                    <a:pt x="33" y="1289"/>
                    <a:pt x="37" y="1288"/>
                    <a:pt x="41" y="1285"/>
                  </a:cubicBezTo>
                  <a:cubicBezTo>
                    <a:pt x="240" y="1152"/>
                    <a:pt x="478" y="1141"/>
                    <a:pt x="714" y="1141"/>
                  </a:cubicBezTo>
                  <a:cubicBezTo>
                    <a:pt x="764" y="1141"/>
                    <a:pt x="814" y="1141"/>
                    <a:pt x="863" y="1141"/>
                  </a:cubicBezTo>
                  <a:cubicBezTo>
                    <a:pt x="876" y="1150"/>
                    <a:pt x="889" y="1162"/>
                    <a:pt x="902" y="1171"/>
                  </a:cubicBezTo>
                  <a:cubicBezTo>
                    <a:pt x="813" y="1188"/>
                    <a:pt x="723" y="1217"/>
                    <a:pt x="639" y="1251"/>
                  </a:cubicBezTo>
                  <a:cubicBezTo>
                    <a:pt x="473" y="1319"/>
                    <a:pt x="308" y="1387"/>
                    <a:pt x="142" y="1459"/>
                  </a:cubicBezTo>
                  <a:cubicBezTo>
                    <a:pt x="127" y="1470"/>
                    <a:pt x="135" y="1495"/>
                    <a:pt x="152" y="1495"/>
                  </a:cubicBezTo>
                  <a:cubicBezTo>
                    <a:pt x="154" y="1495"/>
                    <a:pt x="157" y="1494"/>
                    <a:pt x="159" y="1493"/>
                  </a:cubicBezTo>
                  <a:cubicBezTo>
                    <a:pt x="422" y="1391"/>
                    <a:pt x="685" y="1302"/>
                    <a:pt x="948" y="1205"/>
                  </a:cubicBezTo>
                  <a:lnTo>
                    <a:pt x="948" y="1205"/>
                  </a:lnTo>
                  <a:cubicBezTo>
                    <a:pt x="859" y="1264"/>
                    <a:pt x="779" y="1340"/>
                    <a:pt x="694" y="1396"/>
                  </a:cubicBezTo>
                  <a:cubicBezTo>
                    <a:pt x="528" y="1502"/>
                    <a:pt x="350" y="1565"/>
                    <a:pt x="176" y="1650"/>
                  </a:cubicBezTo>
                  <a:cubicBezTo>
                    <a:pt x="152" y="1662"/>
                    <a:pt x="166" y="1693"/>
                    <a:pt x="189" y="1693"/>
                  </a:cubicBezTo>
                  <a:cubicBezTo>
                    <a:pt x="190" y="1693"/>
                    <a:pt x="192" y="1693"/>
                    <a:pt x="193" y="1692"/>
                  </a:cubicBezTo>
                  <a:cubicBezTo>
                    <a:pt x="367" y="1646"/>
                    <a:pt x="537" y="1574"/>
                    <a:pt x="694" y="1485"/>
                  </a:cubicBezTo>
                  <a:cubicBezTo>
                    <a:pt x="779" y="1438"/>
                    <a:pt x="859" y="1383"/>
                    <a:pt x="940" y="1328"/>
                  </a:cubicBezTo>
                  <a:lnTo>
                    <a:pt x="940" y="1328"/>
                  </a:lnTo>
                  <a:cubicBezTo>
                    <a:pt x="880" y="1383"/>
                    <a:pt x="825" y="1446"/>
                    <a:pt x="774" y="1510"/>
                  </a:cubicBezTo>
                  <a:cubicBezTo>
                    <a:pt x="677" y="1620"/>
                    <a:pt x="562" y="1722"/>
                    <a:pt x="435" y="1803"/>
                  </a:cubicBezTo>
                  <a:cubicBezTo>
                    <a:pt x="409" y="1821"/>
                    <a:pt x="428" y="1861"/>
                    <a:pt x="455" y="1861"/>
                  </a:cubicBezTo>
                  <a:cubicBezTo>
                    <a:pt x="460" y="1861"/>
                    <a:pt x="464" y="1860"/>
                    <a:pt x="469" y="1858"/>
                  </a:cubicBezTo>
                  <a:cubicBezTo>
                    <a:pt x="660" y="1743"/>
                    <a:pt x="825" y="1599"/>
                    <a:pt x="961" y="1425"/>
                  </a:cubicBezTo>
                  <a:cubicBezTo>
                    <a:pt x="974" y="1434"/>
                    <a:pt x="982" y="1442"/>
                    <a:pt x="995" y="1446"/>
                  </a:cubicBezTo>
                  <a:cubicBezTo>
                    <a:pt x="1004" y="1448"/>
                    <a:pt x="1012" y="1449"/>
                    <a:pt x="1021" y="1449"/>
                  </a:cubicBezTo>
                  <a:cubicBezTo>
                    <a:pt x="1056" y="1449"/>
                    <a:pt x="1091" y="1436"/>
                    <a:pt x="1118" y="1413"/>
                  </a:cubicBezTo>
                  <a:cubicBezTo>
                    <a:pt x="1118" y="1417"/>
                    <a:pt x="1118" y="1417"/>
                    <a:pt x="1122" y="1421"/>
                  </a:cubicBezTo>
                  <a:cubicBezTo>
                    <a:pt x="1118" y="1429"/>
                    <a:pt x="1114" y="1438"/>
                    <a:pt x="1114" y="1451"/>
                  </a:cubicBezTo>
                  <a:cubicBezTo>
                    <a:pt x="1054" y="1552"/>
                    <a:pt x="995" y="1654"/>
                    <a:pt x="940" y="1760"/>
                  </a:cubicBezTo>
                  <a:cubicBezTo>
                    <a:pt x="872" y="1900"/>
                    <a:pt x="745" y="2095"/>
                    <a:pt x="791" y="2261"/>
                  </a:cubicBezTo>
                  <a:cubicBezTo>
                    <a:pt x="791" y="2267"/>
                    <a:pt x="802" y="2273"/>
                    <a:pt x="810" y="2273"/>
                  </a:cubicBezTo>
                  <a:cubicBezTo>
                    <a:pt x="813" y="2273"/>
                    <a:pt x="816" y="2272"/>
                    <a:pt x="817" y="2269"/>
                  </a:cubicBezTo>
                  <a:cubicBezTo>
                    <a:pt x="846" y="2214"/>
                    <a:pt x="868" y="2155"/>
                    <a:pt x="885" y="2100"/>
                  </a:cubicBezTo>
                  <a:cubicBezTo>
                    <a:pt x="923" y="1994"/>
                    <a:pt x="965" y="1888"/>
                    <a:pt x="1016" y="1790"/>
                  </a:cubicBezTo>
                  <a:cubicBezTo>
                    <a:pt x="1059" y="1692"/>
                    <a:pt x="1109" y="1599"/>
                    <a:pt x="1160" y="1506"/>
                  </a:cubicBezTo>
                  <a:lnTo>
                    <a:pt x="1169" y="1502"/>
                  </a:lnTo>
                  <a:lnTo>
                    <a:pt x="1169" y="1502"/>
                  </a:lnTo>
                  <a:cubicBezTo>
                    <a:pt x="1148" y="1578"/>
                    <a:pt x="1135" y="1654"/>
                    <a:pt x="1118" y="1731"/>
                  </a:cubicBezTo>
                  <a:cubicBezTo>
                    <a:pt x="1076" y="1905"/>
                    <a:pt x="1012" y="2087"/>
                    <a:pt x="1029" y="2265"/>
                  </a:cubicBezTo>
                  <a:cubicBezTo>
                    <a:pt x="1029" y="2273"/>
                    <a:pt x="1036" y="2278"/>
                    <a:pt x="1043" y="2278"/>
                  </a:cubicBezTo>
                  <a:cubicBezTo>
                    <a:pt x="1047" y="2278"/>
                    <a:pt x="1051" y="2277"/>
                    <a:pt x="1054" y="2274"/>
                  </a:cubicBezTo>
                  <a:cubicBezTo>
                    <a:pt x="1152" y="2159"/>
                    <a:pt x="1182" y="1943"/>
                    <a:pt x="1199" y="1794"/>
                  </a:cubicBezTo>
                  <a:cubicBezTo>
                    <a:pt x="1211" y="1701"/>
                    <a:pt x="1228" y="1608"/>
                    <a:pt x="1245" y="1510"/>
                  </a:cubicBezTo>
                  <a:lnTo>
                    <a:pt x="1245" y="1782"/>
                  </a:lnTo>
                  <a:cubicBezTo>
                    <a:pt x="1245" y="1943"/>
                    <a:pt x="1215" y="2112"/>
                    <a:pt x="1241" y="2274"/>
                  </a:cubicBezTo>
                  <a:cubicBezTo>
                    <a:pt x="1241" y="2281"/>
                    <a:pt x="1247" y="2285"/>
                    <a:pt x="1252" y="2285"/>
                  </a:cubicBezTo>
                  <a:cubicBezTo>
                    <a:pt x="1256" y="2285"/>
                    <a:pt x="1260" y="2283"/>
                    <a:pt x="1262" y="2278"/>
                  </a:cubicBezTo>
                  <a:cubicBezTo>
                    <a:pt x="1372" y="2015"/>
                    <a:pt x="1330" y="1726"/>
                    <a:pt x="1326" y="1442"/>
                  </a:cubicBezTo>
                  <a:lnTo>
                    <a:pt x="1326" y="1442"/>
                  </a:lnTo>
                  <a:cubicBezTo>
                    <a:pt x="1351" y="1548"/>
                    <a:pt x="1381" y="1650"/>
                    <a:pt x="1406" y="1756"/>
                  </a:cubicBezTo>
                  <a:cubicBezTo>
                    <a:pt x="1445" y="1913"/>
                    <a:pt x="1453" y="2074"/>
                    <a:pt x="1508" y="2231"/>
                  </a:cubicBezTo>
                  <a:cubicBezTo>
                    <a:pt x="1510" y="2239"/>
                    <a:pt x="1515" y="2242"/>
                    <a:pt x="1521" y="2242"/>
                  </a:cubicBezTo>
                  <a:cubicBezTo>
                    <a:pt x="1528" y="2242"/>
                    <a:pt x="1535" y="2236"/>
                    <a:pt x="1538" y="2227"/>
                  </a:cubicBezTo>
                  <a:cubicBezTo>
                    <a:pt x="1551" y="1964"/>
                    <a:pt x="1487" y="1709"/>
                    <a:pt x="1402" y="1463"/>
                  </a:cubicBezTo>
                  <a:lnTo>
                    <a:pt x="1402" y="1463"/>
                  </a:lnTo>
                  <a:cubicBezTo>
                    <a:pt x="1404" y="1464"/>
                    <a:pt x="1406" y="1464"/>
                    <a:pt x="1408" y="1464"/>
                  </a:cubicBezTo>
                  <a:cubicBezTo>
                    <a:pt x="1452" y="1464"/>
                    <a:pt x="1486" y="1419"/>
                    <a:pt x="1466" y="1379"/>
                  </a:cubicBezTo>
                  <a:lnTo>
                    <a:pt x="1461" y="1357"/>
                  </a:lnTo>
                  <a:lnTo>
                    <a:pt x="1461" y="1357"/>
                  </a:lnTo>
                  <a:cubicBezTo>
                    <a:pt x="1568" y="1446"/>
                    <a:pt x="1682" y="1531"/>
                    <a:pt x="1801" y="1608"/>
                  </a:cubicBezTo>
                  <a:cubicBezTo>
                    <a:pt x="1930" y="1689"/>
                    <a:pt x="2083" y="1731"/>
                    <a:pt x="2237" y="1731"/>
                  </a:cubicBezTo>
                  <a:cubicBezTo>
                    <a:pt x="2244" y="1731"/>
                    <a:pt x="2252" y="1731"/>
                    <a:pt x="2259" y="1731"/>
                  </a:cubicBezTo>
                  <a:cubicBezTo>
                    <a:pt x="2259" y="1731"/>
                    <a:pt x="2259" y="1732"/>
                    <a:pt x="2259" y="1732"/>
                  </a:cubicBezTo>
                  <a:cubicBezTo>
                    <a:pt x="2260" y="1732"/>
                    <a:pt x="2261" y="1726"/>
                    <a:pt x="2255" y="1726"/>
                  </a:cubicBezTo>
                  <a:cubicBezTo>
                    <a:pt x="1975" y="1625"/>
                    <a:pt x="1707" y="1485"/>
                    <a:pt x="1466" y="1311"/>
                  </a:cubicBezTo>
                  <a:cubicBezTo>
                    <a:pt x="1478" y="1302"/>
                    <a:pt x="1491" y="1294"/>
                    <a:pt x="1504" y="1285"/>
                  </a:cubicBezTo>
                  <a:cubicBezTo>
                    <a:pt x="1589" y="1315"/>
                    <a:pt x="1669" y="1345"/>
                    <a:pt x="1754" y="1374"/>
                  </a:cubicBezTo>
                  <a:cubicBezTo>
                    <a:pt x="1898" y="1438"/>
                    <a:pt x="2051" y="1485"/>
                    <a:pt x="2208" y="1519"/>
                  </a:cubicBezTo>
                  <a:cubicBezTo>
                    <a:pt x="2216" y="1519"/>
                    <a:pt x="2221" y="1506"/>
                    <a:pt x="2216" y="1497"/>
                  </a:cubicBezTo>
                  <a:cubicBezTo>
                    <a:pt x="2110" y="1429"/>
                    <a:pt x="2000" y="1374"/>
                    <a:pt x="1886" y="1328"/>
                  </a:cubicBezTo>
                  <a:lnTo>
                    <a:pt x="1886" y="1328"/>
                  </a:lnTo>
                  <a:cubicBezTo>
                    <a:pt x="2055" y="1353"/>
                    <a:pt x="2221" y="1357"/>
                    <a:pt x="2390" y="1366"/>
                  </a:cubicBezTo>
                  <a:cubicBezTo>
                    <a:pt x="2395" y="1366"/>
                    <a:pt x="2395" y="1357"/>
                    <a:pt x="2390" y="1357"/>
                  </a:cubicBezTo>
                  <a:cubicBezTo>
                    <a:pt x="2212" y="1332"/>
                    <a:pt x="2038" y="1290"/>
                    <a:pt x="1864" y="1260"/>
                  </a:cubicBezTo>
                  <a:cubicBezTo>
                    <a:pt x="1784" y="1247"/>
                    <a:pt x="1699" y="1239"/>
                    <a:pt x="1614" y="1226"/>
                  </a:cubicBezTo>
                  <a:lnTo>
                    <a:pt x="1568" y="1213"/>
                  </a:lnTo>
                  <a:cubicBezTo>
                    <a:pt x="1572" y="1205"/>
                    <a:pt x="1572" y="1196"/>
                    <a:pt x="1576" y="1188"/>
                  </a:cubicBezTo>
                  <a:cubicBezTo>
                    <a:pt x="1788" y="1167"/>
                    <a:pt x="2000" y="1150"/>
                    <a:pt x="2216" y="1150"/>
                  </a:cubicBezTo>
                  <a:cubicBezTo>
                    <a:pt x="2218" y="1150"/>
                    <a:pt x="2219" y="1150"/>
                    <a:pt x="2220" y="1150"/>
                  </a:cubicBezTo>
                  <a:cubicBezTo>
                    <a:pt x="2230" y="1150"/>
                    <a:pt x="2232" y="1133"/>
                    <a:pt x="2221" y="1133"/>
                  </a:cubicBezTo>
                  <a:cubicBezTo>
                    <a:pt x="2135" y="1083"/>
                    <a:pt x="2032" y="1065"/>
                    <a:pt x="1925" y="1065"/>
                  </a:cubicBezTo>
                  <a:cubicBezTo>
                    <a:pt x="1830" y="1065"/>
                    <a:pt x="1731" y="1079"/>
                    <a:pt x="1635" y="1099"/>
                  </a:cubicBezTo>
                  <a:cubicBezTo>
                    <a:pt x="1852" y="946"/>
                    <a:pt x="2013" y="725"/>
                    <a:pt x="2089" y="475"/>
                  </a:cubicBezTo>
                  <a:cubicBezTo>
                    <a:pt x="2092" y="466"/>
                    <a:pt x="2085" y="457"/>
                    <a:pt x="2077" y="457"/>
                  </a:cubicBezTo>
                  <a:cubicBezTo>
                    <a:pt x="2074" y="457"/>
                    <a:pt x="2070" y="459"/>
                    <a:pt x="2068" y="462"/>
                  </a:cubicBezTo>
                  <a:cubicBezTo>
                    <a:pt x="1966" y="636"/>
                    <a:pt x="1877" y="806"/>
                    <a:pt x="1716" y="933"/>
                  </a:cubicBezTo>
                  <a:cubicBezTo>
                    <a:pt x="1657" y="980"/>
                    <a:pt x="1597" y="1022"/>
                    <a:pt x="1534" y="1060"/>
                  </a:cubicBezTo>
                  <a:cubicBezTo>
                    <a:pt x="1521" y="1044"/>
                    <a:pt x="1508" y="1035"/>
                    <a:pt x="1495" y="1022"/>
                  </a:cubicBezTo>
                  <a:cubicBezTo>
                    <a:pt x="1534" y="971"/>
                    <a:pt x="1572" y="916"/>
                    <a:pt x="1606" y="865"/>
                  </a:cubicBezTo>
                  <a:cubicBezTo>
                    <a:pt x="1720" y="691"/>
                    <a:pt x="1814" y="509"/>
                    <a:pt x="1890" y="318"/>
                  </a:cubicBezTo>
                  <a:cubicBezTo>
                    <a:pt x="1896" y="309"/>
                    <a:pt x="1887" y="300"/>
                    <a:pt x="1878" y="300"/>
                  </a:cubicBezTo>
                  <a:cubicBezTo>
                    <a:pt x="1875" y="300"/>
                    <a:pt x="1871" y="302"/>
                    <a:pt x="1869" y="306"/>
                  </a:cubicBezTo>
                  <a:cubicBezTo>
                    <a:pt x="1724" y="539"/>
                    <a:pt x="1597" y="781"/>
                    <a:pt x="1428" y="993"/>
                  </a:cubicBezTo>
                  <a:cubicBezTo>
                    <a:pt x="1419" y="971"/>
                    <a:pt x="1406" y="950"/>
                    <a:pt x="1385" y="933"/>
                  </a:cubicBezTo>
                  <a:cubicBezTo>
                    <a:pt x="1419" y="861"/>
                    <a:pt x="1449" y="785"/>
                    <a:pt x="1478" y="721"/>
                  </a:cubicBezTo>
                  <a:cubicBezTo>
                    <a:pt x="1580" y="518"/>
                    <a:pt x="1657" y="306"/>
                    <a:pt x="1712" y="85"/>
                  </a:cubicBezTo>
                  <a:cubicBezTo>
                    <a:pt x="1714" y="78"/>
                    <a:pt x="1708" y="73"/>
                    <a:pt x="1701" y="73"/>
                  </a:cubicBezTo>
                  <a:cubicBezTo>
                    <a:pt x="1696" y="73"/>
                    <a:pt x="1690" y="75"/>
                    <a:pt x="1686" y="81"/>
                  </a:cubicBezTo>
                  <a:cubicBezTo>
                    <a:pt x="1589" y="280"/>
                    <a:pt x="1504" y="492"/>
                    <a:pt x="1402" y="691"/>
                  </a:cubicBezTo>
                  <a:cubicBezTo>
                    <a:pt x="1377" y="751"/>
                    <a:pt x="1326" y="823"/>
                    <a:pt x="1279" y="899"/>
                  </a:cubicBezTo>
                  <a:cubicBezTo>
                    <a:pt x="1266" y="899"/>
                    <a:pt x="1258" y="904"/>
                    <a:pt x="1245" y="904"/>
                  </a:cubicBezTo>
                  <a:cubicBezTo>
                    <a:pt x="1313" y="619"/>
                    <a:pt x="1402" y="339"/>
                    <a:pt x="1508" y="68"/>
                  </a:cubicBezTo>
                  <a:cubicBezTo>
                    <a:pt x="1511" y="59"/>
                    <a:pt x="1504" y="50"/>
                    <a:pt x="1496" y="50"/>
                  </a:cubicBezTo>
                  <a:cubicBezTo>
                    <a:pt x="1493" y="50"/>
                    <a:pt x="1489" y="52"/>
                    <a:pt x="1487" y="55"/>
                  </a:cubicBezTo>
                  <a:cubicBezTo>
                    <a:pt x="1381" y="208"/>
                    <a:pt x="1317" y="386"/>
                    <a:pt x="1254" y="556"/>
                  </a:cubicBezTo>
                  <a:cubicBezTo>
                    <a:pt x="1207" y="658"/>
                    <a:pt x="1177" y="759"/>
                    <a:pt x="1165" y="870"/>
                  </a:cubicBezTo>
                  <a:cubicBezTo>
                    <a:pt x="1156" y="865"/>
                    <a:pt x="1148" y="865"/>
                    <a:pt x="1139" y="865"/>
                  </a:cubicBezTo>
                  <a:cubicBezTo>
                    <a:pt x="1135" y="772"/>
                    <a:pt x="1139" y="683"/>
                    <a:pt x="1148" y="594"/>
                  </a:cubicBezTo>
                  <a:cubicBezTo>
                    <a:pt x="1173" y="395"/>
                    <a:pt x="1249" y="212"/>
                    <a:pt x="1326" y="30"/>
                  </a:cubicBezTo>
                  <a:cubicBezTo>
                    <a:pt x="1331" y="13"/>
                    <a:pt x="1317" y="0"/>
                    <a:pt x="13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14"/>
            <p:cNvSpPr/>
            <p:nvPr/>
          </p:nvSpPr>
          <p:spPr>
            <a:xfrm>
              <a:off x="112780" y="5670435"/>
              <a:ext cx="249379" cy="260812"/>
            </a:xfrm>
            <a:custGeom>
              <a:avLst/>
              <a:gdLst/>
              <a:ahLst/>
              <a:cxnLst/>
              <a:rect l="l" t="t" r="r" b="b"/>
              <a:pathLst>
                <a:path w="960" h="1004" extrusionOk="0">
                  <a:moveTo>
                    <a:pt x="450" y="1"/>
                  </a:moveTo>
                  <a:cubicBezTo>
                    <a:pt x="432" y="1"/>
                    <a:pt x="411" y="5"/>
                    <a:pt x="387" y="16"/>
                  </a:cubicBezTo>
                  <a:cubicBezTo>
                    <a:pt x="349" y="37"/>
                    <a:pt x="319" y="75"/>
                    <a:pt x="315" y="117"/>
                  </a:cubicBezTo>
                  <a:cubicBezTo>
                    <a:pt x="285" y="100"/>
                    <a:pt x="255" y="92"/>
                    <a:pt x="222" y="88"/>
                  </a:cubicBezTo>
                  <a:cubicBezTo>
                    <a:pt x="218" y="87"/>
                    <a:pt x="214" y="87"/>
                    <a:pt x="211" y="87"/>
                  </a:cubicBezTo>
                  <a:cubicBezTo>
                    <a:pt x="172" y="87"/>
                    <a:pt x="135" y="108"/>
                    <a:pt x="111" y="139"/>
                  </a:cubicBezTo>
                  <a:cubicBezTo>
                    <a:pt x="73" y="185"/>
                    <a:pt x="65" y="245"/>
                    <a:pt x="86" y="300"/>
                  </a:cubicBezTo>
                  <a:cubicBezTo>
                    <a:pt x="73" y="313"/>
                    <a:pt x="60" y="325"/>
                    <a:pt x="52" y="338"/>
                  </a:cubicBezTo>
                  <a:cubicBezTo>
                    <a:pt x="1" y="402"/>
                    <a:pt x="9" y="495"/>
                    <a:pt x="69" y="550"/>
                  </a:cubicBezTo>
                  <a:cubicBezTo>
                    <a:pt x="26" y="592"/>
                    <a:pt x="5" y="652"/>
                    <a:pt x="14" y="711"/>
                  </a:cubicBezTo>
                  <a:cubicBezTo>
                    <a:pt x="18" y="754"/>
                    <a:pt x="39" y="792"/>
                    <a:pt x="77" y="809"/>
                  </a:cubicBezTo>
                  <a:cubicBezTo>
                    <a:pt x="103" y="818"/>
                    <a:pt x="128" y="823"/>
                    <a:pt x="154" y="823"/>
                  </a:cubicBezTo>
                  <a:cubicBezTo>
                    <a:pt x="162" y="823"/>
                    <a:pt x="171" y="823"/>
                    <a:pt x="179" y="822"/>
                  </a:cubicBezTo>
                  <a:lnTo>
                    <a:pt x="179" y="822"/>
                  </a:lnTo>
                  <a:cubicBezTo>
                    <a:pt x="156" y="898"/>
                    <a:pt x="175" y="1003"/>
                    <a:pt x="257" y="1003"/>
                  </a:cubicBezTo>
                  <a:cubicBezTo>
                    <a:pt x="266" y="1003"/>
                    <a:pt x="275" y="1002"/>
                    <a:pt x="285" y="1000"/>
                  </a:cubicBezTo>
                  <a:cubicBezTo>
                    <a:pt x="328" y="987"/>
                    <a:pt x="366" y="966"/>
                    <a:pt x="395" y="936"/>
                  </a:cubicBezTo>
                  <a:cubicBezTo>
                    <a:pt x="417" y="977"/>
                    <a:pt x="454" y="996"/>
                    <a:pt x="494" y="996"/>
                  </a:cubicBezTo>
                  <a:cubicBezTo>
                    <a:pt x="540" y="996"/>
                    <a:pt x="588" y="970"/>
                    <a:pt x="616" y="919"/>
                  </a:cubicBezTo>
                  <a:cubicBezTo>
                    <a:pt x="620" y="906"/>
                    <a:pt x="624" y="898"/>
                    <a:pt x="629" y="885"/>
                  </a:cubicBezTo>
                  <a:cubicBezTo>
                    <a:pt x="641" y="864"/>
                    <a:pt x="650" y="838"/>
                    <a:pt x="650" y="813"/>
                  </a:cubicBezTo>
                  <a:lnTo>
                    <a:pt x="650" y="792"/>
                  </a:lnTo>
                  <a:cubicBezTo>
                    <a:pt x="669" y="796"/>
                    <a:pt x="688" y="798"/>
                    <a:pt x="707" y="798"/>
                  </a:cubicBezTo>
                  <a:cubicBezTo>
                    <a:pt x="726" y="798"/>
                    <a:pt x="745" y="796"/>
                    <a:pt x="764" y="792"/>
                  </a:cubicBezTo>
                  <a:cubicBezTo>
                    <a:pt x="849" y="775"/>
                    <a:pt x="900" y="686"/>
                    <a:pt x="870" y="601"/>
                  </a:cubicBezTo>
                  <a:cubicBezTo>
                    <a:pt x="870" y="597"/>
                    <a:pt x="866" y="597"/>
                    <a:pt x="866" y="592"/>
                  </a:cubicBezTo>
                  <a:cubicBezTo>
                    <a:pt x="862" y="584"/>
                    <a:pt x="862" y="576"/>
                    <a:pt x="858" y="567"/>
                  </a:cubicBezTo>
                  <a:cubicBezTo>
                    <a:pt x="926" y="533"/>
                    <a:pt x="960" y="453"/>
                    <a:pt x="934" y="380"/>
                  </a:cubicBezTo>
                  <a:cubicBezTo>
                    <a:pt x="919" y="340"/>
                    <a:pt x="885" y="315"/>
                    <a:pt x="846" y="315"/>
                  </a:cubicBezTo>
                  <a:cubicBezTo>
                    <a:pt x="840" y="315"/>
                    <a:pt x="834" y="316"/>
                    <a:pt x="828" y="317"/>
                  </a:cubicBezTo>
                  <a:lnTo>
                    <a:pt x="790" y="317"/>
                  </a:lnTo>
                  <a:cubicBezTo>
                    <a:pt x="807" y="291"/>
                    <a:pt x="815" y="262"/>
                    <a:pt x="820" y="232"/>
                  </a:cubicBezTo>
                  <a:cubicBezTo>
                    <a:pt x="828" y="164"/>
                    <a:pt x="781" y="88"/>
                    <a:pt x="714" y="88"/>
                  </a:cubicBezTo>
                  <a:cubicBezTo>
                    <a:pt x="663" y="88"/>
                    <a:pt x="612" y="100"/>
                    <a:pt x="565" y="126"/>
                  </a:cubicBezTo>
                  <a:cubicBezTo>
                    <a:pt x="545" y="57"/>
                    <a:pt x="513" y="1"/>
                    <a:pt x="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14"/>
            <p:cNvSpPr/>
            <p:nvPr/>
          </p:nvSpPr>
          <p:spPr>
            <a:xfrm>
              <a:off x="142653" y="5713557"/>
              <a:ext cx="182099" cy="179763"/>
            </a:xfrm>
            <a:custGeom>
              <a:avLst/>
              <a:gdLst/>
              <a:ahLst/>
              <a:cxnLst/>
              <a:rect l="l" t="t" r="r" b="b"/>
              <a:pathLst>
                <a:path w="701" h="692" extrusionOk="0">
                  <a:moveTo>
                    <a:pt x="639" y="489"/>
                  </a:moveTo>
                  <a:cubicBezTo>
                    <a:pt x="638" y="489"/>
                    <a:pt x="637" y="490"/>
                    <a:pt x="636" y="490"/>
                  </a:cubicBezTo>
                  <a:lnTo>
                    <a:pt x="636" y="490"/>
                  </a:lnTo>
                  <a:cubicBezTo>
                    <a:pt x="638" y="489"/>
                    <a:pt x="638" y="489"/>
                    <a:pt x="639" y="489"/>
                  </a:cubicBezTo>
                  <a:close/>
                  <a:moveTo>
                    <a:pt x="636" y="490"/>
                  </a:moveTo>
                  <a:cubicBezTo>
                    <a:pt x="634" y="491"/>
                    <a:pt x="632" y="493"/>
                    <a:pt x="628" y="494"/>
                  </a:cubicBezTo>
                  <a:cubicBezTo>
                    <a:pt x="631" y="493"/>
                    <a:pt x="634" y="492"/>
                    <a:pt x="636" y="490"/>
                  </a:cubicBezTo>
                  <a:close/>
                  <a:moveTo>
                    <a:pt x="278" y="1"/>
                  </a:moveTo>
                  <a:cubicBezTo>
                    <a:pt x="263" y="1"/>
                    <a:pt x="248" y="4"/>
                    <a:pt x="234" y="11"/>
                  </a:cubicBezTo>
                  <a:lnTo>
                    <a:pt x="230" y="11"/>
                  </a:lnTo>
                  <a:cubicBezTo>
                    <a:pt x="187" y="28"/>
                    <a:pt x="162" y="66"/>
                    <a:pt x="157" y="108"/>
                  </a:cubicBezTo>
                  <a:cubicBezTo>
                    <a:pt x="145" y="108"/>
                    <a:pt x="128" y="113"/>
                    <a:pt x="115" y="117"/>
                  </a:cubicBezTo>
                  <a:cubicBezTo>
                    <a:pt x="51" y="151"/>
                    <a:pt x="1" y="223"/>
                    <a:pt x="39" y="299"/>
                  </a:cubicBezTo>
                  <a:cubicBezTo>
                    <a:pt x="47" y="312"/>
                    <a:pt x="60" y="325"/>
                    <a:pt x="68" y="337"/>
                  </a:cubicBezTo>
                  <a:cubicBezTo>
                    <a:pt x="30" y="384"/>
                    <a:pt x="22" y="452"/>
                    <a:pt x="60" y="503"/>
                  </a:cubicBezTo>
                  <a:cubicBezTo>
                    <a:pt x="81" y="528"/>
                    <a:pt x="111" y="549"/>
                    <a:pt x="145" y="554"/>
                  </a:cubicBezTo>
                  <a:cubicBezTo>
                    <a:pt x="145" y="579"/>
                    <a:pt x="149" y="600"/>
                    <a:pt x="157" y="622"/>
                  </a:cubicBezTo>
                  <a:cubicBezTo>
                    <a:pt x="170" y="651"/>
                    <a:pt x="196" y="672"/>
                    <a:pt x="221" y="685"/>
                  </a:cubicBezTo>
                  <a:cubicBezTo>
                    <a:pt x="236" y="689"/>
                    <a:pt x="251" y="692"/>
                    <a:pt x="266" y="692"/>
                  </a:cubicBezTo>
                  <a:cubicBezTo>
                    <a:pt x="280" y="692"/>
                    <a:pt x="295" y="689"/>
                    <a:pt x="310" y="685"/>
                  </a:cubicBezTo>
                  <a:cubicBezTo>
                    <a:pt x="344" y="668"/>
                    <a:pt x="374" y="643"/>
                    <a:pt x="399" y="613"/>
                  </a:cubicBezTo>
                  <a:cubicBezTo>
                    <a:pt x="408" y="622"/>
                    <a:pt x="420" y="630"/>
                    <a:pt x="429" y="634"/>
                  </a:cubicBezTo>
                  <a:cubicBezTo>
                    <a:pt x="441" y="639"/>
                    <a:pt x="454" y="642"/>
                    <a:pt x="466" y="642"/>
                  </a:cubicBezTo>
                  <a:cubicBezTo>
                    <a:pt x="506" y="642"/>
                    <a:pt x="544" y="618"/>
                    <a:pt x="560" y="579"/>
                  </a:cubicBezTo>
                  <a:cubicBezTo>
                    <a:pt x="569" y="554"/>
                    <a:pt x="573" y="528"/>
                    <a:pt x="573" y="507"/>
                  </a:cubicBezTo>
                  <a:lnTo>
                    <a:pt x="582" y="507"/>
                  </a:lnTo>
                  <a:cubicBezTo>
                    <a:pt x="594" y="507"/>
                    <a:pt x="607" y="503"/>
                    <a:pt x="620" y="499"/>
                  </a:cubicBezTo>
                  <a:cubicBezTo>
                    <a:pt x="631" y="492"/>
                    <a:pt x="638" y="488"/>
                    <a:pt x="639" y="488"/>
                  </a:cubicBezTo>
                  <a:lnTo>
                    <a:pt x="639" y="488"/>
                  </a:lnTo>
                  <a:cubicBezTo>
                    <a:pt x="639" y="488"/>
                    <a:pt x="639" y="488"/>
                    <a:pt x="639" y="489"/>
                  </a:cubicBezTo>
                  <a:lnTo>
                    <a:pt x="639" y="489"/>
                  </a:lnTo>
                  <a:cubicBezTo>
                    <a:pt x="669" y="468"/>
                    <a:pt x="682" y="423"/>
                    <a:pt x="666" y="388"/>
                  </a:cubicBezTo>
                  <a:cubicBezTo>
                    <a:pt x="662" y="371"/>
                    <a:pt x="654" y="359"/>
                    <a:pt x="641" y="350"/>
                  </a:cubicBezTo>
                  <a:cubicBezTo>
                    <a:pt x="649" y="337"/>
                    <a:pt x="658" y="325"/>
                    <a:pt x="662" y="312"/>
                  </a:cubicBezTo>
                  <a:lnTo>
                    <a:pt x="675" y="287"/>
                  </a:lnTo>
                  <a:cubicBezTo>
                    <a:pt x="700" y="223"/>
                    <a:pt x="683" y="151"/>
                    <a:pt x="628" y="113"/>
                  </a:cubicBezTo>
                  <a:cubicBezTo>
                    <a:pt x="607" y="96"/>
                    <a:pt x="582" y="87"/>
                    <a:pt x="556" y="83"/>
                  </a:cubicBezTo>
                  <a:lnTo>
                    <a:pt x="531" y="83"/>
                  </a:lnTo>
                  <a:cubicBezTo>
                    <a:pt x="531" y="79"/>
                    <a:pt x="531" y="74"/>
                    <a:pt x="531" y="74"/>
                  </a:cubicBezTo>
                  <a:cubicBezTo>
                    <a:pt x="512" y="33"/>
                    <a:pt x="474" y="11"/>
                    <a:pt x="433" y="11"/>
                  </a:cubicBezTo>
                  <a:cubicBezTo>
                    <a:pt x="419" y="11"/>
                    <a:pt x="405" y="14"/>
                    <a:pt x="391" y="19"/>
                  </a:cubicBezTo>
                  <a:lnTo>
                    <a:pt x="361" y="41"/>
                  </a:lnTo>
                  <a:cubicBezTo>
                    <a:pt x="341" y="15"/>
                    <a:pt x="309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14"/>
            <p:cNvSpPr/>
            <p:nvPr/>
          </p:nvSpPr>
          <p:spPr>
            <a:xfrm>
              <a:off x="222663" y="5791229"/>
              <a:ext cx="1818" cy="2078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6" y="0"/>
                  </a:moveTo>
                  <a:cubicBezTo>
                    <a:pt x="2" y="0"/>
                    <a:pt x="2" y="4"/>
                    <a:pt x="2" y="4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7"/>
                    <a:pt x="4" y="5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14"/>
            <p:cNvSpPr/>
            <p:nvPr/>
          </p:nvSpPr>
          <p:spPr>
            <a:xfrm>
              <a:off x="189932" y="5763693"/>
              <a:ext cx="40005" cy="37407"/>
            </a:xfrm>
            <a:custGeom>
              <a:avLst/>
              <a:gdLst/>
              <a:ahLst/>
              <a:cxnLst/>
              <a:rect l="l" t="t" r="r" b="b"/>
              <a:pathLst>
                <a:path w="154" h="144" extrusionOk="0">
                  <a:moveTo>
                    <a:pt x="73" y="0"/>
                  </a:moveTo>
                  <a:cubicBezTo>
                    <a:pt x="57" y="0"/>
                    <a:pt x="42" y="6"/>
                    <a:pt x="31" y="17"/>
                  </a:cubicBezTo>
                  <a:cubicBezTo>
                    <a:pt x="9" y="30"/>
                    <a:pt x="1" y="55"/>
                    <a:pt x="5" y="81"/>
                  </a:cubicBezTo>
                  <a:cubicBezTo>
                    <a:pt x="5" y="89"/>
                    <a:pt x="9" y="94"/>
                    <a:pt x="9" y="102"/>
                  </a:cubicBezTo>
                  <a:cubicBezTo>
                    <a:pt x="22" y="130"/>
                    <a:pt x="46" y="143"/>
                    <a:pt x="71" y="143"/>
                  </a:cubicBezTo>
                  <a:cubicBezTo>
                    <a:pt x="95" y="143"/>
                    <a:pt x="120" y="130"/>
                    <a:pt x="132" y="102"/>
                  </a:cubicBezTo>
                  <a:lnTo>
                    <a:pt x="132" y="106"/>
                  </a:lnTo>
                  <a:cubicBezTo>
                    <a:pt x="154" y="68"/>
                    <a:pt x="137" y="21"/>
                    <a:pt x="98" y="4"/>
                  </a:cubicBezTo>
                  <a:cubicBezTo>
                    <a:pt x="90" y="2"/>
                    <a:pt x="81" y="0"/>
                    <a:pt x="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14"/>
            <p:cNvSpPr/>
            <p:nvPr/>
          </p:nvSpPr>
          <p:spPr>
            <a:xfrm>
              <a:off x="227598" y="5739275"/>
              <a:ext cx="36628" cy="35589"/>
            </a:xfrm>
            <a:custGeom>
              <a:avLst/>
              <a:gdLst/>
              <a:ahLst/>
              <a:cxnLst/>
              <a:rect l="l" t="t" r="r" b="b"/>
              <a:pathLst>
                <a:path w="141" h="137" extrusionOk="0">
                  <a:moveTo>
                    <a:pt x="76" y="1"/>
                  </a:moveTo>
                  <a:cubicBezTo>
                    <a:pt x="51" y="1"/>
                    <a:pt x="30" y="9"/>
                    <a:pt x="17" y="26"/>
                  </a:cubicBezTo>
                  <a:lnTo>
                    <a:pt x="13" y="35"/>
                  </a:lnTo>
                  <a:cubicBezTo>
                    <a:pt x="0" y="56"/>
                    <a:pt x="0" y="86"/>
                    <a:pt x="13" y="107"/>
                  </a:cubicBezTo>
                  <a:lnTo>
                    <a:pt x="13" y="111"/>
                  </a:lnTo>
                  <a:cubicBezTo>
                    <a:pt x="17" y="115"/>
                    <a:pt x="21" y="120"/>
                    <a:pt x="26" y="124"/>
                  </a:cubicBezTo>
                  <a:cubicBezTo>
                    <a:pt x="30" y="128"/>
                    <a:pt x="34" y="128"/>
                    <a:pt x="43" y="132"/>
                  </a:cubicBezTo>
                  <a:cubicBezTo>
                    <a:pt x="47" y="137"/>
                    <a:pt x="55" y="137"/>
                    <a:pt x="59" y="137"/>
                  </a:cubicBezTo>
                  <a:lnTo>
                    <a:pt x="64" y="137"/>
                  </a:lnTo>
                  <a:cubicBezTo>
                    <a:pt x="68" y="137"/>
                    <a:pt x="76" y="132"/>
                    <a:pt x="81" y="132"/>
                  </a:cubicBezTo>
                  <a:lnTo>
                    <a:pt x="85" y="132"/>
                  </a:lnTo>
                  <a:cubicBezTo>
                    <a:pt x="110" y="124"/>
                    <a:pt x="132" y="103"/>
                    <a:pt x="136" y="77"/>
                  </a:cubicBezTo>
                  <a:lnTo>
                    <a:pt x="136" y="73"/>
                  </a:lnTo>
                  <a:lnTo>
                    <a:pt x="136" y="69"/>
                  </a:lnTo>
                  <a:cubicBezTo>
                    <a:pt x="140" y="48"/>
                    <a:pt x="132" y="26"/>
                    <a:pt x="115" y="9"/>
                  </a:cubicBezTo>
                  <a:lnTo>
                    <a:pt x="110" y="5"/>
                  </a:lnTo>
                  <a:lnTo>
                    <a:pt x="106" y="5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14"/>
            <p:cNvSpPr/>
            <p:nvPr/>
          </p:nvSpPr>
          <p:spPr>
            <a:xfrm>
              <a:off x="260070" y="5767850"/>
              <a:ext cx="31952" cy="24938"/>
            </a:xfrm>
            <a:custGeom>
              <a:avLst/>
              <a:gdLst/>
              <a:ahLst/>
              <a:cxnLst/>
              <a:rect l="l" t="t" r="r" b="b"/>
              <a:pathLst>
                <a:path w="123" h="96" extrusionOk="0">
                  <a:moveTo>
                    <a:pt x="74" y="0"/>
                  </a:moveTo>
                  <a:cubicBezTo>
                    <a:pt x="25" y="0"/>
                    <a:pt x="1" y="63"/>
                    <a:pt x="45" y="94"/>
                  </a:cubicBezTo>
                  <a:cubicBezTo>
                    <a:pt x="48" y="95"/>
                    <a:pt x="51" y="95"/>
                    <a:pt x="54" y="95"/>
                  </a:cubicBezTo>
                  <a:cubicBezTo>
                    <a:pt x="102" y="95"/>
                    <a:pt x="123" y="29"/>
                    <a:pt x="83" y="1"/>
                  </a:cubicBezTo>
                  <a:cubicBezTo>
                    <a:pt x="80" y="1"/>
                    <a:pt x="77" y="0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14"/>
            <p:cNvSpPr/>
            <p:nvPr/>
          </p:nvSpPr>
          <p:spPr>
            <a:xfrm>
              <a:off x="224741" y="5793307"/>
              <a:ext cx="31172" cy="24678"/>
            </a:xfrm>
            <a:custGeom>
              <a:avLst/>
              <a:gdLst/>
              <a:ahLst/>
              <a:cxnLst/>
              <a:rect l="l" t="t" r="r" b="b"/>
              <a:pathLst>
                <a:path w="120" h="95" extrusionOk="0">
                  <a:moveTo>
                    <a:pt x="70" y="0"/>
                  </a:moveTo>
                  <a:cubicBezTo>
                    <a:pt x="21" y="0"/>
                    <a:pt x="1" y="62"/>
                    <a:pt x="41" y="94"/>
                  </a:cubicBezTo>
                  <a:cubicBezTo>
                    <a:pt x="44" y="95"/>
                    <a:pt x="46" y="95"/>
                    <a:pt x="49" y="95"/>
                  </a:cubicBezTo>
                  <a:cubicBezTo>
                    <a:pt x="95" y="95"/>
                    <a:pt x="119" y="29"/>
                    <a:pt x="79" y="1"/>
                  </a:cubicBezTo>
                  <a:cubicBezTo>
                    <a:pt x="76" y="0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14"/>
            <p:cNvSpPr/>
            <p:nvPr/>
          </p:nvSpPr>
          <p:spPr>
            <a:xfrm>
              <a:off x="250978" y="5810712"/>
              <a:ext cx="42862" cy="38706"/>
            </a:xfrm>
            <a:custGeom>
              <a:avLst/>
              <a:gdLst/>
              <a:ahLst/>
              <a:cxnLst/>
              <a:rect l="l" t="t" r="r" b="b"/>
              <a:pathLst>
                <a:path w="165" h="149" extrusionOk="0">
                  <a:moveTo>
                    <a:pt x="78" y="0"/>
                  </a:moveTo>
                  <a:cubicBezTo>
                    <a:pt x="37" y="0"/>
                    <a:pt x="1" y="37"/>
                    <a:pt x="8" y="82"/>
                  </a:cubicBezTo>
                  <a:lnTo>
                    <a:pt x="8" y="91"/>
                  </a:lnTo>
                  <a:cubicBezTo>
                    <a:pt x="13" y="126"/>
                    <a:pt x="43" y="149"/>
                    <a:pt x="75" y="149"/>
                  </a:cubicBezTo>
                  <a:cubicBezTo>
                    <a:pt x="90" y="149"/>
                    <a:pt x="105" y="144"/>
                    <a:pt x="118" y="133"/>
                  </a:cubicBezTo>
                  <a:lnTo>
                    <a:pt x="122" y="129"/>
                  </a:lnTo>
                  <a:cubicBezTo>
                    <a:pt x="165" y="95"/>
                    <a:pt x="156" y="27"/>
                    <a:pt x="105" y="6"/>
                  </a:cubicBezTo>
                  <a:cubicBezTo>
                    <a:pt x="96" y="2"/>
                    <a:pt x="87" y="0"/>
                    <a:pt x="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14"/>
            <p:cNvSpPr/>
            <p:nvPr/>
          </p:nvSpPr>
          <p:spPr>
            <a:xfrm>
              <a:off x="195906" y="5823441"/>
              <a:ext cx="34549" cy="23899"/>
            </a:xfrm>
            <a:custGeom>
              <a:avLst/>
              <a:gdLst/>
              <a:ahLst/>
              <a:cxnLst/>
              <a:rect l="l" t="t" r="r" b="b"/>
              <a:pathLst>
                <a:path w="133" h="92" extrusionOk="0">
                  <a:moveTo>
                    <a:pt x="67" y="0"/>
                  </a:moveTo>
                  <a:cubicBezTo>
                    <a:pt x="22" y="0"/>
                    <a:pt x="1" y="69"/>
                    <a:pt x="50" y="88"/>
                  </a:cubicBezTo>
                  <a:cubicBezTo>
                    <a:pt x="56" y="91"/>
                    <a:pt x="62" y="92"/>
                    <a:pt x="68" y="92"/>
                  </a:cubicBezTo>
                  <a:cubicBezTo>
                    <a:pt x="112" y="92"/>
                    <a:pt x="133" y="26"/>
                    <a:pt x="84" y="3"/>
                  </a:cubicBezTo>
                  <a:cubicBezTo>
                    <a:pt x="78" y="1"/>
                    <a:pt x="72" y="0"/>
                    <a:pt x="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14"/>
            <p:cNvSpPr/>
            <p:nvPr/>
          </p:nvSpPr>
          <p:spPr>
            <a:xfrm>
              <a:off x="188893" y="5732261"/>
              <a:ext cx="26756" cy="20002"/>
            </a:xfrm>
            <a:custGeom>
              <a:avLst/>
              <a:gdLst/>
              <a:ahLst/>
              <a:cxnLst/>
              <a:rect l="l" t="t" r="r" b="b"/>
              <a:pathLst>
                <a:path w="103" h="77" extrusionOk="0">
                  <a:moveTo>
                    <a:pt x="53" y="1"/>
                  </a:moveTo>
                  <a:cubicBezTo>
                    <a:pt x="18" y="1"/>
                    <a:pt x="0" y="55"/>
                    <a:pt x="39" y="75"/>
                  </a:cubicBezTo>
                  <a:cubicBezTo>
                    <a:pt x="43" y="76"/>
                    <a:pt x="46" y="76"/>
                    <a:pt x="50" y="76"/>
                  </a:cubicBezTo>
                  <a:cubicBezTo>
                    <a:pt x="85" y="76"/>
                    <a:pt x="103" y="22"/>
                    <a:pt x="64" y="2"/>
                  </a:cubicBezTo>
                  <a:cubicBezTo>
                    <a:pt x="60" y="1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14"/>
            <p:cNvSpPr/>
            <p:nvPr/>
          </p:nvSpPr>
          <p:spPr>
            <a:xfrm>
              <a:off x="153304" y="5794346"/>
              <a:ext cx="31952" cy="24678"/>
            </a:xfrm>
            <a:custGeom>
              <a:avLst/>
              <a:gdLst/>
              <a:ahLst/>
              <a:cxnLst/>
              <a:rect l="l" t="t" r="r" b="b"/>
              <a:pathLst>
                <a:path w="123" h="95" extrusionOk="0">
                  <a:moveTo>
                    <a:pt x="69" y="0"/>
                  </a:moveTo>
                  <a:cubicBezTo>
                    <a:pt x="21" y="0"/>
                    <a:pt x="0" y="66"/>
                    <a:pt x="40" y="94"/>
                  </a:cubicBezTo>
                  <a:cubicBezTo>
                    <a:pt x="43" y="95"/>
                    <a:pt x="46" y="95"/>
                    <a:pt x="49" y="95"/>
                  </a:cubicBezTo>
                  <a:cubicBezTo>
                    <a:pt x="98" y="95"/>
                    <a:pt x="122" y="29"/>
                    <a:pt x="78" y="1"/>
                  </a:cubicBezTo>
                  <a:cubicBezTo>
                    <a:pt x="75" y="1"/>
                    <a:pt x="72" y="0"/>
                    <a:pt x="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14"/>
            <p:cNvSpPr/>
            <p:nvPr/>
          </p:nvSpPr>
          <p:spPr>
            <a:xfrm>
              <a:off x="996521" y="5487036"/>
              <a:ext cx="605264" cy="154045"/>
            </a:xfrm>
            <a:custGeom>
              <a:avLst/>
              <a:gdLst/>
              <a:ahLst/>
              <a:cxnLst/>
              <a:rect l="l" t="t" r="r" b="b"/>
              <a:pathLst>
                <a:path w="2330" h="593" extrusionOk="0">
                  <a:moveTo>
                    <a:pt x="717" y="1"/>
                  </a:moveTo>
                  <a:cubicBezTo>
                    <a:pt x="535" y="5"/>
                    <a:pt x="327" y="5"/>
                    <a:pt x="153" y="60"/>
                  </a:cubicBezTo>
                  <a:cubicBezTo>
                    <a:pt x="22" y="102"/>
                    <a:pt x="1" y="281"/>
                    <a:pt x="124" y="353"/>
                  </a:cubicBezTo>
                  <a:cubicBezTo>
                    <a:pt x="196" y="387"/>
                    <a:pt x="272" y="412"/>
                    <a:pt x="348" y="429"/>
                  </a:cubicBezTo>
                  <a:cubicBezTo>
                    <a:pt x="459" y="467"/>
                    <a:pt x="573" y="497"/>
                    <a:pt x="692" y="514"/>
                  </a:cubicBezTo>
                  <a:cubicBezTo>
                    <a:pt x="896" y="560"/>
                    <a:pt x="1103" y="586"/>
                    <a:pt x="1315" y="590"/>
                  </a:cubicBezTo>
                  <a:cubicBezTo>
                    <a:pt x="1365" y="590"/>
                    <a:pt x="1438" y="593"/>
                    <a:pt x="1523" y="593"/>
                  </a:cubicBezTo>
                  <a:cubicBezTo>
                    <a:pt x="1798" y="593"/>
                    <a:pt x="2190" y="565"/>
                    <a:pt x="2249" y="331"/>
                  </a:cubicBezTo>
                  <a:cubicBezTo>
                    <a:pt x="2329" y="5"/>
                    <a:pt x="1591" y="35"/>
                    <a:pt x="1417" y="22"/>
                  </a:cubicBezTo>
                  <a:cubicBezTo>
                    <a:pt x="1184" y="1"/>
                    <a:pt x="951" y="1"/>
                    <a:pt x="7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14"/>
            <p:cNvSpPr/>
            <p:nvPr/>
          </p:nvSpPr>
          <p:spPr>
            <a:xfrm>
              <a:off x="1018602" y="5519508"/>
              <a:ext cx="460832" cy="88323"/>
            </a:xfrm>
            <a:custGeom>
              <a:avLst/>
              <a:gdLst/>
              <a:ahLst/>
              <a:cxnLst/>
              <a:rect l="l" t="t" r="r" b="b"/>
              <a:pathLst>
                <a:path w="1774" h="340" extrusionOk="0">
                  <a:moveTo>
                    <a:pt x="564" y="0"/>
                  </a:moveTo>
                  <a:cubicBezTo>
                    <a:pt x="418" y="0"/>
                    <a:pt x="273" y="10"/>
                    <a:pt x="145" y="50"/>
                  </a:cubicBezTo>
                  <a:cubicBezTo>
                    <a:pt x="128" y="58"/>
                    <a:pt x="132" y="75"/>
                    <a:pt x="145" y="83"/>
                  </a:cubicBezTo>
                  <a:cubicBezTo>
                    <a:pt x="153" y="83"/>
                    <a:pt x="162" y="88"/>
                    <a:pt x="170" y="88"/>
                  </a:cubicBezTo>
                  <a:cubicBezTo>
                    <a:pt x="119" y="88"/>
                    <a:pt x="68" y="88"/>
                    <a:pt x="17" y="92"/>
                  </a:cubicBezTo>
                  <a:cubicBezTo>
                    <a:pt x="5" y="92"/>
                    <a:pt x="0" y="109"/>
                    <a:pt x="13" y="117"/>
                  </a:cubicBezTo>
                  <a:cubicBezTo>
                    <a:pt x="77" y="143"/>
                    <a:pt x="145" y="160"/>
                    <a:pt x="217" y="168"/>
                  </a:cubicBezTo>
                  <a:lnTo>
                    <a:pt x="132" y="168"/>
                  </a:lnTo>
                  <a:cubicBezTo>
                    <a:pt x="119" y="168"/>
                    <a:pt x="111" y="185"/>
                    <a:pt x="123" y="194"/>
                  </a:cubicBezTo>
                  <a:cubicBezTo>
                    <a:pt x="200" y="257"/>
                    <a:pt x="297" y="257"/>
                    <a:pt x="395" y="270"/>
                  </a:cubicBezTo>
                  <a:cubicBezTo>
                    <a:pt x="539" y="291"/>
                    <a:pt x="679" y="312"/>
                    <a:pt x="819" y="317"/>
                  </a:cubicBezTo>
                  <a:cubicBezTo>
                    <a:pt x="962" y="326"/>
                    <a:pt x="1105" y="339"/>
                    <a:pt x="1247" y="339"/>
                  </a:cubicBezTo>
                  <a:cubicBezTo>
                    <a:pt x="1362" y="339"/>
                    <a:pt x="1477" y="331"/>
                    <a:pt x="1591" y="304"/>
                  </a:cubicBezTo>
                  <a:cubicBezTo>
                    <a:pt x="1604" y="296"/>
                    <a:pt x="1599" y="279"/>
                    <a:pt x="1587" y="279"/>
                  </a:cubicBezTo>
                  <a:cubicBezTo>
                    <a:pt x="1539" y="282"/>
                    <a:pt x="1492" y="283"/>
                    <a:pt x="1443" y="283"/>
                  </a:cubicBezTo>
                  <a:cubicBezTo>
                    <a:pt x="1236" y="283"/>
                    <a:pt x="1022" y="258"/>
                    <a:pt x="819" y="240"/>
                  </a:cubicBezTo>
                  <a:cubicBezTo>
                    <a:pt x="675" y="232"/>
                    <a:pt x="526" y="198"/>
                    <a:pt x="374" y="181"/>
                  </a:cubicBezTo>
                  <a:lnTo>
                    <a:pt x="374" y="181"/>
                  </a:lnTo>
                  <a:cubicBezTo>
                    <a:pt x="463" y="185"/>
                    <a:pt x="548" y="189"/>
                    <a:pt x="624" y="198"/>
                  </a:cubicBezTo>
                  <a:cubicBezTo>
                    <a:pt x="769" y="217"/>
                    <a:pt x="914" y="226"/>
                    <a:pt x="1060" y="226"/>
                  </a:cubicBezTo>
                  <a:cubicBezTo>
                    <a:pt x="1179" y="226"/>
                    <a:pt x="1299" y="220"/>
                    <a:pt x="1417" y="206"/>
                  </a:cubicBezTo>
                  <a:cubicBezTo>
                    <a:pt x="1434" y="202"/>
                    <a:pt x="1434" y="177"/>
                    <a:pt x="1417" y="173"/>
                  </a:cubicBezTo>
                  <a:cubicBezTo>
                    <a:pt x="1171" y="164"/>
                    <a:pt x="938" y="147"/>
                    <a:pt x="696" y="130"/>
                  </a:cubicBezTo>
                  <a:cubicBezTo>
                    <a:pt x="582" y="122"/>
                    <a:pt x="467" y="105"/>
                    <a:pt x="352" y="96"/>
                  </a:cubicBezTo>
                  <a:cubicBezTo>
                    <a:pt x="399" y="96"/>
                    <a:pt x="446" y="88"/>
                    <a:pt x="492" y="83"/>
                  </a:cubicBezTo>
                  <a:cubicBezTo>
                    <a:pt x="570" y="74"/>
                    <a:pt x="647" y="70"/>
                    <a:pt x="725" y="70"/>
                  </a:cubicBezTo>
                  <a:cubicBezTo>
                    <a:pt x="792" y="70"/>
                    <a:pt x="860" y="73"/>
                    <a:pt x="929" y="79"/>
                  </a:cubicBezTo>
                  <a:cubicBezTo>
                    <a:pt x="1191" y="87"/>
                    <a:pt x="1452" y="122"/>
                    <a:pt x="1713" y="122"/>
                  </a:cubicBezTo>
                  <a:cubicBezTo>
                    <a:pt x="1728" y="122"/>
                    <a:pt x="1742" y="122"/>
                    <a:pt x="1756" y="122"/>
                  </a:cubicBezTo>
                  <a:cubicBezTo>
                    <a:pt x="1769" y="122"/>
                    <a:pt x="1773" y="96"/>
                    <a:pt x="1756" y="96"/>
                  </a:cubicBezTo>
                  <a:cubicBezTo>
                    <a:pt x="1481" y="62"/>
                    <a:pt x="1205" y="24"/>
                    <a:pt x="925" y="11"/>
                  </a:cubicBezTo>
                  <a:cubicBezTo>
                    <a:pt x="810" y="7"/>
                    <a:pt x="687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14"/>
            <p:cNvSpPr/>
            <p:nvPr/>
          </p:nvSpPr>
          <p:spPr>
            <a:xfrm>
              <a:off x="995482" y="5576917"/>
              <a:ext cx="558765" cy="307311"/>
            </a:xfrm>
            <a:custGeom>
              <a:avLst/>
              <a:gdLst/>
              <a:ahLst/>
              <a:cxnLst/>
              <a:rect l="l" t="t" r="r" b="b"/>
              <a:pathLst>
                <a:path w="2151" h="1183" extrusionOk="0">
                  <a:moveTo>
                    <a:pt x="176" y="0"/>
                  </a:moveTo>
                  <a:cubicBezTo>
                    <a:pt x="107" y="0"/>
                    <a:pt x="46" y="21"/>
                    <a:pt x="26" y="100"/>
                  </a:cubicBezTo>
                  <a:cubicBezTo>
                    <a:pt x="0" y="223"/>
                    <a:pt x="361" y="486"/>
                    <a:pt x="514" y="588"/>
                  </a:cubicBezTo>
                  <a:cubicBezTo>
                    <a:pt x="687" y="711"/>
                    <a:pt x="870" y="821"/>
                    <a:pt x="1056" y="923"/>
                  </a:cubicBezTo>
                  <a:cubicBezTo>
                    <a:pt x="1197" y="992"/>
                    <a:pt x="1502" y="1183"/>
                    <a:pt x="1731" y="1183"/>
                  </a:cubicBezTo>
                  <a:cubicBezTo>
                    <a:pt x="1812" y="1183"/>
                    <a:pt x="1883" y="1159"/>
                    <a:pt x="1934" y="1097"/>
                  </a:cubicBezTo>
                  <a:cubicBezTo>
                    <a:pt x="2151" y="825"/>
                    <a:pt x="1527" y="537"/>
                    <a:pt x="1370" y="456"/>
                  </a:cubicBezTo>
                  <a:cubicBezTo>
                    <a:pt x="1188" y="354"/>
                    <a:pt x="1001" y="270"/>
                    <a:pt x="810" y="189"/>
                  </a:cubicBezTo>
                  <a:cubicBezTo>
                    <a:pt x="637" y="121"/>
                    <a:pt x="458" y="62"/>
                    <a:pt x="280" y="11"/>
                  </a:cubicBezTo>
                  <a:cubicBezTo>
                    <a:pt x="246" y="5"/>
                    <a:pt x="210" y="0"/>
                    <a:pt x="1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14"/>
            <p:cNvSpPr/>
            <p:nvPr/>
          </p:nvSpPr>
          <p:spPr>
            <a:xfrm>
              <a:off x="1007951" y="5591205"/>
              <a:ext cx="407319" cy="246524"/>
            </a:xfrm>
            <a:custGeom>
              <a:avLst/>
              <a:gdLst/>
              <a:ahLst/>
              <a:cxnLst/>
              <a:rect l="l" t="t" r="r" b="b"/>
              <a:pathLst>
                <a:path w="1568" h="949" extrusionOk="0">
                  <a:moveTo>
                    <a:pt x="8" y="1"/>
                  </a:moveTo>
                  <a:cubicBezTo>
                    <a:pt x="4" y="1"/>
                    <a:pt x="0" y="5"/>
                    <a:pt x="3" y="11"/>
                  </a:cubicBezTo>
                  <a:cubicBezTo>
                    <a:pt x="173" y="219"/>
                    <a:pt x="419" y="380"/>
                    <a:pt x="652" y="520"/>
                  </a:cubicBezTo>
                  <a:cubicBezTo>
                    <a:pt x="911" y="681"/>
                    <a:pt x="1182" y="825"/>
                    <a:pt x="1458" y="948"/>
                  </a:cubicBezTo>
                  <a:cubicBezTo>
                    <a:pt x="1460" y="949"/>
                    <a:pt x="1461" y="949"/>
                    <a:pt x="1463" y="949"/>
                  </a:cubicBezTo>
                  <a:cubicBezTo>
                    <a:pt x="1481" y="949"/>
                    <a:pt x="1491" y="927"/>
                    <a:pt x="1475" y="919"/>
                  </a:cubicBezTo>
                  <a:cubicBezTo>
                    <a:pt x="1042" y="698"/>
                    <a:pt x="631" y="444"/>
                    <a:pt x="237" y="164"/>
                  </a:cubicBezTo>
                  <a:lnTo>
                    <a:pt x="237" y="164"/>
                  </a:lnTo>
                  <a:cubicBezTo>
                    <a:pt x="419" y="261"/>
                    <a:pt x="606" y="342"/>
                    <a:pt x="788" y="439"/>
                  </a:cubicBezTo>
                  <a:cubicBezTo>
                    <a:pt x="1004" y="554"/>
                    <a:pt x="1246" y="736"/>
                    <a:pt x="1484" y="800"/>
                  </a:cubicBezTo>
                  <a:cubicBezTo>
                    <a:pt x="1485" y="800"/>
                    <a:pt x="1486" y="800"/>
                    <a:pt x="1487" y="800"/>
                  </a:cubicBezTo>
                  <a:cubicBezTo>
                    <a:pt x="1502" y="800"/>
                    <a:pt x="1512" y="774"/>
                    <a:pt x="1492" y="770"/>
                  </a:cubicBezTo>
                  <a:cubicBezTo>
                    <a:pt x="1386" y="732"/>
                    <a:pt x="1288" y="639"/>
                    <a:pt x="1187" y="584"/>
                  </a:cubicBezTo>
                  <a:cubicBezTo>
                    <a:pt x="1042" y="503"/>
                    <a:pt x="898" y="422"/>
                    <a:pt x="758" y="346"/>
                  </a:cubicBezTo>
                  <a:cubicBezTo>
                    <a:pt x="731" y="330"/>
                    <a:pt x="703" y="318"/>
                    <a:pt x="675" y="303"/>
                  </a:cubicBezTo>
                  <a:lnTo>
                    <a:pt x="675" y="303"/>
                  </a:lnTo>
                  <a:cubicBezTo>
                    <a:pt x="696" y="314"/>
                    <a:pt x="722" y="322"/>
                    <a:pt x="746" y="333"/>
                  </a:cubicBezTo>
                  <a:cubicBezTo>
                    <a:pt x="1017" y="448"/>
                    <a:pt x="1284" y="575"/>
                    <a:pt x="1556" y="698"/>
                  </a:cubicBezTo>
                  <a:cubicBezTo>
                    <a:pt x="1557" y="699"/>
                    <a:pt x="1558" y="699"/>
                    <a:pt x="1559" y="699"/>
                  </a:cubicBezTo>
                  <a:cubicBezTo>
                    <a:pt x="1565" y="699"/>
                    <a:pt x="1567" y="689"/>
                    <a:pt x="1560" y="685"/>
                  </a:cubicBezTo>
                  <a:cubicBezTo>
                    <a:pt x="1004" y="346"/>
                    <a:pt x="71" y="28"/>
                    <a:pt x="41" y="15"/>
                  </a:cubicBezTo>
                  <a:lnTo>
                    <a:pt x="33" y="15"/>
                  </a:lnTo>
                  <a:lnTo>
                    <a:pt x="12" y="3"/>
                  </a:lnTo>
                  <a:cubicBezTo>
                    <a:pt x="11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14"/>
            <p:cNvSpPr/>
            <p:nvPr/>
          </p:nvSpPr>
          <p:spPr>
            <a:xfrm>
              <a:off x="953659" y="5549641"/>
              <a:ext cx="308607" cy="543444"/>
            </a:xfrm>
            <a:custGeom>
              <a:avLst/>
              <a:gdLst/>
              <a:ahLst/>
              <a:cxnLst/>
              <a:rect l="l" t="t" r="r" b="b"/>
              <a:pathLst>
                <a:path w="1188" h="2092" extrusionOk="0">
                  <a:moveTo>
                    <a:pt x="162" y="1"/>
                  </a:moveTo>
                  <a:cubicBezTo>
                    <a:pt x="86" y="1"/>
                    <a:pt x="13" y="55"/>
                    <a:pt x="4" y="141"/>
                  </a:cubicBezTo>
                  <a:cubicBezTo>
                    <a:pt x="0" y="222"/>
                    <a:pt x="4" y="303"/>
                    <a:pt x="21" y="379"/>
                  </a:cubicBezTo>
                  <a:cubicBezTo>
                    <a:pt x="30" y="498"/>
                    <a:pt x="47" y="616"/>
                    <a:pt x="72" y="731"/>
                  </a:cubicBezTo>
                  <a:cubicBezTo>
                    <a:pt x="115" y="934"/>
                    <a:pt x="174" y="1138"/>
                    <a:pt x="250" y="1333"/>
                  </a:cubicBezTo>
                  <a:cubicBezTo>
                    <a:pt x="332" y="1521"/>
                    <a:pt x="531" y="2091"/>
                    <a:pt x="821" y="2091"/>
                  </a:cubicBezTo>
                  <a:cubicBezTo>
                    <a:pt x="833" y="2091"/>
                    <a:pt x="845" y="2090"/>
                    <a:pt x="857" y="2088"/>
                  </a:cubicBezTo>
                  <a:cubicBezTo>
                    <a:pt x="1188" y="2033"/>
                    <a:pt x="870" y="1367"/>
                    <a:pt x="815" y="1202"/>
                  </a:cubicBezTo>
                  <a:cubicBezTo>
                    <a:pt x="738" y="981"/>
                    <a:pt x="649" y="765"/>
                    <a:pt x="556" y="553"/>
                  </a:cubicBezTo>
                  <a:cubicBezTo>
                    <a:pt x="484" y="383"/>
                    <a:pt x="403" y="192"/>
                    <a:pt x="280" y="57"/>
                  </a:cubicBezTo>
                  <a:cubicBezTo>
                    <a:pt x="248" y="18"/>
                    <a:pt x="205" y="1"/>
                    <a:pt x="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14"/>
            <p:cNvSpPr/>
            <p:nvPr/>
          </p:nvSpPr>
          <p:spPr>
            <a:xfrm>
              <a:off x="962491" y="5566267"/>
              <a:ext cx="200283" cy="421871"/>
            </a:xfrm>
            <a:custGeom>
              <a:avLst/>
              <a:gdLst/>
              <a:ahLst/>
              <a:cxnLst/>
              <a:rect l="l" t="t" r="r" b="b"/>
              <a:pathLst>
                <a:path w="771" h="1624" extrusionOk="0">
                  <a:moveTo>
                    <a:pt x="68" y="0"/>
                  </a:moveTo>
                  <a:cubicBezTo>
                    <a:pt x="61" y="0"/>
                    <a:pt x="55" y="5"/>
                    <a:pt x="55" y="14"/>
                  </a:cubicBezTo>
                  <a:cubicBezTo>
                    <a:pt x="60" y="82"/>
                    <a:pt x="68" y="154"/>
                    <a:pt x="89" y="222"/>
                  </a:cubicBezTo>
                  <a:cubicBezTo>
                    <a:pt x="81" y="196"/>
                    <a:pt x="68" y="166"/>
                    <a:pt x="55" y="141"/>
                  </a:cubicBezTo>
                  <a:cubicBezTo>
                    <a:pt x="53" y="135"/>
                    <a:pt x="48" y="131"/>
                    <a:pt x="43" y="131"/>
                  </a:cubicBezTo>
                  <a:cubicBezTo>
                    <a:pt x="37" y="131"/>
                    <a:pt x="32" y="135"/>
                    <a:pt x="30" y="141"/>
                  </a:cubicBezTo>
                  <a:cubicBezTo>
                    <a:pt x="0" y="239"/>
                    <a:pt x="43" y="328"/>
                    <a:pt x="68" y="425"/>
                  </a:cubicBezTo>
                  <a:cubicBezTo>
                    <a:pt x="102" y="565"/>
                    <a:pt x="140" y="701"/>
                    <a:pt x="191" y="832"/>
                  </a:cubicBezTo>
                  <a:cubicBezTo>
                    <a:pt x="280" y="1074"/>
                    <a:pt x="352" y="1324"/>
                    <a:pt x="509" y="1536"/>
                  </a:cubicBezTo>
                  <a:cubicBezTo>
                    <a:pt x="511" y="1540"/>
                    <a:pt x="514" y="1541"/>
                    <a:pt x="517" y="1541"/>
                  </a:cubicBezTo>
                  <a:cubicBezTo>
                    <a:pt x="526" y="1541"/>
                    <a:pt x="537" y="1529"/>
                    <a:pt x="530" y="1519"/>
                  </a:cubicBezTo>
                  <a:cubicBezTo>
                    <a:pt x="416" y="1295"/>
                    <a:pt x="339" y="1040"/>
                    <a:pt x="259" y="803"/>
                  </a:cubicBezTo>
                  <a:cubicBezTo>
                    <a:pt x="216" y="663"/>
                    <a:pt x="183" y="514"/>
                    <a:pt x="140" y="370"/>
                  </a:cubicBezTo>
                  <a:lnTo>
                    <a:pt x="140" y="370"/>
                  </a:lnTo>
                  <a:cubicBezTo>
                    <a:pt x="174" y="451"/>
                    <a:pt x="204" y="531"/>
                    <a:pt x="225" y="603"/>
                  </a:cubicBezTo>
                  <a:cubicBezTo>
                    <a:pt x="297" y="858"/>
                    <a:pt x="399" y="1104"/>
                    <a:pt x="526" y="1333"/>
                  </a:cubicBezTo>
                  <a:cubicBezTo>
                    <a:pt x="531" y="1339"/>
                    <a:pt x="537" y="1342"/>
                    <a:pt x="543" y="1342"/>
                  </a:cubicBezTo>
                  <a:cubicBezTo>
                    <a:pt x="553" y="1342"/>
                    <a:pt x="563" y="1334"/>
                    <a:pt x="560" y="1320"/>
                  </a:cubicBezTo>
                  <a:cubicBezTo>
                    <a:pt x="475" y="1095"/>
                    <a:pt x="395" y="870"/>
                    <a:pt x="314" y="641"/>
                  </a:cubicBezTo>
                  <a:cubicBezTo>
                    <a:pt x="280" y="535"/>
                    <a:pt x="246" y="425"/>
                    <a:pt x="208" y="315"/>
                  </a:cubicBezTo>
                  <a:lnTo>
                    <a:pt x="208" y="315"/>
                  </a:lnTo>
                  <a:cubicBezTo>
                    <a:pt x="229" y="357"/>
                    <a:pt x="255" y="400"/>
                    <a:pt x="280" y="434"/>
                  </a:cubicBezTo>
                  <a:cubicBezTo>
                    <a:pt x="348" y="561"/>
                    <a:pt x="407" y="697"/>
                    <a:pt x="454" y="837"/>
                  </a:cubicBezTo>
                  <a:cubicBezTo>
                    <a:pt x="556" y="1095"/>
                    <a:pt x="628" y="1362"/>
                    <a:pt x="738" y="1617"/>
                  </a:cubicBezTo>
                  <a:cubicBezTo>
                    <a:pt x="741" y="1621"/>
                    <a:pt x="746" y="1623"/>
                    <a:pt x="751" y="1623"/>
                  </a:cubicBezTo>
                  <a:cubicBezTo>
                    <a:pt x="761" y="1623"/>
                    <a:pt x="771" y="1617"/>
                    <a:pt x="768" y="1608"/>
                  </a:cubicBezTo>
                  <a:cubicBezTo>
                    <a:pt x="687" y="1341"/>
                    <a:pt x="615" y="1074"/>
                    <a:pt x="513" y="811"/>
                  </a:cubicBezTo>
                  <a:cubicBezTo>
                    <a:pt x="429" y="578"/>
                    <a:pt x="331" y="298"/>
                    <a:pt x="170" y="107"/>
                  </a:cubicBezTo>
                  <a:cubicBezTo>
                    <a:pt x="167" y="99"/>
                    <a:pt x="161" y="96"/>
                    <a:pt x="155" y="96"/>
                  </a:cubicBezTo>
                  <a:cubicBezTo>
                    <a:pt x="145" y="96"/>
                    <a:pt x="135" y="106"/>
                    <a:pt x="140" y="120"/>
                  </a:cubicBezTo>
                  <a:cubicBezTo>
                    <a:pt x="140" y="128"/>
                    <a:pt x="144" y="137"/>
                    <a:pt x="144" y="145"/>
                  </a:cubicBezTo>
                  <a:cubicBezTo>
                    <a:pt x="123" y="99"/>
                    <a:pt x="102" y="52"/>
                    <a:pt x="81" y="9"/>
                  </a:cubicBezTo>
                  <a:cubicBezTo>
                    <a:pt x="79" y="4"/>
                    <a:pt x="73" y="0"/>
                    <a:pt x="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14"/>
            <p:cNvSpPr/>
            <p:nvPr/>
          </p:nvSpPr>
          <p:spPr>
            <a:xfrm>
              <a:off x="810265" y="5575878"/>
              <a:ext cx="194308" cy="557991"/>
            </a:xfrm>
            <a:custGeom>
              <a:avLst/>
              <a:gdLst/>
              <a:ahLst/>
              <a:cxnLst/>
              <a:rect l="l" t="t" r="r" b="b"/>
              <a:pathLst>
                <a:path w="748" h="2148" extrusionOk="0">
                  <a:moveTo>
                    <a:pt x="571" y="1"/>
                  </a:moveTo>
                  <a:cubicBezTo>
                    <a:pt x="564" y="1"/>
                    <a:pt x="556" y="1"/>
                    <a:pt x="548" y="2"/>
                  </a:cubicBezTo>
                  <a:cubicBezTo>
                    <a:pt x="425" y="19"/>
                    <a:pt x="306" y="452"/>
                    <a:pt x="268" y="630"/>
                  </a:cubicBezTo>
                  <a:cubicBezTo>
                    <a:pt x="213" y="833"/>
                    <a:pt x="170" y="1046"/>
                    <a:pt x="145" y="1258"/>
                  </a:cubicBezTo>
                  <a:cubicBezTo>
                    <a:pt x="128" y="1461"/>
                    <a:pt x="1" y="2042"/>
                    <a:pt x="298" y="2136"/>
                  </a:cubicBezTo>
                  <a:cubicBezTo>
                    <a:pt x="322" y="2144"/>
                    <a:pt x="344" y="2148"/>
                    <a:pt x="365" y="2148"/>
                  </a:cubicBezTo>
                  <a:cubicBezTo>
                    <a:pt x="628" y="2148"/>
                    <a:pt x="676" y="1550"/>
                    <a:pt x="692" y="1381"/>
                  </a:cubicBezTo>
                  <a:cubicBezTo>
                    <a:pt x="722" y="1177"/>
                    <a:pt x="739" y="969"/>
                    <a:pt x="747" y="761"/>
                  </a:cubicBezTo>
                  <a:cubicBezTo>
                    <a:pt x="747" y="600"/>
                    <a:pt x="747" y="303"/>
                    <a:pt x="726" y="206"/>
                  </a:cubicBezTo>
                  <a:cubicBezTo>
                    <a:pt x="706" y="111"/>
                    <a:pt x="675" y="1"/>
                    <a:pt x="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14"/>
            <p:cNvSpPr/>
            <p:nvPr/>
          </p:nvSpPr>
          <p:spPr>
            <a:xfrm>
              <a:off x="871052" y="5577956"/>
              <a:ext cx="104947" cy="445250"/>
            </a:xfrm>
            <a:custGeom>
              <a:avLst/>
              <a:gdLst/>
              <a:ahLst/>
              <a:cxnLst/>
              <a:rect l="l" t="t" r="r" b="b"/>
              <a:pathLst>
                <a:path w="404" h="1714" extrusionOk="0">
                  <a:moveTo>
                    <a:pt x="366" y="1"/>
                  </a:moveTo>
                  <a:cubicBezTo>
                    <a:pt x="364" y="1"/>
                    <a:pt x="362" y="1"/>
                    <a:pt x="361" y="3"/>
                  </a:cubicBezTo>
                  <a:cubicBezTo>
                    <a:pt x="229" y="240"/>
                    <a:pt x="161" y="524"/>
                    <a:pt x="115" y="792"/>
                  </a:cubicBezTo>
                  <a:cubicBezTo>
                    <a:pt x="55" y="1088"/>
                    <a:pt x="17" y="1394"/>
                    <a:pt x="0" y="1699"/>
                  </a:cubicBezTo>
                  <a:cubicBezTo>
                    <a:pt x="2" y="1708"/>
                    <a:pt x="10" y="1714"/>
                    <a:pt x="18" y="1714"/>
                  </a:cubicBezTo>
                  <a:cubicBezTo>
                    <a:pt x="25" y="1714"/>
                    <a:pt x="32" y="1709"/>
                    <a:pt x="34" y="1699"/>
                  </a:cubicBezTo>
                  <a:cubicBezTo>
                    <a:pt x="89" y="1220"/>
                    <a:pt x="178" y="741"/>
                    <a:pt x="301" y="274"/>
                  </a:cubicBezTo>
                  <a:lnTo>
                    <a:pt x="301" y="274"/>
                  </a:lnTo>
                  <a:cubicBezTo>
                    <a:pt x="272" y="478"/>
                    <a:pt x="263" y="686"/>
                    <a:pt x="238" y="889"/>
                  </a:cubicBezTo>
                  <a:cubicBezTo>
                    <a:pt x="208" y="1135"/>
                    <a:pt x="119" y="1424"/>
                    <a:pt x="144" y="1665"/>
                  </a:cubicBezTo>
                  <a:cubicBezTo>
                    <a:pt x="146" y="1676"/>
                    <a:pt x="155" y="1681"/>
                    <a:pt x="163" y="1681"/>
                  </a:cubicBezTo>
                  <a:cubicBezTo>
                    <a:pt x="171" y="1681"/>
                    <a:pt x="178" y="1676"/>
                    <a:pt x="178" y="1665"/>
                  </a:cubicBezTo>
                  <a:cubicBezTo>
                    <a:pt x="178" y="1551"/>
                    <a:pt x="225" y="1428"/>
                    <a:pt x="246" y="1313"/>
                  </a:cubicBezTo>
                  <a:cubicBezTo>
                    <a:pt x="272" y="1152"/>
                    <a:pt x="289" y="991"/>
                    <a:pt x="314" y="825"/>
                  </a:cubicBezTo>
                  <a:cubicBezTo>
                    <a:pt x="318" y="796"/>
                    <a:pt x="322" y="762"/>
                    <a:pt x="322" y="728"/>
                  </a:cubicBezTo>
                  <a:lnTo>
                    <a:pt x="322" y="813"/>
                  </a:lnTo>
                  <a:cubicBezTo>
                    <a:pt x="314" y="1110"/>
                    <a:pt x="293" y="1402"/>
                    <a:pt x="272" y="1699"/>
                  </a:cubicBezTo>
                  <a:cubicBezTo>
                    <a:pt x="272" y="1703"/>
                    <a:pt x="275" y="1706"/>
                    <a:pt x="278" y="1706"/>
                  </a:cubicBezTo>
                  <a:cubicBezTo>
                    <a:pt x="281" y="1706"/>
                    <a:pt x="284" y="1703"/>
                    <a:pt x="284" y="1699"/>
                  </a:cubicBezTo>
                  <a:cubicBezTo>
                    <a:pt x="403" y="1059"/>
                    <a:pt x="369" y="71"/>
                    <a:pt x="369" y="41"/>
                  </a:cubicBezTo>
                  <a:cubicBezTo>
                    <a:pt x="369" y="37"/>
                    <a:pt x="369" y="37"/>
                    <a:pt x="365" y="37"/>
                  </a:cubicBezTo>
                  <a:cubicBezTo>
                    <a:pt x="369" y="28"/>
                    <a:pt x="373" y="15"/>
                    <a:pt x="373" y="7"/>
                  </a:cubicBezTo>
                  <a:cubicBezTo>
                    <a:pt x="376" y="4"/>
                    <a:pt x="371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14"/>
            <p:cNvSpPr/>
            <p:nvPr/>
          </p:nvSpPr>
          <p:spPr>
            <a:xfrm>
              <a:off x="586602" y="5527821"/>
              <a:ext cx="404202" cy="495126"/>
            </a:xfrm>
            <a:custGeom>
              <a:avLst/>
              <a:gdLst/>
              <a:ahLst/>
              <a:cxnLst/>
              <a:rect l="l" t="t" r="r" b="b"/>
              <a:pathLst>
                <a:path w="1556" h="1906" extrusionOk="0">
                  <a:moveTo>
                    <a:pt x="1377" y="1"/>
                  </a:moveTo>
                  <a:cubicBezTo>
                    <a:pt x="1351" y="1"/>
                    <a:pt x="1324" y="7"/>
                    <a:pt x="1299" y="22"/>
                  </a:cubicBezTo>
                  <a:cubicBezTo>
                    <a:pt x="1231" y="64"/>
                    <a:pt x="1171" y="115"/>
                    <a:pt x="1116" y="174"/>
                  </a:cubicBezTo>
                  <a:cubicBezTo>
                    <a:pt x="1027" y="251"/>
                    <a:pt x="942" y="336"/>
                    <a:pt x="866" y="425"/>
                  </a:cubicBezTo>
                  <a:cubicBezTo>
                    <a:pt x="722" y="577"/>
                    <a:pt x="590" y="743"/>
                    <a:pt x="480" y="921"/>
                  </a:cubicBezTo>
                  <a:cubicBezTo>
                    <a:pt x="370" y="1103"/>
                    <a:pt x="1" y="1633"/>
                    <a:pt x="221" y="1854"/>
                  </a:cubicBezTo>
                  <a:cubicBezTo>
                    <a:pt x="258" y="1890"/>
                    <a:pt x="296" y="1906"/>
                    <a:pt x="337" y="1906"/>
                  </a:cubicBezTo>
                  <a:cubicBezTo>
                    <a:pt x="561" y="1906"/>
                    <a:pt x="831" y="1421"/>
                    <a:pt x="917" y="1303"/>
                  </a:cubicBezTo>
                  <a:cubicBezTo>
                    <a:pt x="1048" y="1112"/>
                    <a:pt x="1176" y="912"/>
                    <a:pt x="1290" y="713"/>
                  </a:cubicBezTo>
                  <a:cubicBezTo>
                    <a:pt x="1384" y="556"/>
                    <a:pt x="1490" y="378"/>
                    <a:pt x="1532" y="196"/>
                  </a:cubicBezTo>
                  <a:cubicBezTo>
                    <a:pt x="1555" y="89"/>
                    <a:pt x="1471" y="1"/>
                    <a:pt x="13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14"/>
            <p:cNvSpPr/>
            <p:nvPr/>
          </p:nvSpPr>
          <p:spPr>
            <a:xfrm>
              <a:off x="698304" y="5541329"/>
              <a:ext cx="258471" cy="394075"/>
            </a:xfrm>
            <a:custGeom>
              <a:avLst/>
              <a:gdLst/>
              <a:ahLst/>
              <a:cxnLst/>
              <a:rect l="l" t="t" r="r" b="b"/>
              <a:pathLst>
                <a:path w="995" h="1517" extrusionOk="0">
                  <a:moveTo>
                    <a:pt x="983" y="1"/>
                  </a:moveTo>
                  <a:cubicBezTo>
                    <a:pt x="980" y="1"/>
                    <a:pt x="978" y="2"/>
                    <a:pt x="975" y="4"/>
                  </a:cubicBezTo>
                  <a:cubicBezTo>
                    <a:pt x="920" y="42"/>
                    <a:pt x="869" y="93"/>
                    <a:pt x="826" y="148"/>
                  </a:cubicBezTo>
                  <a:cubicBezTo>
                    <a:pt x="839" y="127"/>
                    <a:pt x="856" y="101"/>
                    <a:pt x="869" y="80"/>
                  </a:cubicBezTo>
                  <a:cubicBezTo>
                    <a:pt x="876" y="69"/>
                    <a:pt x="867" y="54"/>
                    <a:pt x="856" y="54"/>
                  </a:cubicBezTo>
                  <a:cubicBezTo>
                    <a:pt x="854" y="54"/>
                    <a:pt x="853" y="54"/>
                    <a:pt x="852" y="55"/>
                  </a:cubicBezTo>
                  <a:cubicBezTo>
                    <a:pt x="758" y="93"/>
                    <a:pt x="708" y="178"/>
                    <a:pt x="644" y="254"/>
                  </a:cubicBezTo>
                  <a:cubicBezTo>
                    <a:pt x="555" y="364"/>
                    <a:pt x="466" y="474"/>
                    <a:pt x="385" y="589"/>
                  </a:cubicBezTo>
                  <a:cubicBezTo>
                    <a:pt x="241" y="805"/>
                    <a:pt x="80" y="1009"/>
                    <a:pt x="3" y="1259"/>
                  </a:cubicBezTo>
                  <a:cubicBezTo>
                    <a:pt x="1" y="1267"/>
                    <a:pt x="9" y="1274"/>
                    <a:pt x="17" y="1274"/>
                  </a:cubicBezTo>
                  <a:cubicBezTo>
                    <a:pt x="21" y="1274"/>
                    <a:pt x="26" y="1272"/>
                    <a:pt x="29" y="1268"/>
                  </a:cubicBezTo>
                  <a:cubicBezTo>
                    <a:pt x="143" y="1043"/>
                    <a:pt x="305" y="835"/>
                    <a:pt x="453" y="627"/>
                  </a:cubicBezTo>
                  <a:cubicBezTo>
                    <a:pt x="538" y="508"/>
                    <a:pt x="640" y="398"/>
                    <a:pt x="733" y="279"/>
                  </a:cubicBezTo>
                  <a:lnTo>
                    <a:pt x="733" y="279"/>
                  </a:lnTo>
                  <a:cubicBezTo>
                    <a:pt x="682" y="351"/>
                    <a:pt x="640" y="424"/>
                    <a:pt x="593" y="487"/>
                  </a:cubicBezTo>
                  <a:cubicBezTo>
                    <a:pt x="428" y="691"/>
                    <a:pt x="288" y="916"/>
                    <a:pt x="177" y="1157"/>
                  </a:cubicBezTo>
                  <a:cubicBezTo>
                    <a:pt x="171" y="1170"/>
                    <a:pt x="183" y="1179"/>
                    <a:pt x="194" y="1179"/>
                  </a:cubicBezTo>
                  <a:cubicBezTo>
                    <a:pt x="199" y="1179"/>
                    <a:pt x="203" y="1178"/>
                    <a:pt x="207" y="1174"/>
                  </a:cubicBezTo>
                  <a:cubicBezTo>
                    <a:pt x="339" y="975"/>
                    <a:pt x="474" y="776"/>
                    <a:pt x="614" y="581"/>
                  </a:cubicBezTo>
                  <a:cubicBezTo>
                    <a:pt x="678" y="487"/>
                    <a:pt x="750" y="398"/>
                    <a:pt x="818" y="305"/>
                  </a:cubicBezTo>
                  <a:lnTo>
                    <a:pt x="818" y="305"/>
                  </a:lnTo>
                  <a:cubicBezTo>
                    <a:pt x="797" y="347"/>
                    <a:pt x="775" y="390"/>
                    <a:pt x="758" y="428"/>
                  </a:cubicBezTo>
                  <a:cubicBezTo>
                    <a:pt x="695" y="559"/>
                    <a:pt x="623" y="687"/>
                    <a:pt x="538" y="805"/>
                  </a:cubicBezTo>
                  <a:cubicBezTo>
                    <a:pt x="385" y="1039"/>
                    <a:pt x="211" y="1255"/>
                    <a:pt x="71" y="1497"/>
                  </a:cubicBezTo>
                  <a:cubicBezTo>
                    <a:pt x="68" y="1507"/>
                    <a:pt x="77" y="1516"/>
                    <a:pt x="86" y="1516"/>
                  </a:cubicBezTo>
                  <a:cubicBezTo>
                    <a:pt x="88" y="1516"/>
                    <a:pt x="91" y="1516"/>
                    <a:pt x="92" y="1514"/>
                  </a:cubicBezTo>
                  <a:cubicBezTo>
                    <a:pt x="266" y="1289"/>
                    <a:pt x="436" y="1077"/>
                    <a:pt x="593" y="839"/>
                  </a:cubicBezTo>
                  <a:cubicBezTo>
                    <a:pt x="733" y="636"/>
                    <a:pt x="903" y="394"/>
                    <a:pt x="966" y="152"/>
                  </a:cubicBezTo>
                  <a:cubicBezTo>
                    <a:pt x="975" y="137"/>
                    <a:pt x="963" y="124"/>
                    <a:pt x="950" y="124"/>
                  </a:cubicBezTo>
                  <a:cubicBezTo>
                    <a:pt x="945" y="124"/>
                    <a:pt x="940" y="126"/>
                    <a:pt x="937" y="131"/>
                  </a:cubicBezTo>
                  <a:cubicBezTo>
                    <a:pt x="931" y="137"/>
                    <a:pt x="927" y="140"/>
                    <a:pt x="924" y="145"/>
                  </a:cubicBezTo>
                  <a:lnTo>
                    <a:pt x="924" y="145"/>
                  </a:lnTo>
                  <a:cubicBezTo>
                    <a:pt x="948" y="104"/>
                    <a:pt x="972" y="61"/>
                    <a:pt x="992" y="21"/>
                  </a:cubicBezTo>
                  <a:cubicBezTo>
                    <a:pt x="995" y="11"/>
                    <a:pt x="991" y="1"/>
                    <a:pt x="9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14"/>
            <p:cNvSpPr/>
            <p:nvPr/>
          </p:nvSpPr>
          <p:spPr>
            <a:xfrm>
              <a:off x="401645" y="5531457"/>
              <a:ext cx="539023" cy="303155"/>
            </a:xfrm>
            <a:custGeom>
              <a:avLst/>
              <a:gdLst/>
              <a:ahLst/>
              <a:cxnLst/>
              <a:rect l="l" t="t" r="r" b="b"/>
              <a:pathLst>
                <a:path w="2075" h="1167" extrusionOk="0">
                  <a:moveTo>
                    <a:pt x="1890" y="1"/>
                  </a:moveTo>
                  <a:cubicBezTo>
                    <a:pt x="1731" y="1"/>
                    <a:pt x="1446" y="99"/>
                    <a:pt x="1311" y="152"/>
                  </a:cubicBezTo>
                  <a:cubicBezTo>
                    <a:pt x="1111" y="224"/>
                    <a:pt x="916" y="309"/>
                    <a:pt x="730" y="406"/>
                  </a:cubicBezTo>
                  <a:cubicBezTo>
                    <a:pt x="547" y="508"/>
                    <a:pt x="0" y="729"/>
                    <a:pt x="85" y="1026"/>
                  </a:cubicBezTo>
                  <a:cubicBezTo>
                    <a:pt x="114" y="1129"/>
                    <a:pt x="193" y="1167"/>
                    <a:pt x="292" y="1167"/>
                  </a:cubicBezTo>
                  <a:cubicBezTo>
                    <a:pt x="510" y="1167"/>
                    <a:pt x="826" y="986"/>
                    <a:pt x="933" y="928"/>
                  </a:cubicBezTo>
                  <a:cubicBezTo>
                    <a:pt x="1120" y="839"/>
                    <a:pt x="1298" y="733"/>
                    <a:pt x="1472" y="623"/>
                  </a:cubicBezTo>
                  <a:cubicBezTo>
                    <a:pt x="1629" y="521"/>
                    <a:pt x="1782" y="411"/>
                    <a:pt x="1922" y="292"/>
                  </a:cubicBezTo>
                  <a:cubicBezTo>
                    <a:pt x="1994" y="216"/>
                    <a:pt x="2074" y="118"/>
                    <a:pt x="1989" y="29"/>
                  </a:cubicBezTo>
                  <a:cubicBezTo>
                    <a:pt x="1971" y="9"/>
                    <a:pt x="1936" y="1"/>
                    <a:pt x="1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14"/>
            <p:cNvSpPr/>
            <p:nvPr/>
          </p:nvSpPr>
          <p:spPr>
            <a:xfrm>
              <a:off x="503735" y="5550940"/>
              <a:ext cx="422646" cy="231977"/>
            </a:xfrm>
            <a:custGeom>
              <a:avLst/>
              <a:gdLst/>
              <a:ahLst/>
              <a:cxnLst/>
              <a:rect l="l" t="t" r="r" b="b"/>
              <a:pathLst>
                <a:path w="1627" h="893" extrusionOk="0">
                  <a:moveTo>
                    <a:pt x="1622" y="1"/>
                  </a:moveTo>
                  <a:cubicBezTo>
                    <a:pt x="1350" y="22"/>
                    <a:pt x="1079" y="128"/>
                    <a:pt x="833" y="238"/>
                  </a:cubicBezTo>
                  <a:cubicBezTo>
                    <a:pt x="553" y="357"/>
                    <a:pt x="282" y="497"/>
                    <a:pt x="19" y="658"/>
                  </a:cubicBezTo>
                  <a:cubicBezTo>
                    <a:pt x="0" y="665"/>
                    <a:pt x="11" y="689"/>
                    <a:pt x="28" y="689"/>
                  </a:cubicBezTo>
                  <a:cubicBezTo>
                    <a:pt x="30" y="689"/>
                    <a:pt x="33" y="689"/>
                    <a:pt x="36" y="688"/>
                  </a:cubicBezTo>
                  <a:cubicBezTo>
                    <a:pt x="464" y="459"/>
                    <a:pt x="905" y="264"/>
                    <a:pt x="1359" y="102"/>
                  </a:cubicBezTo>
                  <a:lnTo>
                    <a:pt x="1359" y="102"/>
                  </a:lnTo>
                  <a:cubicBezTo>
                    <a:pt x="1177" y="196"/>
                    <a:pt x="1003" y="306"/>
                    <a:pt x="816" y="399"/>
                  </a:cubicBezTo>
                  <a:cubicBezTo>
                    <a:pt x="600" y="510"/>
                    <a:pt x="311" y="603"/>
                    <a:pt x="125" y="760"/>
                  </a:cubicBezTo>
                  <a:cubicBezTo>
                    <a:pt x="110" y="771"/>
                    <a:pt x="124" y="791"/>
                    <a:pt x="136" y="791"/>
                  </a:cubicBezTo>
                  <a:cubicBezTo>
                    <a:pt x="138" y="791"/>
                    <a:pt x="140" y="791"/>
                    <a:pt x="142" y="790"/>
                  </a:cubicBezTo>
                  <a:cubicBezTo>
                    <a:pt x="239" y="722"/>
                    <a:pt x="366" y="692"/>
                    <a:pt x="472" y="641"/>
                  </a:cubicBezTo>
                  <a:cubicBezTo>
                    <a:pt x="621" y="573"/>
                    <a:pt x="765" y="497"/>
                    <a:pt x="914" y="425"/>
                  </a:cubicBezTo>
                  <a:cubicBezTo>
                    <a:pt x="943" y="408"/>
                    <a:pt x="973" y="395"/>
                    <a:pt x="1003" y="378"/>
                  </a:cubicBezTo>
                  <a:lnTo>
                    <a:pt x="1003" y="378"/>
                  </a:lnTo>
                  <a:cubicBezTo>
                    <a:pt x="977" y="395"/>
                    <a:pt x="956" y="408"/>
                    <a:pt x="931" y="425"/>
                  </a:cubicBezTo>
                  <a:cubicBezTo>
                    <a:pt x="680" y="577"/>
                    <a:pt x="422" y="730"/>
                    <a:pt x="167" y="879"/>
                  </a:cubicBezTo>
                  <a:cubicBezTo>
                    <a:pt x="160" y="882"/>
                    <a:pt x="165" y="892"/>
                    <a:pt x="172" y="892"/>
                  </a:cubicBezTo>
                  <a:cubicBezTo>
                    <a:pt x="173" y="892"/>
                    <a:pt x="174" y="892"/>
                    <a:pt x="176" y="891"/>
                  </a:cubicBezTo>
                  <a:cubicBezTo>
                    <a:pt x="769" y="628"/>
                    <a:pt x="1567" y="47"/>
                    <a:pt x="1592" y="26"/>
                  </a:cubicBezTo>
                  <a:cubicBezTo>
                    <a:pt x="1592" y="26"/>
                    <a:pt x="1592" y="22"/>
                    <a:pt x="1592" y="22"/>
                  </a:cubicBezTo>
                  <a:lnTo>
                    <a:pt x="1618" y="13"/>
                  </a:lnTo>
                  <a:cubicBezTo>
                    <a:pt x="1626" y="9"/>
                    <a:pt x="1626" y="1"/>
                    <a:pt x="1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14"/>
            <p:cNvSpPr/>
            <p:nvPr/>
          </p:nvSpPr>
          <p:spPr>
            <a:xfrm>
              <a:off x="342158" y="5392739"/>
              <a:ext cx="608381" cy="173788"/>
            </a:xfrm>
            <a:custGeom>
              <a:avLst/>
              <a:gdLst/>
              <a:ahLst/>
              <a:cxnLst/>
              <a:rect l="l" t="t" r="r" b="b"/>
              <a:pathLst>
                <a:path w="2342" h="669" extrusionOk="0">
                  <a:moveTo>
                    <a:pt x="644" y="0"/>
                  </a:moveTo>
                  <a:cubicBezTo>
                    <a:pt x="408" y="0"/>
                    <a:pt x="161" y="40"/>
                    <a:pt x="106" y="215"/>
                  </a:cubicBezTo>
                  <a:cubicBezTo>
                    <a:pt x="0" y="538"/>
                    <a:pt x="738" y="559"/>
                    <a:pt x="908" y="584"/>
                  </a:cubicBezTo>
                  <a:cubicBezTo>
                    <a:pt x="1141" y="618"/>
                    <a:pt x="1374" y="639"/>
                    <a:pt x="1608" y="656"/>
                  </a:cubicBezTo>
                  <a:cubicBezTo>
                    <a:pt x="1693" y="662"/>
                    <a:pt x="1786" y="669"/>
                    <a:pt x="1878" y="669"/>
                  </a:cubicBezTo>
                  <a:cubicBezTo>
                    <a:pt x="1979" y="669"/>
                    <a:pt x="2079" y="661"/>
                    <a:pt x="2172" y="639"/>
                  </a:cubicBezTo>
                  <a:cubicBezTo>
                    <a:pt x="2308" y="605"/>
                    <a:pt x="2341" y="427"/>
                    <a:pt x="2223" y="351"/>
                  </a:cubicBezTo>
                  <a:cubicBezTo>
                    <a:pt x="2155" y="313"/>
                    <a:pt x="2083" y="279"/>
                    <a:pt x="2006" y="258"/>
                  </a:cubicBezTo>
                  <a:cubicBezTo>
                    <a:pt x="1896" y="211"/>
                    <a:pt x="1786" y="173"/>
                    <a:pt x="1671" y="147"/>
                  </a:cubicBezTo>
                  <a:cubicBezTo>
                    <a:pt x="1468" y="84"/>
                    <a:pt x="1260" y="46"/>
                    <a:pt x="1052" y="24"/>
                  </a:cubicBezTo>
                  <a:cubicBezTo>
                    <a:pt x="965" y="19"/>
                    <a:pt x="807" y="0"/>
                    <a:pt x="6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14"/>
            <p:cNvSpPr/>
            <p:nvPr/>
          </p:nvSpPr>
          <p:spPr>
            <a:xfrm>
              <a:off x="467627" y="5430666"/>
              <a:ext cx="459793" cy="103649"/>
            </a:xfrm>
            <a:custGeom>
              <a:avLst/>
              <a:gdLst/>
              <a:ahLst/>
              <a:cxnLst/>
              <a:rect l="l" t="t" r="r" b="b"/>
              <a:pathLst>
                <a:path w="1770" h="399" extrusionOk="0">
                  <a:moveTo>
                    <a:pt x="397" y="0"/>
                  </a:moveTo>
                  <a:cubicBezTo>
                    <a:pt x="331" y="0"/>
                    <a:pt x="266" y="4"/>
                    <a:pt x="200" y="14"/>
                  </a:cubicBezTo>
                  <a:cubicBezTo>
                    <a:pt x="187" y="18"/>
                    <a:pt x="187" y="39"/>
                    <a:pt x="200" y="44"/>
                  </a:cubicBezTo>
                  <a:cubicBezTo>
                    <a:pt x="455" y="44"/>
                    <a:pt x="713" y="95"/>
                    <a:pt x="964" y="133"/>
                  </a:cubicBezTo>
                  <a:cubicBezTo>
                    <a:pt x="1108" y="158"/>
                    <a:pt x="1256" y="196"/>
                    <a:pt x="1400" y="226"/>
                  </a:cubicBezTo>
                  <a:cubicBezTo>
                    <a:pt x="1316" y="213"/>
                    <a:pt x="1231" y="209"/>
                    <a:pt x="1154" y="192"/>
                  </a:cubicBezTo>
                  <a:cubicBezTo>
                    <a:pt x="932" y="145"/>
                    <a:pt x="707" y="123"/>
                    <a:pt x="479" y="123"/>
                  </a:cubicBezTo>
                  <a:cubicBezTo>
                    <a:pt x="441" y="123"/>
                    <a:pt x="403" y="123"/>
                    <a:pt x="365" y="124"/>
                  </a:cubicBezTo>
                  <a:cubicBezTo>
                    <a:pt x="349" y="129"/>
                    <a:pt x="349" y="154"/>
                    <a:pt x="365" y="158"/>
                  </a:cubicBezTo>
                  <a:cubicBezTo>
                    <a:pt x="603" y="188"/>
                    <a:pt x="845" y="218"/>
                    <a:pt x="1082" y="256"/>
                  </a:cubicBezTo>
                  <a:cubicBezTo>
                    <a:pt x="1193" y="273"/>
                    <a:pt x="1307" y="294"/>
                    <a:pt x="1417" y="311"/>
                  </a:cubicBezTo>
                  <a:cubicBezTo>
                    <a:pt x="1371" y="311"/>
                    <a:pt x="1324" y="315"/>
                    <a:pt x="1282" y="319"/>
                  </a:cubicBezTo>
                  <a:cubicBezTo>
                    <a:pt x="1137" y="319"/>
                    <a:pt x="989" y="311"/>
                    <a:pt x="845" y="290"/>
                  </a:cubicBezTo>
                  <a:cubicBezTo>
                    <a:pt x="569" y="260"/>
                    <a:pt x="298" y="201"/>
                    <a:pt x="22" y="184"/>
                  </a:cubicBezTo>
                  <a:cubicBezTo>
                    <a:pt x="5" y="184"/>
                    <a:pt x="1" y="209"/>
                    <a:pt x="18" y="209"/>
                  </a:cubicBezTo>
                  <a:cubicBezTo>
                    <a:pt x="293" y="264"/>
                    <a:pt x="561" y="319"/>
                    <a:pt x="841" y="353"/>
                  </a:cubicBezTo>
                  <a:cubicBezTo>
                    <a:pt x="1004" y="373"/>
                    <a:pt x="1187" y="398"/>
                    <a:pt x="1364" y="398"/>
                  </a:cubicBezTo>
                  <a:cubicBezTo>
                    <a:pt x="1454" y="398"/>
                    <a:pt x="1542" y="392"/>
                    <a:pt x="1625" y="375"/>
                  </a:cubicBezTo>
                  <a:cubicBezTo>
                    <a:pt x="1638" y="366"/>
                    <a:pt x="1638" y="349"/>
                    <a:pt x="1625" y="341"/>
                  </a:cubicBezTo>
                  <a:lnTo>
                    <a:pt x="1600" y="332"/>
                  </a:lnTo>
                  <a:lnTo>
                    <a:pt x="1600" y="332"/>
                  </a:lnTo>
                  <a:cubicBezTo>
                    <a:pt x="1651" y="341"/>
                    <a:pt x="1702" y="341"/>
                    <a:pt x="1752" y="341"/>
                  </a:cubicBezTo>
                  <a:cubicBezTo>
                    <a:pt x="1765" y="341"/>
                    <a:pt x="1769" y="324"/>
                    <a:pt x="1761" y="319"/>
                  </a:cubicBezTo>
                  <a:cubicBezTo>
                    <a:pt x="1697" y="285"/>
                    <a:pt x="1629" y="264"/>
                    <a:pt x="1562" y="252"/>
                  </a:cubicBezTo>
                  <a:lnTo>
                    <a:pt x="1562" y="252"/>
                  </a:lnTo>
                  <a:cubicBezTo>
                    <a:pt x="1587" y="256"/>
                    <a:pt x="1617" y="256"/>
                    <a:pt x="1642" y="256"/>
                  </a:cubicBezTo>
                  <a:cubicBezTo>
                    <a:pt x="1659" y="256"/>
                    <a:pt x="1663" y="243"/>
                    <a:pt x="1655" y="230"/>
                  </a:cubicBezTo>
                  <a:cubicBezTo>
                    <a:pt x="1583" y="162"/>
                    <a:pt x="1485" y="158"/>
                    <a:pt x="1388" y="137"/>
                  </a:cubicBezTo>
                  <a:cubicBezTo>
                    <a:pt x="1248" y="103"/>
                    <a:pt x="1112" y="73"/>
                    <a:pt x="968" y="56"/>
                  </a:cubicBezTo>
                  <a:cubicBezTo>
                    <a:pt x="778" y="34"/>
                    <a:pt x="588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14"/>
            <p:cNvSpPr/>
            <p:nvPr/>
          </p:nvSpPr>
          <p:spPr>
            <a:xfrm>
              <a:off x="420349" y="5140241"/>
              <a:ext cx="522397" cy="376930"/>
            </a:xfrm>
            <a:custGeom>
              <a:avLst/>
              <a:gdLst/>
              <a:ahLst/>
              <a:cxnLst/>
              <a:rect l="l" t="t" r="r" b="b"/>
              <a:pathLst>
                <a:path w="2011" h="1451" extrusionOk="0">
                  <a:moveTo>
                    <a:pt x="417" y="0"/>
                  </a:moveTo>
                  <a:cubicBezTo>
                    <a:pt x="361" y="0"/>
                    <a:pt x="308" y="16"/>
                    <a:pt x="263" y="55"/>
                  </a:cubicBezTo>
                  <a:cubicBezTo>
                    <a:pt x="0" y="280"/>
                    <a:pt x="560" y="678"/>
                    <a:pt x="704" y="784"/>
                  </a:cubicBezTo>
                  <a:cubicBezTo>
                    <a:pt x="866" y="916"/>
                    <a:pt x="1035" y="1039"/>
                    <a:pt x="1209" y="1149"/>
                  </a:cubicBezTo>
                  <a:cubicBezTo>
                    <a:pt x="1349" y="1234"/>
                    <a:pt x="1604" y="1382"/>
                    <a:pt x="1697" y="1416"/>
                  </a:cubicBezTo>
                  <a:cubicBezTo>
                    <a:pt x="1744" y="1434"/>
                    <a:pt x="1796" y="1451"/>
                    <a:pt x="1843" y="1451"/>
                  </a:cubicBezTo>
                  <a:cubicBezTo>
                    <a:pt x="1895" y="1451"/>
                    <a:pt x="1940" y="1431"/>
                    <a:pt x="1964" y="1374"/>
                  </a:cubicBezTo>
                  <a:cubicBezTo>
                    <a:pt x="2011" y="1259"/>
                    <a:pt x="1701" y="933"/>
                    <a:pt x="1570" y="810"/>
                  </a:cubicBezTo>
                  <a:cubicBezTo>
                    <a:pt x="1421" y="653"/>
                    <a:pt x="1264" y="513"/>
                    <a:pt x="1095" y="381"/>
                  </a:cubicBezTo>
                  <a:cubicBezTo>
                    <a:pt x="961" y="282"/>
                    <a:pt x="653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14"/>
            <p:cNvSpPr/>
            <p:nvPr/>
          </p:nvSpPr>
          <p:spPr>
            <a:xfrm>
              <a:off x="553871" y="5198690"/>
              <a:ext cx="369653" cy="308870"/>
            </a:xfrm>
            <a:custGeom>
              <a:avLst/>
              <a:gdLst/>
              <a:ahLst/>
              <a:cxnLst/>
              <a:rect l="l" t="t" r="r" b="b"/>
              <a:pathLst>
                <a:path w="1423" h="1189" extrusionOk="0">
                  <a:moveTo>
                    <a:pt x="139" y="0"/>
                  </a:moveTo>
                  <a:cubicBezTo>
                    <a:pt x="126" y="0"/>
                    <a:pt x="117" y="19"/>
                    <a:pt x="131" y="29"/>
                  </a:cubicBezTo>
                  <a:cubicBezTo>
                    <a:pt x="513" y="322"/>
                    <a:pt x="878" y="644"/>
                    <a:pt x="1217" y="992"/>
                  </a:cubicBezTo>
                  <a:cubicBezTo>
                    <a:pt x="1056" y="860"/>
                    <a:pt x="882" y="750"/>
                    <a:pt x="721" y="623"/>
                  </a:cubicBezTo>
                  <a:cubicBezTo>
                    <a:pt x="525" y="470"/>
                    <a:pt x="326" y="245"/>
                    <a:pt x="101" y="139"/>
                  </a:cubicBezTo>
                  <a:cubicBezTo>
                    <a:pt x="99" y="138"/>
                    <a:pt x="97" y="138"/>
                    <a:pt x="95" y="138"/>
                  </a:cubicBezTo>
                  <a:cubicBezTo>
                    <a:pt x="81" y="138"/>
                    <a:pt x="70" y="162"/>
                    <a:pt x="84" y="169"/>
                  </a:cubicBezTo>
                  <a:cubicBezTo>
                    <a:pt x="186" y="228"/>
                    <a:pt x="263" y="334"/>
                    <a:pt x="356" y="411"/>
                  </a:cubicBezTo>
                  <a:cubicBezTo>
                    <a:pt x="479" y="513"/>
                    <a:pt x="606" y="614"/>
                    <a:pt x="738" y="716"/>
                  </a:cubicBezTo>
                  <a:cubicBezTo>
                    <a:pt x="763" y="737"/>
                    <a:pt x="788" y="759"/>
                    <a:pt x="814" y="776"/>
                  </a:cubicBezTo>
                  <a:cubicBezTo>
                    <a:pt x="793" y="763"/>
                    <a:pt x="767" y="750"/>
                    <a:pt x="742" y="733"/>
                  </a:cubicBezTo>
                  <a:cubicBezTo>
                    <a:pt x="496" y="568"/>
                    <a:pt x="254" y="398"/>
                    <a:pt x="12" y="228"/>
                  </a:cubicBezTo>
                  <a:cubicBezTo>
                    <a:pt x="11" y="228"/>
                    <a:pt x="9" y="227"/>
                    <a:pt x="8" y="227"/>
                  </a:cubicBezTo>
                  <a:cubicBezTo>
                    <a:pt x="3" y="227"/>
                    <a:pt x="0" y="234"/>
                    <a:pt x="4" y="241"/>
                  </a:cubicBezTo>
                  <a:cubicBezTo>
                    <a:pt x="492" y="674"/>
                    <a:pt x="1353" y="1153"/>
                    <a:pt x="1382" y="1170"/>
                  </a:cubicBezTo>
                  <a:lnTo>
                    <a:pt x="1387" y="1170"/>
                  </a:lnTo>
                  <a:lnTo>
                    <a:pt x="1408" y="1187"/>
                  </a:lnTo>
                  <a:cubicBezTo>
                    <a:pt x="1409" y="1188"/>
                    <a:pt x="1411" y="1189"/>
                    <a:pt x="1413" y="1189"/>
                  </a:cubicBezTo>
                  <a:cubicBezTo>
                    <a:pt x="1418" y="1189"/>
                    <a:pt x="1422" y="1186"/>
                    <a:pt x="1416" y="1183"/>
                  </a:cubicBezTo>
                  <a:cubicBezTo>
                    <a:pt x="1285" y="949"/>
                    <a:pt x="1073" y="742"/>
                    <a:pt x="869" y="568"/>
                  </a:cubicBezTo>
                  <a:cubicBezTo>
                    <a:pt x="644" y="364"/>
                    <a:pt x="402" y="173"/>
                    <a:pt x="148" y="4"/>
                  </a:cubicBezTo>
                  <a:cubicBezTo>
                    <a:pt x="145" y="1"/>
                    <a:pt x="142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14"/>
            <p:cNvSpPr/>
            <p:nvPr/>
          </p:nvSpPr>
          <p:spPr>
            <a:xfrm>
              <a:off x="964050" y="4992431"/>
              <a:ext cx="383161" cy="508375"/>
            </a:xfrm>
            <a:custGeom>
              <a:avLst/>
              <a:gdLst/>
              <a:ahLst/>
              <a:cxnLst/>
              <a:rect l="l" t="t" r="r" b="b"/>
              <a:pathLst>
                <a:path w="1475" h="1957" extrusionOk="0">
                  <a:moveTo>
                    <a:pt x="1134" y="1"/>
                  </a:moveTo>
                  <a:cubicBezTo>
                    <a:pt x="905" y="1"/>
                    <a:pt x="659" y="509"/>
                    <a:pt x="579" y="632"/>
                  </a:cubicBezTo>
                  <a:cubicBezTo>
                    <a:pt x="452" y="832"/>
                    <a:pt x="338" y="1035"/>
                    <a:pt x="232" y="1243"/>
                  </a:cubicBezTo>
                  <a:cubicBezTo>
                    <a:pt x="147" y="1404"/>
                    <a:pt x="49" y="1587"/>
                    <a:pt x="20" y="1769"/>
                  </a:cubicBezTo>
                  <a:cubicBezTo>
                    <a:pt x="0" y="1872"/>
                    <a:pt x="82" y="1956"/>
                    <a:pt x="175" y="1956"/>
                  </a:cubicBezTo>
                  <a:cubicBezTo>
                    <a:pt x="203" y="1956"/>
                    <a:pt x="233" y="1948"/>
                    <a:pt x="261" y="1930"/>
                  </a:cubicBezTo>
                  <a:cubicBezTo>
                    <a:pt x="325" y="1883"/>
                    <a:pt x="384" y="1828"/>
                    <a:pt x="435" y="1769"/>
                  </a:cubicBezTo>
                  <a:cubicBezTo>
                    <a:pt x="520" y="1688"/>
                    <a:pt x="601" y="1599"/>
                    <a:pt x="673" y="1506"/>
                  </a:cubicBezTo>
                  <a:cubicBezTo>
                    <a:pt x="808" y="1345"/>
                    <a:pt x="931" y="1175"/>
                    <a:pt x="1033" y="988"/>
                  </a:cubicBezTo>
                  <a:cubicBezTo>
                    <a:pt x="1135" y="802"/>
                    <a:pt x="1474" y="255"/>
                    <a:pt x="1245" y="47"/>
                  </a:cubicBezTo>
                  <a:cubicBezTo>
                    <a:pt x="1209" y="15"/>
                    <a:pt x="1172" y="1"/>
                    <a:pt x="11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14"/>
            <p:cNvSpPr/>
            <p:nvPr/>
          </p:nvSpPr>
          <p:spPr>
            <a:xfrm>
              <a:off x="996781" y="5082572"/>
              <a:ext cx="242106" cy="405245"/>
            </a:xfrm>
            <a:custGeom>
              <a:avLst/>
              <a:gdLst/>
              <a:ahLst/>
              <a:cxnLst/>
              <a:rect l="l" t="t" r="r" b="b"/>
              <a:pathLst>
                <a:path w="932" h="1560" extrusionOk="0">
                  <a:moveTo>
                    <a:pt x="836" y="0"/>
                  </a:moveTo>
                  <a:cubicBezTo>
                    <a:pt x="833" y="0"/>
                    <a:pt x="829" y="2"/>
                    <a:pt x="827" y="5"/>
                  </a:cubicBezTo>
                  <a:cubicBezTo>
                    <a:pt x="670" y="234"/>
                    <a:pt x="509" y="459"/>
                    <a:pt x="364" y="701"/>
                  </a:cubicBezTo>
                  <a:cubicBezTo>
                    <a:pt x="237" y="913"/>
                    <a:pt x="76" y="1163"/>
                    <a:pt x="29" y="1409"/>
                  </a:cubicBezTo>
                  <a:cubicBezTo>
                    <a:pt x="29" y="1420"/>
                    <a:pt x="38" y="1427"/>
                    <a:pt x="48" y="1427"/>
                  </a:cubicBezTo>
                  <a:cubicBezTo>
                    <a:pt x="50" y="1427"/>
                    <a:pt x="53" y="1427"/>
                    <a:pt x="55" y="1426"/>
                  </a:cubicBezTo>
                  <a:lnTo>
                    <a:pt x="72" y="1405"/>
                  </a:lnTo>
                  <a:lnTo>
                    <a:pt x="72" y="1405"/>
                  </a:lnTo>
                  <a:cubicBezTo>
                    <a:pt x="46" y="1447"/>
                    <a:pt x="25" y="1494"/>
                    <a:pt x="4" y="1541"/>
                  </a:cubicBezTo>
                  <a:cubicBezTo>
                    <a:pt x="0" y="1548"/>
                    <a:pt x="8" y="1560"/>
                    <a:pt x="16" y="1560"/>
                  </a:cubicBezTo>
                  <a:cubicBezTo>
                    <a:pt x="17" y="1560"/>
                    <a:pt x="19" y="1559"/>
                    <a:pt x="21" y="1558"/>
                  </a:cubicBezTo>
                  <a:cubicBezTo>
                    <a:pt x="76" y="1511"/>
                    <a:pt x="123" y="1460"/>
                    <a:pt x="165" y="1401"/>
                  </a:cubicBezTo>
                  <a:lnTo>
                    <a:pt x="165" y="1401"/>
                  </a:lnTo>
                  <a:cubicBezTo>
                    <a:pt x="152" y="1426"/>
                    <a:pt x="135" y="1452"/>
                    <a:pt x="123" y="1477"/>
                  </a:cubicBezTo>
                  <a:cubicBezTo>
                    <a:pt x="119" y="1485"/>
                    <a:pt x="129" y="1499"/>
                    <a:pt x="140" y="1499"/>
                  </a:cubicBezTo>
                  <a:cubicBezTo>
                    <a:pt x="141" y="1499"/>
                    <a:pt x="142" y="1499"/>
                    <a:pt x="144" y="1498"/>
                  </a:cubicBezTo>
                  <a:cubicBezTo>
                    <a:pt x="233" y="1456"/>
                    <a:pt x="280" y="1371"/>
                    <a:pt x="339" y="1290"/>
                  </a:cubicBezTo>
                  <a:cubicBezTo>
                    <a:pt x="424" y="1176"/>
                    <a:pt x="509" y="1061"/>
                    <a:pt x="581" y="938"/>
                  </a:cubicBezTo>
                  <a:cubicBezTo>
                    <a:pt x="712" y="718"/>
                    <a:pt x="865" y="502"/>
                    <a:pt x="928" y="251"/>
                  </a:cubicBezTo>
                  <a:cubicBezTo>
                    <a:pt x="931" y="241"/>
                    <a:pt x="924" y="234"/>
                    <a:pt x="916" y="234"/>
                  </a:cubicBezTo>
                  <a:cubicBezTo>
                    <a:pt x="911" y="234"/>
                    <a:pt x="906" y="236"/>
                    <a:pt x="903" y="243"/>
                  </a:cubicBezTo>
                  <a:cubicBezTo>
                    <a:pt x="801" y="472"/>
                    <a:pt x="649" y="688"/>
                    <a:pt x="513" y="900"/>
                  </a:cubicBezTo>
                  <a:cubicBezTo>
                    <a:pt x="432" y="1023"/>
                    <a:pt x="335" y="1142"/>
                    <a:pt x="250" y="1265"/>
                  </a:cubicBezTo>
                  <a:cubicBezTo>
                    <a:pt x="297" y="1193"/>
                    <a:pt x="339" y="1117"/>
                    <a:pt x="381" y="1053"/>
                  </a:cubicBezTo>
                  <a:cubicBezTo>
                    <a:pt x="534" y="837"/>
                    <a:pt x="661" y="603"/>
                    <a:pt x="763" y="362"/>
                  </a:cubicBezTo>
                  <a:cubicBezTo>
                    <a:pt x="769" y="347"/>
                    <a:pt x="757" y="335"/>
                    <a:pt x="746" y="335"/>
                  </a:cubicBezTo>
                  <a:cubicBezTo>
                    <a:pt x="741" y="335"/>
                    <a:pt x="736" y="338"/>
                    <a:pt x="733" y="345"/>
                  </a:cubicBezTo>
                  <a:cubicBezTo>
                    <a:pt x="610" y="552"/>
                    <a:pt x="483" y="756"/>
                    <a:pt x="356" y="960"/>
                  </a:cubicBezTo>
                  <a:cubicBezTo>
                    <a:pt x="292" y="1053"/>
                    <a:pt x="229" y="1150"/>
                    <a:pt x="165" y="1248"/>
                  </a:cubicBezTo>
                  <a:cubicBezTo>
                    <a:pt x="186" y="1201"/>
                    <a:pt x="203" y="1159"/>
                    <a:pt x="220" y="1117"/>
                  </a:cubicBezTo>
                  <a:cubicBezTo>
                    <a:pt x="275" y="981"/>
                    <a:pt x="343" y="854"/>
                    <a:pt x="420" y="731"/>
                  </a:cubicBezTo>
                  <a:cubicBezTo>
                    <a:pt x="559" y="489"/>
                    <a:pt x="725" y="264"/>
                    <a:pt x="852" y="18"/>
                  </a:cubicBezTo>
                  <a:cubicBezTo>
                    <a:pt x="855" y="9"/>
                    <a:pt x="845" y="0"/>
                    <a:pt x="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14"/>
            <p:cNvSpPr/>
            <p:nvPr/>
          </p:nvSpPr>
          <p:spPr>
            <a:xfrm>
              <a:off x="604267" y="4988534"/>
              <a:ext cx="347312" cy="527338"/>
            </a:xfrm>
            <a:custGeom>
              <a:avLst/>
              <a:gdLst/>
              <a:ahLst/>
              <a:cxnLst/>
              <a:rect l="l" t="t" r="r" b="b"/>
              <a:pathLst>
                <a:path w="1337" h="2030" extrusionOk="0">
                  <a:moveTo>
                    <a:pt x="385" y="0"/>
                  </a:moveTo>
                  <a:cubicBezTo>
                    <a:pt x="367" y="0"/>
                    <a:pt x="350" y="2"/>
                    <a:pt x="331" y="7"/>
                  </a:cubicBezTo>
                  <a:cubicBezTo>
                    <a:pt x="1" y="92"/>
                    <a:pt x="374" y="728"/>
                    <a:pt x="442" y="889"/>
                  </a:cubicBezTo>
                  <a:cubicBezTo>
                    <a:pt x="535" y="1101"/>
                    <a:pt x="641" y="1309"/>
                    <a:pt x="751" y="1517"/>
                  </a:cubicBezTo>
                  <a:cubicBezTo>
                    <a:pt x="836" y="1674"/>
                    <a:pt x="934" y="1856"/>
                    <a:pt x="1065" y="1983"/>
                  </a:cubicBezTo>
                  <a:cubicBezTo>
                    <a:pt x="1097" y="2015"/>
                    <a:pt x="1137" y="2029"/>
                    <a:pt x="1176" y="2029"/>
                  </a:cubicBezTo>
                  <a:cubicBezTo>
                    <a:pt x="1256" y="2029"/>
                    <a:pt x="1334" y="1969"/>
                    <a:pt x="1337" y="1877"/>
                  </a:cubicBezTo>
                  <a:cubicBezTo>
                    <a:pt x="1337" y="1797"/>
                    <a:pt x="1324" y="1720"/>
                    <a:pt x="1303" y="1644"/>
                  </a:cubicBezTo>
                  <a:cubicBezTo>
                    <a:pt x="1282" y="1525"/>
                    <a:pt x="1252" y="1411"/>
                    <a:pt x="1218" y="1296"/>
                  </a:cubicBezTo>
                  <a:cubicBezTo>
                    <a:pt x="1163" y="1097"/>
                    <a:pt x="1086" y="897"/>
                    <a:pt x="993" y="711"/>
                  </a:cubicBezTo>
                  <a:cubicBezTo>
                    <a:pt x="901" y="535"/>
                    <a:pt x="664" y="0"/>
                    <a:pt x="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14"/>
            <p:cNvSpPr/>
            <p:nvPr/>
          </p:nvSpPr>
          <p:spPr>
            <a:xfrm>
              <a:off x="710773" y="5092183"/>
              <a:ext cx="227559" cy="406024"/>
            </a:xfrm>
            <a:custGeom>
              <a:avLst/>
              <a:gdLst/>
              <a:ahLst/>
              <a:cxnLst/>
              <a:rect l="l" t="t" r="r" b="b"/>
              <a:pathLst>
                <a:path w="876" h="1563" extrusionOk="0">
                  <a:moveTo>
                    <a:pt x="20" y="0"/>
                  </a:moveTo>
                  <a:cubicBezTo>
                    <a:pt x="10" y="0"/>
                    <a:pt x="1" y="8"/>
                    <a:pt x="6" y="19"/>
                  </a:cubicBezTo>
                  <a:cubicBezTo>
                    <a:pt x="112" y="278"/>
                    <a:pt x="201" y="537"/>
                    <a:pt x="324" y="791"/>
                  </a:cubicBezTo>
                  <a:cubicBezTo>
                    <a:pt x="430" y="1016"/>
                    <a:pt x="545" y="1287"/>
                    <a:pt x="723" y="1465"/>
                  </a:cubicBezTo>
                  <a:cubicBezTo>
                    <a:pt x="727" y="1468"/>
                    <a:pt x="730" y="1469"/>
                    <a:pt x="733" y="1469"/>
                  </a:cubicBezTo>
                  <a:cubicBezTo>
                    <a:pt x="742" y="1469"/>
                    <a:pt x="749" y="1461"/>
                    <a:pt x="749" y="1449"/>
                  </a:cubicBezTo>
                  <a:cubicBezTo>
                    <a:pt x="744" y="1440"/>
                    <a:pt x="744" y="1432"/>
                    <a:pt x="740" y="1423"/>
                  </a:cubicBezTo>
                  <a:lnTo>
                    <a:pt x="740" y="1423"/>
                  </a:lnTo>
                  <a:cubicBezTo>
                    <a:pt x="766" y="1470"/>
                    <a:pt x="791" y="1512"/>
                    <a:pt x="816" y="1555"/>
                  </a:cubicBezTo>
                  <a:cubicBezTo>
                    <a:pt x="818" y="1560"/>
                    <a:pt x="822" y="1562"/>
                    <a:pt x="826" y="1562"/>
                  </a:cubicBezTo>
                  <a:cubicBezTo>
                    <a:pt x="832" y="1562"/>
                    <a:pt x="838" y="1558"/>
                    <a:pt x="838" y="1550"/>
                  </a:cubicBezTo>
                  <a:cubicBezTo>
                    <a:pt x="833" y="1482"/>
                    <a:pt x="816" y="1410"/>
                    <a:pt x="791" y="1347"/>
                  </a:cubicBezTo>
                  <a:lnTo>
                    <a:pt x="791" y="1347"/>
                  </a:lnTo>
                  <a:cubicBezTo>
                    <a:pt x="804" y="1372"/>
                    <a:pt x="816" y="1398"/>
                    <a:pt x="829" y="1419"/>
                  </a:cubicBezTo>
                  <a:cubicBezTo>
                    <a:pt x="833" y="1425"/>
                    <a:pt x="839" y="1428"/>
                    <a:pt x="844" y="1428"/>
                  </a:cubicBezTo>
                  <a:cubicBezTo>
                    <a:pt x="851" y="1428"/>
                    <a:pt x="857" y="1424"/>
                    <a:pt x="859" y="1415"/>
                  </a:cubicBezTo>
                  <a:cubicBezTo>
                    <a:pt x="876" y="1317"/>
                    <a:pt x="829" y="1232"/>
                    <a:pt x="795" y="1139"/>
                  </a:cubicBezTo>
                  <a:cubicBezTo>
                    <a:pt x="749" y="1003"/>
                    <a:pt x="702" y="872"/>
                    <a:pt x="643" y="740"/>
                  </a:cubicBezTo>
                  <a:cubicBezTo>
                    <a:pt x="537" y="507"/>
                    <a:pt x="443" y="265"/>
                    <a:pt x="269" y="66"/>
                  </a:cubicBezTo>
                  <a:cubicBezTo>
                    <a:pt x="267" y="64"/>
                    <a:pt x="265" y="63"/>
                    <a:pt x="262" y="63"/>
                  </a:cubicBezTo>
                  <a:cubicBezTo>
                    <a:pt x="253" y="63"/>
                    <a:pt x="242" y="73"/>
                    <a:pt x="248" y="83"/>
                  </a:cubicBezTo>
                  <a:cubicBezTo>
                    <a:pt x="380" y="303"/>
                    <a:pt x="477" y="545"/>
                    <a:pt x="575" y="778"/>
                  </a:cubicBezTo>
                  <a:cubicBezTo>
                    <a:pt x="634" y="914"/>
                    <a:pt x="676" y="1058"/>
                    <a:pt x="732" y="1198"/>
                  </a:cubicBezTo>
                  <a:cubicBezTo>
                    <a:pt x="693" y="1122"/>
                    <a:pt x="655" y="1046"/>
                    <a:pt x="626" y="973"/>
                  </a:cubicBezTo>
                  <a:cubicBezTo>
                    <a:pt x="532" y="723"/>
                    <a:pt x="414" y="490"/>
                    <a:pt x="265" y="269"/>
                  </a:cubicBezTo>
                  <a:cubicBezTo>
                    <a:pt x="261" y="264"/>
                    <a:pt x="257" y="262"/>
                    <a:pt x="252" y="262"/>
                  </a:cubicBezTo>
                  <a:cubicBezTo>
                    <a:pt x="240" y="262"/>
                    <a:pt x="229" y="274"/>
                    <a:pt x="235" y="286"/>
                  </a:cubicBezTo>
                  <a:cubicBezTo>
                    <a:pt x="337" y="503"/>
                    <a:pt x="435" y="719"/>
                    <a:pt x="532" y="944"/>
                  </a:cubicBezTo>
                  <a:cubicBezTo>
                    <a:pt x="575" y="1050"/>
                    <a:pt x="617" y="1156"/>
                    <a:pt x="664" y="1262"/>
                  </a:cubicBezTo>
                  <a:cubicBezTo>
                    <a:pt x="638" y="1219"/>
                    <a:pt x="613" y="1181"/>
                    <a:pt x="587" y="1147"/>
                  </a:cubicBezTo>
                  <a:cubicBezTo>
                    <a:pt x="507" y="1024"/>
                    <a:pt x="435" y="897"/>
                    <a:pt x="380" y="761"/>
                  </a:cubicBezTo>
                  <a:cubicBezTo>
                    <a:pt x="257" y="511"/>
                    <a:pt x="163" y="252"/>
                    <a:pt x="32" y="6"/>
                  </a:cubicBezTo>
                  <a:cubicBezTo>
                    <a:pt x="29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14"/>
            <p:cNvSpPr/>
            <p:nvPr/>
          </p:nvSpPr>
          <p:spPr>
            <a:xfrm>
              <a:off x="1005353" y="5197650"/>
              <a:ext cx="524735" cy="334067"/>
            </a:xfrm>
            <a:custGeom>
              <a:avLst/>
              <a:gdLst/>
              <a:ahLst/>
              <a:cxnLst/>
              <a:rect l="l" t="t" r="r" b="b"/>
              <a:pathLst>
                <a:path w="2020" h="1286" extrusionOk="0">
                  <a:moveTo>
                    <a:pt x="1724" y="0"/>
                  </a:moveTo>
                  <a:cubicBezTo>
                    <a:pt x="1507" y="0"/>
                    <a:pt x="1187" y="218"/>
                    <a:pt x="1078" y="288"/>
                  </a:cubicBezTo>
                  <a:cubicBezTo>
                    <a:pt x="900" y="394"/>
                    <a:pt x="726" y="508"/>
                    <a:pt x="560" y="635"/>
                  </a:cubicBezTo>
                  <a:cubicBezTo>
                    <a:pt x="412" y="746"/>
                    <a:pt x="272" y="869"/>
                    <a:pt x="136" y="1000"/>
                  </a:cubicBezTo>
                  <a:cubicBezTo>
                    <a:pt x="73" y="1081"/>
                    <a:pt x="1" y="1178"/>
                    <a:pt x="90" y="1263"/>
                  </a:cubicBezTo>
                  <a:cubicBezTo>
                    <a:pt x="106" y="1279"/>
                    <a:pt x="134" y="1285"/>
                    <a:pt x="168" y="1285"/>
                  </a:cubicBezTo>
                  <a:cubicBezTo>
                    <a:pt x="322" y="1285"/>
                    <a:pt x="621" y="1155"/>
                    <a:pt x="756" y="1089"/>
                  </a:cubicBezTo>
                  <a:cubicBezTo>
                    <a:pt x="951" y="1004"/>
                    <a:pt x="1141" y="903"/>
                    <a:pt x="1320" y="792"/>
                  </a:cubicBezTo>
                  <a:cubicBezTo>
                    <a:pt x="1494" y="678"/>
                    <a:pt x="2019" y="415"/>
                    <a:pt x="1913" y="126"/>
                  </a:cubicBezTo>
                  <a:cubicBezTo>
                    <a:pt x="1880" y="35"/>
                    <a:pt x="1810" y="0"/>
                    <a:pt x="17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14"/>
            <p:cNvSpPr/>
            <p:nvPr/>
          </p:nvSpPr>
          <p:spPr>
            <a:xfrm>
              <a:off x="1020940" y="5254281"/>
              <a:ext cx="407060" cy="260812"/>
            </a:xfrm>
            <a:custGeom>
              <a:avLst/>
              <a:gdLst/>
              <a:ahLst/>
              <a:cxnLst/>
              <a:rect l="l" t="t" r="r" b="b"/>
              <a:pathLst>
                <a:path w="1567" h="1004" extrusionOk="0">
                  <a:moveTo>
                    <a:pt x="1382" y="1"/>
                  </a:moveTo>
                  <a:cubicBezTo>
                    <a:pt x="1381" y="1"/>
                    <a:pt x="1380" y="1"/>
                    <a:pt x="1378" y="2"/>
                  </a:cubicBezTo>
                  <a:cubicBezTo>
                    <a:pt x="802" y="311"/>
                    <a:pt x="55" y="952"/>
                    <a:pt x="30" y="977"/>
                  </a:cubicBezTo>
                  <a:cubicBezTo>
                    <a:pt x="30" y="977"/>
                    <a:pt x="30" y="977"/>
                    <a:pt x="30" y="981"/>
                  </a:cubicBezTo>
                  <a:lnTo>
                    <a:pt x="4" y="990"/>
                  </a:lnTo>
                  <a:cubicBezTo>
                    <a:pt x="1" y="994"/>
                    <a:pt x="0" y="1004"/>
                    <a:pt x="5" y="1004"/>
                  </a:cubicBezTo>
                  <a:cubicBezTo>
                    <a:pt x="6" y="1004"/>
                    <a:pt x="7" y="1003"/>
                    <a:pt x="8" y="1003"/>
                  </a:cubicBezTo>
                  <a:cubicBezTo>
                    <a:pt x="276" y="960"/>
                    <a:pt x="539" y="833"/>
                    <a:pt x="776" y="702"/>
                  </a:cubicBezTo>
                  <a:cubicBezTo>
                    <a:pt x="1043" y="562"/>
                    <a:pt x="1306" y="405"/>
                    <a:pt x="1552" y="226"/>
                  </a:cubicBezTo>
                  <a:cubicBezTo>
                    <a:pt x="1567" y="216"/>
                    <a:pt x="1556" y="195"/>
                    <a:pt x="1542" y="195"/>
                  </a:cubicBezTo>
                  <a:cubicBezTo>
                    <a:pt x="1540" y="195"/>
                    <a:pt x="1538" y="196"/>
                    <a:pt x="1535" y="197"/>
                  </a:cubicBezTo>
                  <a:cubicBezTo>
                    <a:pt x="1128" y="456"/>
                    <a:pt x="700" y="685"/>
                    <a:pt x="259" y="884"/>
                  </a:cubicBezTo>
                  <a:cubicBezTo>
                    <a:pt x="433" y="778"/>
                    <a:pt x="598" y="651"/>
                    <a:pt x="776" y="545"/>
                  </a:cubicBezTo>
                  <a:cubicBezTo>
                    <a:pt x="984" y="417"/>
                    <a:pt x="1264" y="303"/>
                    <a:pt x="1438" y="133"/>
                  </a:cubicBezTo>
                  <a:cubicBezTo>
                    <a:pt x="1452" y="123"/>
                    <a:pt x="1440" y="104"/>
                    <a:pt x="1426" y="104"/>
                  </a:cubicBezTo>
                  <a:cubicBezTo>
                    <a:pt x="1423" y="104"/>
                    <a:pt x="1420" y="105"/>
                    <a:pt x="1417" y="108"/>
                  </a:cubicBezTo>
                  <a:cubicBezTo>
                    <a:pt x="1327" y="180"/>
                    <a:pt x="1200" y="218"/>
                    <a:pt x="1098" y="277"/>
                  </a:cubicBezTo>
                  <a:cubicBezTo>
                    <a:pt x="954" y="358"/>
                    <a:pt x="814" y="443"/>
                    <a:pt x="674" y="528"/>
                  </a:cubicBezTo>
                  <a:lnTo>
                    <a:pt x="594" y="583"/>
                  </a:lnTo>
                  <a:cubicBezTo>
                    <a:pt x="615" y="562"/>
                    <a:pt x="636" y="545"/>
                    <a:pt x="657" y="528"/>
                  </a:cubicBezTo>
                  <a:cubicBezTo>
                    <a:pt x="899" y="354"/>
                    <a:pt x="1141" y="184"/>
                    <a:pt x="1387" y="14"/>
                  </a:cubicBezTo>
                  <a:cubicBezTo>
                    <a:pt x="1394" y="11"/>
                    <a:pt x="1389" y="1"/>
                    <a:pt x="1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14"/>
            <p:cNvSpPr/>
            <p:nvPr/>
          </p:nvSpPr>
          <p:spPr>
            <a:xfrm>
              <a:off x="906121" y="4924630"/>
              <a:ext cx="165733" cy="562927"/>
            </a:xfrm>
            <a:custGeom>
              <a:avLst/>
              <a:gdLst/>
              <a:ahLst/>
              <a:cxnLst/>
              <a:rect l="l" t="t" r="r" b="b"/>
              <a:pathLst>
                <a:path w="638" h="2167" extrusionOk="0">
                  <a:moveTo>
                    <a:pt x="286" y="1"/>
                  </a:moveTo>
                  <a:cubicBezTo>
                    <a:pt x="2" y="1"/>
                    <a:pt x="9" y="627"/>
                    <a:pt x="9" y="796"/>
                  </a:cubicBezTo>
                  <a:cubicBezTo>
                    <a:pt x="1" y="1003"/>
                    <a:pt x="5" y="1211"/>
                    <a:pt x="18" y="1419"/>
                  </a:cubicBezTo>
                  <a:cubicBezTo>
                    <a:pt x="31" y="1606"/>
                    <a:pt x="56" y="1788"/>
                    <a:pt x="94" y="1975"/>
                  </a:cubicBezTo>
                  <a:cubicBezTo>
                    <a:pt x="121" y="2062"/>
                    <a:pt x="157" y="2166"/>
                    <a:pt x="253" y="2166"/>
                  </a:cubicBezTo>
                  <a:cubicBezTo>
                    <a:pt x="264" y="2166"/>
                    <a:pt x="276" y="2165"/>
                    <a:pt x="289" y="2161"/>
                  </a:cubicBezTo>
                  <a:cubicBezTo>
                    <a:pt x="408" y="2132"/>
                    <a:pt x="484" y="1691"/>
                    <a:pt x="506" y="1508"/>
                  </a:cubicBezTo>
                  <a:cubicBezTo>
                    <a:pt x="539" y="1296"/>
                    <a:pt x="561" y="1084"/>
                    <a:pt x="569" y="872"/>
                  </a:cubicBezTo>
                  <a:cubicBezTo>
                    <a:pt x="569" y="664"/>
                    <a:pt x="637" y="75"/>
                    <a:pt x="336" y="7"/>
                  </a:cubicBezTo>
                  <a:cubicBezTo>
                    <a:pt x="318" y="3"/>
                    <a:pt x="302" y="1"/>
                    <a:pt x="2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14"/>
            <p:cNvSpPr/>
            <p:nvPr/>
          </p:nvSpPr>
          <p:spPr>
            <a:xfrm>
              <a:off x="931578" y="5033475"/>
              <a:ext cx="91699" cy="451744"/>
            </a:xfrm>
            <a:custGeom>
              <a:avLst/>
              <a:gdLst/>
              <a:ahLst/>
              <a:cxnLst/>
              <a:rect l="l" t="t" r="r" b="b"/>
              <a:pathLst>
                <a:path w="353" h="1739" extrusionOk="0">
                  <a:moveTo>
                    <a:pt x="323" y="0"/>
                  </a:moveTo>
                  <a:cubicBezTo>
                    <a:pt x="315" y="0"/>
                    <a:pt x="308" y="6"/>
                    <a:pt x="306" y="16"/>
                  </a:cubicBezTo>
                  <a:cubicBezTo>
                    <a:pt x="297" y="500"/>
                    <a:pt x="255" y="983"/>
                    <a:pt x="179" y="1458"/>
                  </a:cubicBezTo>
                  <a:cubicBezTo>
                    <a:pt x="183" y="1255"/>
                    <a:pt x="170" y="1047"/>
                    <a:pt x="179" y="843"/>
                  </a:cubicBezTo>
                  <a:cubicBezTo>
                    <a:pt x="187" y="597"/>
                    <a:pt x="246" y="300"/>
                    <a:pt x="195" y="59"/>
                  </a:cubicBezTo>
                  <a:cubicBezTo>
                    <a:pt x="194" y="51"/>
                    <a:pt x="188" y="48"/>
                    <a:pt x="182" y="48"/>
                  </a:cubicBezTo>
                  <a:cubicBezTo>
                    <a:pt x="174" y="48"/>
                    <a:pt x="166" y="53"/>
                    <a:pt x="166" y="63"/>
                  </a:cubicBezTo>
                  <a:cubicBezTo>
                    <a:pt x="179" y="177"/>
                    <a:pt x="140" y="305"/>
                    <a:pt x="132" y="423"/>
                  </a:cubicBezTo>
                  <a:cubicBezTo>
                    <a:pt x="123" y="584"/>
                    <a:pt x="115" y="750"/>
                    <a:pt x="111" y="911"/>
                  </a:cubicBezTo>
                  <a:lnTo>
                    <a:pt x="111" y="1013"/>
                  </a:lnTo>
                  <a:cubicBezTo>
                    <a:pt x="106" y="983"/>
                    <a:pt x="102" y="958"/>
                    <a:pt x="102" y="928"/>
                  </a:cubicBezTo>
                  <a:cubicBezTo>
                    <a:pt x="89" y="631"/>
                    <a:pt x="81" y="334"/>
                    <a:pt x="72" y="42"/>
                  </a:cubicBezTo>
                  <a:cubicBezTo>
                    <a:pt x="72" y="35"/>
                    <a:pt x="69" y="32"/>
                    <a:pt x="66" y="32"/>
                  </a:cubicBezTo>
                  <a:cubicBezTo>
                    <a:pt x="63" y="32"/>
                    <a:pt x="60" y="35"/>
                    <a:pt x="60" y="42"/>
                  </a:cubicBezTo>
                  <a:cubicBezTo>
                    <a:pt x="0" y="686"/>
                    <a:pt x="128" y="1666"/>
                    <a:pt x="132" y="1700"/>
                  </a:cubicBezTo>
                  <a:cubicBezTo>
                    <a:pt x="132" y="1700"/>
                    <a:pt x="132" y="1704"/>
                    <a:pt x="136" y="1704"/>
                  </a:cubicBezTo>
                  <a:cubicBezTo>
                    <a:pt x="132" y="1713"/>
                    <a:pt x="132" y="1721"/>
                    <a:pt x="132" y="1730"/>
                  </a:cubicBezTo>
                  <a:cubicBezTo>
                    <a:pt x="129" y="1735"/>
                    <a:pt x="133" y="1739"/>
                    <a:pt x="137" y="1739"/>
                  </a:cubicBezTo>
                  <a:cubicBezTo>
                    <a:pt x="140" y="1739"/>
                    <a:pt x="143" y="1737"/>
                    <a:pt x="145" y="1734"/>
                  </a:cubicBezTo>
                  <a:cubicBezTo>
                    <a:pt x="255" y="1488"/>
                    <a:pt x="293" y="1195"/>
                    <a:pt x="314" y="928"/>
                  </a:cubicBezTo>
                  <a:cubicBezTo>
                    <a:pt x="344" y="627"/>
                    <a:pt x="352" y="322"/>
                    <a:pt x="340" y="16"/>
                  </a:cubicBezTo>
                  <a:cubicBezTo>
                    <a:pt x="338" y="6"/>
                    <a:pt x="330" y="0"/>
                    <a:pt x="3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14"/>
            <p:cNvSpPr/>
            <p:nvPr/>
          </p:nvSpPr>
          <p:spPr>
            <a:xfrm>
              <a:off x="942489" y="5604973"/>
              <a:ext cx="64163" cy="139498"/>
            </a:xfrm>
            <a:custGeom>
              <a:avLst/>
              <a:gdLst/>
              <a:ahLst/>
              <a:cxnLst/>
              <a:rect l="l" t="t" r="r" b="b"/>
              <a:pathLst>
                <a:path w="247" h="537" extrusionOk="0">
                  <a:moveTo>
                    <a:pt x="149" y="1"/>
                  </a:moveTo>
                  <a:cubicBezTo>
                    <a:pt x="140" y="1"/>
                    <a:pt x="130" y="6"/>
                    <a:pt x="128" y="17"/>
                  </a:cubicBezTo>
                  <a:cubicBezTo>
                    <a:pt x="107" y="111"/>
                    <a:pt x="94" y="204"/>
                    <a:pt x="98" y="297"/>
                  </a:cubicBezTo>
                  <a:cubicBezTo>
                    <a:pt x="52" y="310"/>
                    <a:pt x="14" y="348"/>
                    <a:pt x="5" y="399"/>
                  </a:cubicBezTo>
                  <a:cubicBezTo>
                    <a:pt x="1" y="450"/>
                    <a:pt x="26" y="505"/>
                    <a:pt x="77" y="526"/>
                  </a:cubicBezTo>
                  <a:cubicBezTo>
                    <a:pt x="92" y="533"/>
                    <a:pt x="109" y="537"/>
                    <a:pt x="126" y="537"/>
                  </a:cubicBezTo>
                  <a:cubicBezTo>
                    <a:pt x="151" y="537"/>
                    <a:pt x="176" y="529"/>
                    <a:pt x="196" y="514"/>
                  </a:cubicBezTo>
                  <a:cubicBezTo>
                    <a:pt x="221" y="492"/>
                    <a:pt x="238" y="467"/>
                    <a:pt x="243" y="433"/>
                  </a:cubicBezTo>
                  <a:cubicBezTo>
                    <a:pt x="247" y="412"/>
                    <a:pt x="243" y="391"/>
                    <a:pt x="234" y="369"/>
                  </a:cubicBezTo>
                  <a:cubicBezTo>
                    <a:pt x="230" y="352"/>
                    <a:pt x="217" y="336"/>
                    <a:pt x="204" y="323"/>
                  </a:cubicBezTo>
                  <a:cubicBezTo>
                    <a:pt x="217" y="217"/>
                    <a:pt x="204" y="111"/>
                    <a:pt x="170" y="13"/>
                  </a:cubicBezTo>
                  <a:cubicBezTo>
                    <a:pt x="166" y="5"/>
                    <a:pt x="158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14"/>
            <p:cNvSpPr/>
            <p:nvPr/>
          </p:nvSpPr>
          <p:spPr>
            <a:xfrm>
              <a:off x="781431" y="5567566"/>
              <a:ext cx="171188" cy="81049"/>
            </a:xfrm>
            <a:custGeom>
              <a:avLst/>
              <a:gdLst/>
              <a:ahLst/>
              <a:cxnLst/>
              <a:rect l="l" t="t" r="r" b="b"/>
              <a:pathLst>
                <a:path w="659" h="312" extrusionOk="0">
                  <a:moveTo>
                    <a:pt x="561" y="0"/>
                  </a:moveTo>
                  <a:cubicBezTo>
                    <a:pt x="428" y="0"/>
                    <a:pt x="284" y="63"/>
                    <a:pt x="171" y="140"/>
                  </a:cubicBezTo>
                  <a:cubicBezTo>
                    <a:pt x="154" y="123"/>
                    <a:pt x="137" y="115"/>
                    <a:pt x="116" y="111"/>
                  </a:cubicBezTo>
                  <a:lnTo>
                    <a:pt x="112" y="111"/>
                  </a:lnTo>
                  <a:cubicBezTo>
                    <a:pt x="108" y="110"/>
                    <a:pt x="104" y="110"/>
                    <a:pt x="101" y="110"/>
                  </a:cubicBezTo>
                  <a:cubicBezTo>
                    <a:pt x="0" y="110"/>
                    <a:pt x="18" y="311"/>
                    <a:pt x="106" y="311"/>
                  </a:cubicBezTo>
                  <a:cubicBezTo>
                    <a:pt x="115" y="311"/>
                    <a:pt x="124" y="309"/>
                    <a:pt x="133" y="306"/>
                  </a:cubicBezTo>
                  <a:lnTo>
                    <a:pt x="142" y="306"/>
                  </a:lnTo>
                  <a:cubicBezTo>
                    <a:pt x="188" y="284"/>
                    <a:pt x="209" y="234"/>
                    <a:pt x="197" y="187"/>
                  </a:cubicBezTo>
                  <a:cubicBezTo>
                    <a:pt x="265" y="149"/>
                    <a:pt x="341" y="123"/>
                    <a:pt x="417" y="102"/>
                  </a:cubicBezTo>
                  <a:cubicBezTo>
                    <a:pt x="494" y="89"/>
                    <a:pt x="570" y="64"/>
                    <a:pt x="646" y="34"/>
                  </a:cubicBezTo>
                  <a:cubicBezTo>
                    <a:pt x="659" y="30"/>
                    <a:pt x="659" y="9"/>
                    <a:pt x="642" y="9"/>
                  </a:cubicBezTo>
                  <a:cubicBezTo>
                    <a:pt x="616" y="3"/>
                    <a:pt x="589" y="0"/>
                    <a:pt x="5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14"/>
            <p:cNvSpPr/>
            <p:nvPr/>
          </p:nvSpPr>
          <p:spPr>
            <a:xfrm>
              <a:off x="750258" y="5487816"/>
              <a:ext cx="204439" cy="76633"/>
            </a:xfrm>
            <a:custGeom>
              <a:avLst/>
              <a:gdLst/>
              <a:ahLst/>
              <a:cxnLst/>
              <a:rect l="l" t="t" r="r" b="b"/>
              <a:pathLst>
                <a:path w="787" h="295" extrusionOk="0">
                  <a:moveTo>
                    <a:pt x="191" y="1"/>
                  </a:moveTo>
                  <a:cubicBezTo>
                    <a:pt x="185" y="1"/>
                    <a:pt x="179" y="1"/>
                    <a:pt x="172" y="2"/>
                  </a:cubicBezTo>
                  <a:cubicBezTo>
                    <a:pt x="1" y="22"/>
                    <a:pt x="22" y="283"/>
                    <a:pt x="187" y="283"/>
                  </a:cubicBezTo>
                  <a:cubicBezTo>
                    <a:pt x="193" y="283"/>
                    <a:pt x="200" y="283"/>
                    <a:pt x="206" y="282"/>
                  </a:cubicBezTo>
                  <a:cubicBezTo>
                    <a:pt x="262" y="278"/>
                    <a:pt x="308" y="239"/>
                    <a:pt x="321" y="184"/>
                  </a:cubicBezTo>
                  <a:cubicBezTo>
                    <a:pt x="376" y="205"/>
                    <a:pt x="423" y="227"/>
                    <a:pt x="482" y="244"/>
                  </a:cubicBezTo>
                  <a:cubicBezTo>
                    <a:pt x="537" y="261"/>
                    <a:pt x="592" y="282"/>
                    <a:pt x="652" y="295"/>
                  </a:cubicBezTo>
                  <a:cubicBezTo>
                    <a:pt x="690" y="295"/>
                    <a:pt x="732" y="295"/>
                    <a:pt x="775" y="286"/>
                  </a:cubicBezTo>
                  <a:cubicBezTo>
                    <a:pt x="776" y="287"/>
                    <a:pt x="777" y="287"/>
                    <a:pt x="778" y="287"/>
                  </a:cubicBezTo>
                  <a:cubicBezTo>
                    <a:pt x="784" y="287"/>
                    <a:pt x="786" y="277"/>
                    <a:pt x="779" y="273"/>
                  </a:cubicBezTo>
                  <a:cubicBezTo>
                    <a:pt x="715" y="210"/>
                    <a:pt x="592" y="176"/>
                    <a:pt x="508" y="146"/>
                  </a:cubicBezTo>
                  <a:cubicBezTo>
                    <a:pt x="448" y="129"/>
                    <a:pt x="385" y="112"/>
                    <a:pt x="321" y="99"/>
                  </a:cubicBezTo>
                  <a:cubicBezTo>
                    <a:pt x="305" y="38"/>
                    <a:pt x="252" y="1"/>
                    <a:pt x="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14"/>
            <p:cNvSpPr/>
            <p:nvPr/>
          </p:nvSpPr>
          <p:spPr>
            <a:xfrm>
              <a:off x="776755" y="5396376"/>
              <a:ext cx="138457" cy="113001"/>
            </a:xfrm>
            <a:custGeom>
              <a:avLst/>
              <a:gdLst/>
              <a:ahLst/>
              <a:cxnLst/>
              <a:rect l="l" t="t" r="r" b="b"/>
              <a:pathLst>
                <a:path w="533" h="435" extrusionOk="0">
                  <a:moveTo>
                    <a:pt x="158" y="1"/>
                  </a:moveTo>
                  <a:cubicBezTo>
                    <a:pt x="125" y="1"/>
                    <a:pt x="91" y="15"/>
                    <a:pt x="66" y="44"/>
                  </a:cubicBezTo>
                  <a:cubicBezTo>
                    <a:pt x="1" y="126"/>
                    <a:pt x="62" y="240"/>
                    <a:pt x="162" y="240"/>
                  </a:cubicBezTo>
                  <a:cubicBezTo>
                    <a:pt x="165" y="240"/>
                    <a:pt x="169" y="240"/>
                    <a:pt x="172" y="239"/>
                  </a:cubicBezTo>
                  <a:cubicBezTo>
                    <a:pt x="193" y="235"/>
                    <a:pt x="215" y="227"/>
                    <a:pt x="232" y="214"/>
                  </a:cubicBezTo>
                  <a:cubicBezTo>
                    <a:pt x="261" y="244"/>
                    <a:pt x="287" y="273"/>
                    <a:pt x="316" y="299"/>
                  </a:cubicBezTo>
                  <a:cubicBezTo>
                    <a:pt x="346" y="328"/>
                    <a:pt x="380" y="358"/>
                    <a:pt x="414" y="388"/>
                  </a:cubicBezTo>
                  <a:cubicBezTo>
                    <a:pt x="448" y="405"/>
                    <a:pt x="482" y="422"/>
                    <a:pt x="516" y="434"/>
                  </a:cubicBezTo>
                  <a:cubicBezTo>
                    <a:pt x="524" y="434"/>
                    <a:pt x="533" y="426"/>
                    <a:pt x="533" y="417"/>
                  </a:cubicBezTo>
                  <a:cubicBezTo>
                    <a:pt x="486" y="341"/>
                    <a:pt x="431" y="273"/>
                    <a:pt x="363" y="218"/>
                  </a:cubicBezTo>
                  <a:cubicBezTo>
                    <a:pt x="333" y="188"/>
                    <a:pt x="308" y="167"/>
                    <a:pt x="278" y="146"/>
                  </a:cubicBezTo>
                  <a:cubicBezTo>
                    <a:pt x="278" y="133"/>
                    <a:pt x="278" y="121"/>
                    <a:pt x="278" y="108"/>
                  </a:cubicBezTo>
                  <a:cubicBezTo>
                    <a:pt x="270" y="41"/>
                    <a:pt x="215" y="1"/>
                    <a:pt x="1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14"/>
            <p:cNvSpPr/>
            <p:nvPr/>
          </p:nvSpPr>
          <p:spPr>
            <a:xfrm>
              <a:off x="860921" y="5330394"/>
              <a:ext cx="79749" cy="131445"/>
            </a:xfrm>
            <a:custGeom>
              <a:avLst/>
              <a:gdLst/>
              <a:ahLst/>
              <a:cxnLst/>
              <a:rect l="l" t="t" r="r" b="b"/>
              <a:pathLst>
                <a:path w="307" h="506" extrusionOk="0">
                  <a:moveTo>
                    <a:pt x="124" y="1"/>
                  </a:moveTo>
                  <a:cubicBezTo>
                    <a:pt x="120" y="1"/>
                    <a:pt x="115" y="1"/>
                    <a:pt x="111" y="1"/>
                  </a:cubicBezTo>
                  <a:cubicBezTo>
                    <a:pt x="69" y="6"/>
                    <a:pt x="35" y="35"/>
                    <a:pt x="18" y="73"/>
                  </a:cubicBezTo>
                  <a:cubicBezTo>
                    <a:pt x="1" y="116"/>
                    <a:pt x="5" y="158"/>
                    <a:pt x="31" y="192"/>
                  </a:cubicBezTo>
                  <a:cubicBezTo>
                    <a:pt x="56" y="226"/>
                    <a:pt x="98" y="243"/>
                    <a:pt x="137" y="243"/>
                  </a:cubicBezTo>
                  <a:lnTo>
                    <a:pt x="145" y="243"/>
                  </a:lnTo>
                  <a:cubicBezTo>
                    <a:pt x="188" y="332"/>
                    <a:pt x="234" y="417"/>
                    <a:pt x="289" y="502"/>
                  </a:cubicBezTo>
                  <a:cubicBezTo>
                    <a:pt x="291" y="504"/>
                    <a:pt x="293" y="505"/>
                    <a:pt x="295" y="505"/>
                  </a:cubicBezTo>
                  <a:cubicBezTo>
                    <a:pt x="300" y="505"/>
                    <a:pt x="306" y="501"/>
                    <a:pt x="306" y="498"/>
                  </a:cubicBezTo>
                  <a:cubicBezTo>
                    <a:pt x="302" y="430"/>
                    <a:pt x="289" y="366"/>
                    <a:pt x="264" y="307"/>
                  </a:cubicBezTo>
                  <a:cubicBezTo>
                    <a:pt x="247" y="273"/>
                    <a:pt x="230" y="239"/>
                    <a:pt x="209" y="205"/>
                  </a:cubicBezTo>
                  <a:cubicBezTo>
                    <a:pt x="221" y="196"/>
                    <a:pt x="226" y="179"/>
                    <a:pt x="230" y="167"/>
                  </a:cubicBezTo>
                  <a:cubicBezTo>
                    <a:pt x="251" y="129"/>
                    <a:pt x="243" y="82"/>
                    <a:pt x="217" y="48"/>
                  </a:cubicBezTo>
                  <a:cubicBezTo>
                    <a:pt x="194" y="17"/>
                    <a:pt x="161" y="1"/>
                    <a:pt x="1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14"/>
            <p:cNvSpPr/>
            <p:nvPr/>
          </p:nvSpPr>
          <p:spPr>
            <a:xfrm>
              <a:off x="979896" y="5330654"/>
              <a:ext cx="65462" cy="152746"/>
            </a:xfrm>
            <a:custGeom>
              <a:avLst/>
              <a:gdLst/>
              <a:ahLst/>
              <a:cxnLst/>
              <a:rect l="l" t="t" r="r" b="b"/>
              <a:pathLst>
                <a:path w="252" h="588" extrusionOk="0">
                  <a:moveTo>
                    <a:pt x="125" y="0"/>
                  </a:moveTo>
                  <a:cubicBezTo>
                    <a:pt x="83" y="0"/>
                    <a:pt x="40" y="22"/>
                    <a:pt x="18" y="64"/>
                  </a:cubicBezTo>
                  <a:cubicBezTo>
                    <a:pt x="5" y="94"/>
                    <a:pt x="1" y="123"/>
                    <a:pt x="9" y="157"/>
                  </a:cubicBezTo>
                  <a:lnTo>
                    <a:pt x="9" y="166"/>
                  </a:lnTo>
                  <a:cubicBezTo>
                    <a:pt x="18" y="200"/>
                    <a:pt x="43" y="229"/>
                    <a:pt x="77" y="242"/>
                  </a:cubicBezTo>
                  <a:cubicBezTo>
                    <a:pt x="69" y="280"/>
                    <a:pt x="60" y="314"/>
                    <a:pt x="52" y="348"/>
                  </a:cubicBezTo>
                  <a:cubicBezTo>
                    <a:pt x="35" y="420"/>
                    <a:pt x="22" y="497"/>
                    <a:pt x="18" y="573"/>
                  </a:cubicBezTo>
                  <a:cubicBezTo>
                    <a:pt x="18" y="582"/>
                    <a:pt x="27" y="588"/>
                    <a:pt x="36" y="588"/>
                  </a:cubicBezTo>
                  <a:cubicBezTo>
                    <a:pt x="42" y="588"/>
                    <a:pt x="48" y="585"/>
                    <a:pt x="48" y="577"/>
                  </a:cubicBezTo>
                  <a:cubicBezTo>
                    <a:pt x="65" y="463"/>
                    <a:pt x="111" y="361"/>
                    <a:pt x="137" y="251"/>
                  </a:cubicBezTo>
                  <a:cubicBezTo>
                    <a:pt x="183" y="251"/>
                    <a:pt x="230" y="212"/>
                    <a:pt x="243" y="166"/>
                  </a:cubicBezTo>
                  <a:lnTo>
                    <a:pt x="243" y="153"/>
                  </a:lnTo>
                  <a:cubicBezTo>
                    <a:pt x="251" y="111"/>
                    <a:pt x="239" y="68"/>
                    <a:pt x="209" y="34"/>
                  </a:cubicBezTo>
                  <a:cubicBezTo>
                    <a:pt x="186" y="11"/>
                    <a:pt x="155" y="0"/>
                    <a:pt x="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14"/>
            <p:cNvSpPr/>
            <p:nvPr/>
          </p:nvSpPr>
          <p:spPr>
            <a:xfrm>
              <a:off x="1034967" y="5375334"/>
              <a:ext cx="117676" cy="139758"/>
            </a:xfrm>
            <a:custGeom>
              <a:avLst/>
              <a:gdLst/>
              <a:ahLst/>
              <a:cxnLst/>
              <a:rect l="l" t="t" r="r" b="b"/>
              <a:pathLst>
                <a:path w="453" h="538" extrusionOk="0">
                  <a:moveTo>
                    <a:pt x="300" y="1"/>
                  </a:moveTo>
                  <a:cubicBezTo>
                    <a:pt x="294" y="1"/>
                    <a:pt x="288" y="1"/>
                    <a:pt x="281" y="2"/>
                  </a:cubicBezTo>
                  <a:cubicBezTo>
                    <a:pt x="196" y="11"/>
                    <a:pt x="150" y="104"/>
                    <a:pt x="200" y="176"/>
                  </a:cubicBezTo>
                  <a:cubicBezTo>
                    <a:pt x="171" y="214"/>
                    <a:pt x="145" y="257"/>
                    <a:pt x="120" y="299"/>
                  </a:cubicBezTo>
                  <a:cubicBezTo>
                    <a:pt x="82" y="359"/>
                    <a:pt x="56" y="426"/>
                    <a:pt x="22" y="486"/>
                  </a:cubicBezTo>
                  <a:cubicBezTo>
                    <a:pt x="1" y="510"/>
                    <a:pt x="22" y="537"/>
                    <a:pt x="44" y="537"/>
                  </a:cubicBezTo>
                  <a:cubicBezTo>
                    <a:pt x="53" y="537"/>
                    <a:pt x="62" y="533"/>
                    <a:pt x="69" y="524"/>
                  </a:cubicBezTo>
                  <a:cubicBezTo>
                    <a:pt x="124" y="460"/>
                    <a:pt x="171" y="397"/>
                    <a:pt x="209" y="325"/>
                  </a:cubicBezTo>
                  <a:cubicBezTo>
                    <a:pt x="230" y="291"/>
                    <a:pt x="243" y="257"/>
                    <a:pt x="256" y="219"/>
                  </a:cubicBezTo>
                  <a:cubicBezTo>
                    <a:pt x="268" y="222"/>
                    <a:pt x="280" y="225"/>
                    <a:pt x="292" y="225"/>
                  </a:cubicBezTo>
                  <a:cubicBezTo>
                    <a:pt x="297" y="225"/>
                    <a:pt x="301" y="224"/>
                    <a:pt x="306" y="223"/>
                  </a:cubicBezTo>
                  <a:lnTo>
                    <a:pt x="306" y="227"/>
                  </a:lnTo>
                  <a:cubicBezTo>
                    <a:pt x="452" y="211"/>
                    <a:pt x="436" y="1"/>
                    <a:pt x="3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14"/>
            <p:cNvSpPr/>
            <p:nvPr/>
          </p:nvSpPr>
          <p:spPr>
            <a:xfrm>
              <a:off x="1025356" y="5545225"/>
              <a:ext cx="169370" cy="73256"/>
            </a:xfrm>
            <a:custGeom>
              <a:avLst/>
              <a:gdLst/>
              <a:ahLst/>
              <a:cxnLst/>
              <a:rect l="l" t="t" r="r" b="b"/>
              <a:pathLst>
                <a:path w="652" h="282" extrusionOk="0">
                  <a:moveTo>
                    <a:pt x="17" y="1"/>
                  </a:moveTo>
                  <a:cubicBezTo>
                    <a:pt x="4" y="1"/>
                    <a:pt x="1" y="23"/>
                    <a:pt x="13" y="31"/>
                  </a:cubicBezTo>
                  <a:cubicBezTo>
                    <a:pt x="123" y="86"/>
                    <a:pt x="237" y="129"/>
                    <a:pt x="356" y="150"/>
                  </a:cubicBezTo>
                  <a:cubicBezTo>
                    <a:pt x="356" y="218"/>
                    <a:pt x="411" y="273"/>
                    <a:pt x="479" y="281"/>
                  </a:cubicBezTo>
                  <a:cubicBezTo>
                    <a:pt x="483" y="282"/>
                    <a:pt x="487" y="282"/>
                    <a:pt x="491" y="282"/>
                  </a:cubicBezTo>
                  <a:cubicBezTo>
                    <a:pt x="586" y="282"/>
                    <a:pt x="651" y="180"/>
                    <a:pt x="611" y="95"/>
                  </a:cubicBezTo>
                  <a:cubicBezTo>
                    <a:pt x="586" y="45"/>
                    <a:pt x="538" y="19"/>
                    <a:pt x="490" y="19"/>
                  </a:cubicBezTo>
                  <a:cubicBezTo>
                    <a:pt x="448" y="19"/>
                    <a:pt x="407" y="38"/>
                    <a:pt x="382" y="78"/>
                  </a:cubicBezTo>
                  <a:cubicBezTo>
                    <a:pt x="263" y="35"/>
                    <a:pt x="144" y="10"/>
                    <a:pt x="21" y="1"/>
                  </a:cubicBezTo>
                  <a:cubicBezTo>
                    <a:pt x="20" y="1"/>
                    <a:pt x="19" y="1"/>
                    <a:pt x="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14"/>
            <p:cNvSpPr/>
            <p:nvPr/>
          </p:nvSpPr>
          <p:spPr>
            <a:xfrm>
              <a:off x="1008471" y="5587048"/>
              <a:ext cx="121053" cy="113780"/>
            </a:xfrm>
            <a:custGeom>
              <a:avLst/>
              <a:gdLst/>
              <a:ahLst/>
              <a:cxnLst/>
              <a:rect l="l" t="t" r="r" b="b"/>
              <a:pathLst>
                <a:path w="466" h="438" extrusionOk="0">
                  <a:moveTo>
                    <a:pt x="25" y="0"/>
                  </a:moveTo>
                  <a:cubicBezTo>
                    <a:pt x="13" y="0"/>
                    <a:pt x="0" y="17"/>
                    <a:pt x="10" y="27"/>
                  </a:cubicBezTo>
                  <a:cubicBezTo>
                    <a:pt x="44" y="86"/>
                    <a:pt x="82" y="137"/>
                    <a:pt x="129" y="184"/>
                  </a:cubicBezTo>
                  <a:cubicBezTo>
                    <a:pt x="145" y="201"/>
                    <a:pt x="167" y="218"/>
                    <a:pt x="188" y="235"/>
                  </a:cubicBezTo>
                  <a:cubicBezTo>
                    <a:pt x="175" y="248"/>
                    <a:pt x="167" y="269"/>
                    <a:pt x="162" y="286"/>
                  </a:cubicBezTo>
                  <a:cubicBezTo>
                    <a:pt x="150" y="354"/>
                    <a:pt x="196" y="421"/>
                    <a:pt x="264" y="434"/>
                  </a:cubicBezTo>
                  <a:cubicBezTo>
                    <a:pt x="275" y="436"/>
                    <a:pt x="285" y="437"/>
                    <a:pt x="294" y="437"/>
                  </a:cubicBezTo>
                  <a:cubicBezTo>
                    <a:pt x="435" y="437"/>
                    <a:pt x="466" y="216"/>
                    <a:pt x="311" y="188"/>
                  </a:cubicBezTo>
                  <a:cubicBezTo>
                    <a:pt x="302" y="187"/>
                    <a:pt x="292" y="186"/>
                    <a:pt x="283" y="186"/>
                  </a:cubicBezTo>
                  <a:cubicBezTo>
                    <a:pt x="267" y="186"/>
                    <a:pt x="251" y="189"/>
                    <a:pt x="235" y="197"/>
                  </a:cubicBezTo>
                  <a:cubicBezTo>
                    <a:pt x="175" y="129"/>
                    <a:pt x="99" y="69"/>
                    <a:pt x="35" y="6"/>
                  </a:cubicBezTo>
                  <a:cubicBezTo>
                    <a:pt x="32" y="2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14"/>
            <p:cNvSpPr/>
            <p:nvPr/>
          </p:nvSpPr>
          <p:spPr>
            <a:xfrm>
              <a:off x="1065880" y="5434562"/>
              <a:ext cx="147290" cy="82608"/>
            </a:xfrm>
            <a:custGeom>
              <a:avLst/>
              <a:gdLst/>
              <a:ahLst/>
              <a:cxnLst/>
              <a:rect l="l" t="t" r="r" b="b"/>
              <a:pathLst>
                <a:path w="567" h="318" extrusionOk="0">
                  <a:moveTo>
                    <a:pt x="377" y="0"/>
                  </a:moveTo>
                  <a:cubicBezTo>
                    <a:pt x="286" y="0"/>
                    <a:pt x="203" y="99"/>
                    <a:pt x="260" y="203"/>
                  </a:cubicBezTo>
                  <a:cubicBezTo>
                    <a:pt x="183" y="237"/>
                    <a:pt x="103" y="266"/>
                    <a:pt x="22" y="287"/>
                  </a:cubicBezTo>
                  <a:cubicBezTo>
                    <a:pt x="1" y="292"/>
                    <a:pt x="5" y="317"/>
                    <a:pt x="22" y="317"/>
                  </a:cubicBezTo>
                  <a:cubicBezTo>
                    <a:pt x="124" y="317"/>
                    <a:pt x="221" y="296"/>
                    <a:pt x="310" y="258"/>
                  </a:cubicBezTo>
                  <a:lnTo>
                    <a:pt x="310" y="254"/>
                  </a:lnTo>
                  <a:cubicBezTo>
                    <a:pt x="334" y="266"/>
                    <a:pt x="357" y="272"/>
                    <a:pt x="379" y="272"/>
                  </a:cubicBezTo>
                  <a:cubicBezTo>
                    <a:pt x="489" y="272"/>
                    <a:pt x="567" y="133"/>
                    <a:pt x="472" y="41"/>
                  </a:cubicBezTo>
                  <a:cubicBezTo>
                    <a:pt x="443" y="13"/>
                    <a:pt x="409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14"/>
            <p:cNvSpPr/>
            <p:nvPr/>
          </p:nvSpPr>
          <p:spPr>
            <a:xfrm>
              <a:off x="852088" y="5614065"/>
              <a:ext cx="84165" cy="119755"/>
            </a:xfrm>
            <a:custGeom>
              <a:avLst/>
              <a:gdLst/>
              <a:ahLst/>
              <a:cxnLst/>
              <a:rect l="l" t="t" r="r" b="b"/>
              <a:pathLst>
                <a:path w="324" h="461" extrusionOk="0">
                  <a:moveTo>
                    <a:pt x="304" y="1"/>
                  </a:moveTo>
                  <a:cubicBezTo>
                    <a:pt x="302" y="1"/>
                    <a:pt x="300" y="2"/>
                    <a:pt x="298" y="4"/>
                  </a:cubicBezTo>
                  <a:cubicBezTo>
                    <a:pt x="222" y="71"/>
                    <a:pt x="166" y="161"/>
                    <a:pt x="141" y="262"/>
                  </a:cubicBezTo>
                  <a:cubicBezTo>
                    <a:pt x="136" y="261"/>
                    <a:pt x="130" y="260"/>
                    <a:pt x="124" y="260"/>
                  </a:cubicBezTo>
                  <a:cubicBezTo>
                    <a:pt x="115" y="260"/>
                    <a:pt x="106" y="262"/>
                    <a:pt x="99" y="267"/>
                  </a:cubicBezTo>
                  <a:cubicBezTo>
                    <a:pt x="1" y="296"/>
                    <a:pt x="5" y="436"/>
                    <a:pt x="103" y="457"/>
                  </a:cubicBezTo>
                  <a:cubicBezTo>
                    <a:pt x="112" y="460"/>
                    <a:pt x="120" y="461"/>
                    <a:pt x="129" y="461"/>
                  </a:cubicBezTo>
                  <a:cubicBezTo>
                    <a:pt x="212" y="461"/>
                    <a:pt x="262" y="354"/>
                    <a:pt x="196" y="292"/>
                  </a:cubicBezTo>
                  <a:cubicBezTo>
                    <a:pt x="217" y="245"/>
                    <a:pt x="243" y="199"/>
                    <a:pt x="264" y="152"/>
                  </a:cubicBezTo>
                  <a:cubicBezTo>
                    <a:pt x="285" y="110"/>
                    <a:pt x="323" y="63"/>
                    <a:pt x="311" y="8"/>
                  </a:cubicBezTo>
                  <a:cubicBezTo>
                    <a:pt x="311" y="3"/>
                    <a:pt x="308" y="1"/>
                    <a:pt x="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14"/>
            <p:cNvSpPr/>
            <p:nvPr/>
          </p:nvSpPr>
          <p:spPr>
            <a:xfrm>
              <a:off x="817019" y="5386245"/>
              <a:ext cx="322894" cy="297180"/>
            </a:xfrm>
            <a:custGeom>
              <a:avLst/>
              <a:gdLst/>
              <a:ahLst/>
              <a:cxnLst/>
              <a:rect l="l" t="t" r="r" b="b"/>
              <a:pathLst>
                <a:path w="1243" h="1144" extrusionOk="0">
                  <a:moveTo>
                    <a:pt x="559" y="0"/>
                  </a:moveTo>
                  <a:cubicBezTo>
                    <a:pt x="505" y="0"/>
                    <a:pt x="452" y="29"/>
                    <a:pt x="420" y="96"/>
                  </a:cubicBezTo>
                  <a:cubicBezTo>
                    <a:pt x="407" y="117"/>
                    <a:pt x="403" y="143"/>
                    <a:pt x="403" y="168"/>
                  </a:cubicBezTo>
                  <a:cubicBezTo>
                    <a:pt x="370" y="148"/>
                    <a:pt x="333" y="138"/>
                    <a:pt x="295" y="138"/>
                  </a:cubicBezTo>
                  <a:cubicBezTo>
                    <a:pt x="270" y="138"/>
                    <a:pt x="245" y="143"/>
                    <a:pt x="221" y="151"/>
                  </a:cubicBezTo>
                  <a:cubicBezTo>
                    <a:pt x="166" y="177"/>
                    <a:pt x="128" y="227"/>
                    <a:pt x="115" y="287"/>
                  </a:cubicBezTo>
                  <a:cubicBezTo>
                    <a:pt x="111" y="338"/>
                    <a:pt x="115" y="389"/>
                    <a:pt x="140" y="435"/>
                  </a:cubicBezTo>
                  <a:cubicBezTo>
                    <a:pt x="68" y="452"/>
                    <a:pt x="17" y="507"/>
                    <a:pt x="9" y="579"/>
                  </a:cubicBezTo>
                  <a:cubicBezTo>
                    <a:pt x="0" y="647"/>
                    <a:pt x="34" y="711"/>
                    <a:pt x="98" y="741"/>
                  </a:cubicBezTo>
                  <a:cubicBezTo>
                    <a:pt x="123" y="753"/>
                    <a:pt x="153" y="762"/>
                    <a:pt x="183" y="762"/>
                  </a:cubicBezTo>
                  <a:cubicBezTo>
                    <a:pt x="153" y="809"/>
                    <a:pt x="144" y="864"/>
                    <a:pt x="149" y="923"/>
                  </a:cubicBezTo>
                  <a:cubicBezTo>
                    <a:pt x="161" y="982"/>
                    <a:pt x="208" y="1029"/>
                    <a:pt x="267" y="1042"/>
                  </a:cubicBezTo>
                  <a:cubicBezTo>
                    <a:pt x="282" y="1046"/>
                    <a:pt x="297" y="1048"/>
                    <a:pt x="311" y="1048"/>
                  </a:cubicBezTo>
                  <a:cubicBezTo>
                    <a:pt x="359" y="1048"/>
                    <a:pt x="405" y="1027"/>
                    <a:pt x="437" y="991"/>
                  </a:cubicBezTo>
                  <a:cubicBezTo>
                    <a:pt x="450" y="1008"/>
                    <a:pt x="463" y="1025"/>
                    <a:pt x="480" y="1042"/>
                  </a:cubicBezTo>
                  <a:cubicBezTo>
                    <a:pt x="537" y="1100"/>
                    <a:pt x="601" y="1144"/>
                    <a:pt x="678" y="1144"/>
                  </a:cubicBezTo>
                  <a:cubicBezTo>
                    <a:pt x="697" y="1144"/>
                    <a:pt x="717" y="1141"/>
                    <a:pt x="738" y="1135"/>
                  </a:cubicBezTo>
                  <a:cubicBezTo>
                    <a:pt x="823" y="1114"/>
                    <a:pt x="849" y="1029"/>
                    <a:pt x="849" y="948"/>
                  </a:cubicBezTo>
                  <a:lnTo>
                    <a:pt x="857" y="948"/>
                  </a:lnTo>
                  <a:lnTo>
                    <a:pt x="899" y="961"/>
                  </a:lnTo>
                  <a:cubicBezTo>
                    <a:pt x="916" y="965"/>
                    <a:pt x="933" y="970"/>
                    <a:pt x="955" y="970"/>
                  </a:cubicBezTo>
                  <a:cubicBezTo>
                    <a:pt x="963" y="971"/>
                    <a:pt x="972" y="972"/>
                    <a:pt x="980" y="972"/>
                  </a:cubicBezTo>
                  <a:cubicBezTo>
                    <a:pt x="1031" y="972"/>
                    <a:pt x="1079" y="950"/>
                    <a:pt x="1112" y="910"/>
                  </a:cubicBezTo>
                  <a:cubicBezTo>
                    <a:pt x="1162" y="855"/>
                    <a:pt x="1145" y="766"/>
                    <a:pt x="1107" y="711"/>
                  </a:cubicBezTo>
                  <a:cubicBezTo>
                    <a:pt x="1099" y="698"/>
                    <a:pt x="1086" y="686"/>
                    <a:pt x="1073" y="677"/>
                  </a:cubicBezTo>
                  <a:cubicBezTo>
                    <a:pt x="1095" y="669"/>
                    <a:pt x="1116" y="656"/>
                    <a:pt x="1133" y="639"/>
                  </a:cubicBezTo>
                  <a:cubicBezTo>
                    <a:pt x="1205" y="575"/>
                    <a:pt x="1243" y="473"/>
                    <a:pt x="1179" y="389"/>
                  </a:cubicBezTo>
                  <a:cubicBezTo>
                    <a:pt x="1141" y="342"/>
                    <a:pt x="1090" y="317"/>
                    <a:pt x="1035" y="312"/>
                  </a:cubicBezTo>
                  <a:cubicBezTo>
                    <a:pt x="1052" y="249"/>
                    <a:pt x="1027" y="181"/>
                    <a:pt x="972" y="147"/>
                  </a:cubicBezTo>
                  <a:cubicBezTo>
                    <a:pt x="926" y="117"/>
                    <a:pt x="871" y="101"/>
                    <a:pt x="817" y="101"/>
                  </a:cubicBezTo>
                  <a:cubicBezTo>
                    <a:pt x="786" y="101"/>
                    <a:pt x="755" y="106"/>
                    <a:pt x="726" y="117"/>
                  </a:cubicBezTo>
                  <a:cubicBezTo>
                    <a:pt x="693" y="45"/>
                    <a:pt x="625" y="0"/>
                    <a:pt x="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14"/>
            <p:cNvSpPr/>
            <p:nvPr/>
          </p:nvSpPr>
          <p:spPr>
            <a:xfrm>
              <a:off x="858842" y="5556915"/>
              <a:ext cx="51954" cy="49876"/>
            </a:xfrm>
            <a:custGeom>
              <a:avLst/>
              <a:gdLst/>
              <a:ahLst/>
              <a:cxnLst/>
              <a:rect l="l" t="t" r="r" b="b"/>
              <a:pathLst>
                <a:path w="200" h="192" extrusionOk="0">
                  <a:moveTo>
                    <a:pt x="98" y="1"/>
                  </a:moveTo>
                  <a:cubicBezTo>
                    <a:pt x="85" y="1"/>
                    <a:pt x="73" y="3"/>
                    <a:pt x="60" y="7"/>
                  </a:cubicBezTo>
                  <a:cubicBezTo>
                    <a:pt x="39" y="20"/>
                    <a:pt x="22" y="37"/>
                    <a:pt x="9" y="58"/>
                  </a:cubicBezTo>
                  <a:cubicBezTo>
                    <a:pt x="9" y="58"/>
                    <a:pt x="9" y="62"/>
                    <a:pt x="5" y="67"/>
                  </a:cubicBezTo>
                  <a:cubicBezTo>
                    <a:pt x="5" y="71"/>
                    <a:pt x="5" y="75"/>
                    <a:pt x="0" y="79"/>
                  </a:cubicBezTo>
                  <a:cubicBezTo>
                    <a:pt x="0" y="101"/>
                    <a:pt x="0" y="118"/>
                    <a:pt x="9" y="135"/>
                  </a:cubicBezTo>
                  <a:cubicBezTo>
                    <a:pt x="9" y="139"/>
                    <a:pt x="13" y="147"/>
                    <a:pt x="17" y="152"/>
                  </a:cubicBezTo>
                  <a:lnTo>
                    <a:pt x="22" y="156"/>
                  </a:lnTo>
                  <a:cubicBezTo>
                    <a:pt x="26" y="164"/>
                    <a:pt x="30" y="168"/>
                    <a:pt x="34" y="173"/>
                  </a:cubicBezTo>
                  <a:lnTo>
                    <a:pt x="43" y="177"/>
                  </a:lnTo>
                  <a:lnTo>
                    <a:pt x="51" y="181"/>
                  </a:lnTo>
                  <a:cubicBezTo>
                    <a:pt x="56" y="185"/>
                    <a:pt x="68" y="190"/>
                    <a:pt x="77" y="190"/>
                  </a:cubicBezTo>
                  <a:lnTo>
                    <a:pt x="81" y="190"/>
                  </a:lnTo>
                  <a:cubicBezTo>
                    <a:pt x="88" y="191"/>
                    <a:pt x="94" y="192"/>
                    <a:pt x="101" y="192"/>
                  </a:cubicBezTo>
                  <a:cubicBezTo>
                    <a:pt x="131" y="192"/>
                    <a:pt x="158" y="177"/>
                    <a:pt x="179" y="156"/>
                  </a:cubicBezTo>
                  <a:cubicBezTo>
                    <a:pt x="191" y="135"/>
                    <a:pt x="200" y="105"/>
                    <a:pt x="196" y="79"/>
                  </a:cubicBezTo>
                  <a:cubicBezTo>
                    <a:pt x="196" y="58"/>
                    <a:pt x="183" y="37"/>
                    <a:pt x="170" y="24"/>
                  </a:cubicBezTo>
                  <a:cubicBezTo>
                    <a:pt x="162" y="20"/>
                    <a:pt x="157" y="16"/>
                    <a:pt x="149" y="16"/>
                  </a:cubicBezTo>
                  <a:lnTo>
                    <a:pt x="145" y="16"/>
                  </a:lnTo>
                  <a:cubicBezTo>
                    <a:pt x="140" y="12"/>
                    <a:pt x="140" y="12"/>
                    <a:pt x="136" y="7"/>
                  </a:cubicBezTo>
                  <a:cubicBezTo>
                    <a:pt x="123" y="3"/>
                    <a:pt x="111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14"/>
            <p:cNvSpPr/>
            <p:nvPr/>
          </p:nvSpPr>
          <p:spPr>
            <a:xfrm>
              <a:off x="906121" y="5597180"/>
              <a:ext cx="41823" cy="37667"/>
            </a:xfrm>
            <a:custGeom>
              <a:avLst/>
              <a:gdLst/>
              <a:ahLst/>
              <a:cxnLst/>
              <a:rect l="l" t="t" r="r" b="b"/>
              <a:pathLst>
                <a:path w="161" h="145" extrusionOk="0">
                  <a:moveTo>
                    <a:pt x="88" y="0"/>
                  </a:moveTo>
                  <a:cubicBezTo>
                    <a:pt x="76" y="0"/>
                    <a:pt x="63" y="4"/>
                    <a:pt x="52" y="13"/>
                  </a:cubicBezTo>
                  <a:cubicBezTo>
                    <a:pt x="43" y="22"/>
                    <a:pt x="31" y="30"/>
                    <a:pt x="26" y="43"/>
                  </a:cubicBezTo>
                  <a:cubicBezTo>
                    <a:pt x="1" y="77"/>
                    <a:pt x="14" y="124"/>
                    <a:pt x="52" y="141"/>
                  </a:cubicBezTo>
                  <a:cubicBezTo>
                    <a:pt x="59" y="144"/>
                    <a:pt x="66" y="145"/>
                    <a:pt x="73" y="145"/>
                  </a:cubicBezTo>
                  <a:cubicBezTo>
                    <a:pt x="98" y="145"/>
                    <a:pt x="122" y="130"/>
                    <a:pt x="132" y="107"/>
                  </a:cubicBezTo>
                  <a:cubicBezTo>
                    <a:pt x="137" y="98"/>
                    <a:pt x="137" y="90"/>
                    <a:pt x="141" y="81"/>
                  </a:cubicBezTo>
                  <a:cubicBezTo>
                    <a:pt x="160" y="40"/>
                    <a:pt x="126" y="0"/>
                    <a:pt x="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14"/>
            <p:cNvSpPr/>
            <p:nvPr/>
          </p:nvSpPr>
          <p:spPr>
            <a:xfrm>
              <a:off x="844815" y="5509117"/>
              <a:ext cx="49616" cy="31432"/>
            </a:xfrm>
            <a:custGeom>
              <a:avLst/>
              <a:gdLst/>
              <a:ahLst/>
              <a:cxnLst/>
              <a:rect l="l" t="t" r="r" b="b"/>
              <a:pathLst>
                <a:path w="191" h="121" extrusionOk="0">
                  <a:moveTo>
                    <a:pt x="84" y="0"/>
                  </a:moveTo>
                  <a:cubicBezTo>
                    <a:pt x="0" y="4"/>
                    <a:pt x="10" y="121"/>
                    <a:pt x="82" y="121"/>
                  </a:cubicBezTo>
                  <a:cubicBezTo>
                    <a:pt x="87" y="121"/>
                    <a:pt x="92" y="120"/>
                    <a:pt x="97" y="119"/>
                  </a:cubicBezTo>
                  <a:lnTo>
                    <a:pt x="118" y="119"/>
                  </a:lnTo>
                  <a:cubicBezTo>
                    <a:pt x="121" y="120"/>
                    <a:pt x="124" y="120"/>
                    <a:pt x="127" y="120"/>
                  </a:cubicBezTo>
                  <a:cubicBezTo>
                    <a:pt x="157" y="120"/>
                    <a:pt x="182" y="100"/>
                    <a:pt x="186" y="73"/>
                  </a:cubicBezTo>
                  <a:cubicBezTo>
                    <a:pt x="190" y="39"/>
                    <a:pt x="169" y="13"/>
                    <a:pt x="135" y="9"/>
                  </a:cubicBezTo>
                  <a:cubicBezTo>
                    <a:pt x="118" y="5"/>
                    <a:pt x="101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14"/>
            <p:cNvSpPr/>
            <p:nvPr/>
          </p:nvSpPr>
          <p:spPr>
            <a:xfrm>
              <a:off x="851569" y="5456903"/>
              <a:ext cx="58188" cy="49357"/>
            </a:xfrm>
            <a:custGeom>
              <a:avLst/>
              <a:gdLst/>
              <a:ahLst/>
              <a:cxnLst/>
              <a:rect l="l" t="t" r="r" b="b"/>
              <a:pathLst>
                <a:path w="224" h="190" extrusionOk="0">
                  <a:moveTo>
                    <a:pt x="124" y="0"/>
                  </a:moveTo>
                  <a:cubicBezTo>
                    <a:pt x="96" y="0"/>
                    <a:pt x="69" y="12"/>
                    <a:pt x="50" y="36"/>
                  </a:cubicBezTo>
                  <a:cubicBezTo>
                    <a:pt x="1" y="101"/>
                    <a:pt x="45" y="189"/>
                    <a:pt x="124" y="189"/>
                  </a:cubicBezTo>
                  <a:cubicBezTo>
                    <a:pt x="127" y="189"/>
                    <a:pt x="131" y="189"/>
                    <a:pt x="134" y="189"/>
                  </a:cubicBezTo>
                  <a:cubicBezTo>
                    <a:pt x="185" y="180"/>
                    <a:pt x="224" y="134"/>
                    <a:pt x="219" y="83"/>
                  </a:cubicBezTo>
                  <a:cubicBezTo>
                    <a:pt x="211" y="30"/>
                    <a:pt x="168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14"/>
            <p:cNvSpPr/>
            <p:nvPr/>
          </p:nvSpPr>
          <p:spPr>
            <a:xfrm>
              <a:off x="901705" y="5437420"/>
              <a:ext cx="36628" cy="26497"/>
            </a:xfrm>
            <a:custGeom>
              <a:avLst/>
              <a:gdLst/>
              <a:ahLst/>
              <a:cxnLst/>
              <a:rect l="l" t="t" r="r" b="b"/>
              <a:pathLst>
                <a:path w="141" h="102" extrusionOk="0">
                  <a:moveTo>
                    <a:pt x="88" y="1"/>
                  </a:moveTo>
                  <a:cubicBezTo>
                    <a:pt x="47" y="1"/>
                    <a:pt x="1" y="77"/>
                    <a:pt x="52" y="94"/>
                  </a:cubicBezTo>
                  <a:cubicBezTo>
                    <a:pt x="62" y="99"/>
                    <a:pt x="72" y="101"/>
                    <a:pt x="83" y="101"/>
                  </a:cubicBezTo>
                  <a:cubicBezTo>
                    <a:pt x="99" y="101"/>
                    <a:pt x="114" y="96"/>
                    <a:pt x="124" y="86"/>
                  </a:cubicBezTo>
                  <a:lnTo>
                    <a:pt x="124" y="81"/>
                  </a:lnTo>
                  <a:cubicBezTo>
                    <a:pt x="141" y="60"/>
                    <a:pt x="137" y="30"/>
                    <a:pt x="115" y="18"/>
                  </a:cubicBezTo>
                  <a:cubicBezTo>
                    <a:pt x="108" y="6"/>
                    <a:pt x="98" y="1"/>
                    <a:pt x="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14"/>
            <p:cNvSpPr/>
            <p:nvPr/>
          </p:nvSpPr>
          <p:spPr>
            <a:xfrm>
              <a:off x="935994" y="5417417"/>
              <a:ext cx="46759" cy="40525"/>
            </a:xfrm>
            <a:custGeom>
              <a:avLst/>
              <a:gdLst/>
              <a:ahLst/>
              <a:cxnLst/>
              <a:rect l="l" t="t" r="r" b="b"/>
              <a:pathLst>
                <a:path w="180" h="156" extrusionOk="0">
                  <a:moveTo>
                    <a:pt x="89" y="0"/>
                  </a:moveTo>
                  <a:cubicBezTo>
                    <a:pt x="80" y="0"/>
                    <a:pt x="72" y="2"/>
                    <a:pt x="64" y="6"/>
                  </a:cubicBezTo>
                  <a:cubicBezTo>
                    <a:pt x="9" y="27"/>
                    <a:pt x="0" y="99"/>
                    <a:pt x="43" y="137"/>
                  </a:cubicBezTo>
                  <a:cubicBezTo>
                    <a:pt x="60" y="146"/>
                    <a:pt x="72" y="154"/>
                    <a:pt x="94" y="154"/>
                  </a:cubicBezTo>
                  <a:cubicBezTo>
                    <a:pt x="98" y="155"/>
                    <a:pt x="102" y="155"/>
                    <a:pt x="106" y="155"/>
                  </a:cubicBezTo>
                  <a:cubicBezTo>
                    <a:pt x="139" y="155"/>
                    <a:pt x="170" y="124"/>
                    <a:pt x="166" y="86"/>
                  </a:cubicBezTo>
                  <a:cubicBezTo>
                    <a:pt x="180" y="40"/>
                    <a:pt x="132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14"/>
            <p:cNvSpPr/>
            <p:nvPr/>
          </p:nvSpPr>
          <p:spPr>
            <a:xfrm>
              <a:off x="987429" y="5421054"/>
              <a:ext cx="57929" cy="48837"/>
            </a:xfrm>
            <a:custGeom>
              <a:avLst/>
              <a:gdLst/>
              <a:ahLst/>
              <a:cxnLst/>
              <a:rect l="l" t="t" r="r" b="b"/>
              <a:pathLst>
                <a:path w="223" h="188" extrusionOk="0">
                  <a:moveTo>
                    <a:pt x="123" y="1"/>
                  </a:moveTo>
                  <a:cubicBezTo>
                    <a:pt x="95" y="1"/>
                    <a:pt x="68" y="12"/>
                    <a:pt x="48" y="38"/>
                  </a:cubicBezTo>
                  <a:cubicBezTo>
                    <a:pt x="0" y="98"/>
                    <a:pt x="46" y="188"/>
                    <a:pt x="119" y="188"/>
                  </a:cubicBezTo>
                  <a:cubicBezTo>
                    <a:pt x="124" y="188"/>
                    <a:pt x="128" y="188"/>
                    <a:pt x="133" y="187"/>
                  </a:cubicBezTo>
                  <a:cubicBezTo>
                    <a:pt x="188" y="183"/>
                    <a:pt x="222" y="136"/>
                    <a:pt x="218" y="81"/>
                  </a:cubicBezTo>
                  <a:cubicBezTo>
                    <a:pt x="210" y="31"/>
                    <a:pt x="167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14"/>
            <p:cNvSpPr/>
            <p:nvPr/>
          </p:nvSpPr>
          <p:spPr>
            <a:xfrm>
              <a:off x="1033928" y="5458202"/>
              <a:ext cx="37926" cy="33511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81" y="0"/>
                  </a:moveTo>
                  <a:cubicBezTo>
                    <a:pt x="61" y="0"/>
                    <a:pt x="44" y="9"/>
                    <a:pt x="26" y="23"/>
                  </a:cubicBezTo>
                  <a:cubicBezTo>
                    <a:pt x="9" y="35"/>
                    <a:pt x="1" y="56"/>
                    <a:pt x="5" y="73"/>
                  </a:cubicBezTo>
                  <a:cubicBezTo>
                    <a:pt x="5" y="82"/>
                    <a:pt x="9" y="90"/>
                    <a:pt x="9" y="95"/>
                  </a:cubicBezTo>
                  <a:cubicBezTo>
                    <a:pt x="18" y="112"/>
                    <a:pt x="31" y="124"/>
                    <a:pt x="47" y="129"/>
                  </a:cubicBezTo>
                  <a:cubicBezTo>
                    <a:pt x="81" y="129"/>
                    <a:pt x="111" y="116"/>
                    <a:pt x="128" y="90"/>
                  </a:cubicBezTo>
                  <a:cubicBezTo>
                    <a:pt x="141" y="73"/>
                    <a:pt x="145" y="52"/>
                    <a:pt x="137" y="35"/>
                  </a:cubicBezTo>
                  <a:cubicBezTo>
                    <a:pt x="128" y="18"/>
                    <a:pt x="115" y="6"/>
                    <a:pt x="94" y="1"/>
                  </a:cubicBezTo>
                  <a:cubicBezTo>
                    <a:pt x="90" y="1"/>
                    <a:pt x="86" y="0"/>
                    <a:pt x="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14"/>
            <p:cNvSpPr/>
            <p:nvPr/>
          </p:nvSpPr>
          <p:spPr>
            <a:xfrm>
              <a:off x="1040682" y="5492232"/>
              <a:ext cx="60786" cy="53773"/>
            </a:xfrm>
            <a:custGeom>
              <a:avLst/>
              <a:gdLst/>
              <a:ahLst/>
              <a:cxnLst/>
              <a:rect l="l" t="t" r="r" b="b"/>
              <a:pathLst>
                <a:path w="234" h="207" extrusionOk="0">
                  <a:moveTo>
                    <a:pt x="117" y="1"/>
                  </a:moveTo>
                  <a:cubicBezTo>
                    <a:pt x="92" y="1"/>
                    <a:pt x="69" y="10"/>
                    <a:pt x="51" y="27"/>
                  </a:cubicBezTo>
                  <a:cubicBezTo>
                    <a:pt x="0" y="65"/>
                    <a:pt x="0" y="138"/>
                    <a:pt x="51" y="180"/>
                  </a:cubicBezTo>
                  <a:cubicBezTo>
                    <a:pt x="60" y="184"/>
                    <a:pt x="68" y="193"/>
                    <a:pt x="77" y="197"/>
                  </a:cubicBezTo>
                  <a:lnTo>
                    <a:pt x="98" y="201"/>
                  </a:lnTo>
                  <a:cubicBezTo>
                    <a:pt x="108" y="205"/>
                    <a:pt x="118" y="206"/>
                    <a:pt x="128" y="206"/>
                  </a:cubicBezTo>
                  <a:cubicBezTo>
                    <a:pt x="157" y="206"/>
                    <a:pt x="185" y="193"/>
                    <a:pt x="204" y="171"/>
                  </a:cubicBezTo>
                  <a:cubicBezTo>
                    <a:pt x="234" y="133"/>
                    <a:pt x="234" y="87"/>
                    <a:pt x="208" y="48"/>
                  </a:cubicBezTo>
                  <a:cubicBezTo>
                    <a:pt x="187" y="27"/>
                    <a:pt x="161" y="10"/>
                    <a:pt x="132" y="2"/>
                  </a:cubicBezTo>
                  <a:cubicBezTo>
                    <a:pt x="127" y="1"/>
                    <a:pt x="122" y="1"/>
                    <a:pt x="1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14"/>
            <p:cNvSpPr/>
            <p:nvPr/>
          </p:nvSpPr>
          <p:spPr>
            <a:xfrm>
              <a:off x="952620" y="5617702"/>
              <a:ext cx="36368" cy="30653"/>
            </a:xfrm>
            <a:custGeom>
              <a:avLst/>
              <a:gdLst/>
              <a:ahLst/>
              <a:cxnLst/>
              <a:rect l="l" t="t" r="r" b="b"/>
              <a:pathLst>
                <a:path w="140" h="118" extrusionOk="0">
                  <a:moveTo>
                    <a:pt x="80" y="1"/>
                  </a:moveTo>
                  <a:cubicBezTo>
                    <a:pt x="42" y="1"/>
                    <a:pt x="0" y="24"/>
                    <a:pt x="17" y="62"/>
                  </a:cubicBezTo>
                  <a:cubicBezTo>
                    <a:pt x="25" y="83"/>
                    <a:pt x="42" y="104"/>
                    <a:pt x="64" y="113"/>
                  </a:cubicBezTo>
                  <a:cubicBezTo>
                    <a:pt x="71" y="116"/>
                    <a:pt x="77" y="117"/>
                    <a:pt x="84" y="117"/>
                  </a:cubicBezTo>
                  <a:cubicBezTo>
                    <a:pt x="114" y="117"/>
                    <a:pt x="139" y="89"/>
                    <a:pt x="136" y="57"/>
                  </a:cubicBezTo>
                  <a:lnTo>
                    <a:pt x="136" y="49"/>
                  </a:lnTo>
                  <a:cubicBezTo>
                    <a:pt x="139" y="15"/>
                    <a:pt x="111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14"/>
            <p:cNvSpPr/>
            <p:nvPr/>
          </p:nvSpPr>
          <p:spPr>
            <a:xfrm>
              <a:off x="986650" y="5601336"/>
              <a:ext cx="65722" cy="44941"/>
            </a:xfrm>
            <a:custGeom>
              <a:avLst/>
              <a:gdLst/>
              <a:ahLst/>
              <a:cxnLst/>
              <a:rect l="l" t="t" r="r" b="b"/>
              <a:pathLst>
                <a:path w="253" h="173" extrusionOk="0">
                  <a:moveTo>
                    <a:pt x="138" y="0"/>
                  </a:moveTo>
                  <a:cubicBezTo>
                    <a:pt x="132" y="0"/>
                    <a:pt x="126" y="1"/>
                    <a:pt x="119" y="2"/>
                  </a:cubicBezTo>
                  <a:lnTo>
                    <a:pt x="111" y="2"/>
                  </a:lnTo>
                  <a:cubicBezTo>
                    <a:pt x="0" y="14"/>
                    <a:pt x="16" y="172"/>
                    <a:pt x="116" y="172"/>
                  </a:cubicBezTo>
                  <a:cubicBezTo>
                    <a:pt x="120" y="172"/>
                    <a:pt x="124" y="172"/>
                    <a:pt x="128" y="171"/>
                  </a:cubicBezTo>
                  <a:lnTo>
                    <a:pt x="140" y="171"/>
                  </a:lnTo>
                  <a:lnTo>
                    <a:pt x="140" y="167"/>
                  </a:lnTo>
                  <a:cubicBezTo>
                    <a:pt x="253" y="163"/>
                    <a:pt x="24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14"/>
            <p:cNvSpPr/>
            <p:nvPr/>
          </p:nvSpPr>
          <p:spPr>
            <a:xfrm>
              <a:off x="1043799" y="5566786"/>
              <a:ext cx="41044" cy="31692"/>
            </a:xfrm>
            <a:custGeom>
              <a:avLst/>
              <a:gdLst/>
              <a:ahLst/>
              <a:cxnLst/>
              <a:rect l="l" t="t" r="r" b="b"/>
              <a:pathLst>
                <a:path w="158" h="122" extrusionOk="0">
                  <a:moveTo>
                    <a:pt x="76" y="0"/>
                  </a:moveTo>
                  <a:cubicBezTo>
                    <a:pt x="59" y="0"/>
                    <a:pt x="43" y="5"/>
                    <a:pt x="31" y="16"/>
                  </a:cubicBezTo>
                  <a:cubicBezTo>
                    <a:pt x="1" y="41"/>
                    <a:pt x="1" y="88"/>
                    <a:pt x="31" y="109"/>
                  </a:cubicBezTo>
                  <a:cubicBezTo>
                    <a:pt x="41" y="118"/>
                    <a:pt x="54" y="122"/>
                    <a:pt x="67" y="122"/>
                  </a:cubicBezTo>
                  <a:cubicBezTo>
                    <a:pt x="79" y="122"/>
                    <a:pt x="92" y="118"/>
                    <a:pt x="103" y="109"/>
                  </a:cubicBezTo>
                  <a:lnTo>
                    <a:pt x="111" y="109"/>
                  </a:lnTo>
                  <a:cubicBezTo>
                    <a:pt x="149" y="92"/>
                    <a:pt x="158" y="41"/>
                    <a:pt x="124" y="16"/>
                  </a:cubicBezTo>
                  <a:cubicBezTo>
                    <a:pt x="109" y="5"/>
                    <a:pt x="92" y="0"/>
                    <a:pt x="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14"/>
            <p:cNvSpPr/>
            <p:nvPr/>
          </p:nvSpPr>
          <p:spPr>
            <a:xfrm>
              <a:off x="911836" y="5476645"/>
              <a:ext cx="129106" cy="121054"/>
            </a:xfrm>
            <a:custGeom>
              <a:avLst/>
              <a:gdLst/>
              <a:ahLst/>
              <a:cxnLst/>
              <a:rect l="l" t="t" r="r" b="b"/>
              <a:pathLst>
                <a:path w="497" h="466" extrusionOk="0">
                  <a:moveTo>
                    <a:pt x="217" y="1"/>
                  </a:moveTo>
                  <a:cubicBezTo>
                    <a:pt x="189" y="1"/>
                    <a:pt x="161" y="6"/>
                    <a:pt x="136" y="15"/>
                  </a:cubicBezTo>
                  <a:cubicBezTo>
                    <a:pt x="102" y="32"/>
                    <a:pt x="72" y="53"/>
                    <a:pt x="47" y="83"/>
                  </a:cubicBezTo>
                  <a:cubicBezTo>
                    <a:pt x="25" y="113"/>
                    <a:pt x="13" y="147"/>
                    <a:pt x="4" y="181"/>
                  </a:cubicBezTo>
                  <a:cubicBezTo>
                    <a:pt x="0" y="206"/>
                    <a:pt x="0" y="231"/>
                    <a:pt x="4" y="257"/>
                  </a:cubicBezTo>
                  <a:cubicBezTo>
                    <a:pt x="13" y="299"/>
                    <a:pt x="30" y="342"/>
                    <a:pt x="55" y="376"/>
                  </a:cubicBezTo>
                  <a:cubicBezTo>
                    <a:pt x="76" y="410"/>
                    <a:pt x="110" y="435"/>
                    <a:pt x="148" y="448"/>
                  </a:cubicBezTo>
                  <a:cubicBezTo>
                    <a:pt x="175" y="460"/>
                    <a:pt x="204" y="465"/>
                    <a:pt x="232" y="465"/>
                  </a:cubicBezTo>
                  <a:cubicBezTo>
                    <a:pt x="275" y="465"/>
                    <a:pt x="318" y="452"/>
                    <a:pt x="356" y="427"/>
                  </a:cubicBezTo>
                  <a:cubicBezTo>
                    <a:pt x="361" y="422"/>
                    <a:pt x="369" y="414"/>
                    <a:pt x="378" y="405"/>
                  </a:cubicBezTo>
                  <a:cubicBezTo>
                    <a:pt x="416" y="388"/>
                    <a:pt x="445" y="354"/>
                    <a:pt x="462" y="316"/>
                  </a:cubicBezTo>
                  <a:cubicBezTo>
                    <a:pt x="496" y="231"/>
                    <a:pt x="467" y="134"/>
                    <a:pt x="390" y="79"/>
                  </a:cubicBezTo>
                  <a:lnTo>
                    <a:pt x="369" y="66"/>
                  </a:lnTo>
                  <a:cubicBezTo>
                    <a:pt x="361" y="58"/>
                    <a:pt x="352" y="53"/>
                    <a:pt x="344" y="49"/>
                  </a:cubicBezTo>
                  <a:cubicBezTo>
                    <a:pt x="318" y="24"/>
                    <a:pt x="280" y="11"/>
                    <a:pt x="246" y="2"/>
                  </a:cubicBezTo>
                  <a:cubicBezTo>
                    <a:pt x="236" y="1"/>
                    <a:pt x="227" y="1"/>
                    <a:pt x="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14"/>
            <p:cNvSpPr/>
            <p:nvPr/>
          </p:nvSpPr>
          <p:spPr>
            <a:xfrm>
              <a:off x="946905" y="5549901"/>
              <a:ext cx="1299" cy="233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1" y="9"/>
                  </a:moveTo>
                  <a:lnTo>
                    <a:pt x="1" y="9"/>
                  </a:lnTo>
                  <a:cubicBezTo>
                    <a:pt x="5" y="0"/>
                    <a:pt x="5" y="0"/>
                    <a:pt x="1" y="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14"/>
            <p:cNvSpPr/>
            <p:nvPr/>
          </p:nvSpPr>
          <p:spPr>
            <a:xfrm>
              <a:off x="904043" y="5527821"/>
              <a:ext cx="48317" cy="36108"/>
            </a:xfrm>
            <a:custGeom>
              <a:avLst/>
              <a:gdLst/>
              <a:ahLst/>
              <a:cxnLst/>
              <a:rect l="l" t="t" r="r" b="b"/>
              <a:pathLst>
                <a:path w="186" h="139" extrusionOk="0">
                  <a:moveTo>
                    <a:pt x="103" y="1"/>
                  </a:moveTo>
                  <a:cubicBezTo>
                    <a:pt x="90" y="1"/>
                    <a:pt x="77" y="5"/>
                    <a:pt x="64" y="13"/>
                  </a:cubicBezTo>
                  <a:cubicBezTo>
                    <a:pt x="60" y="18"/>
                    <a:pt x="55" y="22"/>
                    <a:pt x="51" y="26"/>
                  </a:cubicBezTo>
                  <a:cubicBezTo>
                    <a:pt x="0" y="64"/>
                    <a:pt x="69" y="139"/>
                    <a:pt x="121" y="139"/>
                  </a:cubicBezTo>
                  <a:cubicBezTo>
                    <a:pt x="138" y="139"/>
                    <a:pt x="153" y="131"/>
                    <a:pt x="162" y="111"/>
                  </a:cubicBezTo>
                  <a:cubicBezTo>
                    <a:pt x="166" y="107"/>
                    <a:pt x="166" y="98"/>
                    <a:pt x="166" y="94"/>
                  </a:cubicBezTo>
                  <a:cubicBezTo>
                    <a:pt x="185" y="45"/>
                    <a:pt x="147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14"/>
            <p:cNvSpPr/>
            <p:nvPr/>
          </p:nvSpPr>
          <p:spPr>
            <a:xfrm>
              <a:off x="953659" y="5558733"/>
              <a:ext cx="24678" cy="26757"/>
            </a:xfrm>
            <a:custGeom>
              <a:avLst/>
              <a:gdLst/>
              <a:ahLst/>
              <a:cxnLst/>
              <a:rect l="l" t="t" r="r" b="b"/>
              <a:pathLst>
                <a:path w="95" h="103" extrusionOk="0">
                  <a:moveTo>
                    <a:pt x="43" y="1"/>
                  </a:moveTo>
                  <a:cubicBezTo>
                    <a:pt x="30" y="1"/>
                    <a:pt x="16" y="8"/>
                    <a:pt x="9" y="26"/>
                  </a:cubicBezTo>
                  <a:cubicBezTo>
                    <a:pt x="0" y="38"/>
                    <a:pt x="0" y="51"/>
                    <a:pt x="0" y="68"/>
                  </a:cubicBezTo>
                  <a:cubicBezTo>
                    <a:pt x="2" y="92"/>
                    <a:pt x="21" y="102"/>
                    <a:pt x="40" y="102"/>
                  </a:cubicBezTo>
                  <a:cubicBezTo>
                    <a:pt x="63" y="102"/>
                    <a:pt x="85" y="87"/>
                    <a:pt x="81" y="60"/>
                  </a:cubicBezTo>
                  <a:cubicBezTo>
                    <a:pt x="81" y="57"/>
                    <a:pt x="82" y="53"/>
                    <a:pt x="83" y="53"/>
                  </a:cubicBezTo>
                  <a:lnTo>
                    <a:pt x="83" y="53"/>
                  </a:lnTo>
                  <a:cubicBezTo>
                    <a:pt x="83" y="53"/>
                    <a:pt x="82" y="55"/>
                    <a:pt x="81" y="60"/>
                  </a:cubicBezTo>
                  <a:cubicBezTo>
                    <a:pt x="95" y="27"/>
                    <a:pt x="69" y="1"/>
                    <a:pt x="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14"/>
            <p:cNvSpPr/>
            <p:nvPr/>
          </p:nvSpPr>
          <p:spPr>
            <a:xfrm>
              <a:off x="950282" y="5524963"/>
              <a:ext cx="45460" cy="35329"/>
            </a:xfrm>
            <a:custGeom>
              <a:avLst/>
              <a:gdLst/>
              <a:ahLst/>
              <a:cxnLst/>
              <a:rect l="l" t="t" r="r" b="b"/>
              <a:pathLst>
                <a:path w="175" h="136" extrusionOk="0">
                  <a:moveTo>
                    <a:pt x="96" y="1"/>
                  </a:moveTo>
                  <a:cubicBezTo>
                    <a:pt x="86" y="1"/>
                    <a:pt x="77" y="3"/>
                    <a:pt x="68" y="7"/>
                  </a:cubicBezTo>
                  <a:cubicBezTo>
                    <a:pt x="56" y="12"/>
                    <a:pt x="43" y="20"/>
                    <a:pt x="39" y="33"/>
                  </a:cubicBezTo>
                  <a:cubicBezTo>
                    <a:pt x="0" y="67"/>
                    <a:pt x="17" y="126"/>
                    <a:pt x="68" y="135"/>
                  </a:cubicBezTo>
                  <a:cubicBezTo>
                    <a:pt x="72" y="135"/>
                    <a:pt x="76" y="135"/>
                    <a:pt x="80" y="135"/>
                  </a:cubicBezTo>
                  <a:cubicBezTo>
                    <a:pt x="106" y="135"/>
                    <a:pt x="134" y="123"/>
                    <a:pt x="149" y="101"/>
                  </a:cubicBezTo>
                  <a:cubicBezTo>
                    <a:pt x="174" y="71"/>
                    <a:pt x="162" y="24"/>
                    <a:pt x="123" y="7"/>
                  </a:cubicBezTo>
                  <a:cubicBezTo>
                    <a:pt x="115" y="3"/>
                    <a:pt x="105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14"/>
            <p:cNvSpPr/>
            <p:nvPr/>
          </p:nvSpPr>
          <p:spPr>
            <a:xfrm>
              <a:off x="915472" y="5502363"/>
              <a:ext cx="27016" cy="20262"/>
            </a:xfrm>
            <a:custGeom>
              <a:avLst/>
              <a:gdLst/>
              <a:ahLst/>
              <a:cxnLst/>
              <a:rect l="l" t="t" r="r" b="b"/>
              <a:pathLst>
                <a:path w="104" h="78" extrusionOk="0">
                  <a:moveTo>
                    <a:pt x="54" y="1"/>
                  </a:moveTo>
                  <a:cubicBezTo>
                    <a:pt x="52" y="1"/>
                    <a:pt x="51" y="1"/>
                    <a:pt x="50" y="1"/>
                  </a:cubicBezTo>
                  <a:cubicBezTo>
                    <a:pt x="0" y="5"/>
                    <a:pt x="7" y="78"/>
                    <a:pt x="54" y="78"/>
                  </a:cubicBezTo>
                  <a:cubicBezTo>
                    <a:pt x="55" y="78"/>
                    <a:pt x="57" y="77"/>
                    <a:pt x="58" y="77"/>
                  </a:cubicBezTo>
                  <a:cubicBezTo>
                    <a:pt x="103" y="69"/>
                    <a:pt x="97" y="1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14"/>
            <p:cNvSpPr/>
            <p:nvPr/>
          </p:nvSpPr>
          <p:spPr>
            <a:xfrm>
              <a:off x="943788" y="5485218"/>
              <a:ext cx="37667" cy="37407"/>
            </a:xfrm>
            <a:custGeom>
              <a:avLst/>
              <a:gdLst/>
              <a:ahLst/>
              <a:cxnLst/>
              <a:rect l="l" t="t" r="r" b="b"/>
              <a:pathLst>
                <a:path w="145" h="144" extrusionOk="0">
                  <a:moveTo>
                    <a:pt x="75" y="0"/>
                  </a:moveTo>
                  <a:cubicBezTo>
                    <a:pt x="53" y="0"/>
                    <a:pt x="34" y="9"/>
                    <a:pt x="21" y="25"/>
                  </a:cubicBezTo>
                  <a:cubicBezTo>
                    <a:pt x="4" y="42"/>
                    <a:pt x="0" y="67"/>
                    <a:pt x="4" y="88"/>
                  </a:cubicBezTo>
                  <a:cubicBezTo>
                    <a:pt x="8" y="120"/>
                    <a:pt x="34" y="144"/>
                    <a:pt x="68" y="144"/>
                  </a:cubicBezTo>
                  <a:cubicBezTo>
                    <a:pt x="71" y="144"/>
                    <a:pt x="74" y="144"/>
                    <a:pt x="76" y="143"/>
                  </a:cubicBezTo>
                  <a:cubicBezTo>
                    <a:pt x="102" y="139"/>
                    <a:pt x="123" y="118"/>
                    <a:pt x="127" y="92"/>
                  </a:cubicBezTo>
                  <a:cubicBezTo>
                    <a:pt x="144" y="59"/>
                    <a:pt x="132" y="20"/>
                    <a:pt x="102" y="3"/>
                  </a:cubicBezTo>
                  <a:lnTo>
                    <a:pt x="98" y="3"/>
                  </a:lnTo>
                  <a:cubicBezTo>
                    <a:pt x="90" y="1"/>
                    <a:pt x="82" y="0"/>
                    <a:pt x="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14"/>
            <p:cNvSpPr/>
            <p:nvPr/>
          </p:nvSpPr>
          <p:spPr>
            <a:xfrm>
              <a:off x="979116" y="5501064"/>
              <a:ext cx="30913" cy="25977"/>
            </a:xfrm>
            <a:custGeom>
              <a:avLst/>
              <a:gdLst/>
              <a:ahLst/>
              <a:cxnLst/>
              <a:rect l="l" t="t" r="r" b="b"/>
              <a:pathLst>
                <a:path w="119" h="100" extrusionOk="0">
                  <a:moveTo>
                    <a:pt x="69" y="1"/>
                  </a:moveTo>
                  <a:cubicBezTo>
                    <a:pt x="55" y="1"/>
                    <a:pt x="40" y="6"/>
                    <a:pt x="29" y="19"/>
                  </a:cubicBezTo>
                  <a:cubicBezTo>
                    <a:pt x="1" y="51"/>
                    <a:pt x="27" y="100"/>
                    <a:pt x="67" y="100"/>
                  </a:cubicBezTo>
                  <a:cubicBezTo>
                    <a:pt x="69" y="100"/>
                    <a:pt x="70" y="99"/>
                    <a:pt x="72" y="99"/>
                  </a:cubicBezTo>
                  <a:cubicBezTo>
                    <a:pt x="97" y="95"/>
                    <a:pt x="119" y="74"/>
                    <a:pt x="119" y="44"/>
                  </a:cubicBezTo>
                  <a:cubicBezTo>
                    <a:pt x="116" y="17"/>
                    <a:pt x="93" y="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14"/>
            <p:cNvSpPr/>
            <p:nvPr/>
          </p:nvSpPr>
          <p:spPr>
            <a:xfrm>
              <a:off x="985611" y="5548602"/>
              <a:ext cx="35329" cy="35069"/>
            </a:xfrm>
            <a:custGeom>
              <a:avLst/>
              <a:gdLst/>
              <a:ahLst/>
              <a:cxnLst/>
              <a:rect l="l" t="t" r="r" b="b"/>
              <a:pathLst>
                <a:path w="136" h="135" extrusionOk="0">
                  <a:moveTo>
                    <a:pt x="74" y="0"/>
                  </a:moveTo>
                  <a:cubicBezTo>
                    <a:pt x="57" y="0"/>
                    <a:pt x="40" y="8"/>
                    <a:pt x="30" y="22"/>
                  </a:cubicBezTo>
                  <a:cubicBezTo>
                    <a:pt x="0" y="52"/>
                    <a:pt x="9" y="99"/>
                    <a:pt x="38" y="124"/>
                  </a:cubicBezTo>
                  <a:cubicBezTo>
                    <a:pt x="49" y="131"/>
                    <a:pt x="61" y="134"/>
                    <a:pt x="73" y="134"/>
                  </a:cubicBezTo>
                  <a:cubicBezTo>
                    <a:pt x="92" y="134"/>
                    <a:pt x="110" y="127"/>
                    <a:pt x="123" y="111"/>
                  </a:cubicBezTo>
                  <a:cubicBezTo>
                    <a:pt x="132" y="94"/>
                    <a:pt x="136" y="77"/>
                    <a:pt x="132" y="56"/>
                  </a:cubicBezTo>
                  <a:cubicBezTo>
                    <a:pt x="132" y="44"/>
                    <a:pt x="127" y="31"/>
                    <a:pt x="119" y="22"/>
                  </a:cubicBezTo>
                  <a:cubicBezTo>
                    <a:pt x="108" y="8"/>
                    <a:pt x="91" y="0"/>
                    <a:pt x="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14"/>
            <p:cNvSpPr/>
            <p:nvPr/>
          </p:nvSpPr>
          <p:spPr>
            <a:xfrm>
              <a:off x="1000937" y="5524443"/>
              <a:ext cx="30133" cy="25198"/>
            </a:xfrm>
            <a:custGeom>
              <a:avLst/>
              <a:gdLst/>
              <a:ahLst/>
              <a:cxnLst/>
              <a:rect l="l" t="t" r="r" b="b"/>
              <a:pathLst>
                <a:path w="116" h="97" extrusionOk="0">
                  <a:moveTo>
                    <a:pt x="51" y="1"/>
                  </a:moveTo>
                  <a:cubicBezTo>
                    <a:pt x="22" y="5"/>
                    <a:pt x="1" y="39"/>
                    <a:pt x="13" y="69"/>
                  </a:cubicBezTo>
                  <a:cubicBezTo>
                    <a:pt x="20" y="85"/>
                    <a:pt x="40" y="97"/>
                    <a:pt x="58" y="97"/>
                  </a:cubicBezTo>
                  <a:cubicBezTo>
                    <a:pt x="63" y="97"/>
                    <a:pt x="68" y="96"/>
                    <a:pt x="73" y="94"/>
                  </a:cubicBezTo>
                  <a:cubicBezTo>
                    <a:pt x="94" y="86"/>
                    <a:pt x="107" y="69"/>
                    <a:pt x="111" y="47"/>
                  </a:cubicBezTo>
                  <a:cubicBezTo>
                    <a:pt x="115" y="26"/>
                    <a:pt x="98" y="5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6" name="Google Shape;4156;p14"/>
          <p:cNvGrpSpPr/>
          <p:nvPr/>
        </p:nvGrpSpPr>
        <p:grpSpPr>
          <a:xfrm rot="4102257">
            <a:off x="-35347" y="-1074699"/>
            <a:ext cx="1974885" cy="2494381"/>
            <a:chOff x="-399579" y="-1082506"/>
            <a:chExt cx="1974863" cy="2494354"/>
          </a:xfrm>
        </p:grpSpPr>
        <p:sp>
          <p:nvSpPr>
            <p:cNvPr id="4157" name="Google Shape;4157;p14"/>
            <p:cNvSpPr/>
            <p:nvPr/>
          </p:nvSpPr>
          <p:spPr>
            <a:xfrm rot="-4114690">
              <a:off x="925370" y="-246466"/>
              <a:ext cx="304363" cy="701453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14"/>
            <p:cNvSpPr/>
            <p:nvPr/>
          </p:nvSpPr>
          <p:spPr>
            <a:xfrm rot="-4114690">
              <a:off x="1453162" y="18053"/>
              <a:ext cx="104306" cy="109401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14"/>
            <p:cNvSpPr/>
            <p:nvPr/>
          </p:nvSpPr>
          <p:spPr>
            <a:xfrm rot="-4114690">
              <a:off x="1389032" y="87156"/>
              <a:ext cx="74325" cy="146522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14"/>
            <p:cNvSpPr/>
            <p:nvPr/>
          </p:nvSpPr>
          <p:spPr>
            <a:xfrm rot="-4114690">
              <a:off x="1340051" y="29334"/>
              <a:ext cx="160893" cy="48187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14"/>
            <p:cNvSpPr/>
            <p:nvPr/>
          </p:nvSpPr>
          <p:spPr>
            <a:xfrm rot="-4114690">
              <a:off x="1225527" y="44278"/>
              <a:ext cx="183811" cy="59331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14"/>
            <p:cNvSpPr/>
            <p:nvPr/>
          </p:nvSpPr>
          <p:spPr>
            <a:xfrm rot="-4114690">
              <a:off x="1110945" y="56029"/>
              <a:ext cx="186244" cy="55878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14"/>
            <p:cNvSpPr/>
            <p:nvPr/>
          </p:nvSpPr>
          <p:spPr>
            <a:xfrm rot="-4114690">
              <a:off x="1011008" y="53336"/>
              <a:ext cx="185851" cy="83267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14"/>
            <p:cNvSpPr/>
            <p:nvPr/>
          </p:nvSpPr>
          <p:spPr>
            <a:xfrm rot="-4114690">
              <a:off x="915412" y="63360"/>
              <a:ext cx="153908" cy="80128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14"/>
            <p:cNvSpPr/>
            <p:nvPr/>
          </p:nvSpPr>
          <p:spPr>
            <a:xfrm rot="-4114690">
              <a:off x="817954" y="58177"/>
              <a:ext cx="128244" cy="86485"/>
            </a:xfrm>
            <a:custGeom>
              <a:avLst/>
              <a:gdLst/>
              <a:ahLst/>
              <a:cxnLst/>
              <a:rect l="l" t="t" r="r" b="b"/>
              <a:pathLst>
                <a:path w="1634" h="1102" extrusionOk="0">
                  <a:moveTo>
                    <a:pt x="0" y="1"/>
                  </a:moveTo>
                  <a:lnTo>
                    <a:pt x="0" y="1"/>
                  </a:lnTo>
                  <a:cubicBezTo>
                    <a:pt x="162" y="268"/>
                    <a:pt x="340" y="527"/>
                    <a:pt x="535" y="777"/>
                  </a:cubicBezTo>
                  <a:cubicBezTo>
                    <a:pt x="762" y="1050"/>
                    <a:pt x="1121" y="1101"/>
                    <a:pt x="1358" y="1101"/>
                  </a:cubicBezTo>
                  <a:cubicBezTo>
                    <a:pt x="1501" y="1101"/>
                    <a:pt x="1599" y="1083"/>
                    <a:pt x="1599" y="1083"/>
                  </a:cubicBezTo>
                  <a:cubicBezTo>
                    <a:pt x="1633" y="1023"/>
                    <a:pt x="1599" y="832"/>
                    <a:pt x="1544" y="718"/>
                  </a:cubicBezTo>
                  <a:cubicBezTo>
                    <a:pt x="1286" y="16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14"/>
            <p:cNvSpPr/>
            <p:nvPr/>
          </p:nvSpPr>
          <p:spPr>
            <a:xfrm rot="-4114690">
              <a:off x="1276233" y="121214"/>
              <a:ext cx="77543" cy="167947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14"/>
            <p:cNvSpPr/>
            <p:nvPr/>
          </p:nvSpPr>
          <p:spPr>
            <a:xfrm rot="-4114690">
              <a:off x="1148140" y="146823"/>
              <a:ext cx="82644" cy="154370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14"/>
            <p:cNvSpPr/>
            <p:nvPr/>
          </p:nvSpPr>
          <p:spPr>
            <a:xfrm rot="-4114690">
              <a:off x="1033431" y="157300"/>
              <a:ext cx="79583" cy="141264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14"/>
            <p:cNvSpPr/>
            <p:nvPr/>
          </p:nvSpPr>
          <p:spPr>
            <a:xfrm rot="-4114690">
              <a:off x="913202" y="151254"/>
              <a:ext cx="84292" cy="140950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14"/>
            <p:cNvSpPr/>
            <p:nvPr/>
          </p:nvSpPr>
          <p:spPr>
            <a:xfrm rot="-4114690">
              <a:off x="804250" y="138656"/>
              <a:ext cx="85940" cy="130276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14"/>
            <p:cNvSpPr/>
            <p:nvPr/>
          </p:nvSpPr>
          <p:spPr>
            <a:xfrm rot="-4114690">
              <a:off x="822516" y="67493"/>
              <a:ext cx="109878" cy="74006"/>
            </a:xfrm>
            <a:custGeom>
              <a:avLst/>
              <a:gdLst/>
              <a:ahLst/>
              <a:cxnLst/>
              <a:rect l="l" t="t" r="r" b="b"/>
              <a:pathLst>
                <a:path w="1400" h="943" extrusionOk="0">
                  <a:moveTo>
                    <a:pt x="18" y="0"/>
                  </a:moveTo>
                  <a:cubicBezTo>
                    <a:pt x="13" y="0"/>
                    <a:pt x="9" y="4"/>
                    <a:pt x="5" y="9"/>
                  </a:cubicBezTo>
                  <a:cubicBezTo>
                    <a:pt x="1" y="13"/>
                    <a:pt x="1" y="26"/>
                    <a:pt x="5" y="30"/>
                  </a:cubicBezTo>
                  <a:cubicBezTo>
                    <a:pt x="13" y="38"/>
                    <a:pt x="773" y="734"/>
                    <a:pt x="1371" y="942"/>
                  </a:cubicBezTo>
                  <a:cubicBezTo>
                    <a:pt x="1372" y="942"/>
                    <a:pt x="1373" y="942"/>
                    <a:pt x="1375" y="942"/>
                  </a:cubicBezTo>
                  <a:cubicBezTo>
                    <a:pt x="1393" y="942"/>
                    <a:pt x="1399" y="916"/>
                    <a:pt x="1383" y="908"/>
                  </a:cubicBezTo>
                  <a:cubicBezTo>
                    <a:pt x="794" y="704"/>
                    <a:pt x="39" y="13"/>
                    <a:pt x="30" y="4"/>
                  </a:cubicBezTo>
                  <a:cubicBezTo>
                    <a:pt x="26" y="4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14"/>
            <p:cNvSpPr/>
            <p:nvPr/>
          </p:nvSpPr>
          <p:spPr>
            <a:xfrm rot="-4114690">
              <a:off x="916573" y="76693"/>
              <a:ext cx="131148" cy="61293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14"/>
            <p:cNvSpPr/>
            <p:nvPr/>
          </p:nvSpPr>
          <p:spPr>
            <a:xfrm rot="-4114690">
              <a:off x="928673" y="155374"/>
              <a:ext cx="60355" cy="116150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14"/>
            <p:cNvSpPr/>
            <p:nvPr/>
          </p:nvSpPr>
          <p:spPr>
            <a:xfrm rot="-4114690">
              <a:off x="813363" y="139924"/>
              <a:ext cx="69302" cy="114031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14"/>
            <p:cNvSpPr/>
            <p:nvPr/>
          </p:nvSpPr>
          <p:spPr>
            <a:xfrm rot="-4114690">
              <a:off x="1015052" y="73309"/>
              <a:ext cx="153516" cy="61293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14"/>
            <p:cNvSpPr/>
            <p:nvPr/>
          </p:nvSpPr>
          <p:spPr>
            <a:xfrm rot="-4114690">
              <a:off x="1047522" y="152119"/>
              <a:ext cx="56980" cy="126666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14"/>
            <p:cNvSpPr/>
            <p:nvPr/>
          </p:nvSpPr>
          <p:spPr>
            <a:xfrm rot="-4114690">
              <a:off x="1169048" y="143092"/>
              <a:ext cx="45835" cy="136398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14"/>
            <p:cNvSpPr/>
            <p:nvPr/>
          </p:nvSpPr>
          <p:spPr>
            <a:xfrm rot="-4114690">
              <a:off x="1114869" y="69198"/>
              <a:ext cx="166152" cy="31313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14"/>
            <p:cNvSpPr/>
            <p:nvPr/>
          </p:nvSpPr>
          <p:spPr>
            <a:xfrm rot="-4114690">
              <a:off x="1229704" y="56667"/>
              <a:ext cx="159245" cy="40417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14"/>
            <p:cNvSpPr/>
            <p:nvPr/>
          </p:nvSpPr>
          <p:spPr>
            <a:xfrm rot="-4114690">
              <a:off x="1303209" y="122474"/>
              <a:ext cx="23467" cy="137811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14"/>
            <p:cNvSpPr/>
            <p:nvPr/>
          </p:nvSpPr>
          <p:spPr>
            <a:xfrm rot="-4114690">
              <a:off x="1416357" y="91500"/>
              <a:ext cx="15069" cy="117563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14"/>
            <p:cNvSpPr/>
            <p:nvPr/>
          </p:nvSpPr>
          <p:spPr>
            <a:xfrm rot="-4114690">
              <a:off x="1353528" y="52263"/>
              <a:ext cx="123064" cy="19306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14"/>
            <p:cNvSpPr/>
            <p:nvPr/>
          </p:nvSpPr>
          <p:spPr>
            <a:xfrm rot="-4114690">
              <a:off x="1461489" y="33431"/>
              <a:ext cx="82409" cy="85778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14"/>
            <p:cNvSpPr/>
            <p:nvPr/>
          </p:nvSpPr>
          <p:spPr>
            <a:xfrm rot="-4114690">
              <a:off x="511031" y="-711880"/>
              <a:ext cx="814276" cy="778520"/>
            </a:xfrm>
            <a:custGeom>
              <a:avLst/>
              <a:gdLst/>
              <a:ahLst/>
              <a:cxnLst/>
              <a:rect l="l" t="t" r="r" b="b"/>
              <a:pathLst>
                <a:path w="10375" h="9920" extrusionOk="0">
                  <a:moveTo>
                    <a:pt x="1404" y="0"/>
                  </a:moveTo>
                  <a:cubicBezTo>
                    <a:pt x="1018" y="814"/>
                    <a:pt x="0" y="2108"/>
                    <a:pt x="259" y="2583"/>
                  </a:cubicBezTo>
                  <a:cubicBezTo>
                    <a:pt x="356" y="2759"/>
                    <a:pt x="499" y="2831"/>
                    <a:pt x="643" y="2831"/>
                  </a:cubicBezTo>
                  <a:cubicBezTo>
                    <a:pt x="887" y="2831"/>
                    <a:pt x="1135" y="2621"/>
                    <a:pt x="1167" y="2354"/>
                  </a:cubicBezTo>
                  <a:lnTo>
                    <a:pt x="1167" y="2354"/>
                  </a:lnTo>
                  <a:cubicBezTo>
                    <a:pt x="1324" y="2965"/>
                    <a:pt x="811" y="3397"/>
                    <a:pt x="662" y="3974"/>
                  </a:cubicBezTo>
                  <a:cubicBezTo>
                    <a:pt x="550" y="4414"/>
                    <a:pt x="637" y="4808"/>
                    <a:pt x="917" y="4808"/>
                  </a:cubicBezTo>
                  <a:cubicBezTo>
                    <a:pt x="1007" y="4808"/>
                    <a:pt x="1117" y="4767"/>
                    <a:pt x="1247" y="4674"/>
                  </a:cubicBezTo>
                  <a:cubicBezTo>
                    <a:pt x="1786" y="4297"/>
                    <a:pt x="2007" y="3576"/>
                    <a:pt x="1985" y="3385"/>
                  </a:cubicBezTo>
                  <a:lnTo>
                    <a:pt x="1985" y="3385"/>
                  </a:lnTo>
                  <a:cubicBezTo>
                    <a:pt x="2321" y="4135"/>
                    <a:pt x="2113" y="5005"/>
                    <a:pt x="1701" y="5857"/>
                  </a:cubicBezTo>
                  <a:cubicBezTo>
                    <a:pt x="1300" y="6680"/>
                    <a:pt x="1725" y="7349"/>
                    <a:pt x="2304" y="7349"/>
                  </a:cubicBezTo>
                  <a:cubicBezTo>
                    <a:pt x="2325" y="7349"/>
                    <a:pt x="2346" y="7348"/>
                    <a:pt x="2367" y="7346"/>
                  </a:cubicBezTo>
                  <a:cubicBezTo>
                    <a:pt x="2974" y="7299"/>
                    <a:pt x="3292" y="5790"/>
                    <a:pt x="2995" y="4716"/>
                  </a:cubicBezTo>
                  <a:lnTo>
                    <a:pt x="2995" y="4716"/>
                  </a:lnTo>
                  <a:cubicBezTo>
                    <a:pt x="3321" y="5183"/>
                    <a:pt x="3707" y="6460"/>
                    <a:pt x="3453" y="7529"/>
                  </a:cubicBezTo>
                  <a:cubicBezTo>
                    <a:pt x="3228" y="8476"/>
                    <a:pt x="3596" y="8958"/>
                    <a:pt x="4038" y="8958"/>
                  </a:cubicBezTo>
                  <a:cubicBezTo>
                    <a:pt x="4097" y="8958"/>
                    <a:pt x="4157" y="8949"/>
                    <a:pt x="4216" y="8932"/>
                  </a:cubicBezTo>
                  <a:cubicBezTo>
                    <a:pt x="4725" y="8792"/>
                    <a:pt x="4798" y="7626"/>
                    <a:pt x="4429" y="6595"/>
                  </a:cubicBezTo>
                  <a:lnTo>
                    <a:pt x="4429" y="6595"/>
                  </a:lnTo>
                  <a:cubicBezTo>
                    <a:pt x="4874" y="7024"/>
                    <a:pt x="5200" y="7970"/>
                    <a:pt x="5243" y="8538"/>
                  </a:cubicBezTo>
                  <a:cubicBezTo>
                    <a:pt x="5283" y="9072"/>
                    <a:pt x="5461" y="9919"/>
                    <a:pt x="5998" y="9919"/>
                  </a:cubicBezTo>
                  <a:cubicBezTo>
                    <a:pt x="6033" y="9919"/>
                    <a:pt x="6070" y="9915"/>
                    <a:pt x="6108" y="9908"/>
                  </a:cubicBezTo>
                  <a:cubicBezTo>
                    <a:pt x="6732" y="9789"/>
                    <a:pt x="6532" y="8466"/>
                    <a:pt x="6057" y="7698"/>
                  </a:cubicBezTo>
                  <a:lnTo>
                    <a:pt x="6057" y="7698"/>
                  </a:lnTo>
                  <a:cubicBezTo>
                    <a:pt x="6354" y="7923"/>
                    <a:pt x="6859" y="8368"/>
                    <a:pt x="6859" y="8368"/>
                  </a:cubicBezTo>
                  <a:cubicBezTo>
                    <a:pt x="6859" y="8368"/>
                    <a:pt x="8246" y="9785"/>
                    <a:pt x="9149" y="9785"/>
                  </a:cubicBezTo>
                  <a:cubicBezTo>
                    <a:pt x="9329" y="9785"/>
                    <a:pt x="9489" y="9729"/>
                    <a:pt x="9616" y="9594"/>
                  </a:cubicBezTo>
                  <a:cubicBezTo>
                    <a:pt x="10375" y="8784"/>
                    <a:pt x="7487" y="7864"/>
                    <a:pt x="7487" y="7864"/>
                  </a:cubicBezTo>
                  <a:lnTo>
                    <a:pt x="7487" y="7864"/>
                  </a:lnTo>
                  <a:cubicBezTo>
                    <a:pt x="7487" y="7864"/>
                    <a:pt x="7693" y="7887"/>
                    <a:pt x="7988" y="7887"/>
                  </a:cubicBezTo>
                  <a:cubicBezTo>
                    <a:pt x="8639" y="7887"/>
                    <a:pt x="9721" y="7773"/>
                    <a:pt x="9981" y="7041"/>
                  </a:cubicBezTo>
                  <a:cubicBezTo>
                    <a:pt x="10121" y="6640"/>
                    <a:pt x="9830" y="6517"/>
                    <a:pt x="9381" y="6517"/>
                  </a:cubicBezTo>
                  <a:cubicBezTo>
                    <a:pt x="8673" y="6517"/>
                    <a:pt x="7571" y="6823"/>
                    <a:pt x="7147" y="6823"/>
                  </a:cubicBezTo>
                  <a:cubicBezTo>
                    <a:pt x="7124" y="6823"/>
                    <a:pt x="7103" y="6822"/>
                    <a:pt x="7084" y="6820"/>
                  </a:cubicBezTo>
                  <a:cubicBezTo>
                    <a:pt x="6498" y="6757"/>
                    <a:pt x="6600" y="6383"/>
                    <a:pt x="7003" y="6337"/>
                  </a:cubicBezTo>
                  <a:cubicBezTo>
                    <a:pt x="7038" y="6333"/>
                    <a:pt x="7080" y="6332"/>
                    <a:pt x="7128" y="6332"/>
                  </a:cubicBezTo>
                  <a:cubicBezTo>
                    <a:pt x="7255" y="6332"/>
                    <a:pt x="7423" y="6341"/>
                    <a:pt x="7611" y="6341"/>
                  </a:cubicBezTo>
                  <a:cubicBezTo>
                    <a:pt x="8164" y="6341"/>
                    <a:pt x="8888" y="6259"/>
                    <a:pt x="9238" y="5611"/>
                  </a:cubicBezTo>
                  <a:cubicBezTo>
                    <a:pt x="9453" y="5215"/>
                    <a:pt x="9167" y="5083"/>
                    <a:pt x="8699" y="5083"/>
                  </a:cubicBezTo>
                  <a:cubicBezTo>
                    <a:pt x="8039" y="5083"/>
                    <a:pt x="7019" y="5345"/>
                    <a:pt x="6528" y="5501"/>
                  </a:cubicBezTo>
                  <a:cubicBezTo>
                    <a:pt x="6417" y="5537"/>
                    <a:pt x="6305" y="5553"/>
                    <a:pt x="6195" y="5553"/>
                  </a:cubicBezTo>
                  <a:cubicBezTo>
                    <a:pt x="5481" y="5553"/>
                    <a:pt x="4838" y="4881"/>
                    <a:pt x="4772" y="4598"/>
                  </a:cubicBezTo>
                  <a:lnTo>
                    <a:pt x="4772" y="4598"/>
                  </a:lnTo>
                  <a:cubicBezTo>
                    <a:pt x="5438" y="4781"/>
                    <a:pt x="6005" y="4875"/>
                    <a:pt x="6493" y="4875"/>
                  </a:cubicBezTo>
                  <a:cubicBezTo>
                    <a:pt x="7001" y="4875"/>
                    <a:pt x="7425" y="4773"/>
                    <a:pt x="7788" y="4564"/>
                  </a:cubicBezTo>
                  <a:cubicBezTo>
                    <a:pt x="8441" y="4188"/>
                    <a:pt x="7993" y="3527"/>
                    <a:pt x="7334" y="3527"/>
                  </a:cubicBezTo>
                  <a:cubicBezTo>
                    <a:pt x="7279" y="3527"/>
                    <a:pt x="7222" y="3532"/>
                    <a:pt x="7164" y="3542"/>
                  </a:cubicBezTo>
                  <a:cubicBezTo>
                    <a:pt x="6729" y="3616"/>
                    <a:pt x="5980" y="3826"/>
                    <a:pt x="5295" y="3826"/>
                  </a:cubicBezTo>
                  <a:cubicBezTo>
                    <a:pt x="4810" y="3826"/>
                    <a:pt x="4356" y="3721"/>
                    <a:pt x="4068" y="3389"/>
                  </a:cubicBezTo>
                  <a:lnTo>
                    <a:pt x="4068" y="3389"/>
                  </a:lnTo>
                  <a:cubicBezTo>
                    <a:pt x="4281" y="3402"/>
                    <a:pt x="4500" y="3409"/>
                    <a:pt x="4717" y="3409"/>
                  </a:cubicBezTo>
                  <a:cubicBezTo>
                    <a:pt x="5878" y="3409"/>
                    <a:pt x="7008" y="3212"/>
                    <a:pt x="7168" y="2651"/>
                  </a:cubicBezTo>
                  <a:cubicBezTo>
                    <a:pt x="7304" y="2189"/>
                    <a:pt x="7004" y="1968"/>
                    <a:pt x="6633" y="1968"/>
                  </a:cubicBezTo>
                  <a:cubicBezTo>
                    <a:pt x="6468" y="1968"/>
                    <a:pt x="6290" y="2011"/>
                    <a:pt x="6129" y="2095"/>
                  </a:cubicBezTo>
                  <a:cubicBezTo>
                    <a:pt x="5785" y="2274"/>
                    <a:pt x="4939" y="2659"/>
                    <a:pt x="4133" y="2659"/>
                  </a:cubicBezTo>
                  <a:cubicBezTo>
                    <a:pt x="3698" y="2659"/>
                    <a:pt x="3275" y="2547"/>
                    <a:pt x="2948" y="2231"/>
                  </a:cubicBezTo>
                  <a:lnTo>
                    <a:pt x="2948" y="2231"/>
                  </a:lnTo>
                  <a:cubicBezTo>
                    <a:pt x="3033" y="2234"/>
                    <a:pt x="3116" y="2235"/>
                    <a:pt x="3197" y="2235"/>
                  </a:cubicBezTo>
                  <a:cubicBezTo>
                    <a:pt x="4279" y="2235"/>
                    <a:pt x="5010" y="1999"/>
                    <a:pt x="5124" y="1569"/>
                  </a:cubicBezTo>
                  <a:cubicBezTo>
                    <a:pt x="5190" y="1329"/>
                    <a:pt x="4950" y="1251"/>
                    <a:pt x="4646" y="1251"/>
                  </a:cubicBezTo>
                  <a:cubicBezTo>
                    <a:pt x="4365" y="1251"/>
                    <a:pt x="4030" y="1318"/>
                    <a:pt x="3830" y="1383"/>
                  </a:cubicBezTo>
                  <a:cubicBezTo>
                    <a:pt x="3666" y="1434"/>
                    <a:pt x="3451" y="1465"/>
                    <a:pt x="3237" y="1465"/>
                  </a:cubicBezTo>
                  <a:cubicBezTo>
                    <a:pt x="2907" y="1465"/>
                    <a:pt x="2580" y="1392"/>
                    <a:pt x="2444" y="1209"/>
                  </a:cubicBezTo>
                  <a:lnTo>
                    <a:pt x="2444" y="1209"/>
                  </a:lnTo>
                  <a:cubicBezTo>
                    <a:pt x="2594" y="1212"/>
                    <a:pt x="2728" y="1215"/>
                    <a:pt x="2844" y="1215"/>
                  </a:cubicBezTo>
                  <a:cubicBezTo>
                    <a:pt x="3351" y="1215"/>
                    <a:pt x="3547" y="1155"/>
                    <a:pt x="3529" y="776"/>
                  </a:cubicBezTo>
                  <a:cubicBezTo>
                    <a:pt x="3512" y="305"/>
                    <a:pt x="1756" y="475"/>
                    <a:pt x="1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14"/>
            <p:cNvSpPr/>
            <p:nvPr/>
          </p:nvSpPr>
          <p:spPr>
            <a:xfrm rot="-4114690">
              <a:off x="587595" y="-665568"/>
              <a:ext cx="534244" cy="715187"/>
            </a:xfrm>
            <a:custGeom>
              <a:avLst/>
              <a:gdLst/>
              <a:ahLst/>
              <a:cxnLst/>
              <a:rect l="l" t="t" r="r" b="b"/>
              <a:pathLst>
                <a:path w="6807" h="9113" extrusionOk="0">
                  <a:moveTo>
                    <a:pt x="51" y="0"/>
                  </a:moveTo>
                  <a:cubicBezTo>
                    <a:pt x="48" y="0"/>
                    <a:pt x="45" y="1"/>
                    <a:pt x="43" y="1"/>
                  </a:cubicBezTo>
                  <a:lnTo>
                    <a:pt x="34" y="1"/>
                  </a:lnTo>
                  <a:cubicBezTo>
                    <a:pt x="13" y="10"/>
                    <a:pt x="0" y="31"/>
                    <a:pt x="9" y="56"/>
                  </a:cubicBezTo>
                  <a:cubicBezTo>
                    <a:pt x="13" y="69"/>
                    <a:pt x="488" y="1494"/>
                    <a:pt x="1548" y="3314"/>
                  </a:cubicBezTo>
                  <a:cubicBezTo>
                    <a:pt x="2524" y="4993"/>
                    <a:pt x="4221" y="7360"/>
                    <a:pt x="6731" y="9107"/>
                  </a:cubicBezTo>
                  <a:cubicBezTo>
                    <a:pt x="6738" y="9111"/>
                    <a:pt x="6744" y="9112"/>
                    <a:pt x="6750" y="9112"/>
                  </a:cubicBezTo>
                  <a:cubicBezTo>
                    <a:pt x="6784" y="9112"/>
                    <a:pt x="6807" y="9068"/>
                    <a:pt x="6778" y="9040"/>
                  </a:cubicBezTo>
                  <a:cubicBezTo>
                    <a:pt x="4276" y="7301"/>
                    <a:pt x="2588" y="4942"/>
                    <a:pt x="1616" y="3271"/>
                  </a:cubicBezTo>
                  <a:cubicBezTo>
                    <a:pt x="564" y="1460"/>
                    <a:pt x="94" y="44"/>
                    <a:pt x="89" y="31"/>
                  </a:cubicBezTo>
                  <a:cubicBezTo>
                    <a:pt x="82" y="12"/>
                    <a:pt x="68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14"/>
            <p:cNvSpPr/>
            <p:nvPr/>
          </p:nvSpPr>
          <p:spPr>
            <a:xfrm rot="-4114690">
              <a:off x="1079893" y="-404994"/>
              <a:ext cx="88295" cy="278760"/>
            </a:xfrm>
            <a:custGeom>
              <a:avLst/>
              <a:gdLst/>
              <a:ahLst/>
              <a:cxnLst/>
              <a:rect l="l" t="t" r="r" b="b"/>
              <a:pathLst>
                <a:path w="1125" h="3552" extrusionOk="0">
                  <a:moveTo>
                    <a:pt x="39" y="0"/>
                  </a:moveTo>
                  <a:cubicBezTo>
                    <a:pt x="35" y="0"/>
                    <a:pt x="30" y="5"/>
                    <a:pt x="26" y="9"/>
                  </a:cubicBezTo>
                  <a:cubicBezTo>
                    <a:pt x="9" y="17"/>
                    <a:pt x="1" y="43"/>
                    <a:pt x="14" y="60"/>
                  </a:cubicBezTo>
                  <a:cubicBezTo>
                    <a:pt x="650" y="1078"/>
                    <a:pt x="1036" y="3495"/>
                    <a:pt x="1040" y="3516"/>
                  </a:cubicBezTo>
                  <a:cubicBezTo>
                    <a:pt x="1044" y="3539"/>
                    <a:pt x="1060" y="3551"/>
                    <a:pt x="1079" y="3551"/>
                  </a:cubicBezTo>
                  <a:cubicBezTo>
                    <a:pt x="1081" y="3551"/>
                    <a:pt x="1084" y="3551"/>
                    <a:pt x="1087" y="3550"/>
                  </a:cubicBezTo>
                  <a:cubicBezTo>
                    <a:pt x="1108" y="3546"/>
                    <a:pt x="1125" y="3529"/>
                    <a:pt x="1121" y="3508"/>
                  </a:cubicBezTo>
                  <a:cubicBezTo>
                    <a:pt x="1116" y="3483"/>
                    <a:pt x="722" y="1052"/>
                    <a:pt x="81" y="17"/>
                  </a:cubicBezTo>
                  <a:cubicBezTo>
                    <a:pt x="73" y="5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14"/>
            <p:cNvSpPr/>
            <p:nvPr/>
          </p:nvSpPr>
          <p:spPr>
            <a:xfrm rot="-4114690">
              <a:off x="1034357" y="-465105"/>
              <a:ext cx="258057" cy="29979"/>
            </a:xfrm>
            <a:custGeom>
              <a:avLst/>
              <a:gdLst/>
              <a:ahLst/>
              <a:cxnLst/>
              <a:rect l="l" t="t" r="r" b="b"/>
              <a:pathLst>
                <a:path w="3288" h="382" extrusionOk="0">
                  <a:moveTo>
                    <a:pt x="3241" y="1"/>
                  </a:moveTo>
                  <a:cubicBezTo>
                    <a:pt x="3237" y="1"/>
                    <a:pt x="3232" y="2"/>
                    <a:pt x="3228" y="3"/>
                  </a:cubicBezTo>
                  <a:cubicBezTo>
                    <a:pt x="2619" y="232"/>
                    <a:pt x="1959" y="298"/>
                    <a:pt x="1400" y="298"/>
                  </a:cubicBezTo>
                  <a:cubicBezTo>
                    <a:pt x="640" y="298"/>
                    <a:pt x="65" y="176"/>
                    <a:pt x="55" y="173"/>
                  </a:cubicBezTo>
                  <a:lnTo>
                    <a:pt x="38" y="173"/>
                  </a:lnTo>
                  <a:cubicBezTo>
                    <a:pt x="21" y="177"/>
                    <a:pt x="9" y="190"/>
                    <a:pt x="4" y="207"/>
                  </a:cubicBezTo>
                  <a:cubicBezTo>
                    <a:pt x="0" y="228"/>
                    <a:pt x="17" y="249"/>
                    <a:pt x="38" y="254"/>
                  </a:cubicBezTo>
                  <a:cubicBezTo>
                    <a:pt x="48" y="256"/>
                    <a:pt x="630" y="381"/>
                    <a:pt x="1401" y="381"/>
                  </a:cubicBezTo>
                  <a:cubicBezTo>
                    <a:pt x="1968" y="381"/>
                    <a:pt x="2637" y="313"/>
                    <a:pt x="3258" y="80"/>
                  </a:cubicBezTo>
                  <a:cubicBezTo>
                    <a:pt x="3279" y="71"/>
                    <a:pt x="3287" y="50"/>
                    <a:pt x="3279" y="29"/>
                  </a:cubicBezTo>
                  <a:cubicBezTo>
                    <a:pt x="3272" y="12"/>
                    <a:pt x="3258" y="1"/>
                    <a:pt x="32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14"/>
            <p:cNvSpPr/>
            <p:nvPr/>
          </p:nvSpPr>
          <p:spPr>
            <a:xfrm rot="-4114690">
              <a:off x="940679" y="-371894"/>
              <a:ext cx="75345" cy="346017"/>
            </a:xfrm>
            <a:custGeom>
              <a:avLst/>
              <a:gdLst/>
              <a:ahLst/>
              <a:cxnLst/>
              <a:rect l="l" t="t" r="r" b="b"/>
              <a:pathLst>
                <a:path w="960" h="4409" extrusionOk="0">
                  <a:moveTo>
                    <a:pt x="48" y="0"/>
                  </a:moveTo>
                  <a:cubicBezTo>
                    <a:pt x="45" y="0"/>
                    <a:pt x="42" y="1"/>
                    <a:pt x="39" y="1"/>
                  </a:cubicBezTo>
                  <a:cubicBezTo>
                    <a:pt x="35" y="1"/>
                    <a:pt x="31" y="1"/>
                    <a:pt x="26" y="6"/>
                  </a:cubicBezTo>
                  <a:cubicBezTo>
                    <a:pt x="9" y="14"/>
                    <a:pt x="1" y="39"/>
                    <a:pt x="9" y="56"/>
                  </a:cubicBezTo>
                  <a:cubicBezTo>
                    <a:pt x="875" y="1732"/>
                    <a:pt x="484" y="4336"/>
                    <a:pt x="480" y="4361"/>
                  </a:cubicBezTo>
                  <a:cubicBezTo>
                    <a:pt x="476" y="4383"/>
                    <a:pt x="493" y="4404"/>
                    <a:pt x="514" y="4408"/>
                  </a:cubicBezTo>
                  <a:cubicBezTo>
                    <a:pt x="516" y="4409"/>
                    <a:pt x="518" y="4409"/>
                    <a:pt x="521" y="4409"/>
                  </a:cubicBezTo>
                  <a:cubicBezTo>
                    <a:pt x="539" y="4409"/>
                    <a:pt x="557" y="4393"/>
                    <a:pt x="561" y="4374"/>
                  </a:cubicBezTo>
                  <a:cubicBezTo>
                    <a:pt x="565" y="4349"/>
                    <a:pt x="959" y="1719"/>
                    <a:pt x="81" y="18"/>
                  </a:cubicBezTo>
                  <a:cubicBezTo>
                    <a:pt x="74" y="8"/>
                    <a:pt x="62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14"/>
            <p:cNvSpPr/>
            <p:nvPr/>
          </p:nvSpPr>
          <p:spPr>
            <a:xfrm rot="-4114690">
              <a:off x="675211" y="-398079"/>
              <a:ext cx="341643" cy="70710"/>
            </a:xfrm>
            <a:custGeom>
              <a:avLst/>
              <a:gdLst/>
              <a:ahLst/>
              <a:cxnLst/>
              <a:rect l="l" t="t" r="r" b="b"/>
              <a:pathLst>
                <a:path w="4353" h="901" extrusionOk="0">
                  <a:moveTo>
                    <a:pt x="47" y="1"/>
                  </a:moveTo>
                  <a:cubicBezTo>
                    <a:pt x="44" y="1"/>
                    <a:pt x="41" y="1"/>
                    <a:pt x="39" y="2"/>
                  </a:cubicBezTo>
                  <a:cubicBezTo>
                    <a:pt x="31" y="2"/>
                    <a:pt x="22" y="7"/>
                    <a:pt x="14" y="15"/>
                  </a:cubicBezTo>
                  <a:cubicBezTo>
                    <a:pt x="1" y="32"/>
                    <a:pt x="1" y="58"/>
                    <a:pt x="18" y="70"/>
                  </a:cubicBezTo>
                  <a:cubicBezTo>
                    <a:pt x="32" y="81"/>
                    <a:pt x="1040" y="900"/>
                    <a:pt x="3055" y="900"/>
                  </a:cubicBezTo>
                  <a:cubicBezTo>
                    <a:pt x="3438" y="900"/>
                    <a:pt x="3858" y="870"/>
                    <a:pt x="4314" y="800"/>
                  </a:cubicBezTo>
                  <a:cubicBezTo>
                    <a:pt x="4336" y="796"/>
                    <a:pt x="4353" y="774"/>
                    <a:pt x="4348" y="753"/>
                  </a:cubicBezTo>
                  <a:cubicBezTo>
                    <a:pt x="4345" y="734"/>
                    <a:pt x="4327" y="719"/>
                    <a:pt x="4308" y="719"/>
                  </a:cubicBezTo>
                  <a:cubicBezTo>
                    <a:pt x="4306" y="719"/>
                    <a:pt x="4304" y="719"/>
                    <a:pt x="4302" y="719"/>
                  </a:cubicBezTo>
                  <a:cubicBezTo>
                    <a:pt x="3847" y="790"/>
                    <a:pt x="3430" y="819"/>
                    <a:pt x="3049" y="819"/>
                  </a:cubicBezTo>
                  <a:cubicBezTo>
                    <a:pt x="1066" y="819"/>
                    <a:pt x="79" y="18"/>
                    <a:pt x="69" y="11"/>
                  </a:cubicBezTo>
                  <a:cubicBezTo>
                    <a:pt x="62" y="5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14"/>
            <p:cNvSpPr/>
            <p:nvPr/>
          </p:nvSpPr>
          <p:spPr>
            <a:xfrm rot="-4114690">
              <a:off x="854115" y="-437283"/>
              <a:ext cx="333951" cy="43007"/>
            </a:xfrm>
            <a:custGeom>
              <a:avLst/>
              <a:gdLst/>
              <a:ahLst/>
              <a:cxnLst/>
              <a:rect l="l" t="t" r="r" b="b"/>
              <a:pathLst>
                <a:path w="4255" h="548" extrusionOk="0">
                  <a:moveTo>
                    <a:pt x="4196" y="1"/>
                  </a:moveTo>
                  <a:cubicBezTo>
                    <a:pt x="4189" y="1"/>
                    <a:pt x="4182" y="3"/>
                    <a:pt x="4174" y="7"/>
                  </a:cubicBezTo>
                  <a:cubicBezTo>
                    <a:pt x="3388" y="355"/>
                    <a:pt x="2635" y="466"/>
                    <a:pt x="1994" y="466"/>
                  </a:cubicBezTo>
                  <a:cubicBezTo>
                    <a:pt x="866" y="466"/>
                    <a:pt x="84" y="123"/>
                    <a:pt x="73" y="117"/>
                  </a:cubicBezTo>
                  <a:cubicBezTo>
                    <a:pt x="69" y="115"/>
                    <a:pt x="64" y="114"/>
                    <a:pt x="60" y="114"/>
                  </a:cubicBezTo>
                  <a:cubicBezTo>
                    <a:pt x="56" y="114"/>
                    <a:pt x="52" y="115"/>
                    <a:pt x="47" y="117"/>
                  </a:cubicBezTo>
                  <a:cubicBezTo>
                    <a:pt x="9" y="121"/>
                    <a:pt x="1" y="177"/>
                    <a:pt x="39" y="194"/>
                  </a:cubicBezTo>
                  <a:cubicBezTo>
                    <a:pt x="50" y="199"/>
                    <a:pt x="847" y="548"/>
                    <a:pt x="1993" y="548"/>
                  </a:cubicBezTo>
                  <a:cubicBezTo>
                    <a:pt x="2645" y="548"/>
                    <a:pt x="3408" y="435"/>
                    <a:pt x="4204" y="83"/>
                  </a:cubicBezTo>
                  <a:cubicBezTo>
                    <a:pt x="4255" y="65"/>
                    <a:pt x="4234" y="1"/>
                    <a:pt x="4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14"/>
            <p:cNvSpPr/>
            <p:nvPr/>
          </p:nvSpPr>
          <p:spPr>
            <a:xfrm rot="-4114690">
              <a:off x="777363" y="-319825"/>
              <a:ext cx="79269" cy="329066"/>
            </a:xfrm>
            <a:custGeom>
              <a:avLst/>
              <a:gdLst/>
              <a:ahLst/>
              <a:cxnLst/>
              <a:rect l="l" t="t" r="r" b="b"/>
              <a:pathLst>
                <a:path w="1010" h="4193" extrusionOk="0">
                  <a:moveTo>
                    <a:pt x="373" y="0"/>
                  </a:moveTo>
                  <a:cubicBezTo>
                    <a:pt x="370" y="0"/>
                    <a:pt x="368" y="1"/>
                    <a:pt x="365" y="1"/>
                  </a:cubicBezTo>
                  <a:cubicBezTo>
                    <a:pt x="340" y="5"/>
                    <a:pt x="327" y="31"/>
                    <a:pt x="335" y="52"/>
                  </a:cubicBezTo>
                  <a:cubicBezTo>
                    <a:pt x="921" y="2211"/>
                    <a:pt x="26" y="4111"/>
                    <a:pt x="17" y="4132"/>
                  </a:cubicBezTo>
                  <a:cubicBezTo>
                    <a:pt x="0" y="4166"/>
                    <a:pt x="28" y="4193"/>
                    <a:pt x="55" y="4193"/>
                  </a:cubicBezTo>
                  <a:cubicBezTo>
                    <a:pt x="69" y="4193"/>
                    <a:pt x="82" y="4186"/>
                    <a:pt x="89" y="4170"/>
                  </a:cubicBezTo>
                  <a:cubicBezTo>
                    <a:pt x="98" y="4149"/>
                    <a:pt x="1010" y="2219"/>
                    <a:pt x="416" y="35"/>
                  </a:cubicBezTo>
                  <a:cubicBezTo>
                    <a:pt x="408" y="13"/>
                    <a:pt x="391" y="0"/>
                    <a:pt x="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14"/>
            <p:cNvSpPr/>
            <p:nvPr/>
          </p:nvSpPr>
          <p:spPr>
            <a:xfrm rot="-4114690">
              <a:off x="601887" y="-248781"/>
              <a:ext cx="101245" cy="229553"/>
            </a:xfrm>
            <a:custGeom>
              <a:avLst/>
              <a:gdLst/>
              <a:ahLst/>
              <a:cxnLst/>
              <a:rect l="l" t="t" r="r" b="b"/>
              <a:pathLst>
                <a:path w="1290" h="2925" extrusionOk="0">
                  <a:moveTo>
                    <a:pt x="916" y="1"/>
                  </a:moveTo>
                  <a:cubicBezTo>
                    <a:pt x="913" y="1"/>
                    <a:pt x="911" y="1"/>
                    <a:pt x="908" y="2"/>
                  </a:cubicBezTo>
                  <a:cubicBezTo>
                    <a:pt x="887" y="6"/>
                    <a:pt x="874" y="27"/>
                    <a:pt x="878" y="53"/>
                  </a:cubicBezTo>
                  <a:cubicBezTo>
                    <a:pt x="1201" y="1444"/>
                    <a:pt x="38" y="2844"/>
                    <a:pt x="26" y="2856"/>
                  </a:cubicBezTo>
                  <a:cubicBezTo>
                    <a:pt x="0" y="2888"/>
                    <a:pt x="27" y="2925"/>
                    <a:pt x="59" y="2925"/>
                  </a:cubicBezTo>
                  <a:cubicBezTo>
                    <a:pt x="69" y="2925"/>
                    <a:pt x="80" y="2921"/>
                    <a:pt x="89" y="2911"/>
                  </a:cubicBezTo>
                  <a:cubicBezTo>
                    <a:pt x="102" y="2894"/>
                    <a:pt x="1290" y="1465"/>
                    <a:pt x="955" y="31"/>
                  </a:cubicBezTo>
                  <a:cubicBezTo>
                    <a:pt x="951" y="13"/>
                    <a:pt x="934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14"/>
            <p:cNvSpPr/>
            <p:nvPr/>
          </p:nvSpPr>
          <p:spPr>
            <a:xfrm rot="-4114690">
              <a:off x="502722" y="-204899"/>
              <a:ext cx="83037" cy="150917"/>
            </a:xfrm>
            <a:custGeom>
              <a:avLst/>
              <a:gdLst/>
              <a:ahLst/>
              <a:cxnLst/>
              <a:rect l="l" t="t" r="r" b="b"/>
              <a:pathLst>
                <a:path w="1058" h="1923" extrusionOk="0">
                  <a:moveTo>
                    <a:pt x="1011" y="0"/>
                  </a:moveTo>
                  <a:cubicBezTo>
                    <a:pt x="994" y="0"/>
                    <a:pt x="981" y="17"/>
                    <a:pt x="981" y="39"/>
                  </a:cubicBezTo>
                  <a:cubicBezTo>
                    <a:pt x="951" y="1006"/>
                    <a:pt x="39" y="1845"/>
                    <a:pt x="31" y="1854"/>
                  </a:cubicBezTo>
                  <a:cubicBezTo>
                    <a:pt x="0" y="1874"/>
                    <a:pt x="33" y="1923"/>
                    <a:pt x="62" y="1923"/>
                  </a:cubicBezTo>
                  <a:cubicBezTo>
                    <a:pt x="69" y="1923"/>
                    <a:pt x="76" y="1920"/>
                    <a:pt x="82" y="1913"/>
                  </a:cubicBezTo>
                  <a:cubicBezTo>
                    <a:pt x="120" y="1879"/>
                    <a:pt x="1028" y="1044"/>
                    <a:pt x="1057" y="39"/>
                  </a:cubicBezTo>
                  <a:cubicBezTo>
                    <a:pt x="1057" y="17"/>
                    <a:pt x="1040" y="0"/>
                    <a:pt x="1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14"/>
            <p:cNvSpPr/>
            <p:nvPr/>
          </p:nvSpPr>
          <p:spPr>
            <a:xfrm rot="-4114690">
              <a:off x="607220" y="-366538"/>
              <a:ext cx="296122" cy="41123"/>
            </a:xfrm>
            <a:custGeom>
              <a:avLst/>
              <a:gdLst/>
              <a:ahLst/>
              <a:cxnLst/>
              <a:rect l="l" t="t" r="r" b="b"/>
              <a:pathLst>
                <a:path w="3773" h="524" extrusionOk="0">
                  <a:moveTo>
                    <a:pt x="3719" y="1"/>
                  </a:moveTo>
                  <a:cubicBezTo>
                    <a:pt x="3716" y="1"/>
                    <a:pt x="3712" y="1"/>
                    <a:pt x="3708" y="2"/>
                  </a:cubicBezTo>
                  <a:cubicBezTo>
                    <a:pt x="2695" y="346"/>
                    <a:pt x="1876" y="444"/>
                    <a:pt x="1274" y="444"/>
                  </a:cubicBezTo>
                  <a:cubicBezTo>
                    <a:pt x="494" y="444"/>
                    <a:pt x="76" y="280"/>
                    <a:pt x="69" y="278"/>
                  </a:cubicBezTo>
                  <a:cubicBezTo>
                    <a:pt x="60" y="274"/>
                    <a:pt x="56" y="274"/>
                    <a:pt x="48" y="274"/>
                  </a:cubicBezTo>
                  <a:cubicBezTo>
                    <a:pt x="5" y="282"/>
                    <a:pt x="1" y="337"/>
                    <a:pt x="39" y="354"/>
                  </a:cubicBezTo>
                  <a:cubicBezTo>
                    <a:pt x="46" y="357"/>
                    <a:pt x="474" y="523"/>
                    <a:pt x="1270" y="523"/>
                  </a:cubicBezTo>
                  <a:cubicBezTo>
                    <a:pt x="1882" y="523"/>
                    <a:pt x="2711" y="425"/>
                    <a:pt x="3733" y="79"/>
                  </a:cubicBezTo>
                  <a:cubicBezTo>
                    <a:pt x="3772" y="59"/>
                    <a:pt x="3758" y="1"/>
                    <a:pt x="3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14"/>
            <p:cNvSpPr/>
            <p:nvPr/>
          </p:nvSpPr>
          <p:spPr>
            <a:xfrm rot="-4114690">
              <a:off x="536329" y="-300223"/>
              <a:ext cx="198487" cy="24486"/>
            </a:xfrm>
            <a:custGeom>
              <a:avLst/>
              <a:gdLst/>
              <a:ahLst/>
              <a:cxnLst/>
              <a:rect l="l" t="t" r="r" b="b"/>
              <a:pathLst>
                <a:path w="2529" h="312" extrusionOk="0">
                  <a:moveTo>
                    <a:pt x="2478" y="0"/>
                  </a:moveTo>
                  <a:cubicBezTo>
                    <a:pt x="2474" y="0"/>
                    <a:pt x="2469" y="1"/>
                    <a:pt x="2465" y="3"/>
                  </a:cubicBezTo>
                  <a:cubicBezTo>
                    <a:pt x="1908" y="179"/>
                    <a:pt x="1356" y="227"/>
                    <a:pt x="921" y="227"/>
                  </a:cubicBezTo>
                  <a:cubicBezTo>
                    <a:pt x="414" y="227"/>
                    <a:pt x="67" y="162"/>
                    <a:pt x="60" y="160"/>
                  </a:cubicBezTo>
                  <a:cubicBezTo>
                    <a:pt x="56" y="160"/>
                    <a:pt x="51" y="160"/>
                    <a:pt x="47" y="164"/>
                  </a:cubicBezTo>
                  <a:cubicBezTo>
                    <a:pt x="1" y="173"/>
                    <a:pt x="1" y="236"/>
                    <a:pt x="47" y="245"/>
                  </a:cubicBezTo>
                  <a:cubicBezTo>
                    <a:pt x="54" y="245"/>
                    <a:pt x="410" y="312"/>
                    <a:pt x="928" y="312"/>
                  </a:cubicBezTo>
                  <a:cubicBezTo>
                    <a:pt x="1370" y="312"/>
                    <a:pt x="1931" y="263"/>
                    <a:pt x="2494" y="84"/>
                  </a:cubicBezTo>
                  <a:cubicBezTo>
                    <a:pt x="2516" y="79"/>
                    <a:pt x="2528" y="54"/>
                    <a:pt x="2520" y="33"/>
                  </a:cubicBezTo>
                  <a:cubicBezTo>
                    <a:pt x="2513" y="13"/>
                    <a:pt x="2496" y="0"/>
                    <a:pt x="2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14"/>
            <p:cNvSpPr/>
            <p:nvPr/>
          </p:nvSpPr>
          <p:spPr>
            <a:xfrm rot="-4114690">
              <a:off x="481441" y="-250611"/>
              <a:ext cx="116392" cy="19777"/>
            </a:xfrm>
            <a:custGeom>
              <a:avLst/>
              <a:gdLst/>
              <a:ahLst/>
              <a:cxnLst/>
              <a:rect l="l" t="t" r="r" b="b"/>
              <a:pathLst>
                <a:path w="1483" h="252" extrusionOk="0">
                  <a:moveTo>
                    <a:pt x="39" y="0"/>
                  </a:moveTo>
                  <a:cubicBezTo>
                    <a:pt x="22" y="5"/>
                    <a:pt x="9" y="13"/>
                    <a:pt x="5" y="30"/>
                  </a:cubicBezTo>
                  <a:cubicBezTo>
                    <a:pt x="1" y="51"/>
                    <a:pt x="14" y="72"/>
                    <a:pt x="35" y="81"/>
                  </a:cubicBezTo>
                  <a:cubicBezTo>
                    <a:pt x="60" y="88"/>
                    <a:pt x="589" y="251"/>
                    <a:pt x="1120" y="251"/>
                  </a:cubicBezTo>
                  <a:cubicBezTo>
                    <a:pt x="1226" y="251"/>
                    <a:pt x="1332" y="245"/>
                    <a:pt x="1435" y="229"/>
                  </a:cubicBezTo>
                  <a:cubicBezTo>
                    <a:pt x="1483" y="221"/>
                    <a:pt x="1474" y="148"/>
                    <a:pt x="1429" y="148"/>
                  </a:cubicBezTo>
                  <a:cubicBezTo>
                    <a:pt x="1427" y="148"/>
                    <a:pt x="1424" y="148"/>
                    <a:pt x="1422" y="149"/>
                  </a:cubicBezTo>
                  <a:cubicBezTo>
                    <a:pt x="1325" y="164"/>
                    <a:pt x="1223" y="170"/>
                    <a:pt x="1120" y="170"/>
                  </a:cubicBezTo>
                  <a:cubicBezTo>
                    <a:pt x="598" y="170"/>
                    <a:pt x="63" y="4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14"/>
            <p:cNvSpPr/>
            <p:nvPr/>
          </p:nvSpPr>
          <p:spPr>
            <a:xfrm rot="-4114690">
              <a:off x="266097" y="-511937"/>
              <a:ext cx="530006" cy="1043938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242" y="1"/>
                  </a:moveTo>
                  <a:cubicBezTo>
                    <a:pt x="68" y="773"/>
                    <a:pt x="0" y="4161"/>
                    <a:pt x="666" y="7118"/>
                  </a:cubicBezTo>
                  <a:cubicBezTo>
                    <a:pt x="1328" y="10074"/>
                    <a:pt x="3500" y="11834"/>
                    <a:pt x="6753" y="13302"/>
                  </a:cubicBezTo>
                  <a:cubicBezTo>
                    <a:pt x="6252" y="11966"/>
                    <a:pt x="5811" y="11694"/>
                    <a:pt x="5391" y="7406"/>
                  </a:cubicBezTo>
                  <a:cubicBezTo>
                    <a:pt x="4971" y="3118"/>
                    <a:pt x="242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14"/>
            <p:cNvSpPr/>
            <p:nvPr/>
          </p:nvSpPr>
          <p:spPr>
            <a:xfrm rot="-4114690">
              <a:off x="220633" y="-492415"/>
              <a:ext cx="435196" cy="1019531"/>
            </a:xfrm>
            <a:custGeom>
              <a:avLst/>
              <a:gdLst/>
              <a:ahLst/>
              <a:cxnLst/>
              <a:rect l="l" t="t" r="r" b="b"/>
              <a:pathLst>
                <a:path w="5545" h="12991" extrusionOk="0">
                  <a:moveTo>
                    <a:pt x="117" y="0"/>
                  </a:moveTo>
                  <a:cubicBezTo>
                    <a:pt x="90" y="0"/>
                    <a:pt x="68" y="24"/>
                    <a:pt x="68" y="52"/>
                  </a:cubicBezTo>
                  <a:cubicBezTo>
                    <a:pt x="68" y="64"/>
                    <a:pt x="0" y="1400"/>
                    <a:pt x="628" y="3648"/>
                  </a:cubicBezTo>
                  <a:cubicBezTo>
                    <a:pt x="1209" y="5722"/>
                    <a:pt x="2511" y="9018"/>
                    <a:pt x="5429" y="12967"/>
                  </a:cubicBezTo>
                  <a:cubicBezTo>
                    <a:pt x="5441" y="12983"/>
                    <a:pt x="5457" y="12990"/>
                    <a:pt x="5472" y="12990"/>
                  </a:cubicBezTo>
                  <a:cubicBezTo>
                    <a:pt x="5509" y="12990"/>
                    <a:pt x="5545" y="12946"/>
                    <a:pt x="5514" y="12903"/>
                  </a:cubicBezTo>
                  <a:cubicBezTo>
                    <a:pt x="2609" y="8971"/>
                    <a:pt x="1311" y="5688"/>
                    <a:pt x="734" y="3627"/>
                  </a:cubicBezTo>
                  <a:cubicBezTo>
                    <a:pt x="106" y="1392"/>
                    <a:pt x="174" y="69"/>
                    <a:pt x="174" y="56"/>
                  </a:cubicBezTo>
                  <a:cubicBezTo>
                    <a:pt x="174" y="30"/>
                    <a:pt x="153" y="5"/>
                    <a:pt x="123" y="1"/>
                  </a:cubicBezTo>
                  <a:cubicBezTo>
                    <a:pt x="121" y="0"/>
                    <a:pt x="119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14"/>
            <p:cNvSpPr/>
            <p:nvPr/>
          </p:nvSpPr>
          <p:spPr>
            <a:xfrm rot="-4114690">
              <a:off x="718326" y="-26659"/>
              <a:ext cx="142920" cy="75733"/>
            </a:xfrm>
            <a:custGeom>
              <a:avLst/>
              <a:gdLst/>
              <a:ahLst/>
              <a:cxnLst/>
              <a:rect l="l" t="t" r="r" b="b"/>
              <a:pathLst>
                <a:path w="1821" h="965" extrusionOk="0">
                  <a:moveTo>
                    <a:pt x="64" y="1"/>
                  </a:moveTo>
                  <a:cubicBezTo>
                    <a:pt x="43" y="1"/>
                    <a:pt x="26" y="9"/>
                    <a:pt x="13" y="30"/>
                  </a:cubicBezTo>
                  <a:cubicBezTo>
                    <a:pt x="1" y="56"/>
                    <a:pt x="13" y="90"/>
                    <a:pt x="39" y="102"/>
                  </a:cubicBezTo>
                  <a:lnTo>
                    <a:pt x="1735" y="959"/>
                  </a:lnTo>
                  <a:cubicBezTo>
                    <a:pt x="1743" y="963"/>
                    <a:pt x="1751" y="965"/>
                    <a:pt x="1760" y="965"/>
                  </a:cubicBezTo>
                  <a:cubicBezTo>
                    <a:pt x="1779" y="965"/>
                    <a:pt x="1798" y="955"/>
                    <a:pt x="1807" y="934"/>
                  </a:cubicBezTo>
                  <a:cubicBezTo>
                    <a:pt x="1820" y="908"/>
                    <a:pt x="1807" y="879"/>
                    <a:pt x="1782" y="866"/>
                  </a:cubicBezTo>
                  <a:lnTo>
                    <a:pt x="85" y="5"/>
                  </a:lnTo>
                  <a:cubicBezTo>
                    <a:pt x="81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14"/>
            <p:cNvSpPr/>
            <p:nvPr/>
          </p:nvSpPr>
          <p:spPr>
            <a:xfrm rot="-4114690">
              <a:off x="862661" y="2666"/>
              <a:ext cx="9183" cy="133180"/>
            </a:xfrm>
            <a:custGeom>
              <a:avLst/>
              <a:gdLst/>
              <a:ahLst/>
              <a:cxnLst/>
              <a:rect l="l" t="t" r="r" b="b"/>
              <a:pathLst>
                <a:path w="117" h="1697" extrusionOk="0">
                  <a:moveTo>
                    <a:pt x="58" y="0"/>
                  </a:moveTo>
                  <a:cubicBezTo>
                    <a:pt x="28" y="0"/>
                    <a:pt x="2" y="26"/>
                    <a:pt x="2" y="56"/>
                  </a:cubicBezTo>
                  <a:cubicBezTo>
                    <a:pt x="7" y="560"/>
                    <a:pt x="11" y="1549"/>
                    <a:pt x="2" y="1638"/>
                  </a:cubicBezTo>
                  <a:cubicBezTo>
                    <a:pt x="0" y="1676"/>
                    <a:pt x="29" y="1696"/>
                    <a:pt x="57" y="1696"/>
                  </a:cubicBezTo>
                  <a:cubicBezTo>
                    <a:pt x="82" y="1696"/>
                    <a:pt x="106" y="1680"/>
                    <a:pt x="108" y="1646"/>
                  </a:cubicBezTo>
                  <a:cubicBezTo>
                    <a:pt x="117" y="1527"/>
                    <a:pt x="108" y="115"/>
                    <a:pt x="108" y="51"/>
                  </a:cubicBezTo>
                  <a:cubicBezTo>
                    <a:pt x="108" y="26"/>
                    <a:pt x="87" y="0"/>
                    <a:pt x="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14"/>
            <p:cNvSpPr/>
            <p:nvPr/>
          </p:nvSpPr>
          <p:spPr>
            <a:xfrm rot="-4114690">
              <a:off x="703290" y="15508"/>
              <a:ext cx="10360" cy="195101"/>
            </a:xfrm>
            <a:custGeom>
              <a:avLst/>
              <a:gdLst/>
              <a:ahLst/>
              <a:cxnLst/>
              <a:rect l="l" t="t" r="r" b="b"/>
              <a:pathLst>
                <a:path w="132" h="2486" extrusionOk="0">
                  <a:moveTo>
                    <a:pt x="77" y="0"/>
                  </a:moveTo>
                  <a:cubicBezTo>
                    <a:pt x="47" y="0"/>
                    <a:pt x="26" y="22"/>
                    <a:pt x="26" y="51"/>
                  </a:cubicBezTo>
                  <a:lnTo>
                    <a:pt x="0" y="2431"/>
                  </a:lnTo>
                  <a:cubicBezTo>
                    <a:pt x="0" y="2460"/>
                    <a:pt x="21" y="2486"/>
                    <a:pt x="51" y="2486"/>
                  </a:cubicBezTo>
                  <a:cubicBezTo>
                    <a:pt x="81" y="2486"/>
                    <a:pt x="106" y="2460"/>
                    <a:pt x="106" y="2431"/>
                  </a:cubicBezTo>
                  <a:lnTo>
                    <a:pt x="132" y="51"/>
                  </a:lnTo>
                  <a:cubicBezTo>
                    <a:pt x="132" y="22"/>
                    <a:pt x="106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14"/>
            <p:cNvSpPr/>
            <p:nvPr/>
          </p:nvSpPr>
          <p:spPr>
            <a:xfrm rot="-4114690">
              <a:off x="482058" y="47330"/>
              <a:ext cx="52428" cy="209070"/>
            </a:xfrm>
            <a:custGeom>
              <a:avLst/>
              <a:gdLst/>
              <a:ahLst/>
              <a:cxnLst/>
              <a:rect l="l" t="t" r="r" b="b"/>
              <a:pathLst>
                <a:path w="668" h="2664" extrusionOk="0">
                  <a:moveTo>
                    <a:pt x="605" y="1"/>
                  </a:moveTo>
                  <a:cubicBezTo>
                    <a:pt x="582" y="1"/>
                    <a:pt x="561" y="17"/>
                    <a:pt x="553" y="44"/>
                  </a:cubicBezTo>
                  <a:lnTo>
                    <a:pt x="10" y="2597"/>
                  </a:lnTo>
                  <a:cubicBezTo>
                    <a:pt x="1" y="2639"/>
                    <a:pt x="31" y="2663"/>
                    <a:pt x="62" y="2663"/>
                  </a:cubicBezTo>
                  <a:cubicBezTo>
                    <a:pt x="86" y="2663"/>
                    <a:pt x="109" y="2649"/>
                    <a:pt x="116" y="2618"/>
                  </a:cubicBezTo>
                  <a:lnTo>
                    <a:pt x="659" y="65"/>
                  </a:lnTo>
                  <a:cubicBezTo>
                    <a:pt x="668" y="35"/>
                    <a:pt x="647" y="6"/>
                    <a:pt x="621" y="2"/>
                  </a:cubicBezTo>
                  <a:lnTo>
                    <a:pt x="613" y="2"/>
                  </a:lnTo>
                  <a:cubicBezTo>
                    <a:pt x="610" y="1"/>
                    <a:pt x="607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14"/>
            <p:cNvSpPr/>
            <p:nvPr/>
          </p:nvSpPr>
          <p:spPr>
            <a:xfrm rot="-4114690">
              <a:off x="265341" y="58763"/>
              <a:ext cx="43873" cy="153663"/>
            </a:xfrm>
            <a:custGeom>
              <a:avLst/>
              <a:gdLst/>
              <a:ahLst/>
              <a:cxnLst/>
              <a:rect l="l" t="t" r="r" b="b"/>
              <a:pathLst>
                <a:path w="559" h="1958" extrusionOk="0">
                  <a:moveTo>
                    <a:pt x="503" y="0"/>
                  </a:moveTo>
                  <a:cubicBezTo>
                    <a:pt x="477" y="0"/>
                    <a:pt x="456" y="17"/>
                    <a:pt x="448" y="42"/>
                  </a:cubicBezTo>
                  <a:lnTo>
                    <a:pt x="15" y="1887"/>
                  </a:lnTo>
                  <a:cubicBezTo>
                    <a:pt x="0" y="1930"/>
                    <a:pt x="35" y="1958"/>
                    <a:pt x="68" y="1958"/>
                  </a:cubicBezTo>
                  <a:cubicBezTo>
                    <a:pt x="91" y="1958"/>
                    <a:pt x="113" y="1944"/>
                    <a:pt x="117" y="1913"/>
                  </a:cubicBezTo>
                  <a:lnTo>
                    <a:pt x="554" y="64"/>
                  </a:lnTo>
                  <a:cubicBezTo>
                    <a:pt x="558" y="38"/>
                    <a:pt x="541" y="9"/>
                    <a:pt x="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14"/>
            <p:cNvSpPr/>
            <p:nvPr/>
          </p:nvSpPr>
          <p:spPr>
            <a:xfrm rot="-4114690">
              <a:off x="475696" y="-33265"/>
              <a:ext cx="219992" cy="76832"/>
            </a:xfrm>
            <a:custGeom>
              <a:avLst/>
              <a:gdLst/>
              <a:ahLst/>
              <a:cxnLst/>
              <a:rect l="l" t="t" r="r" b="b"/>
              <a:pathLst>
                <a:path w="2803" h="979" extrusionOk="0">
                  <a:moveTo>
                    <a:pt x="76" y="1"/>
                  </a:moveTo>
                  <a:cubicBezTo>
                    <a:pt x="20" y="1"/>
                    <a:pt x="1" y="86"/>
                    <a:pt x="63" y="103"/>
                  </a:cubicBezTo>
                  <a:lnTo>
                    <a:pt x="2714" y="976"/>
                  </a:lnTo>
                  <a:cubicBezTo>
                    <a:pt x="2719" y="978"/>
                    <a:pt x="2724" y="978"/>
                    <a:pt x="2729" y="978"/>
                  </a:cubicBezTo>
                  <a:cubicBezTo>
                    <a:pt x="2782" y="978"/>
                    <a:pt x="2802" y="894"/>
                    <a:pt x="2744" y="875"/>
                  </a:cubicBezTo>
                  <a:lnTo>
                    <a:pt x="93" y="1"/>
                  </a:lnTo>
                  <a:lnTo>
                    <a:pt x="80" y="1"/>
                  </a:lnTo>
                  <a:cubicBezTo>
                    <a:pt x="79" y="1"/>
                    <a:pt x="77" y="1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14"/>
            <p:cNvSpPr/>
            <p:nvPr/>
          </p:nvSpPr>
          <p:spPr>
            <a:xfrm rot="-4114690">
              <a:off x="247861" y="-47936"/>
              <a:ext cx="254682" cy="92920"/>
            </a:xfrm>
            <a:custGeom>
              <a:avLst/>
              <a:gdLst/>
              <a:ahLst/>
              <a:cxnLst/>
              <a:rect l="l" t="t" r="r" b="b"/>
              <a:pathLst>
                <a:path w="3245" h="1184" extrusionOk="0">
                  <a:moveTo>
                    <a:pt x="74" y="1"/>
                  </a:moveTo>
                  <a:cubicBezTo>
                    <a:pt x="13" y="1"/>
                    <a:pt x="0" y="87"/>
                    <a:pt x="61" y="103"/>
                  </a:cubicBezTo>
                  <a:lnTo>
                    <a:pt x="3149" y="1180"/>
                  </a:lnTo>
                  <a:cubicBezTo>
                    <a:pt x="3155" y="1182"/>
                    <a:pt x="3161" y="1183"/>
                    <a:pt x="3167" y="1183"/>
                  </a:cubicBezTo>
                  <a:cubicBezTo>
                    <a:pt x="3219" y="1183"/>
                    <a:pt x="3244" y="1101"/>
                    <a:pt x="3183" y="1079"/>
                  </a:cubicBezTo>
                  <a:lnTo>
                    <a:pt x="95" y="1"/>
                  </a:lnTo>
                  <a:lnTo>
                    <a:pt x="82" y="1"/>
                  </a:lnTo>
                  <a:cubicBezTo>
                    <a:pt x="79" y="1"/>
                    <a:pt x="77" y="1"/>
                    <a:pt x="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14"/>
            <p:cNvSpPr/>
            <p:nvPr/>
          </p:nvSpPr>
          <p:spPr>
            <a:xfrm rot="-4114690">
              <a:off x="73304" y="-28715"/>
              <a:ext cx="179415" cy="88368"/>
            </a:xfrm>
            <a:custGeom>
              <a:avLst/>
              <a:gdLst/>
              <a:ahLst/>
              <a:cxnLst/>
              <a:rect l="l" t="t" r="r" b="b"/>
              <a:pathLst>
                <a:path w="2286" h="1126" extrusionOk="0">
                  <a:moveTo>
                    <a:pt x="70" y="0"/>
                  </a:moveTo>
                  <a:cubicBezTo>
                    <a:pt x="18" y="0"/>
                    <a:pt x="1" y="74"/>
                    <a:pt x="53" y="99"/>
                  </a:cubicBezTo>
                  <a:lnTo>
                    <a:pt x="2191" y="1121"/>
                  </a:lnTo>
                  <a:cubicBezTo>
                    <a:pt x="2198" y="1124"/>
                    <a:pt x="2205" y="1125"/>
                    <a:pt x="2212" y="1125"/>
                  </a:cubicBezTo>
                  <a:cubicBezTo>
                    <a:pt x="2259" y="1125"/>
                    <a:pt x="2286" y="1054"/>
                    <a:pt x="2233" y="1027"/>
                  </a:cubicBezTo>
                  <a:lnTo>
                    <a:pt x="96" y="5"/>
                  </a:lnTo>
                  <a:cubicBezTo>
                    <a:pt x="92" y="1"/>
                    <a:pt x="87" y="1"/>
                    <a:pt x="79" y="1"/>
                  </a:cubicBezTo>
                  <a:cubicBezTo>
                    <a:pt x="76" y="1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14"/>
            <p:cNvSpPr/>
            <p:nvPr/>
          </p:nvSpPr>
          <p:spPr>
            <a:xfrm rot="-4114690">
              <a:off x="82637" y="-742009"/>
              <a:ext cx="1077592" cy="507529"/>
            </a:xfrm>
            <a:custGeom>
              <a:avLst/>
              <a:gdLst/>
              <a:ahLst/>
              <a:cxnLst/>
              <a:rect l="l" t="t" r="r" b="b"/>
              <a:pathLst>
                <a:path w="13730" h="6467" extrusionOk="0">
                  <a:moveTo>
                    <a:pt x="1858" y="0"/>
                  </a:moveTo>
                  <a:cubicBezTo>
                    <a:pt x="751" y="0"/>
                    <a:pt x="0" y="112"/>
                    <a:pt x="0" y="112"/>
                  </a:cubicBezTo>
                  <a:cubicBezTo>
                    <a:pt x="386" y="804"/>
                    <a:pt x="2600" y="3370"/>
                    <a:pt x="5069" y="5126"/>
                  </a:cubicBezTo>
                  <a:cubicBezTo>
                    <a:pt x="6391" y="6068"/>
                    <a:pt x="7805" y="6466"/>
                    <a:pt x="9356" y="6466"/>
                  </a:cubicBezTo>
                  <a:cubicBezTo>
                    <a:pt x="10701" y="6466"/>
                    <a:pt x="12150" y="6167"/>
                    <a:pt x="13730" y="5664"/>
                  </a:cubicBezTo>
                  <a:cubicBezTo>
                    <a:pt x="12466" y="5007"/>
                    <a:pt x="11953" y="5092"/>
                    <a:pt x="8780" y="2182"/>
                  </a:cubicBezTo>
                  <a:cubicBezTo>
                    <a:pt x="6766" y="338"/>
                    <a:pt x="3776" y="0"/>
                    <a:pt x="1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14"/>
            <p:cNvSpPr/>
            <p:nvPr/>
          </p:nvSpPr>
          <p:spPr>
            <a:xfrm rot="-4114690">
              <a:off x="35794" y="-664416"/>
              <a:ext cx="998401" cy="480532"/>
            </a:xfrm>
            <a:custGeom>
              <a:avLst/>
              <a:gdLst/>
              <a:ahLst/>
              <a:cxnLst/>
              <a:rect l="l" t="t" r="r" b="b"/>
              <a:pathLst>
                <a:path w="12721" h="6123" extrusionOk="0">
                  <a:moveTo>
                    <a:pt x="58" y="1"/>
                  </a:moveTo>
                  <a:cubicBezTo>
                    <a:pt x="47" y="1"/>
                    <a:pt x="35" y="5"/>
                    <a:pt x="26" y="14"/>
                  </a:cubicBezTo>
                  <a:cubicBezTo>
                    <a:pt x="5" y="36"/>
                    <a:pt x="1" y="65"/>
                    <a:pt x="18" y="91"/>
                  </a:cubicBezTo>
                  <a:cubicBezTo>
                    <a:pt x="30" y="99"/>
                    <a:pt x="870" y="1138"/>
                    <a:pt x="2838" y="2390"/>
                  </a:cubicBezTo>
                  <a:cubicBezTo>
                    <a:pt x="4654" y="3547"/>
                    <a:pt x="7826" y="5134"/>
                    <a:pt x="12632" y="6122"/>
                  </a:cubicBezTo>
                  <a:cubicBezTo>
                    <a:pt x="12636" y="6123"/>
                    <a:pt x="12640" y="6123"/>
                    <a:pt x="12643" y="6123"/>
                  </a:cubicBezTo>
                  <a:cubicBezTo>
                    <a:pt x="12706" y="6123"/>
                    <a:pt x="12721" y="6028"/>
                    <a:pt x="12653" y="6016"/>
                  </a:cubicBezTo>
                  <a:cubicBezTo>
                    <a:pt x="7864" y="5032"/>
                    <a:pt x="4704" y="3454"/>
                    <a:pt x="2898" y="2305"/>
                  </a:cubicBezTo>
                  <a:cubicBezTo>
                    <a:pt x="942" y="1058"/>
                    <a:pt x="107" y="31"/>
                    <a:pt x="98" y="23"/>
                  </a:cubicBezTo>
                  <a:cubicBezTo>
                    <a:pt x="89" y="8"/>
                    <a:pt x="74" y="1"/>
                    <a:pt x="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14"/>
            <p:cNvSpPr/>
            <p:nvPr/>
          </p:nvSpPr>
          <p:spPr>
            <a:xfrm rot="-4114690">
              <a:off x="715692" y="-685443"/>
              <a:ext cx="154693" cy="47245"/>
            </a:xfrm>
            <a:custGeom>
              <a:avLst/>
              <a:gdLst/>
              <a:ahLst/>
              <a:cxnLst/>
              <a:rect l="l" t="t" r="r" b="b"/>
              <a:pathLst>
                <a:path w="1971" h="602" extrusionOk="0">
                  <a:moveTo>
                    <a:pt x="1898" y="0"/>
                  </a:moveTo>
                  <a:cubicBezTo>
                    <a:pt x="1892" y="0"/>
                    <a:pt x="1886" y="1"/>
                    <a:pt x="1879" y="3"/>
                  </a:cubicBezTo>
                  <a:lnTo>
                    <a:pt x="43" y="499"/>
                  </a:lnTo>
                  <a:cubicBezTo>
                    <a:pt x="39" y="499"/>
                    <a:pt x="30" y="504"/>
                    <a:pt x="26" y="508"/>
                  </a:cubicBezTo>
                  <a:cubicBezTo>
                    <a:pt x="9" y="520"/>
                    <a:pt x="1" y="542"/>
                    <a:pt x="9" y="563"/>
                  </a:cubicBezTo>
                  <a:cubicBezTo>
                    <a:pt x="13" y="586"/>
                    <a:pt x="37" y="602"/>
                    <a:pt x="63" y="602"/>
                  </a:cubicBezTo>
                  <a:cubicBezTo>
                    <a:pt x="66" y="602"/>
                    <a:pt x="70" y="602"/>
                    <a:pt x="73" y="601"/>
                  </a:cubicBezTo>
                  <a:lnTo>
                    <a:pt x="1909" y="105"/>
                  </a:lnTo>
                  <a:cubicBezTo>
                    <a:pt x="1971" y="89"/>
                    <a:pt x="1955" y="0"/>
                    <a:pt x="18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14"/>
            <p:cNvSpPr/>
            <p:nvPr/>
          </p:nvSpPr>
          <p:spPr>
            <a:xfrm rot="-4114690">
              <a:off x="842524" y="-720790"/>
              <a:ext cx="94495" cy="101867"/>
            </a:xfrm>
            <a:custGeom>
              <a:avLst/>
              <a:gdLst/>
              <a:ahLst/>
              <a:cxnLst/>
              <a:rect l="l" t="t" r="r" b="b"/>
              <a:pathLst>
                <a:path w="1204" h="1298" extrusionOk="0">
                  <a:moveTo>
                    <a:pt x="65" y="1"/>
                  </a:moveTo>
                  <a:cubicBezTo>
                    <a:pt x="53" y="1"/>
                    <a:pt x="40" y="5"/>
                    <a:pt x="30" y="13"/>
                  </a:cubicBezTo>
                  <a:lnTo>
                    <a:pt x="26" y="13"/>
                  </a:lnTo>
                  <a:cubicBezTo>
                    <a:pt x="5" y="34"/>
                    <a:pt x="0" y="68"/>
                    <a:pt x="22" y="89"/>
                  </a:cubicBezTo>
                  <a:cubicBezTo>
                    <a:pt x="365" y="467"/>
                    <a:pt x="1027" y="1196"/>
                    <a:pt x="1082" y="1273"/>
                  </a:cubicBezTo>
                  <a:cubicBezTo>
                    <a:pt x="1094" y="1290"/>
                    <a:pt x="1109" y="1297"/>
                    <a:pt x="1125" y="1297"/>
                  </a:cubicBezTo>
                  <a:cubicBezTo>
                    <a:pt x="1165" y="1297"/>
                    <a:pt x="1204" y="1248"/>
                    <a:pt x="1167" y="1205"/>
                  </a:cubicBezTo>
                  <a:cubicBezTo>
                    <a:pt x="1095" y="1111"/>
                    <a:pt x="145" y="64"/>
                    <a:pt x="102" y="17"/>
                  </a:cubicBezTo>
                  <a:cubicBezTo>
                    <a:pt x="93" y="6"/>
                    <a:pt x="80" y="1"/>
                    <a:pt x="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14"/>
            <p:cNvSpPr/>
            <p:nvPr/>
          </p:nvSpPr>
          <p:spPr>
            <a:xfrm rot="-4114690">
              <a:off x="733650" y="-605163"/>
              <a:ext cx="132953" cy="148798"/>
            </a:xfrm>
            <a:custGeom>
              <a:avLst/>
              <a:gdLst/>
              <a:ahLst/>
              <a:cxnLst/>
              <a:rect l="l" t="t" r="r" b="b"/>
              <a:pathLst>
                <a:path w="1694" h="1896" extrusionOk="0">
                  <a:moveTo>
                    <a:pt x="60" y="1"/>
                  </a:moveTo>
                  <a:cubicBezTo>
                    <a:pt x="50" y="1"/>
                    <a:pt x="39" y="4"/>
                    <a:pt x="30" y="11"/>
                  </a:cubicBezTo>
                  <a:lnTo>
                    <a:pt x="26" y="15"/>
                  </a:lnTo>
                  <a:cubicBezTo>
                    <a:pt x="5" y="32"/>
                    <a:pt x="1" y="66"/>
                    <a:pt x="22" y="92"/>
                  </a:cubicBezTo>
                  <a:lnTo>
                    <a:pt x="1596" y="1877"/>
                  </a:lnTo>
                  <a:cubicBezTo>
                    <a:pt x="1605" y="1889"/>
                    <a:pt x="1619" y="1896"/>
                    <a:pt x="1634" y="1896"/>
                  </a:cubicBezTo>
                  <a:cubicBezTo>
                    <a:pt x="1646" y="1896"/>
                    <a:pt x="1658" y="1891"/>
                    <a:pt x="1668" y="1882"/>
                  </a:cubicBezTo>
                  <a:cubicBezTo>
                    <a:pt x="1689" y="1865"/>
                    <a:pt x="1693" y="1831"/>
                    <a:pt x="1672" y="1810"/>
                  </a:cubicBezTo>
                  <a:lnTo>
                    <a:pt x="103" y="20"/>
                  </a:lnTo>
                  <a:cubicBezTo>
                    <a:pt x="90" y="7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14"/>
            <p:cNvSpPr/>
            <p:nvPr/>
          </p:nvSpPr>
          <p:spPr>
            <a:xfrm rot="-4114690">
              <a:off x="621269" y="-462229"/>
              <a:ext cx="112468" cy="186311"/>
            </a:xfrm>
            <a:custGeom>
              <a:avLst/>
              <a:gdLst/>
              <a:ahLst/>
              <a:cxnLst/>
              <a:rect l="l" t="t" r="r" b="b"/>
              <a:pathLst>
                <a:path w="1433" h="2374" extrusionOk="0">
                  <a:moveTo>
                    <a:pt x="59" y="0"/>
                  </a:moveTo>
                  <a:cubicBezTo>
                    <a:pt x="51" y="0"/>
                    <a:pt x="42" y="2"/>
                    <a:pt x="34" y="6"/>
                  </a:cubicBezTo>
                  <a:lnTo>
                    <a:pt x="26" y="11"/>
                  </a:lnTo>
                  <a:cubicBezTo>
                    <a:pt x="5" y="28"/>
                    <a:pt x="1" y="57"/>
                    <a:pt x="13" y="78"/>
                  </a:cubicBezTo>
                  <a:lnTo>
                    <a:pt x="1315" y="2348"/>
                  </a:lnTo>
                  <a:cubicBezTo>
                    <a:pt x="1326" y="2366"/>
                    <a:pt x="1342" y="2374"/>
                    <a:pt x="1359" y="2374"/>
                  </a:cubicBezTo>
                  <a:cubicBezTo>
                    <a:pt x="1395" y="2374"/>
                    <a:pt x="1432" y="2336"/>
                    <a:pt x="1409" y="2292"/>
                  </a:cubicBezTo>
                  <a:lnTo>
                    <a:pt x="107" y="28"/>
                  </a:lnTo>
                  <a:cubicBezTo>
                    <a:pt x="95" y="10"/>
                    <a:pt x="77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14"/>
            <p:cNvSpPr/>
            <p:nvPr/>
          </p:nvSpPr>
          <p:spPr>
            <a:xfrm rot="-4114690">
              <a:off x="461326" y="-302730"/>
              <a:ext cx="80682" cy="138988"/>
            </a:xfrm>
            <a:custGeom>
              <a:avLst/>
              <a:gdLst/>
              <a:ahLst/>
              <a:cxnLst/>
              <a:rect l="l" t="t" r="r" b="b"/>
              <a:pathLst>
                <a:path w="1028" h="1771" extrusionOk="0">
                  <a:moveTo>
                    <a:pt x="62" y="0"/>
                  </a:moveTo>
                  <a:cubicBezTo>
                    <a:pt x="53" y="0"/>
                    <a:pt x="43" y="3"/>
                    <a:pt x="35" y="9"/>
                  </a:cubicBezTo>
                  <a:lnTo>
                    <a:pt x="26" y="13"/>
                  </a:lnTo>
                  <a:cubicBezTo>
                    <a:pt x="5" y="30"/>
                    <a:pt x="1" y="56"/>
                    <a:pt x="14" y="81"/>
                  </a:cubicBezTo>
                  <a:lnTo>
                    <a:pt x="921" y="1744"/>
                  </a:lnTo>
                  <a:cubicBezTo>
                    <a:pt x="930" y="1761"/>
                    <a:pt x="949" y="1771"/>
                    <a:pt x="968" y="1771"/>
                  </a:cubicBezTo>
                  <a:cubicBezTo>
                    <a:pt x="977" y="1771"/>
                    <a:pt x="985" y="1769"/>
                    <a:pt x="993" y="1765"/>
                  </a:cubicBezTo>
                  <a:cubicBezTo>
                    <a:pt x="1019" y="1748"/>
                    <a:pt x="1027" y="1718"/>
                    <a:pt x="1015" y="1693"/>
                  </a:cubicBezTo>
                  <a:lnTo>
                    <a:pt x="103" y="30"/>
                  </a:lnTo>
                  <a:cubicBezTo>
                    <a:pt x="94" y="11"/>
                    <a:pt x="79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14"/>
            <p:cNvSpPr/>
            <p:nvPr/>
          </p:nvSpPr>
          <p:spPr>
            <a:xfrm rot="-4114690">
              <a:off x="531550" y="-578463"/>
              <a:ext cx="211280" cy="96530"/>
            </a:xfrm>
            <a:custGeom>
              <a:avLst/>
              <a:gdLst/>
              <a:ahLst/>
              <a:cxnLst/>
              <a:rect l="l" t="t" r="r" b="b"/>
              <a:pathLst>
                <a:path w="2692" h="1230" extrusionOk="0">
                  <a:moveTo>
                    <a:pt x="2613" y="1"/>
                  </a:moveTo>
                  <a:cubicBezTo>
                    <a:pt x="2607" y="1"/>
                    <a:pt x="2600" y="2"/>
                    <a:pt x="2592" y="5"/>
                  </a:cubicBezTo>
                  <a:lnTo>
                    <a:pt x="39" y="1129"/>
                  </a:lnTo>
                  <a:lnTo>
                    <a:pt x="26" y="1133"/>
                  </a:lnTo>
                  <a:cubicBezTo>
                    <a:pt x="5" y="1150"/>
                    <a:pt x="1" y="1176"/>
                    <a:pt x="9" y="1197"/>
                  </a:cubicBezTo>
                  <a:cubicBezTo>
                    <a:pt x="19" y="1217"/>
                    <a:pt x="40" y="1229"/>
                    <a:pt x="63" y="1229"/>
                  </a:cubicBezTo>
                  <a:cubicBezTo>
                    <a:pt x="69" y="1229"/>
                    <a:pt x="75" y="1228"/>
                    <a:pt x="81" y="1226"/>
                  </a:cubicBezTo>
                  <a:lnTo>
                    <a:pt x="2635" y="102"/>
                  </a:lnTo>
                  <a:cubicBezTo>
                    <a:pt x="2691" y="80"/>
                    <a:pt x="2664" y="1"/>
                    <a:pt x="2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14"/>
            <p:cNvSpPr/>
            <p:nvPr/>
          </p:nvSpPr>
          <p:spPr>
            <a:xfrm rot="-4114690">
              <a:off x="350943" y="-447732"/>
              <a:ext cx="249816" cy="107831"/>
            </a:xfrm>
            <a:custGeom>
              <a:avLst/>
              <a:gdLst/>
              <a:ahLst/>
              <a:cxnLst/>
              <a:rect l="l" t="t" r="r" b="b"/>
              <a:pathLst>
                <a:path w="3183" h="1374" extrusionOk="0">
                  <a:moveTo>
                    <a:pt x="3103" y="1"/>
                  </a:moveTo>
                  <a:cubicBezTo>
                    <a:pt x="3095" y="1"/>
                    <a:pt x="3086" y="3"/>
                    <a:pt x="3077" y="7"/>
                  </a:cubicBezTo>
                  <a:lnTo>
                    <a:pt x="57" y="1271"/>
                  </a:lnTo>
                  <a:cubicBezTo>
                    <a:pt x="53" y="1271"/>
                    <a:pt x="49" y="1271"/>
                    <a:pt x="45" y="1275"/>
                  </a:cubicBezTo>
                  <a:cubicBezTo>
                    <a:pt x="0" y="1308"/>
                    <a:pt x="30" y="1374"/>
                    <a:pt x="77" y="1374"/>
                  </a:cubicBezTo>
                  <a:cubicBezTo>
                    <a:pt x="84" y="1374"/>
                    <a:pt x="92" y="1372"/>
                    <a:pt x="100" y="1369"/>
                  </a:cubicBezTo>
                  <a:lnTo>
                    <a:pt x="3120" y="105"/>
                  </a:lnTo>
                  <a:cubicBezTo>
                    <a:pt x="3182" y="86"/>
                    <a:pt x="3155" y="1"/>
                    <a:pt x="3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14"/>
            <p:cNvSpPr/>
            <p:nvPr/>
          </p:nvSpPr>
          <p:spPr>
            <a:xfrm rot="-4114690">
              <a:off x="234954" y="-270647"/>
              <a:ext cx="188991" cy="60743"/>
            </a:xfrm>
            <a:custGeom>
              <a:avLst/>
              <a:gdLst/>
              <a:ahLst/>
              <a:cxnLst/>
              <a:rect l="l" t="t" r="r" b="b"/>
              <a:pathLst>
                <a:path w="2408" h="774" extrusionOk="0">
                  <a:moveTo>
                    <a:pt x="2334" y="1"/>
                  </a:moveTo>
                  <a:cubicBezTo>
                    <a:pt x="2329" y="1"/>
                    <a:pt x="2323" y="2"/>
                    <a:pt x="2316" y="4"/>
                  </a:cubicBezTo>
                  <a:lnTo>
                    <a:pt x="43" y="670"/>
                  </a:lnTo>
                  <a:cubicBezTo>
                    <a:pt x="35" y="670"/>
                    <a:pt x="30" y="674"/>
                    <a:pt x="26" y="678"/>
                  </a:cubicBezTo>
                  <a:cubicBezTo>
                    <a:pt x="5" y="691"/>
                    <a:pt x="1" y="716"/>
                    <a:pt x="9" y="733"/>
                  </a:cubicBezTo>
                  <a:cubicBezTo>
                    <a:pt x="13" y="758"/>
                    <a:pt x="33" y="774"/>
                    <a:pt x="57" y="774"/>
                  </a:cubicBezTo>
                  <a:cubicBezTo>
                    <a:pt x="62" y="774"/>
                    <a:pt x="68" y="773"/>
                    <a:pt x="73" y="772"/>
                  </a:cubicBezTo>
                  <a:lnTo>
                    <a:pt x="2346" y="106"/>
                  </a:lnTo>
                  <a:cubicBezTo>
                    <a:pt x="2408" y="86"/>
                    <a:pt x="2389" y="1"/>
                    <a:pt x="2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14"/>
            <p:cNvSpPr/>
            <p:nvPr/>
          </p:nvSpPr>
          <p:spPr>
            <a:xfrm rot="-4114690">
              <a:off x="-154336" y="160294"/>
              <a:ext cx="838999" cy="804575"/>
            </a:xfrm>
            <a:custGeom>
              <a:avLst/>
              <a:gdLst/>
              <a:ahLst/>
              <a:cxnLst/>
              <a:rect l="l" t="t" r="r" b="b"/>
              <a:pathLst>
                <a:path w="10690" h="10252" extrusionOk="0">
                  <a:moveTo>
                    <a:pt x="10689" y="0"/>
                  </a:moveTo>
                  <a:cubicBezTo>
                    <a:pt x="10689" y="0"/>
                    <a:pt x="5171" y="1302"/>
                    <a:pt x="3305" y="5183"/>
                  </a:cubicBezTo>
                  <a:cubicBezTo>
                    <a:pt x="1439" y="9064"/>
                    <a:pt x="930" y="9174"/>
                    <a:pt x="1" y="10252"/>
                  </a:cubicBezTo>
                  <a:cubicBezTo>
                    <a:pt x="3564" y="9993"/>
                    <a:pt x="6202" y="9085"/>
                    <a:pt x="7843" y="6540"/>
                  </a:cubicBezTo>
                  <a:cubicBezTo>
                    <a:pt x="9485" y="3991"/>
                    <a:pt x="10583" y="785"/>
                    <a:pt x="10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14"/>
            <p:cNvSpPr/>
            <p:nvPr/>
          </p:nvSpPr>
          <p:spPr>
            <a:xfrm rot="-4114690">
              <a:off x="-142290" y="64948"/>
              <a:ext cx="752901" cy="813365"/>
            </a:xfrm>
            <a:custGeom>
              <a:avLst/>
              <a:gdLst/>
              <a:ahLst/>
              <a:cxnLst/>
              <a:rect l="l" t="t" r="r" b="b"/>
              <a:pathLst>
                <a:path w="9593" h="10364" extrusionOk="0">
                  <a:moveTo>
                    <a:pt x="9532" y="1"/>
                  </a:moveTo>
                  <a:cubicBezTo>
                    <a:pt x="9510" y="1"/>
                    <a:pt x="9489" y="17"/>
                    <a:pt x="9482" y="41"/>
                  </a:cubicBezTo>
                  <a:cubicBezTo>
                    <a:pt x="9478" y="50"/>
                    <a:pt x="9083" y="1314"/>
                    <a:pt x="7730" y="3197"/>
                  </a:cubicBezTo>
                  <a:cubicBezTo>
                    <a:pt x="6479" y="4936"/>
                    <a:pt x="4133" y="7574"/>
                    <a:pt x="53" y="10263"/>
                  </a:cubicBezTo>
                  <a:cubicBezTo>
                    <a:pt x="1" y="10294"/>
                    <a:pt x="32" y="10363"/>
                    <a:pt x="77" y="10363"/>
                  </a:cubicBezTo>
                  <a:cubicBezTo>
                    <a:pt x="87" y="10363"/>
                    <a:pt x="98" y="10360"/>
                    <a:pt x="108" y="10352"/>
                  </a:cubicBezTo>
                  <a:cubicBezTo>
                    <a:pt x="4210" y="7650"/>
                    <a:pt x="6564" y="5000"/>
                    <a:pt x="7819" y="3256"/>
                  </a:cubicBezTo>
                  <a:cubicBezTo>
                    <a:pt x="9181" y="1360"/>
                    <a:pt x="9580" y="84"/>
                    <a:pt x="9584" y="71"/>
                  </a:cubicBezTo>
                  <a:cubicBezTo>
                    <a:pt x="9592" y="41"/>
                    <a:pt x="9575" y="12"/>
                    <a:pt x="9550" y="3"/>
                  </a:cubicBezTo>
                  <a:lnTo>
                    <a:pt x="9546" y="3"/>
                  </a:lnTo>
                  <a:cubicBezTo>
                    <a:pt x="9541" y="2"/>
                    <a:pt x="9537" y="1"/>
                    <a:pt x="9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14"/>
            <p:cNvSpPr/>
            <p:nvPr/>
          </p:nvSpPr>
          <p:spPr>
            <a:xfrm rot="-4114690">
              <a:off x="311782" y="772533"/>
              <a:ext cx="157204" cy="25977"/>
            </a:xfrm>
            <a:custGeom>
              <a:avLst/>
              <a:gdLst/>
              <a:ahLst/>
              <a:cxnLst/>
              <a:rect l="l" t="t" r="r" b="b"/>
              <a:pathLst>
                <a:path w="2003" h="331" extrusionOk="0">
                  <a:moveTo>
                    <a:pt x="1948" y="0"/>
                  </a:moveTo>
                  <a:cubicBezTo>
                    <a:pt x="1944" y="0"/>
                    <a:pt x="1941" y="1"/>
                    <a:pt x="1939" y="3"/>
                  </a:cubicBezTo>
                  <a:lnTo>
                    <a:pt x="52" y="224"/>
                  </a:lnTo>
                  <a:cubicBezTo>
                    <a:pt x="22" y="228"/>
                    <a:pt x="1" y="254"/>
                    <a:pt x="5" y="283"/>
                  </a:cubicBezTo>
                  <a:cubicBezTo>
                    <a:pt x="9" y="310"/>
                    <a:pt x="30" y="330"/>
                    <a:pt x="57" y="330"/>
                  </a:cubicBezTo>
                  <a:cubicBezTo>
                    <a:pt x="59" y="330"/>
                    <a:pt x="62" y="330"/>
                    <a:pt x="64" y="330"/>
                  </a:cubicBezTo>
                  <a:lnTo>
                    <a:pt x="1952" y="105"/>
                  </a:lnTo>
                  <a:cubicBezTo>
                    <a:pt x="1981" y="101"/>
                    <a:pt x="2003" y="75"/>
                    <a:pt x="1998" y="46"/>
                  </a:cubicBezTo>
                  <a:cubicBezTo>
                    <a:pt x="1994" y="24"/>
                    <a:pt x="1981" y="8"/>
                    <a:pt x="1960" y="3"/>
                  </a:cubicBezTo>
                  <a:cubicBezTo>
                    <a:pt x="1956" y="1"/>
                    <a:pt x="1952" y="0"/>
                    <a:pt x="19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14"/>
            <p:cNvSpPr/>
            <p:nvPr/>
          </p:nvSpPr>
          <p:spPr>
            <a:xfrm rot="-4114690">
              <a:off x="451401" y="765052"/>
              <a:ext cx="51957" cy="125646"/>
            </a:xfrm>
            <a:custGeom>
              <a:avLst/>
              <a:gdLst/>
              <a:ahLst/>
              <a:cxnLst/>
              <a:rect l="l" t="t" r="r" b="b"/>
              <a:pathLst>
                <a:path w="662" h="1601" extrusionOk="0">
                  <a:moveTo>
                    <a:pt x="602" y="0"/>
                  </a:moveTo>
                  <a:cubicBezTo>
                    <a:pt x="580" y="0"/>
                    <a:pt x="563" y="13"/>
                    <a:pt x="556" y="33"/>
                  </a:cubicBezTo>
                  <a:cubicBezTo>
                    <a:pt x="535" y="92"/>
                    <a:pt x="38" y="1415"/>
                    <a:pt x="9" y="1530"/>
                  </a:cubicBezTo>
                  <a:cubicBezTo>
                    <a:pt x="0" y="1560"/>
                    <a:pt x="17" y="1589"/>
                    <a:pt x="43" y="1598"/>
                  </a:cubicBezTo>
                  <a:cubicBezTo>
                    <a:pt x="48" y="1599"/>
                    <a:pt x="53" y="1600"/>
                    <a:pt x="58" y="1600"/>
                  </a:cubicBezTo>
                  <a:cubicBezTo>
                    <a:pt x="82" y="1600"/>
                    <a:pt x="104" y="1584"/>
                    <a:pt x="111" y="1560"/>
                  </a:cubicBezTo>
                  <a:cubicBezTo>
                    <a:pt x="136" y="1471"/>
                    <a:pt x="475" y="546"/>
                    <a:pt x="654" y="71"/>
                  </a:cubicBezTo>
                  <a:cubicBezTo>
                    <a:pt x="662" y="41"/>
                    <a:pt x="649" y="12"/>
                    <a:pt x="624" y="3"/>
                  </a:cubicBezTo>
                  <a:lnTo>
                    <a:pt x="620" y="3"/>
                  </a:lnTo>
                  <a:cubicBezTo>
                    <a:pt x="613" y="1"/>
                    <a:pt x="607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14"/>
            <p:cNvSpPr/>
            <p:nvPr/>
          </p:nvSpPr>
          <p:spPr>
            <a:xfrm rot="-4114690">
              <a:off x="407656" y="574526"/>
              <a:ext cx="72284" cy="184506"/>
            </a:xfrm>
            <a:custGeom>
              <a:avLst/>
              <a:gdLst/>
              <a:ahLst/>
              <a:cxnLst/>
              <a:rect l="l" t="t" r="r" b="b"/>
              <a:pathLst>
                <a:path w="921" h="2351" extrusionOk="0">
                  <a:moveTo>
                    <a:pt x="860" y="1"/>
                  </a:moveTo>
                  <a:cubicBezTo>
                    <a:pt x="837" y="1"/>
                    <a:pt x="817" y="14"/>
                    <a:pt x="810" y="37"/>
                  </a:cubicBezTo>
                  <a:lnTo>
                    <a:pt x="17" y="2281"/>
                  </a:lnTo>
                  <a:cubicBezTo>
                    <a:pt x="1" y="2321"/>
                    <a:pt x="35" y="2351"/>
                    <a:pt x="68" y="2351"/>
                  </a:cubicBezTo>
                  <a:cubicBezTo>
                    <a:pt x="87" y="2351"/>
                    <a:pt x="106" y="2340"/>
                    <a:pt x="114" y="2315"/>
                  </a:cubicBezTo>
                  <a:lnTo>
                    <a:pt x="912" y="71"/>
                  </a:lnTo>
                  <a:cubicBezTo>
                    <a:pt x="920" y="42"/>
                    <a:pt x="907" y="12"/>
                    <a:pt x="878" y="3"/>
                  </a:cubicBezTo>
                  <a:cubicBezTo>
                    <a:pt x="872" y="2"/>
                    <a:pt x="866" y="1"/>
                    <a:pt x="8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14"/>
            <p:cNvSpPr/>
            <p:nvPr/>
          </p:nvSpPr>
          <p:spPr>
            <a:xfrm rot="-4114690">
              <a:off x="368612" y="365410"/>
              <a:ext cx="37908" cy="211425"/>
            </a:xfrm>
            <a:custGeom>
              <a:avLst/>
              <a:gdLst/>
              <a:ahLst/>
              <a:cxnLst/>
              <a:rect l="l" t="t" r="r" b="b"/>
              <a:pathLst>
                <a:path w="483" h="2694" extrusionOk="0">
                  <a:moveTo>
                    <a:pt x="424" y="0"/>
                  </a:moveTo>
                  <a:cubicBezTo>
                    <a:pt x="398" y="0"/>
                    <a:pt x="377" y="20"/>
                    <a:pt x="373" y="43"/>
                  </a:cubicBezTo>
                  <a:lnTo>
                    <a:pt x="8" y="2630"/>
                  </a:lnTo>
                  <a:cubicBezTo>
                    <a:pt x="1" y="2671"/>
                    <a:pt x="31" y="2694"/>
                    <a:pt x="61" y="2694"/>
                  </a:cubicBezTo>
                  <a:cubicBezTo>
                    <a:pt x="84" y="2694"/>
                    <a:pt x="108" y="2679"/>
                    <a:pt x="114" y="2647"/>
                  </a:cubicBezTo>
                  <a:lnTo>
                    <a:pt x="479" y="60"/>
                  </a:lnTo>
                  <a:cubicBezTo>
                    <a:pt x="483" y="30"/>
                    <a:pt x="466" y="5"/>
                    <a:pt x="441" y="1"/>
                  </a:cubicBezTo>
                  <a:lnTo>
                    <a:pt x="432" y="1"/>
                  </a:lnTo>
                  <a:cubicBezTo>
                    <a:pt x="430" y="0"/>
                    <a:pt x="427" y="0"/>
                    <a:pt x="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14"/>
            <p:cNvSpPr/>
            <p:nvPr/>
          </p:nvSpPr>
          <p:spPr>
            <a:xfrm rot="-4114690">
              <a:off x="259075" y="203634"/>
              <a:ext cx="26449" cy="156018"/>
            </a:xfrm>
            <a:custGeom>
              <a:avLst/>
              <a:gdLst/>
              <a:ahLst/>
              <a:cxnLst/>
              <a:rect l="l" t="t" r="r" b="b"/>
              <a:pathLst>
                <a:path w="337" h="1988" extrusionOk="0">
                  <a:moveTo>
                    <a:pt x="282" y="0"/>
                  </a:moveTo>
                  <a:cubicBezTo>
                    <a:pt x="256" y="0"/>
                    <a:pt x="234" y="20"/>
                    <a:pt x="230" y="47"/>
                  </a:cubicBezTo>
                  <a:lnTo>
                    <a:pt x="5" y="1926"/>
                  </a:lnTo>
                  <a:cubicBezTo>
                    <a:pt x="1" y="1966"/>
                    <a:pt x="30" y="1987"/>
                    <a:pt x="59" y="1987"/>
                  </a:cubicBezTo>
                  <a:cubicBezTo>
                    <a:pt x="83" y="1987"/>
                    <a:pt x="107" y="1972"/>
                    <a:pt x="111" y="1939"/>
                  </a:cubicBezTo>
                  <a:lnTo>
                    <a:pt x="336" y="56"/>
                  </a:lnTo>
                  <a:cubicBezTo>
                    <a:pt x="336" y="30"/>
                    <a:pt x="323" y="5"/>
                    <a:pt x="298" y="1"/>
                  </a:cubicBezTo>
                  <a:lnTo>
                    <a:pt x="290" y="1"/>
                  </a:lnTo>
                  <a:cubicBezTo>
                    <a:pt x="287" y="0"/>
                    <a:pt x="284" y="0"/>
                    <a:pt x="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14"/>
            <p:cNvSpPr/>
            <p:nvPr/>
          </p:nvSpPr>
          <p:spPr>
            <a:xfrm rot="-4114690">
              <a:off x="176854" y="598512"/>
              <a:ext cx="231058" cy="15774"/>
            </a:xfrm>
            <a:custGeom>
              <a:avLst/>
              <a:gdLst/>
              <a:ahLst/>
              <a:cxnLst/>
              <a:rect l="l" t="t" r="r" b="b"/>
              <a:pathLst>
                <a:path w="2944" h="201" extrusionOk="0">
                  <a:moveTo>
                    <a:pt x="71" y="0"/>
                  </a:moveTo>
                  <a:cubicBezTo>
                    <a:pt x="3" y="0"/>
                    <a:pt x="0" y="102"/>
                    <a:pt x="71" y="106"/>
                  </a:cubicBezTo>
                  <a:lnTo>
                    <a:pt x="2858" y="200"/>
                  </a:lnTo>
                  <a:cubicBezTo>
                    <a:pt x="2860" y="200"/>
                    <a:pt x="2863" y="200"/>
                    <a:pt x="2866" y="200"/>
                  </a:cubicBezTo>
                  <a:cubicBezTo>
                    <a:pt x="2931" y="200"/>
                    <a:pt x="2944" y="102"/>
                    <a:pt x="2875" y="94"/>
                  </a:cubicBezTo>
                  <a:lnTo>
                    <a:pt x="2862" y="94"/>
                  </a:lnTo>
                  <a:lnTo>
                    <a:pt x="75" y="0"/>
                  </a:lnTo>
                  <a:cubicBezTo>
                    <a:pt x="74" y="0"/>
                    <a:pt x="72" y="0"/>
                    <a:pt x="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14"/>
            <p:cNvSpPr/>
            <p:nvPr/>
          </p:nvSpPr>
          <p:spPr>
            <a:xfrm rot="-4114690">
              <a:off x="57236" y="414683"/>
              <a:ext cx="267475" cy="12478"/>
            </a:xfrm>
            <a:custGeom>
              <a:avLst/>
              <a:gdLst/>
              <a:ahLst/>
              <a:cxnLst/>
              <a:rect l="l" t="t" r="r" b="b"/>
              <a:pathLst>
                <a:path w="3408" h="159" extrusionOk="0">
                  <a:moveTo>
                    <a:pt x="55" y="1"/>
                  </a:moveTo>
                  <a:cubicBezTo>
                    <a:pt x="25" y="1"/>
                    <a:pt x="0" y="26"/>
                    <a:pt x="0" y="56"/>
                  </a:cubicBezTo>
                  <a:cubicBezTo>
                    <a:pt x="0" y="86"/>
                    <a:pt x="25" y="107"/>
                    <a:pt x="55" y="107"/>
                  </a:cubicBezTo>
                  <a:lnTo>
                    <a:pt x="3325" y="158"/>
                  </a:lnTo>
                  <a:cubicBezTo>
                    <a:pt x="3328" y="158"/>
                    <a:pt x="3331" y="158"/>
                    <a:pt x="3333" y="158"/>
                  </a:cubicBezTo>
                  <a:cubicBezTo>
                    <a:pt x="3398" y="158"/>
                    <a:pt x="3408" y="60"/>
                    <a:pt x="3342" y="52"/>
                  </a:cubicBezTo>
                  <a:lnTo>
                    <a:pt x="3325" y="52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14"/>
            <p:cNvSpPr/>
            <p:nvPr/>
          </p:nvSpPr>
          <p:spPr>
            <a:xfrm rot="-4114690">
              <a:off x="11792" y="212523"/>
              <a:ext cx="193857" cy="25977"/>
            </a:xfrm>
            <a:custGeom>
              <a:avLst/>
              <a:gdLst/>
              <a:ahLst/>
              <a:cxnLst/>
              <a:rect l="l" t="t" r="r" b="b"/>
              <a:pathLst>
                <a:path w="2470" h="331" extrusionOk="0">
                  <a:moveTo>
                    <a:pt x="2421" y="1"/>
                  </a:moveTo>
                  <a:cubicBezTo>
                    <a:pt x="2417" y="1"/>
                    <a:pt x="2414" y="2"/>
                    <a:pt x="2410" y="4"/>
                  </a:cubicBezTo>
                  <a:lnTo>
                    <a:pt x="52" y="224"/>
                  </a:lnTo>
                  <a:cubicBezTo>
                    <a:pt x="22" y="229"/>
                    <a:pt x="1" y="254"/>
                    <a:pt x="5" y="284"/>
                  </a:cubicBezTo>
                  <a:cubicBezTo>
                    <a:pt x="5" y="311"/>
                    <a:pt x="30" y="331"/>
                    <a:pt x="54" y="331"/>
                  </a:cubicBezTo>
                  <a:cubicBezTo>
                    <a:pt x="56" y="331"/>
                    <a:pt x="58" y="331"/>
                    <a:pt x="60" y="330"/>
                  </a:cubicBezTo>
                  <a:lnTo>
                    <a:pt x="2419" y="106"/>
                  </a:lnTo>
                  <a:cubicBezTo>
                    <a:pt x="2448" y="101"/>
                    <a:pt x="2469" y="76"/>
                    <a:pt x="2469" y="46"/>
                  </a:cubicBezTo>
                  <a:cubicBezTo>
                    <a:pt x="2465" y="25"/>
                    <a:pt x="2452" y="8"/>
                    <a:pt x="2431" y="4"/>
                  </a:cubicBezTo>
                  <a:cubicBezTo>
                    <a:pt x="2427" y="2"/>
                    <a:pt x="2424" y="1"/>
                    <a:pt x="24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14"/>
            <p:cNvSpPr/>
            <p:nvPr/>
          </p:nvSpPr>
          <p:spPr>
            <a:xfrm rot="-4114690">
              <a:off x="-425354" y="637329"/>
              <a:ext cx="872590" cy="539627"/>
            </a:xfrm>
            <a:custGeom>
              <a:avLst/>
              <a:gdLst/>
              <a:ahLst/>
              <a:cxnLst/>
              <a:rect l="l" t="t" r="r" b="b"/>
              <a:pathLst>
                <a:path w="11118" h="6876" extrusionOk="0">
                  <a:moveTo>
                    <a:pt x="5596" y="1"/>
                  </a:moveTo>
                  <a:cubicBezTo>
                    <a:pt x="5407" y="1"/>
                    <a:pt x="5240" y="116"/>
                    <a:pt x="5175" y="394"/>
                  </a:cubicBezTo>
                  <a:cubicBezTo>
                    <a:pt x="5031" y="1009"/>
                    <a:pt x="6197" y="1832"/>
                    <a:pt x="7309" y="2371"/>
                  </a:cubicBezTo>
                  <a:cubicBezTo>
                    <a:pt x="7198" y="2410"/>
                    <a:pt x="7086" y="2428"/>
                    <a:pt x="6972" y="2428"/>
                  </a:cubicBezTo>
                  <a:cubicBezTo>
                    <a:pt x="6143" y="2428"/>
                    <a:pt x="5251" y="1487"/>
                    <a:pt x="4781" y="1103"/>
                  </a:cubicBezTo>
                  <a:cubicBezTo>
                    <a:pt x="4612" y="965"/>
                    <a:pt x="4417" y="903"/>
                    <a:pt x="4241" y="903"/>
                  </a:cubicBezTo>
                  <a:cubicBezTo>
                    <a:pt x="3859" y="903"/>
                    <a:pt x="3565" y="1196"/>
                    <a:pt x="3826" y="1637"/>
                  </a:cubicBezTo>
                  <a:cubicBezTo>
                    <a:pt x="4208" y="2282"/>
                    <a:pt x="4959" y="2706"/>
                    <a:pt x="6206" y="3020"/>
                  </a:cubicBezTo>
                  <a:cubicBezTo>
                    <a:pt x="6127" y="3104"/>
                    <a:pt x="6011" y="3145"/>
                    <a:pt x="5857" y="3145"/>
                  </a:cubicBezTo>
                  <a:cubicBezTo>
                    <a:pt x="5608" y="3145"/>
                    <a:pt x="5261" y="3036"/>
                    <a:pt x="4815" y="2820"/>
                  </a:cubicBezTo>
                  <a:cubicBezTo>
                    <a:pt x="4203" y="2526"/>
                    <a:pt x="2990" y="1499"/>
                    <a:pt x="2460" y="1499"/>
                  </a:cubicBezTo>
                  <a:cubicBezTo>
                    <a:pt x="2303" y="1499"/>
                    <a:pt x="2206" y="1589"/>
                    <a:pt x="2202" y="1815"/>
                  </a:cubicBezTo>
                  <a:cubicBezTo>
                    <a:pt x="2185" y="2799"/>
                    <a:pt x="3351" y="3181"/>
                    <a:pt x="3653" y="3397"/>
                  </a:cubicBezTo>
                  <a:cubicBezTo>
                    <a:pt x="3886" y="3565"/>
                    <a:pt x="3882" y="3810"/>
                    <a:pt x="3641" y="3810"/>
                  </a:cubicBezTo>
                  <a:cubicBezTo>
                    <a:pt x="3571" y="3810"/>
                    <a:pt x="3482" y="3789"/>
                    <a:pt x="3373" y="3741"/>
                  </a:cubicBezTo>
                  <a:cubicBezTo>
                    <a:pt x="2982" y="3572"/>
                    <a:pt x="1813" y="2324"/>
                    <a:pt x="1257" y="2324"/>
                  </a:cubicBezTo>
                  <a:cubicBezTo>
                    <a:pt x="1113" y="2324"/>
                    <a:pt x="1010" y="2408"/>
                    <a:pt x="972" y="2617"/>
                  </a:cubicBezTo>
                  <a:cubicBezTo>
                    <a:pt x="790" y="3631"/>
                    <a:pt x="2579" y="4390"/>
                    <a:pt x="2579" y="4390"/>
                  </a:cubicBezTo>
                  <a:cubicBezTo>
                    <a:pt x="2579" y="4390"/>
                    <a:pt x="1804" y="4227"/>
                    <a:pt x="1120" y="4227"/>
                  </a:cubicBezTo>
                  <a:cubicBezTo>
                    <a:pt x="526" y="4227"/>
                    <a:pt x="1" y="4350"/>
                    <a:pt x="115" y="4810"/>
                  </a:cubicBezTo>
                  <a:cubicBezTo>
                    <a:pt x="213" y="5212"/>
                    <a:pt x="685" y="5331"/>
                    <a:pt x="1210" y="5331"/>
                  </a:cubicBezTo>
                  <a:cubicBezTo>
                    <a:pt x="1976" y="5331"/>
                    <a:pt x="2855" y="5077"/>
                    <a:pt x="2855" y="5077"/>
                  </a:cubicBezTo>
                  <a:cubicBezTo>
                    <a:pt x="2855" y="5077"/>
                    <a:pt x="3457" y="4945"/>
                    <a:pt x="3792" y="4903"/>
                  </a:cubicBezTo>
                  <a:lnTo>
                    <a:pt x="3792" y="4903"/>
                  </a:lnTo>
                  <a:cubicBezTo>
                    <a:pt x="3071" y="5297"/>
                    <a:pt x="2316" y="6260"/>
                    <a:pt x="2758" y="6633"/>
                  </a:cubicBezTo>
                  <a:cubicBezTo>
                    <a:pt x="2851" y="6713"/>
                    <a:pt x="2950" y="6747"/>
                    <a:pt x="3052" y="6747"/>
                  </a:cubicBezTo>
                  <a:cubicBezTo>
                    <a:pt x="3430" y="6747"/>
                    <a:pt x="3837" y="6275"/>
                    <a:pt x="4064" y="5934"/>
                  </a:cubicBezTo>
                  <a:cubicBezTo>
                    <a:pt x="4352" y="5501"/>
                    <a:pt x="5035" y="4899"/>
                    <a:pt x="5582" y="4755"/>
                  </a:cubicBezTo>
                  <a:lnTo>
                    <a:pt x="5582" y="4755"/>
                  </a:lnTo>
                  <a:cubicBezTo>
                    <a:pt x="4823" y="5412"/>
                    <a:pt x="4361" y="6370"/>
                    <a:pt x="4700" y="6710"/>
                  </a:cubicBezTo>
                  <a:cubicBezTo>
                    <a:pt x="4808" y="6817"/>
                    <a:pt x="4943" y="6875"/>
                    <a:pt x="5086" y="6875"/>
                  </a:cubicBezTo>
                  <a:cubicBezTo>
                    <a:pt x="5398" y="6875"/>
                    <a:pt x="5747" y="6598"/>
                    <a:pt x="5939" y="5938"/>
                  </a:cubicBezTo>
                  <a:cubicBezTo>
                    <a:pt x="6219" y="4971"/>
                    <a:pt x="7097" y="4131"/>
                    <a:pt x="7563" y="3906"/>
                  </a:cubicBezTo>
                  <a:lnTo>
                    <a:pt x="7563" y="3906"/>
                  </a:lnTo>
                  <a:cubicBezTo>
                    <a:pt x="6846" y="4627"/>
                    <a:pt x="6422" y="5968"/>
                    <a:pt x="6885" y="6281"/>
                  </a:cubicBezTo>
                  <a:cubicBezTo>
                    <a:pt x="6998" y="6358"/>
                    <a:pt x="7125" y="6395"/>
                    <a:pt x="7253" y="6395"/>
                  </a:cubicBezTo>
                  <a:cubicBezTo>
                    <a:pt x="7643" y="6395"/>
                    <a:pt x="8042" y="6048"/>
                    <a:pt x="8081" y="5399"/>
                  </a:cubicBezTo>
                  <a:cubicBezTo>
                    <a:pt x="8136" y="4534"/>
                    <a:pt x="8361" y="3749"/>
                    <a:pt x="8963" y="3304"/>
                  </a:cubicBezTo>
                  <a:lnTo>
                    <a:pt x="8963" y="3304"/>
                  </a:lnTo>
                  <a:cubicBezTo>
                    <a:pt x="8865" y="3444"/>
                    <a:pt x="8713" y="4114"/>
                    <a:pt x="8971" y="4661"/>
                  </a:cubicBezTo>
                  <a:cubicBezTo>
                    <a:pt x="9065" y="4862"/>
                    <a:pt x="9177" y="4946"/>
                    <a:pt x="9287" y="4946"/>
                  </a:cubicBezTo>
                  <a:cubicBezTo>
                    <a:pt x="9475" y="4946"/>
                    <a:pt x="9661" y="4700"/>
                    <a:pt x="9752" y="4369"/>
                  </a:cubicBezTo>
                  <a:cubicBezTo>
                    <a:pt x="9892" y="3843"/>
                    <a:pt x="9680" y="3266"/>
                    <a:pt x="10078" y="2854"/>
                  </a:cubicBezTo>
                  <a:lnTo>
                    <a:pt x="10078" y="2854"/>
                  </a:lnTo>
                  <a:cubicBezTo>
                    <a:pt x="9956" y="3144"/>
                    <a:pt x="10156" y="3517"/>
                    <a:pt x="10460" y="3517"/>
                  </a:cubicBezTo>
                  <a:cubicBezTo>
                    <a:pt x="10534" y="3517"/>
                    <a:pt x="10615" y="3495"/>
                    <a:pt x="10698" y="3444"/>
                  </a:cubicBezTo>
                  <a:cubicBezTo>
                    <a:pt x="11117" y="3181"/>
                    <a:pt x="10888" y="1701"/>
                    <a:pt x="10948" y="874"/>
                  </a:cubicBezTo>
                  <a:lnTo>
                    <a:pt x="10948" y="874"/>
                  </a:lnTo>
                  <a:cubicBezTo>
                    <a:pt x="10894" y="898"/>
                    <a:pt x="10830" y="908"/>
                    <a:pt x="10759" y="908"/>
                  </a:cubicBezTo>
                  <a:cubicBezTo>
                    <a:pt x="10290" y="908"/>
                    <a:pt x="9499" y="452"/>
                    <a:pt x="9110" y="452"/>
                  </a:cubicBezTo>
                  <a:cubicBezTo>
                    <a:pt x="9019" y="452"/>
                    <a:pt x="8950" y="477"/>
                    <a:pt x="8912" y="539"/>
                  </a:cubicBezTo>
                  <a:cubicBezTo>
                    <a:pt x="8687" y="903"/>
                    <a:pt x="8933" y="1022"/>
                    <a:pt x="9582" y="1370"/>
                  </a:cubicBezTo>
                  <a:cubicBezTo>
                    <a:pt x="9530" y="1393"/>
                    <a:pt x="9471" y="1403"/>
                    <a:pt x="9407" y="1403"/>
                  </a:cubicBezTo>
                  <a:cubicBezTo>
                    <a:pt x="9080" y="1403"/>
                    <a:pt x="8630" y="1131"/>
                    <a:pt x="8403" y="886"/>
                  </a:cubicBezTo>
                  <a:cubicBezTo>
                    <a:pt x="8198" y="666"/>
                    <a:pt x="7743" y="301"/>
                    <a:pt x="7478" y="301"/>
                  </a:cubicBezTo>
                  <a:cubicBezTo>
                    <a:pt x="7385" y="301"/>
                    <a:pt x="7316" y="344"/>
                    <a:pt x="7287" y="454"/>
                  </a:cubicBezTo>
                  <a:cubicBezTo>
                    <a:pt x="7177" y="878"/>
                    <a:pt x="7733" y="1438"/>
                    <a:pt x="8721" y="1955"/>
                  </a:cubicBezTo>
                  <a:cubicBezTo>
                    <a:pt x="8610" y="1984"/>
                    <a:pt x="8500" y="1998"/>
                    <a:pt x="8392" y="1998"/>
                  </a:cubicBezTo>
                  <a:cubicBezTo>
                    <a:pt x="7380" y="1998"/>
                    <a:pt x="6517" y="830"/>
                    <a:pt x="6253" y="420"/>
                  </a:cubicBezTo>
                  <a:cubicBezTo>
                    <a:pt x="6090" y="169"/>
                    <a:pt x="5826" y="1"/>
                    <a:pt x="5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14"/>
            <p:cNvSpPr/>
            <p:nvPr/>
          </p:nvSpPr>
          <p:spPr>
            <a:xfrm rot="-4114690">
              <a:off x="-383999" y="660862"/>
              <a:ext cx="742777" cy="332440"/>
            </a:xfrm>
            <a:custGeom>
              <a:avLst/>
              <a:gdLst/>
              <a:ahLst/>
              <a:cxnLst/>
              <a:rect l="l" t="t" r="r" b="b"/>
              <a:pathLst>
                <a:path w="9464" h="4236" extrusionOk="0">
                  <a:moveTo>
                    <a:pt x="9421" y="0"/>
                  </a:moveTo>
                  <a:cubicBezTo>
                    <a:pt x="9412" y="0"/>
                    <a:pt x="9402" y="4"/>
                    <a:pt x="9395" y="11"/>
                  </a:cubicBezTo>
                  <a:cubicBezTo>
                    <a:pt x="9387" y="19"/>
                    <a:pt x="8377" y="931"/>
                    <a:pt x="6727" y="1898"/>
                  </a:cubicBezTo>
                  <a:cubicBezTo>
                    <a:pt x="5201" y="2789"/>
                    <a:pt x="2804" y="3904"/>
                    <a:pt x="34" y="4163"/>
                  </a:cubicBezTo>
                  <a:cubicBezTo>
                    <a:pt x="17" y="4163"/>
                    <a:pt x="1" y="4184"/>
                    <a:pt x="5" y="4205"/>
                  </a:cubicBezTo>
                  <a:cubicBezTo>
                    <a:pt x="5" y="4220"/>
                    <a:pt x="18" y="4236"/>
                    <a:pt x="36" y="4236"/>
                  </a:cubicBezTo>
                  <a:cubicBezTo>
                    <a:pt x="39" y="4236"/>
                    <a:pt x="41" y="4235"/>
                    <a:pt x="43" y="4235"/>
                  </a:cubicBezTo>
                  <a:cubicBezTo>
                    <a:pt x="2825" y="3976"/>
                    <a:pt x="5230" y="2857"/>
                    <a:pt x="6761" y="1962"/>
                  </a:cubicBezTo>
                  <a:cubicBezTo>
                    <a:pt x="8420" y="995"/>
                    <a:pt x="9438" y="74"/>
                    <a:pt x="9446" y="61"/>
                  </a:cubicBezTo>
                  <a:cubicBezTo>
                    <a:pt x="9463" y="49"/>
                    <a:pt x="9463" y="23"/>
                    <a:pt x="9446" y="11"/>
                  </a:cubicBezTo>
                  <a:lnTo>
                    <a:pt x="9442" y="6"/>
                  </a:lnTo>
                  <a:cubicBezTo>
                    <a:pt x="9436" y="2"/>
                    <a:pt x="9429" y="0"/>
                    <a:pt x="9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14"/>
            <p:cNvSpPr/>
            <p:nvPr/>
          </p:nvSpPr>
          <p:spPr>
            <a:xfrm rot="-4114690">
              <a:off x="1881" y="957012"/>
              <a:ext cx="193857" cy="186233"/>
            </a:xfrm>
            <a:custGeom>
              <a:avLst/>
              <a:gdLst/>
              <a:ahLst/>
              <a:cxnLst/>
              <a:rect l="l" t="t" r="r" b="b"/>
              <a:pathLst>
                <a:path w="2470" h="2373" extrusionOk="0">
                  <a:moveTo>
                    <a:pt x="2429" y="0"/>
                  </a:moveTo>
                  <a:cubicBezTo>
                    <a:pt x="2422" y="0"/>
                    <a:pt x="2416" y="2"/>
                    <a:pt x="2410" y="7"/>
                  </a:cubicBezTo>
                  <a:cubicBezTo>
                    <a:pt x="1434" y="537"/>
                    <a:pt x="30" y="2293"/>
                    <a:pt x="13" y="2310"/>
                  </a:cubicBezTo>
                  <a:cubicBezTo>
                    <a:pt x="1" y="2327"/>
                    <a:pt x="5" y="2348"/>
                    <a:pt x="22" y="2365"/>
                  </a:cubicBezTo>
                  <a:cubicBezTo>
                    <a:pt x="27" y="2370"/>
                    <a:pt x="34" y="2372"/>
                    <a:pt x="41" y="2372"/>
                  </a:cubicBezTo>
                  <a:cubicBezTo>
                    <a:pt x="53" y="2372"/>
                    <a:pt x="65" y="2367"/>
                    <a:pt x="73" y="2356"/>
                  </a:cubicBezTo>
                  <a:cubicBezTo>
                    <a:pt x="85" y="2339"/>
                    <a:pt x="1481" y="596"/>
                    <a:pt x="2444" y="70"/>
                  </a:cubicBezTo>
                  <a:cubicBezTo>
                    <a:pt x="2465" y="62"/>
                    <a:pt x="2469" y="36"/>
                    <a:pt x="2456" y="19"/>
                  </a:cubicBezTo>
                  <a:cubicBezTo>
                    <a:pt x="2456" y="15"/>
                    <a:pt x="2452" y="11"/>
                    <a:pt x="2448" y="7"/>
                  </a:cubicBezTo>
                  <a:cubicBezTo>
                    <a:pt x="2441" y="2"/>
                    <a:pt x="2435" y="0"/>
                    <a:pt x="2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14"/>
            <p:cNvSpPr/>
            <p:nvPr/>
          </p:nvSpPr>
          <p:spPr>
            <a:xfrm rot="-4114690">
              <a:off x="32753" y="766221"/>
              <a:ext cx="189226" cy="259140"/>
            </a:xfrm>
            <a:custGeom>
              <a:avLst/>
              <a:gdLst/>
              <a:ahLst/>
              <a:cxnLst/>
              <a:rect l="l" t="t" r="r" b="b"/>
              <a:pathLst>
                <a:path w="2411" h="3302" extrusionOk="0">
                  <a:moveTo>
                    <a:pt x="2368" y="0"/>
                  </a:moveTo>
                  <a:cubicBezTo>
                    <a:pt x="2360" y="0"/>
                    <a:pt x="2353" y="2"/>
                    <a:pt x="2347" y="7"/>
                  </a:cubicBezTo>
                  <a:cubicBezTo>
                    <a:pt x="883" y="961"/>
                    <a:pt x="18" y="3230"/>
                    <a:pt x="9" y="3251"/>
                  </a:cubicBezTo>
                  <a:cubicBezTo>
                    <a:pt x="1" y="3272"/>
                    <a:pt x="14" y="3294"/>
                    <a:pt x="31" y="3298"/>
                  </a:cubicBezTo>
                  <a:cubicBezTo>
                    <a:pt x="36" y="3300"/>
                    <a:pt x="42" y="3301"/>
                    <a:pt x="47" y="3301"/>
                  </a:cubicBezTo>
                  <a:cubicBezTo>
                    <a:pt x="62" y="3301"/>
                    <a:pt x="74" y="3292"/>
                    <a:pt x="77" y="3277"/>
                  </a:cubicBezTo>
                  <a:cubicBezTo>
                    <a:pt x="86" y="3255"/>
                    <a:pt x="947" y="1012"/>
                    <a:pt x="2385" y="70"/>
                  </a:cubicBezTo>
                  <a:cubicBezTo>
                    <a:pt x="2402" y="57"/>
                    <a:pt x="2410" y="32"/>
                    <a:pt x="2397" y="15"/>
                  </a:cubicBezTo>
                  <a:cubicBezTo>
                    <a:pt x="2393" y="11"/>
                    <a:pt x="2389" y="11"/>
                    <a:pt x="2389" y="7"/>
                  </a:cubicBezTo>
                  <a:cubicBezTo>
                    <a:pt x="2383" y="2"/>
                    <a:pt x="2375" y="0"/>
                    <a:pt x="2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14"/>
            <p:cNvSpPr/>
            <p:nvPr/>
          </p:nvSpPr>
          <p:spPr>
            <a:xfrm rot="-4114690">
              <a:off x="-213586" y="776281"/>
              <a:ext cx="298006" cy="113011"/>
            </a:xfrm>
            <a:custGeom>
              <a:avLst/>
              <a:gdLst/>
              <a:ahLst/>
              <a:cxnLst/>
              <a:rect l="l" t="t" r="r" b="b"/>
              <a:pathLst>
                <a:path w="3797" h="1440" extrusionOk="0">
                  <a:moveTo>
                    <a:pt x="45" y="1"/>
                  </a:moveTo>
                  <a:cubicBezTo>
                    <a:pt x="33" y="1"/>
                    <a:pt x="21" y="7"/>
                    <a:pt x="13" y="17"/>
                  </a:cubicBezTo>
                  <a:cubicBezTo>
                    <a:pt x="0" y="34"/>
                    <a:pt x="4" y="55"/>
                    <a:pt x="21" y="68"/>
                  </a:cubicBezTo>
                  <a:cubicBezTo>
                    <a:pt x="1566" y="1284"/>
                    <a:pt x="2875" y="1439"/>
                    <a:pt x="3450" y="1439"/>
                  </a:cubicBezTo>
                  <a:cubicBezTo>
                    <a:pt x="3647" y="1439"/>
                    <a:pt x="3758" y="1421"/>
                    <a:pt x="3762" y="1421"/>
                  </a:cubicBezTo>
                  <a:cubicBezTo>
                    <a:pt x="3784" y="1417"/>
                    <a:pt x="3796" y="1395"/>
                    <a:pt x="3792" y="1378"/>
                  </a:cubicBezTo>
                  <a:cubicBezTo>
                    <a:pt x="3792" y="1370"/>
                    <a:pt x="3784" y="1361"/>
                    <a:pt x="3779" y="1357"/>
                  </a:cubicBezTo>
                  <a:cubicBezTo>
                    <a:pt x="3771" y="1349"/>
                    <a:pt x="3758" y="1344"/>
                    <a:pt x="3750" y="1344"/>
                  </a:cubicBezTo>
                  <a:cubicBezTo>
                    <a:pt x="3745" y="1346"/>
                    <a:pt x="3634" y="1365"/>
                    <a:pt x="3436" y="1365"/>
                  </a:cubicBezTo>
                  <a:cubicBezTo>
                    <a:pt x="2868" y="1365"/>
                    <a:pt x="1587" y="1207"/>
                    <a:pt x="68" y="8"/>
                  </a:cubicBezTo>
                  <a:cubicBezTo>
                    <a:pt x="61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14"/>
            <p:cNvSpPr/>
            <p:nvPr/>
          </p:nvSpPr>
          <p:spPr>
            <a:xfrm rot="-4114690">
              <a:off x="-199379" y="912911"/>
              <a:ext cx="261353" cy="159000"/>
            </a:xfrm>
            <a:custGeom>
              <a:avLst/>
              <a:gdLst/>
              <a:ahLst/>
              <a:cxnLst/>
              <a:rect l="l" t="t" r="r" b="b"/>
              <a:pathLst>
                <a:path w="3330" h="2026" extrusionOk="0">
                  <a:moveTo>
                    <a:pt x="56" y="0"/>
                  </a:moveTo>
                  <a:cubicBezTo>
                    <a:pt x="29" y="0"/>
                    <a:pt x="1" y="35"/>
                    <a:pt x="25" y="65"/>
                  </a:cubicBezTo>
                  <a:cubicBezTo>
                    <a:pt x="1336" y="1826"/>
                    <a:pt x="3270" y="2025"/>
                    <a:pt x="3287" y="2025"/>
                  </a:cubicBezTo>
                  <a:cubicBezTo>
                    <a:pt x="3289" y="2025"/>
                    <a:pt x="3291" y="2026"/>
                    <a:pt x="3293" y="2026"/>
                  </a:cubicBezTo>
                  <a:cubicBezTo>
                    <a:pt x="3311" y="2026"/>
                    <a:pt x="3325" y="2010"/>
                    <a:pt x="3329" y="1991"/>
                  </a:cubicBezTo>
                  <a:cubicBezTo>
                    <a:pt x="3329" y="1978"/>
                    <a:pt x="3325" y="1970"/>
                    <a:pt x="3316" y="1961"/>
                  </a:cubicBezTo>
                  <a:cubicBezTo>
                    <a:pt x="3308" y="1957"/>
                    <a:pt x="3304" y="1953"/>
                    <a:pt x="3295" y="1949"/>
                  </a:cubicBezTo>
                  <a:cubicBezTo>
                    <a:pt x="3274" y="1949"/>
                    <a:pt x="1374" y="1754"/>
                    <a:pt x="84" y="19"/>
                  </a:cubicBezTo>
                  <a:cubicBezTo>
                    <a:pt x="77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14"/>
            <p:cNvSpPr/>
            <p:nvPr/>
          </p:nvSpPr>
          <p:spPr>
            <a:xfrm rot="-4114690">
              <a:off x="60078" y="602302"/>
              <a:ext cx="130912" cy="273345"/>
            </a:xfrm>
            <a:custGeom>
              <a:avLst/>
              <a:gdLst/>
              <a:ahLst/>
              <a:cxnLst/>
              <a:rect l="l" t="t" r="r" b="b"/>
              <a:pathLst>
                <a:path w="1668" h="3483" extrusionOk="0">
                  <a:moveTo>
                    <a:pt x="1626" y="0"/>
                  </a:moveTo>
                  <a:cubicBezTo>
                    <a:pt x="1615" y="0"/>
                    <a:pt x="1606" y="5"/>
                    <a:pt x="1600" y="13"/>
                  </a:cubicBezTo>
                  <a:cubicBezTo>
                    <a:pt x="145" y="1481"/>
                    <a:pt x="1" y="3423"/>
                    <a:pt x="1" y="3444"/>
                  </a:cubicBezTo>
                  <a:cubicBezTo>
                    <a:pt x="1" y="3466"/>
                    <a:pt x="13" y="3482"/>
                    <a:pt x="34" y="3482"/>
                  </a:cubicBezTo>
                  <a:cubicBezTo>
                    <a:pt x="56" y="3482"/>
                    <a:pt x="73" y="3470"/>
                    <a:pt x="73" y="3449"/>
                  </a:cubicBezTo>
                  <a:cubicBezTo>
                    <a:pt x="77" y="3427"/>
                    <a:pt x="217" y="1514"/>
                    <a:pt x="1655" y="64"/>
                  </a:cubicBezTo>
                  <a:cubicBezTo>
                    <a:pt x="1667" y="51"/>
                    <a:pt x="1667" y="26"/>
                    <a:pt x="1655" y="13"/>
                  </a:cubicBezTo>
                  <a:cubicBezTo>
                    <a:pt x="1646" y="5"/>
                    <a:pt x="1636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14"/>
            <p:cNvSpPr/>
            <p:nvPr/>
          </p:nvSpPr>
          <p:spPr>
            <a:xfrm rot="-4114690">
              <a:off x="48567" y="500551"/>
              <a:ext cx="76993" cy="213544"/>
            </a:xfrm>
            <a:custGeom>
              <a:avLst/>
              <a:gdLst/>
              <a:ahLst/>
              <a:cxnLst/>
              <a:rect l="l" t="t" r="r" b="b"/>
              <a:pathLst>
                <a:path w="981" h="2721" extrusionOk="0">
                  <a:moveTo>
                    <a:pt x="938" y="1"/>
                  </a:moveTo>
                  <a:cubicBezTo>
                    <a:pt x="929" y="1"/>
                    <a:pt x="920" y="5"/>
                    <a:pt x="913" y="14"/>
                  </a:cubicBezTo>
                  <a:cubicBezTo>
                    <a:pt x="1" y="998"/>
                    <a:pt x="306" y="2669"/>
                    <a:pt x="310" y="2686"/>
                  </a:cubicBezTo>
                  <a:cubicBezTo>
                    <a:pt x="312" y="2710"/>
                    <a:pt x="328" y="2720"/>
                    <a:pt x="345" y="2720"/>
                  </a:cubicBezTo>
                  <a:cubicBezTo>
                    <a:pt x="367" y="2720"/>
                    <a:pt x="390" y="2702"/>
                    <a:pt x="383" y="2673"/>
                  </a:cubicBezTo>
                  <a:cubicBezTo>
                    <a:pt x="378" y="2656"/>
                    <a:pt x="81" y="1023"/>
                    <a:pt x="964" y="61"/>
                  </a:cubicBezTo>
                  <a:cubicBezTo>
                    <a:pt x="981" y="48"/>
                    <a:pt x="976" y="22"/>
                    <a:pt x="964" y="10"/>
                  </a:cubicBezTo>
                  <a:cubicBezTo>
                    <a:pt x="956" y="4"/>
                    <a:pt x="947" y="1"/>
                    <a:pt x="9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14"/>
            <p:cNvSpPr/>
            <p:nvPr/>
          </p:nvSpPr>
          <p:spPr>
            <a:xfrm rot="-4114690">
              <a:off x="31068" y="443917"/>
              <a:ext cx="39399" cy="154919"/>
            </a:xfrm>
            <a:custGeom>
              <a:avLst/>
              <a:gdLst/>
              <a:ahLst/>
              <a:cxnLst/>
              <a:rect l="l" t="t" r="r" b="b"/>
              <a:pathLst>
                <a:path w="502" h="1974" extrusionOk="0">
                  <a:moveTo>
                    <a:pt x="459" y="0"/>
                  </a:moveTo>
                  <a:cubicBezTo>
                    <a:pt x="447" y="0"/>
                    <a:pt x="435" y="7"/>
                    <a:pt x="429" y="21"/>
                  </a:cubicBezTo>
                  <a:cubicBezTo>
                    <a:pt x="1" y="831"/>
                    <a:pt x="344" y="1900"/>
                    <a:pt x="361" y="1947"/>
                  </a:cubicBezTo>
                  <a:cubicBezTo>
                    <a:pt x="366" y="1965"/>
                    <a:pt x="380" y="1973"/>
                    <a:pt x="395" y="1973"/>
                  </a:cubicBezTo>
                  <a:cubicBezTo>
                    <a:pt x="417" y="1973"/>
                    <a:pt x="440" y="1954"/>
                    <a:pt x="429" y="1926"/>
                  </a:cubicBezTo>
                  <a:cubicBezTo>
                    <a:pt x="425" y="1913"/>
                    <a:pt x="81" y="836"/>
                    <a:pt x="493" y="55"/>
                  </a:cubicBezTo>
                  <a:cubicBezTo>
                    <a:pt x="501" y="38"/>
                    <a:pt x="497" y="21"/>
                    <a:pt x="484" y="9"/>
                  </a:cubicBezTo>
                  <a:lnTo>
                    <a:pt x="476" y="4"/>
                  </a:lnTo>
                  <a:cubicBezTo>
                    <a:pt x="470" y="2"/>
                    <a:pt x="465" y="0"/>
                    <a:pt x="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14"/>
            <p:cNvSpPr/>
            <p:nvPr/>
          </p:nvSpPr>
          <p:spPr>
            <a:xfrm rot="-4114690">
              <a:off x="-189922" y="671128"/>
              <a:ext cx="225407" cy="151780"/>
            </a:xfrm>
            <a:custGeom>
              <a:avLst/>
              <a:gdLst/>
              <a:ahLst/>
              <a:cxnLst/>
              <a:rect l="l" t="t" r="r" b="b"/>
              <a:pathLst>
                <a:path w="2872" h="1934" extrusionOk="0">
                  <a:moveTo>
                    <a:pt x="51" y="1"/>
                  </a:moveTo>
                  <a:cubicBezTo>
                    <a:pt x="24" y="1"/>
                    <a:pt x="0" y="31"/>
                    <a:pt x="17" y="58"/>
                  </a:cubicBezTo>
                  <a:cubicBezTo>
                    <a:pt x="1527" y="1750"/>
                    <a:pt x="2816" y="1933"/>
                    <a:pt x="2829" y="1933"/>
                  </a:cubicBezTo>
                  <a:cubicBezTo>
                    <a:pt x="2831" y="1933"/>
                    <a:pt x="2834" y="1933"/>
                    <a:pt x="2836" y="1933"/>
                  </a:cubicBezTo>
                  <a:cubicBezTo>
                    <a:pt x="2851" y="1933"/>
                    <a:pt x="2867" y="1921"/>
                    <a:pt x="2867" y="1903"/>
                  </a:cubicBezTo>
                  <a:cubicBezTo>
                    <a:pt x="2872" y="1890"/>
                    <a:pt x="2867" y="1877"/>
                    <a:pt x="2855" y="1869"/>
                  </a:cubicBezTo>
                  <a:cubicBezTo>
                    <a:pt x="2850" y="1865"/>
                    <a:pt x="2842" y="1865"/>
                    <a:pt x="2838" y="1865"/>
                  </a:cubicBezTo>
                  <a:cubicBezTo>
                    <a:pt x="2825" y="1860"/>
                    <a:pt x="1561" y="1678"/>
                    <a:pt x="72" y="7"/>
                  </a:cubicBezTo>
                  <a:cubicBezTo>
                    <a:pt x="65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14"/>
            <p:cNvSpPr/>
            <p:nvPr/>
          </p:nvSpPr>
          <p:spPr>
            <a:xfrm rot="-4114690">
              <a:off x="-133900" y="579213"/>
              <a:ext cx="152260" cy="101317"/>
            </a:xfrm>
            <a:custGeom>
              <a:avLst/>
              <a:gdLst/>
              <a:ahLst/>
              <a:cxnLst/>
              <a:rect l="l" t="t" r="r" b="b"/>
              <a:pathLst>
                <a:path w="1940" h="1291" extrusionOk="0">
                  <a:moveTo>
                    <a:pt x="43" y="0"/>
                  </a:moveTo>
                  <a:cubicBezTo>
                    <a:pt x="34" y="0"/>
                    <a:pt x="24" y="4"/>
                    <a:pt x="18" y="13"/>
                  </a:cubicBezTo>
                  <a:cubicBezTo>
                    <a:pt x="1" y="25"/>
                    <a:pt x="1" y="51"/>
                    <a:pt x="18" y="64"/>
                  </a:cubicBezTo>
                  <a:cubicBezTo>
                    <a:pt x="815" y="920"/>
                    <a:pt x="1880" y="1285"/>
                    <a:pt x="1888" y="1289"/>
                  </a:cubicBezTo>
                  <a:cubicBezTo>
                    <a:pt x="1892" y="1290"/>
                    <a:pt x="1895" y="1290"/>
                    <a:pt x="1899" y="1290"/>
                  </a:cubicBezTo>
                  <a:cubicBezTo>
                    <a:pt x="1916" y="1290"/>
                    <a:pt x="1931" y="1282"/>
                    <a:pt x="1935" y="1264"/>
                  </a:cubicBezTo>
                  <a:cubicBezTo>
                    <a:pt x="1939" y="1251"/>
                    <a:pt x="1935" y="1234"/>
                    <a:pt x="1927" y="1226"/>
                  </a:cubicBezTo>
                  <a:cubicBezTo>
                    <a:pt x="1922" y="1222"/>
                    <a:pt x="1918" y="1217"/>
                    <a:pt x="1914" y="1217"/>
                  </a:cubicBezTo>
                  <a:cubicBezTo>
                    <a:pt x="1901" y="1213"/>
                    <a:pt x="853" y="857"/>
                    <a:pt x="69" y="13"/>
                  </a:cubicBezTo>
                  <a:cubicBezTo>
                    <a:pt x="62" y="4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14"/>
            <p:cNvSpPr/>
            <p:nvPr/>
          </p:nvSpPr>
          <p:spPr>
            <a:xfrm rot="-4114690">
              <a:off x="-90889" y="511343"/>
              <a:ext cx="97635" cy="45518"/>
            </a:xfrm>
            <a:custGeom>
              <a:avLst/>
              <a:gdLst/>
              <a:ahLst/>
              <a:cxnLst/>
              <a:rect l="l" t="t" r="r" b="b"/>
              <a:pathLst>
                <a:path w="1244" h="580" extrusionOk="0">
                  <a:moveTo>
                    <a:pt x="41" y="1"/>
                  </a:moveTo>
                  <a:cubicBezTo>
                    <a:pt x="31" y="1"/>
                    <a:pt x="20" y="5"/>
                    <a:pt x="13" y="14"/>
                  </a:cubicBezTo>
                  <a:cubicBezTo>
                    <a:pt x="1" y="31"/>
                    <a:pt x="1" y="57"/>
                    <a:pt x="17" y="69"/>
                  </a:cubicBezTo>
                  <a:cubicBezTo>
                    <a:pt x="463" y="421"/>
                    <a:pt x="1167" y="574"/>
                    <a:pt x="1197" y="578"/>
                  </a:cubicBezTo>
                  <a:cubicBezTo>
                    <a:pt x="1199" y="579"/>
                    <a:pt x="1202" y="579"/>
                    <a:pt x="1205" y="579"/>
                  </a:cubicBezTo>
                  <a:cubicBezTo>
                    <a:pt x="1223" y="579"/>
                    <a:pt x="1240" y="567"/>
                    <a:pt x="1243" y="549"/>
                  </a:cubicBezTo>
                  <a:cubicBezTo>
                    <a:pt x="1243" y="536"/>
                    <a:pt x="1239" y="523"/>
                    <a:pt x="1231" y="515"/>
                  </a:cubicBezTo>
                  <a:cubicBezTo>
                    <a:pt x="1226" y="511"/>
                    <a:pt x="1222" y="506"/>
                    <a:pt x="1214" y="506"/>
                  </a:cubicBezTo>
                  <a:cubicBezTo>
                    <a:pt x="1209" y="502"/>
                    <a:pt x="497" y="349"/>
                    <a:pt x="64" y="10"/>
                  </a:cubicBezTo>
                  <a:cubicBezTo>
                    <a:pt x="58" y="4"/>
                    <a:pt x="50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14"/>
            <p:cNvSpPr/>
            <p:nvPr/>
          </p:nvSpPr>
          <p:spPr>
            <a:xfrm rot="-4114690">
              <a:off x="216428" y="-624958"/>
              <a:ext cx="516271" cy="476529"/>
            </a:xfrm>
            <a:custGeom>
              <a:avLst/>
              <a:gdLst/>
              <a:ahLst/>
              <a:cxnLst/>
              <a:rect l="l" t="t" r="r" b="b"/>
              <a:pathLst>
                <a:path w="6578" h="6072" extrusionOk="0">
                  <a:moveTo>
                    <a:pt x="4092" y="0"/>
                  </a:moveTo>
                  <a:cubicBezTo>
                    <a:pt x="4003" y="0"/>
                    <a:pt x="3892" y="45"/>
                    <a:pt x="3758" y="150"/>
                  </a:cubicBezTo>
                  <a:cubicBezTo>
                    <a:pt x="3147" y="620"/>
                    <a:pt x="3080" y="2410"/>
                    <a:pt x="3080" y="2410"/>
                  </a:cubicBezTo>
                  <a:cubicBezTo>
                    <a:pt x="3080" y="2410"/>
                    <a:pt x="3088" y="1575"/>
                    <a:pt x="2867" y="799"/>
                  </a:cubicBezTo>
                  <a:cubicBezTo>
                    <a:pt x="2759" y="420"/>
                    <a:pt x="2533" y="239"/>
                    <a:pt x="2325" y="239"/>
                  </a:cubicBezTo>
                  <a:cubicBezTo>
                    <a:pt x="2109" y="239"/>
                    <a:pt x="1912" y="433"/>
                    <a:pt x="1883" y="803"/>
                  </a:cubicBezTo>
                  <a:cubicBezTo>
                    <a:pt x="1828" y="1532"/>
                    <a:pt x="2715" y="2448"/>
                    <a:pt x="2715" y="2448"/>
                  </a:cubicBezTo>
                  <a:cubicBezTo>
                    <a:pt x="2715" y="2448"/>
                    <a:pt x="2002" y="1719"/>
                    <a:pt x="1544" y="1430"/>
                  </a:cubicBezTo>
                  <a:cubicBezTo>
                    <a:pt x="1414" y="1350"/>
                    <a:pt x="1259" y="1312"/>
                    <a:pt x="1109" y="1312"/>
                  </a:cubicBezTo>
                  <a:cubicBezTo>
                    <a:pt x="731" y="1312"/>
                    <a:pt x="388" y="1555"/>
                    <a:pt x="586" y="1965"/>
                  </a:cubicBezTo>
                  <a:cubicBezTo>
                    <a:pt x="861" y="2542"/>
                    <a:pt x="2532" y="2762"/>
                    <a:pt x="2532" y="2762"/>
                  </a:cubicBezTo>
                  <a:cubicBezTo>
                    <a:pt x="2532" y="2762"/>
                    <a:pt x="1599" y="2792"/>
                    <a:pt x="899" y="2919"/>
                  </a:cubicBezTo>
                  <a:cubicBezTo>
                    <a:pt x="200" y="3051"/>
                    <a:pt x="0" y="3784"/>
                    <a:pt x="759" y="3907"/>
                  </a:cubicBezTo>
                  <a:cubicBezTo>
                    <a:pt x="809" y="3915"/>
                    <a:pt x="859" y="3919"/>
                    <a:pt x="911" y="3919"/>
                  </a:cubicBezTo>
                  <a:cubicBezTo>
                    <a:pt x="1656" y="3919"/>
                    <a:pt x="2613" y="3144"/>
                    <a:pt x="2613" y="3144"/>
                  </a:cubicBezTo>
                  <a:lnTo>
                    <a:pt x="2613" y="3144"/>
                  </a:lnTo>
                  <a:cubicBezTo>
                    <a:pt x="2613" y="3144"/>
                    <a:pt x="1642" y="4069"/>
                    <a:pt x="1336" y="4399"/>
                  </a:cubicBezTo>
                  <a:cubicBezTo>
                    <a:pt x="1042" y="4718"/>
                    <a:pt x="890" y="5493"/>
                    <a:pt x="1534" y="5493"/>
                  </a:cubicBezTo>
                  <a:cubicBezTo>
                    <a:pt x="1559" y="5493"/>
                    <a:pt x="1585" y="5492"/>
                    <a:pt x="1612" y="5490"/>
                  </a:cubicBezTo>
                  <a:cubicBezTo>
                    <a:pt x="2350" y="5426"/>
                    <a:pt x="2944" y="3339"/>
                    <a:pt x="2944" y="3339"/>
                  </a:cubicBezTo>
                  <a:lnTo>
                    <a:pt x="2944" y="3339"/>
                  </a:lnTo>
                  <a:cubicBezTo>
                    <a:pt x="2944" y="3339"/>
                    <a:pt x="2719" y="4735"/>
                    <a:pt x="2787" y="5434"/>
                  </a:cubicBezTo>
                  <a:cubicBezTo>
                    <a:pt x="2825" y="5825"/>
                    <a:pt x="3053" y="6071"/>
                    <a:pt x="3292" y="6071"/>
                  </a:cubicBezTo>
                  <a:cubicBezTo>
                    <a:pt x="3478" y="6071"/>
                    <a:pt x="3670" y="5922"/>
                    <a:pt x="3784" y="5574"/>
                  </a:cubicBezTo>
                  <a:cubicBezTo>
                    <a:pt x="4047" y="4785"/>
                    <a:pt x="3321" y="3280"/>
                    <a:pt x="3321" y="3280"/>
                  </a:cubicBezTo>
                  <a:lnTo>
                    <a:pt x="3321" y="3280"/>
                  </a:lnTo>
                  <a:cubicBezTo>
                    <a:pt x="3737" y="3746"/>
                    <a:pt x="4123" y="4243"/>
                    <a:pt x="4488" y="4752"/>
                  </a:cubicBezTo>
                  <a:cubicBezTo>
                    <a:pt x="4717" y="5088"/>
                    <a:pt x="5011" y="5253"/>
                    <a:pt x="5242" y="5253"/>
                  </a:cubicBezTo>
                  <a:cubicBezTo>
                    <a:pt x="5515" y="5253"/>
                    <a:pt x="5701" y="5023"/>
                    <a:pt x="5590" y="4573"/>
                  </a:cubicBezTo>
                  <a:cubicBezTo>
                    <a:pt x="5387" y="3738"/>
                    <a:pt x="3635" y="2983"/>
                    <a:pt x="3635" y="2983"/>
                  </a:cubicBezTo>
                  <a:lnTo>
                    <a:pt x="3635" y="2983"/>
                  </a:lnTo>
                  <a:cubicBezTo>
                    <a:pt x="3635" y="2983"/>
                    <a:pt x="4420" y="3199"/>
                    <a:pt x="5243" y="3339"/>
                  </a:cubicBezTo>
                  <a:cubicBezTo>
                    <a:pt x="5337" y="3356"/>
                    <a:pt x="5428" y="3363"/>
                    <a:pt x="5515" y="3363"/>
                  </a:cubicBezTo>
                  <a:cubicBezTo>
                    <a:pt x="6188" y="3363"/>
                    <a:pt x="6578" y="2905"/>
                    <a:pt x="5845" y="2593"/>
                  </a:cubicBezTo>
                  <a:cubicBezTo>
                    <a:pt x="5629" y="2499"/>
                    <a:pt x="5365" y="2465"/>
                    <a:pt x="5094" y="2465"/>
                  </a:cubicBezTo>
                  <a:cubicBezTo>
                    <a:pt x="4682" y="2465"/>
                    <a:pt x="4252" y="2544"/>
                    <a:pt x="3944" y="2617"/>
                  </a:cubicBezTo>
                  <a:lnTo>
                    <a:pt x="3944" y="2617"/>
                  </a:lnTo>
                  <a:cubicBezTo>
                    <a:pt x="4438" y="2470"/>
                    <a:pt x="5213" y="2203"/>
                    <a:pt x="5501" y="1901"/>
                  </a:cubicBezTo>
                  <a:cubicBezTo>
                    <a:pt x="5855" y="1523"/>
                    <a:pt x="5741" y="1012"/>
                    <a:pt x="5273" y="1012"/>
                  </a:cubicBezTo>
                  <a:cubicBezTo>
                    <a:pt x="5168" y="1012"/>
                    <a:pt x="5046" y="1037"/>
                    <a:pt x="4908" y="1095"/>
                  </a:cubicBezTo>
                  <a:cubicBezTo>
                    <a:pt x="4153" y="1414"/>
                    <a:pt x="3423" y="2423"/>
                    <a:pt x="3423" y="2423"/>
                  </a:cubicBezTo>
                  <a:cubicBezTo>
                    <a:pt x="3423" y="2423"/>
                    <a:pt x="4072" y="1422"/>
                    <a:pt x="4280" y="934"/>
                  </a:cubicBezTo>
                  <a:cubicBezTo>
                    <a:pt x="4445" y="551"/>
                    <a:pt x="440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14"/>
            <p:cNvSpPr/>
            <p:nvPr/>
          </p:nvSpPr>
          <p:spPr>
            <a:xfrm rot="-4114690">
              <a:off x="460459" y="-362547"/>
              <a:ext cx="96614" cy="133259"/>
            </a:xfrm>
            <a:custGeom>
              <a:avLst/>
              <a:gdLst/>
              <a:ahLst/>
              <a:cxnLst/>
              <a:rect l="l" t="t" r="r" b="b"/>
              <a:pathLst>
                <a:path w="1231" h="1698" extrusionOk="0">
                  <a:moveTo>
                    <a:pt x="1196" y="1"/>
                  </a:moveTo>
                  <a:cubicBezTo>
                    <a:pt x="1188" y="1"/>
                    <a:pt x="1179" y="8"/>
                    <a:pt x="1175" y="15"/>
                  </a:cubicBezTo>
                  <a:cubicBezTo>
                    <a:pt x="1171" y="23"/>
                    <a:pt x="615" y="1164"/>
                    <a:pt x="13" y="1652"/>
                  </a:cubicBezTo>
                  <a:cubicBezTo>
                    <a:pt x="0" y="1660"/>
                    <a:pt x="0" y="1677"/>
                    <a:pt x="9" y="1686"/>
                  </a:cubicBezTo>
                  <a:cubicBezTo>
                    <a:pt x="14" y="1693"/>
                    <a:pt x="21" y="1698"/>
                    <a:pt x="30" y="1698"/>
                  </a:cubicBezTo>
                  <a:cubicBezTo>
                    <a:pt x="35" y="1698"/>
                    <a:pt x="42" y="1695"/>
                    <a:pt x="47" y="1690"/>
                  </a:cubicBezTo>
                  <a:cubicBezTo>
                    <a:pt x="658" y="1198"/>
                    <a:pt x="1217" y="48"/>
                    <a:pt x="1222" y="36"/>
                  </a:cubicBezTo>
                  <a:cubicBezTo>
                    <a:pt x="1230" y="23"/>
                    <a:pt x="1226" y="6"/>
                    <a:pt x="1209" y="2"/>
                  </a:cubicBezTo>
                  <a:lnTo>
                    <a:pt x="1201" y="2"/>
                  </a:lnTo>
                  <a:cubicBezTo>
                    <a:pt x="1199" y="1"/>
                    <a:pt x="1197" y="1"/>
                    <a:pt x="11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14"/>
            <p:cNvSpPr/>
            <p:nvPr/>
          </p:nvSpPr>
          <p:spPr>
            <a:xfrm rot="-4114690">
              <a:off x="363128" y="-304550"/>
              <a:ext cx="159873" cy="45126"/>
            </a:xfrm>
            <a:custGeom>
              <a:avLst/>
              <a:gdLst/>
              <a:ahLst/>
              <a:cxnLst/>
              <a:rect l="l" t="t" r="r" b="b"/>
              <a:pathLst>
                <a:path w="2037" h="575" extrusionOk="0">
                  <a:moveTo>
                    <a:pt x="2007" y="0"/>
                  </a:moveTo>
                  <a:cubicBezTo>
                    <a:pt x="2004" y="0"/>
                    <a:pt x="2001" y="2"/>
                    <a:pt x="1998" y="2"/>
                  </a:cubicBezTo>
                  <a:cubicBezTo>
                    <a:pt x="1986" y="6"/>
                    <a:pt x="796" y="520"/>
                    <a:pt x="44" y="520"/>
                  </a:cubicBezTo>
                  <a:cubicBezTo>
                    <a:pt x="38" y="520"/>
                    <a:pt x="32" y="520"/>
                    <a:pt x="26" y="520"/>
                  </a:cubicBezTo>
                  <a:cubicBezTo>
                    <a:pt x="13" y="520"/>
                    <a:pt x="0" y="532"/>
                    <a:pt x="0" y="549"/>
                  </a:cubicBezTo>
                  <a:cubicBezTo>
                    <a:pt x="0" y="562"/>
                    <a:pt x="13" y="575"/>
                    <a:pt x="26" y="575"/>
                  </a:cubicBezTo>
                  <a:cubicBezTo>
                    <a:pt x="29" y="575"/>
                    <a:pt x="32" y="575"/>
                    <a:pt x="35" y="575"/>
                  </a:cubicBezTo>
                  <a:cubicBezTo>
                    <a:pt x="799" y="575"/>
                    <a:pt x="2007" y="57"/>
                    <a:pt x="2019" y="49"/>
                  </a:cubicBezTo>
                  <a:cubicBezTo>
                    <a:pt x="2032" y="45"/>
                    <a:pt x="2036" y="28"/>
                    <a:pt x="2032" y="15"/>
                  </a:cubicBezTo>
                  <a:cubicBezTo>
                    <a:pt x="2028" y="6"/>
                    <a:pt x="2019" y="2"/>
                    <a:pt x="2011" y="2"/>
                  </a:cubicBezTo>
                  <a:cubicBezTo>
                    <a:pt x="2009" y="1"/>
                    <a:pt x="2008" y="0"/>
                    <a:pt x="2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14"/>
            <p:cNvSpPr/>
            <p:nvPr/>
          </p:nvSpPr>
          <p:spPr>
            <a:xfrm rot="-4114690">
              <a:off x="310000" y="-358028"/>
              <a:ext cx="150376" cy="74713"/>
            </a:xfrm>
            <a:custGeom>
              <a:avLst/>
              <a:gdLst/>
              <a:ahLst/>
              <a:cxnLst/>
              <a:rect l="l" t="t" r="r" b="b"/>
              <a:pathLst>
                <a:path w="1916" h="952" extrusionOk="0">
                  <a:moveTo>
                    <a:pt x="35" y="1"/>
                  </a:moveTo>
                  <a:cubicBezTo>
                    <a:pt x="13" y="1"/>
                    <a:pt x="1" y="31"/>
                    <a:pt x="13" y="48"/>
                  </a:cubicBezTo>
                  <a:cubicBezTo>
                    <a:pt x="569" y="641"/>
                    <a:pt x="1816" y="938"/>
                    <a:pt x="1871" y="951"/>
                  </a:cubicBezTo>
                  <a:cubicBezTo>
                    <a:pt x="1874" y="952"/>
                    <a:pt x="1876" y="952"/>
                    <a:pt x="1879" y="952"/>
                  </a:cubicBezTo>
                  <a:cubicBezTo>
                    <a:pt x="1907" y="952"/>
                    <a:pt x="1915" y="908"/>
                    <a:pt x="1884" y="900"/>
                  </a:cubicBezTo>
                  <a:cubicBezTo>
                    <a:pt x="1871" y="896"/>
                    <a:pt x="599" y="591"/>
                    <a:pt x="56" y="9"/>
                  </a:cubicBezTo>
                  <a:cubicBezTo>
                    <a:pt x="52" y="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14"/>
            <p:cNvSpPr/>
            <p:nvPr/>
          </p:nvSpPr>
          <p:spPr>
            <a:xfrm rot="-4114690">
              <a:off x="326579" y="-458697"/>
              <a:ext cx="58628" cy="154841"/>
            </a:xfrm>
            <a:custGeom>
              <a:avLst/>
              <a:gdLst/>
              <a:ahLst/>
              <a:cxnLst/>
              <a:rect l="l" t="t" r="r" b="b"/>
              <a:pathLst>
                <a:path w="747" h="1973" extrusionOk="0">
                  <a:moveTo>
                    <a:pt x="26" y="0"/>
                  </a:moveTo>
                  <a:cubicBezTo>
                    <a:pt x="9" y="0"/>
                    <a:pt x="0" y="13"/>
                    <a:pt x="0" y="25"/>
                  </a:cubicBezTo>
                  <a:cubicBezTo>
                    <a:pt x="59" y="819"/>
                    <a:pt x="687" y="1947"/>
                    <a:pt x="696" y="1960"/>
                  </a:cubicBezTo>
                  <a:cubicBezTo>
                    <a:pt x="701" y="1968"/>
                    <a:pt x="708" y="1972"/>
                    <a:pt x="716" y="1972"/>
                  </a:cubicBezTo>
                  <a:cubicBezTo>
                    <a:pt x="721" y="1972"/>
                    <a:pt x="725" y="1971"/>
                    <a:pt x="730" y="1968"/>
                  </a:cubicBezTo>
                  <a:cubicBezTo>
                    <a:pt x="742" y="1960"/>
                    <a:pt x="747" y="1947"/>
                    <a:pt x="742" y="1934"/>
                  </a:cubicBezTo>
                  <a:cubicBezTo>
                    <a:pt x="734" y="1921"/>
                    <a:pt x="110" y="806"/>
                    <a:pt x="51" y="25"/>
                  </a:cubicBezTo>
                  <a:cubicBezTo>
                    <a:pt x="51" y="9"/>
                    <a:pt x="43" y="0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14"/>
            <p:cNvSpPr/>
            <p:nvPr/>
          </p:nvSpPr>
          <p:spPr>
            <a:xfrm rot="-4114690">
              <a:off x="346896" y="-526951"/>
              <a:ext cx="61375" cy="158215"/>
            </a:xfrm>
            <a:custGeom>
              <a:avLst/>
              <a:gdLst/>
              <a:ahLst/>
              <a:cxnLst/>
              <a:rect l="l" t="t" r="r" b="b"/>
              <a:pathLst>
                <a:path w="782" h="2016" extrusionOk="0">
                  <a:moveTo>
                    <a:pt x="749" y="1"/>
                  </a:moveTo>
                  <a:cubicBezTo>
                    <a:pt x="740" y="1"/>
                    <a:pt x="734" y="8"/>
                    <a:pt x="730" y="15"/>
                  </a:cubicBezTo>
                  <a:cubicBezTo>
                    <a:pt x="353" y="638"/>
                    <a:pt x="9" y="1966"/>
                    <a:pt x="5" y="1983"/>
                  </a:cubicBezTo>
                  <a:cubicBezTo>
                    <a:pt x="0" y="2003"/>
                    <a:pt x="17" y="2015"/>
                    <a:pt x="34" y="2015"/>
                  </a:cubicBezTo>
                  <a:cubicBezTo>
                    <a:pt x="45" y="2015"/>
                    <a:pt x="57" y="2009"/>
                    <a:pt x="60" y="1995"/>
                  </a:cubicBezTo>
                  <a:cubicBezTo>
                    <a:pt x="60" y="1978"/>
                    <a:pt x="404" y="659"/>
                    <a:pt x="777" y="40"/>
                  </a:cubicBezTo>
                  <a:cubicBezTo>
                    <a:pt x="781" y="27"/>
                    <a:pt x="781" y="15"/>
                    <a:pt x="769" y="6"/>
                  </a:cubicBezTo>
                  <a:cubicBezTo>
                    <a:pt x="764" y="2"/>
                    <a:pt x="760" y="2"/>
                    <a:pt x="756" y="2"/>
                  </a:cubicBezTo>
                  <a:cubicBezTo>
                    <a:pt x="753" y="1"/>
                    <a:pt x="751" y="1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14"/>
            <p:cNvSpPr/>
            <p:nvPr/>
          </p:nvSpPr>
          <p:spPr>
            <a:xfrm rot="-4114690">
              <a:off x="363728" y="-528526"/>
              <a:ext cx="146530" cy="94254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41" y="0"/>
                  </a:moveTo>
                  <a:cubicBezTo>
                    <a:pt x="1833" y="0"/>
                    <a:pt x="1828" y="4"/>
                    <a:pt x="1824" y="9"/>
                  </a:cubicBezTo>
                  <a:cubicBezTo>
                    <a:pt x="1311" y="467"/>
                    <a:pt x="34" y="1145"/>
                    <a:pt x="22" y="1150"/>
                  </a:cubicBezTo>
                  <a:cubicBezTo>
                    <a:pt x="5" y="1158"/>
                    <a:pt x="0" y="1175"/>
                    <a:pt x="9" y="1184"/>
                  </a:cubicBezTo>
                  <a:cubicBezTo>
                    <a:pt x="14" y="1195"/>
                    <a:pt x="22" y="1201"/>
                    <a:pt x="30" y="1201"/>
                  </a:cubicBezTo>
                  <a:cubicBezTo>
                    <a:pt x="34" y="1201"/>
                    <a:pt x="38" y="1199"/>
                    <a:pt x="43" y="1196"/>
                  </a:cubicBezTo>
                  <a:cubicBezTo>
                    <a:pt x="55" y="1192"/>
                    <a:pt x="1341" y="509"/>
                    <a:pt x="1858" y="47"/>
                  </a:cubicBezTo>
                  <a:cubicBezTo>
                    <a:pt x="1867" y="38"/>
                    <a:pt x="1867" y="21"/>
                    <a:pt x="1858" y="9"/>
                  </a:cubicBezTo>
                  <a:cubicBezTo>
                    <a:pt x="1854" y="4"/>
                    <a:pt x="1845" y="0"/>
                    <a:pt x="1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14"/>
            <p:cNvSpPr/>
            <p:nvPr/>
          </p:nvSpPr>
          <p:spPr>
            <a:xfrm rot="-4114690">
              <a:off x="398591" y="-494023"/>
              <a:ext cx="204844" cy="14362"/>
            </a:xfrm>
            <a:custGeom>
              <a:avLst/>
              <a:gdLst/>
              <a:ahLst/>
              <a:cxnLst/>
              <a:rect l="l" t="t" r="r" b="b"/>
              <a:pathLst>
                <a:path w="2610" h="183" extrusionOk="0">
                  <a:moveTo>
                    <a:pt x="479" y="0"/>
                  </a:moveTo>
                  <a:cubicBezTo>
                    <a:pt x="292" y="0"/>
                    <a:pt x="133" y="8"/>
                    <a:pt x="26" y="25"/>
                  </a:cubicBezTo>
                  <a:cubicBezTo>
                    <a:pt x="14" y="25"/>
                    <a:pt x="1" y="42"/>
                    <a:pt x="5" y="55"/>
                  </a:cubicBezTo>
                  <a:cubicBezTo>
                    <a:pt x="9" y="66"/>
                    <a:pt x="19" y="77"/>
                    <a:pt x="30" y="77"/>
                  </a:cubicBezTo>
                  <a:cubicBezTo>
                    <a:pt x="31" y="77"/>
                    <a:pt x="33" y="77"/>
                    <a:pt x="35" y="76"/>
                  </a:cubicBezTo>
                  <a:cubicBezTo>
                    <a:pt x="136" y="60"/>
                    <a:pt x="286" y="53"/>
                    <a:pt x="465" y="53"/>
                  </a:cubicBezTo>
                  <a:cubicBezTo>
                    <a:pt x="1246" y="53"/>
                    <a:pt x="2562" y="182"/>
                    <a:pt x="2580" y="182"/>
                  </a:cubicBezTo>
                  <a:cubicBezTo>
                    <a:pt x="2597" y="182"/>
                    <a:pt x="2605" y="174"/>
                    <a:pt x="2609" y="161"/>
                  </a:cubicBezTo>
                  <a:cubicBezTo>
                    <a:pt x="2609" y="144"/>
                    <a:pt x="2601" y="131"/>
                    <a:pt x="2584" y="131"/>
                  </a:cubicBezTo>
                  <a:cubicBezTo>
                    <a:pt x="2554" y="127"/>
                    <a:pt x="2228" y="93"/>
                    <a:pt x="1812" y="64"/>
                  </a:cubicBezTo>
                  <a:cubicBezTo>
                    <a:pt x="1387" y="32"/>
                    <a:pt x="871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14"/>
            <p:cNvSpPr/>
            <p:nvPr/>
          </p:nvSpPr>
          <p:spPr>
            <a:xfrm rot="-4114690">
              <a:off x="484159" y="-499499"/>
              <a:ext cx="157204" cy="144167"/>
            </a:xfrm>
            <a:custGeom>
              <a:avLst/>
              <a:gdLst/>
              <a:ahLst/>
              <a:cxnLst/>
              <a:rect l="l" t="t" r="r" b="b"/>
              <a:pathLst>
                <a:path w="2003" h="1837" extrusionOk="0">
                  <a:moveTo>
                    <a:pt x="34" y="0"/>
                  </a:moveTo>
                  <a:cubicBezTo>
                    <a:pt x="26" y="0"/>
                    <a:pt x="13" y="5"/>
                    <a:pt x="9" y="13"/>
                  </a:cubicBezTo>
                  <a:cubicBezTo>
                    <a:pt x="0" y="26"/>
                    <a:pt x="9" y="43"/>
                    <a:pt x="22" y="51"/>
                  </a:cubicBezTo>
                  <a:cubicBezTo>
                    <a:pt x="827" y="501"/>
                    <a:pt x="1939" y="1811"/>
                    <a:pt x="1951" y="1828"/>
                  </a:cubicBezTo>
                  <a:cubicBezTo>
                    <a:pt x="1956" y="1833"/>
                    <a:pt x="1963" y="1836"/>
                    <a:pt x="1971" y="1836"/>
                  </a:cubicBezTo>
                  <a:cubicBezTo>
                    <a:pt x="1977" y="1836"/>
                    <a:pt x="1984" y="1834"/>
                    <a:pt x="1990" y="1828"/>
                  </a:cubicBezTo>
                  <a:cubicBezTo>
                    <a:pt x="1998" y="1820"/>
                    <a:pt x="2002" y="1803"/>
                    <a:pt x="1990" y="1794"/>
                  </a:cubicBezTo>
                  <a:cubicBezTo>
                    <a:pt x="1981" y="1778"/>
                    <a:pt x="861" y="458"/>
                    <a:pt x="47" y="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14"/>
            <p:cNvSpPr/>
            <p:nvPr/>
          </p:nvSpPr>
          <p:spPr>
            <a:xfrm rot="-4114690">
              <a:off x="545462" y="-448070"/>
              <a:ext cx="22760" cy="197612"/>
            </a:xfrm>
            <a:custGeom>
              <a:avLst/>
              <a:gdLst/>
              <a:ahLst/>
              <a:cxnLst/>
              <a:rect l="l" t="t" r="r" b="b"/>
              <a:pathLst>
                <a:path w="290" h="2518" extrusionOk="0">
                  <a:moveTo>
                    <a:pt x="30" y="1"/>
                  </a:moveTo>
                  <a:cubicBezTo>
                    <a:pt x="13" y="1"/>
                    <a:pt x="1" y="13"/>
                    <a:pt x="5" y="26"/>
                  </a:cubicBezTo>
                  <a:cubicBezTo>
                    <a:pt x="26" y="718"/>
                    <a:pt x="213" y="2461"/>
                    <a:pt x="234" y="2503"/>
                  </a:cubicBezTo>
                  <a:cubicBezTo>
                    <a:pt x="237" y="2513"/>
                    <a:pt x="248" y="2517"/>
                    <a:pt x="258" y="2517"/>
                  </a:cubicBezTo>
                  <a:cubicBezTo>
                    <a:pt x="261" y="2517"/>
                    <a:pt x="265" y="2517"/>
                    <a:pt x="268" y="2516"/>
                  </a:cubicBezTo>
                  <a:cubicBezTo>
                    <a:pt x="281" y="2512"/>
                    <a:pt x="289" y="2495"/>
                    <a:pt x="281" y="2482"/>
                  </a:cubicBezTo>
                  <a:cubicBezTo>
                    <a:pt x="268" y="2423"/>
                    <a:pt x="81" y="743"/>
                    <a:pt x="56" y="26"/>
                  </a:cubicBezTo>
                  <a:cubicBezTo>
                    <a:pt x="56" y="13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14"/>
            <p:cNvSpPr/>
            <p:nvPr/>
          </p:nvSpPr>
          <p:spPr>
            <a:xfrm rot="-4114690">
              <a:off x="419539" y="-412693"/>
              <a:ext cx="69694" cy="64667"/>
            </a:xfrm>
            <a:custGeom>
              <a:avLst/>
              <a:gdLst/>
              <a:ahLst/>
              <a:cxnLst/>
              <a:rect l="l" t="t" r="r" b="b"/>
              <a:pathLst>
                <a:path w="888" h="824" extrusionOk="0">
                  <a:moveTo>
                    <a:pt x="442" y="0"/>
                  </a:moveTo>
                  <a:cubicBezTo>
                    <a:pt x="239" y="0"/>
                    <a:pt x="65" y="145"/>
                    <a:pt x="35" y="353"/>
                  </a:cubicBezTo>
                  <a:cubicBezTo>
                    <a:pt x="1" y="577"/>
                    <a:pt x="158" y="785"/>
                    <a:pt x="382" y="819"/>
                  </a:cubicBezTo>
                  <a:cubicBezTo>
                    <a:pt x="403" y="822"/>
                    <a:pt x="423" y="824"/>
                    <a:pt x="444" y="824"/>
                  </a:cubicBezTo>
                  <a:cubicBezTo>
                    <a:pt x="644" y="824"/>
                    <a:pt x="822" y="675"/>
                    <a:pt x="853" y="471"/>
                  </a:cubicBezTo>
                  <a:cubicBezTo>
                    <a:pt x="887" y="246"/>
                    <a:pt x="730" y="34"/>
                    <a:pt x="505" y="5"/>
                  </a:cubicBezTo>
                  <a:cubicBezTo>
                    <a:pt x="484" y="2"/>
                    <a:pt x="463" y="0"/>
                    <a:pt x="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14"/>
            <p:cNvSpPr/>
            <p:nvPr/>
          </p:nvSpPr>
          <p:spPr>
            <a:xfrm rot="-4114690">
              <a:off x="228629" y="95806"/>
              <a:ext cx="455916" cy="452044"/>
            </a:xfrm>
            <a:custGeom>
              <a:avLst/>
              <a:gdLst/>
              <a:ahLst/>
              <a:cxnLst/>
              <a:rect l="l" t="t" r="r" b="b"/>
              <a:pathLst>
                <a:path w="5809" h="5760" extrusionOk="0">
                  <a:moveTo>
                    <a:pt x="3664" y="0"/>
                  </a:moveTo>
                  <a:cubicBezTo>
                    <a:pt x="3226" y="0"/>
                    <a:pt x="2730" y="328"/>
                    <a:pt x="2759" y="1257"/>
                  </a:cubicBezTo>
                  <a:cubicBezTo>
                    <a:pt x="2719" y="1039"/>
                    <a:pt x="2360" y="502"/>
                    <a:pt x="1896" y="502"/>
                  </a:cubicBezTo>
                  <a:cubicBezTo>
                    <a:pt x="1729" y="502"/>
                    <a:pt x="1548" y="572"/>
                    <a:pt x="1364" y="752"/>
                  </a:cubicBezTo>
                  <a:cubicBezTo>
                    <a:pt x="672" y="1435"/>
                    <a:pt x="1694" y="2258"/>
                    <a:pt x="1694" y="2258"/>
                  </a:cubicBezTo>
                  <a:cubicBezTo>
                    <a:pt x="1459" y="2191"/>
                    <a:pt x="1241" y="2151"/>
                    <a:pt x="1046" y="2151"/>
                  </a:cubicBezTo>
                  <a:cubicBezTo>
                    <a:pt x="673" y="2151"/>
                    <a:pt x="383" y="2299"/>
                    <a:pt x="210" y="2695"/>
                  </a:cubicBezTo>
                  <a:cubicBezTo>
                    <a:pt x="0" y="3178"/>
                    <a:pt x="368" y="3689"/>
                    <a:pt x="1116" y="3689"/>
                  </a:cubicBezTo>
                  <a:cubicBezTo>
                    <a:pt x="1307" y="3689"/>
                    <a:pt x="1522" y="3656"/>
                    <a:pt x="1758" y="3581"/>
                  </a:cubicBezTo>
                  <a:lnTo>
                    <a:pt x="1758" y="3581"/>
                  </a:lnTo>
                  <a:cubicBezTo>
                    <a:pt x="918" y="3891"/>
                    <a:pt x="897" y="4816"/>
                    <a:pt x="1304" y="5083"/>
                  </a:cubicBezTo>
                  <a:cubicBezTo>
                    <a:pt x="1439" y="5173"/>
                    <a:pt x="1595" y="5232"/>
                    <a:pt x="1765" y="5232"/>
                  </a:cubicBezTo>
                  <a:cubicBezTo>
                    <a:pt x="2104" y="5232"/>
                    <a:pt x="2495" y="4997"/>
                    <a:pt x="2857" y="4307"/>
                  </a:cubicBezTo>
                  <a:lnTo>
                    <a:pt x="2857" y="4307"/>
                  </a:lnTo>
                  <a:cubicBezTo>
                    <a:pt x="2631" y="5011"/>
                    <a:pt x="2988" y="5760"/>
                    <a:pt x="3586" y="5760"/>
                  </a:cubicBezTo>
                  <a:cubicBezTo>
                    <a:pt x="3607" y="5760"/>
                    <a:pt x="3628" y="5759"/>
                    <a:pt x="3650" y="5757"/>
                  </a:cubicBezTo>
                  <a:cubicBezTo>
                    <a:pt x="4286" y="5702"/>
                    <a:pt x="4655" y="4998"/>
                    <a:pt x="3989" y="4086"/>
                  </a:cubicBezTo>
                  <a:lnTo>
                    <a:pt x="3989" y="4086"/>
                  </a:lnTo>
                  <a:cubicBezTo>
                    <a:pt x="4222" y="4403"/>
                    <a:pt x="4520" y="4557"/>
                    <a:pt x="4773" y="4557"/>
                  </a:cubicBezTo>
                  <a:cubicBezTo>
                    <a:pt x="4929" y="4557"/>
                    <a:pt x="5068" y="4498"/>
                    <a:pt x="5164" y="4383"/>
                  </a:cubicBezTo>
                  <a:cubicBezTo>
                    <a:pt x="5410" y="4078"/>
                    <a:pt x="5809" y="3263"/>
                    <a:pt x="4494" y="2860"/>
                  </a:cubicBezTo>
                  <a:lnTo>
                    <a:pt x="4494" y="2860"/>
                  </a:lnTo>
                  <a:cubicBezTo>
                    <a:pt x="4523" y="2865"/>
                    <a:pt x="4554" y="2868"/>
                    <a:pt x="4586" y="2868"/>
                  </a:cubicBezTo>
                  <a:cubicBezTo>
                    <a:pt x="4988" y="2868"/>
                    <a:pt x="5569" y="2487"/>
                    <a:pt x="5601" y="2118"/>
                  </a:cubicBezTo>
                  <a:cubicBezTo>
                    <a:pt x="5624" y="1837"/>
                    <a:pt x="5453" y="1285"/>
                    <a:pt x="4928" y="1285"/>
                  </a:cubicBezTo>
                  <a:cubicBezTo>
                    <a:pt x="4699" y="1285"/>
                    <a:pt x="4403" y="1390"/>
                    <a:pt x="4027" y="1668"/>
                  </a:cubicBezTo>
                  <a:cubicBezTo>
                    <a:pt x="4485" y="943"/>
                    <a:pt x="4485" y="311"/>
                    <a:pt x="4027" y="82"/>
                  </a:cubicBezTo>
                  <a:cubicBezTo>
                    <a:pt x="3922" y="30"/>
                    <a:pt x="3796" y="0"/>
                    <a:pt x="36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14"/>
            <p:cNvSpPr/>
            <p:nvPr/>
          </p:nvSpPr>
          <p:spPr>
            <a:xfrm rot="-4114690">
              <a:off x="315535" y="174573"/>
              <a:ext cx="301537" cy="287550"/>
            </a:xfrm>
            <a:custGeom>
              <a:avLst/>
              <a:gdLst/>
              <a:ahLst/>
              <a:cxnLst/>
              <a:rect l="l" t="t" r="r" b="b"/>
              <a:pathLst>
                <a:path w="3842" h="3664" extrusionOk="0">
                  <a:moveTo>
                    <a:pt x="1716" y="0"/>
                  </a:moveTo>
                  <a:cubicBezTo>
                    <a:pt x="1648" y="0"/>
                    <a:pt x="1571" y="16"/>
                    <a:pt x="1485" y="51"/>
                  </a:cubicBezTo>
                  <a:cubicBezTo>
                    <a:pt x="900" y="288"/>
                    <a:pt x="1316" y="1043"/>
                    <a:pt x="1316" y="1043"/>
                  </a:cubicBezTo>
                  <a:cubicBezTo>
                    <a:pt x="1097" y="872"/>
                    <a:pt x="892" y="761"/>
                    <a:pt x="698" y="761"/>
                  </a:cubicBezTo>
                  <a:cubicBezTo>
                    <a:pt x="564" y="761"/>
                    <a:pt x="435" y="814"/>
                    <a:pt x="311" y="937"/>
                  </a:cubicBezTo>
                  <a:cubicBezTo>
                    <a:pt x="1" y="1238"/>
                    <a:pt x="234" y="1794"/>
                    <a:pt x="1032" y="1853"/>
                  </a:cubicBezTo>
                  <a:cubicBezTo>
                    <a:pt x="1023" y="1853"/>
                    <a:pt x="1014" y="1853"/>
                    <a:pt x="1006" y="1853"/>
                  </a:cubicBezTo>
                  <a:cubicBezTo>
                    <a:pt x="439" y="1853"/>
                    <a:pt x="211" y="2396"/>
                    <a:pt x="383" y="2655"/>
                  </a:cubicBezTo>
                  <a:cubicBezTo>
                    <a:pt x="475" y="2791"/>
                    <a:pt x="619" y="2894"/>
                    <a:pt x="817" y="2894"/>
                  </a:cubicBezTo>
                  <a:cubicBezTo>
                    <a:pt x="1002" y="2894"/>
                    <a:pt x="1234" y="2804"/>
                    <a:pt x="1515" y="2566"/>
                  </a:cubicBezTo>
                  <a:lnTo>
                    <a:pt x="1515" y="2566"/>
                  </a:lnTo>
                  <a:cubicBezTo>
                    <a:pt x="1197" y="2952"/>
                    <a:pt x="1244" y="3516"/>
                    <a:pt x="1642" y="3639"/>
                  </a:cubicBezTo>
                  <a:cubicBezTo>
                    <a:pt x="1697" y="3656"/>
                    <a:pt x="1751" y="3664"/>
                    <a:pt x="1803" y="3664"/>
                  </a:cubicBezTo>
                  <a:cubicBezTo>
                    <a:pt x="2138" y="3664"/>
                    <a:pt x="2411" y="3329"/>
                    <a:pt x="2257" y="2710"/>
                  </a:cubicBezTo>
                  <a:lnTo>
                    <a:pt x="2257" y="2710"/>
                  </a:lnTo>
                  <a:cubicBezTo>
                    <a:pt x="2339" y="3032"/>
                    <a:pt x="2553" y="3216"/>
                    <a:pt x="2751" y="3216"/>
                  </a:cubicBezTo>
                  <a:cubicBezTo>
                    <a:pt x="2800" y="3216"/>
                    <a:pt x="2849" y="3205"/>
                    <a:pt x="2894" y="3181"/>
                  </a:cubicBezTo>
                  <a:cubicBezTo>
                    <a:pt x="3118" y="3058"/>
                    <a:pt x="3560" y="2659"/>
                    <a:pt x="2864" y="2095"/>
                  </a:cubicBezTo>
                  <a:lnTo>
                    <a:pt x="2864" y="2095"/>
                  </a:lnTo>
                  <a:cubicBezTo>
                    <a:pt x="2939" y="2142"/>
                    <a:pt x="3045" y="2164"/>
                    <a:pt x="3158" y="2164"/>
                  </a:cubicBezTo>
                  <a:cubicBezTo>
                    <a:pt x="3385" y="2164"/>
                    <a:pt x="3637" y="2075"/>
                    <a:pt x="3716" y="1917"/>
                  </a:cubicBezTo>
                  <a:cubicBezTo>
                    <a:pt x="3817" y="1719"/>
                    <a:pt x="3842" y="1205"/>
                    <a:pt x="3253" y="1205"/>
                  </a:cubicBezTo>
                  <a:cubicBezTo>
                    <a:pt x="3147" y="1205"/>
                    <a:pt x="3021" y="1221"/>
                    <a:pt x="2872" y="1259"/>
                  </a:cubicBezTo>
                  <a:cubicBezTo>
                    <a:pt x="3326" y="933"/>
                    <a:pt x="3483" y="547"/>
                    <a:pt x="3263" y="301"/>
                  </a:cubicBezTo>
                  <a:cubicBezTo>
                    <a:pt x="3170" y="196"/>
                    <a:pt x="3019" y="119"/>
                    <a:pt x="2853" y="119"/>
                  </a:cubicBezTo>
                  <a:cubicBezTo>
                    <a:pt x="2623" y="119"/>
                    <a:pt x="2367" y="268"/>
                    <a:pt x="2206" y="700"/>
                  </a:cubicBezTo>
                  <a:cubicBezTo>
                    <a:pt x="2243" y="533"/>
                    <a:pt x="2121" y="0"/>
                    <a:pt x="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14"/>
            <p:cNvSpPr/>
            <p:nvPr/>
          </p:nvSpPr>
          <p:spPr>
            <a:xfrm rot="-4114690">
              <a:off x="429553" y="265410"/>
              <a:ext cx="82644" cy="69926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477" y="0"/>
                  </a:moveTo>
                  <a:cubicBezTo>
                    <a:pt x="457" y="0"/>
                    <a:pt x="437" y="2"/>
                    <a:pt x="416" y="4"/>
                  </a:cubicBezTo>
                  <a:cubicBezTo>
                    <a:pt x="170" y="34"/>
                    <a:pt x="1" y="259"/>
                    <a:pt x="30" y="500"/>
                  </a:cubicBezTo>
                  <a:cubicBezTo>
                    <a:pt x="62" y="745"/>
                    <a:pt x="267" y="890"/>
                    <a:pt x="475" y="890"/>
                  </a:cubicBezTo>
                  <a:cubicBezTo>
                    <a:pt x="603" y="890"/>
                    <a:pt x="732" y="836"/>
                    <a:pt x="823" y="717"/>
                  </a:cubicBezTo>
                  <a:cubicBezTo>
                    <a:pt x="1053" y="419"/>
                    <a:pt x="832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14"/>
            <p:cNvSpPr/>
            <p:nvPr/>
          </p:nvSpPr>
          <p:spPr>
            <a:xfrm rot="-4114690">
              <a:off x="404770" y="289472"/>
              <a:ext cx="28097" cy="51012"/>
            </a:xfrm>
            <a:custGeom>
              <a:avLst/>
              <a:gdLst/>
              <a:ahLst/>
              <a:cxnLst/>
              <a:rect l="l" t="t" r="r" b="b"/>
              <a:pathLst>
                <a:path w="358" h="650" extrusionOk="0">
                  <a:moveTo>
                    <a:pt x="1" y="1"/>
                  </a:moveTo>
                  <a:cubicBezTo>
                    <a:pt x="5" y="221"/>
                    <a:pt x="327" y="633"/>
                    <a:pt x="340" y="650"/>
                  </a:cubicBezTo>
                  <a:lnTo>
                    <a:pt x="357" y="637"/>
                  </a:lnTo>
                  <a:cubicBezTo>
                    <a:pt x="357" y="633"/>
                    <a:pt x="26" y="213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14"/>
            <p:cNvSpPr/>
            <p:nvPr/>
          </p:nvSpPr>
          <p:spPr>
            <a:xfrm rot="-4114690">
              <a:off x="414949" y="269060"/>
              <a:ext cx="11380" cy="49678"/>
            </a:xfrm>
            <a:custGeom>
              <a:avLst/>
              <a:gdLst/>
              <a:ahLst/>
              <a:cxnLst/>
              <a:rect l="l" t="t" r="r" b="b"/>
              <a:pathLst>
                <a:path w="145" h="633" extrusionOk="0">
                  <a:moveTo>
                    <a:pt x="128" y="1"/>
                  </a:moveTo>
                  <a:cubicBezTo>
                    <a:pt x="1" y="187"/>
                    <a:pt x="73" y="616"/>
                    <a:pt x="73" y="633"/>
                  </a:cubicBezTo>
                  <a:lnTo>
                    <a:pt x="98" y="628"/>
                  </a:lnTo>
                  <a:cubicBezTo>
                    <a:pt x="98" y="624"/>
                    <a:pt x="22" y="192"/>
                    <a:pt x="145" y="13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14"/>
            <p:cNvSpPr/>
            <p:nvPr/>
          </p:nvSpPr>
          <p:spPr>
            <a:xfrm rot="-4114690">
              <a:off x="424143" y="253981"/>
              <a:ext cx="26371" cy="36022"/>
            </a:xfrm>
            <a:custGeom>
              <a:avLst/>
              <a:gdLst/>
              <a:ahLst/>
              <a:cxnLst/>
              <a:rect l="l" t="t" r="r" b="b"/>
              <a:pathLst>
                <a:path w="336" h="459" extrusionOk="0">
                  <a:moveTo>
                    <a:pt x="327" y="0"/>
                  </a:moveTo>
                  <a:cubicBezTo>
                    <a:pt x="174" y="72"/>
                    <a:pt x="9" y="433"/>
                    <a:pt x="0" y="450"/>
                  </a:cubicBezTo>
                  <a:lnTo>
                    <a:pt x="22" y="458"/>
                  </a:lnTo>
                  <a:cubicBezTo>
                    <a:pt x="26" y="454"/>
                    <a:pt x="195" y="89"/>
                    <a:pt x="335" y="2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14"/>
            <p:cNvSpPr/>
            <p:nvPr/>
          </p:nvSpPr>
          <p:spPr>
            <a:xfrm rot="-4114690">
              <a:off x="447490" y="258388"/>
              <a:ext cx="31001" cy="15225"/>
            </a:xfrm>
            <a:custGeom>
              <a:avLst/>
              <a:gdLst/>
              <a:ahLst/>
              <a:cxnLst/>
              <a:rect l="l" t="t" r="r" b="b"/>
              <a:pathLst>
                <a:path w="395" h="194" extrusionOk="0">
                  <a:moveTo>
                    <a:pt x="367" y="1"/>
                  </a:moveTo>
                  <a:cubicBezTo>
                    <a:pt x="203" y="1"/>
                    <a:pt x="9" y="168"/>
                    <a:pt x="0" y="172"/>
                  </a:cubicBezTo>
                  <a:lnTo>
                    <a:pt x="17" y="193"/>
                  </a:lnTo>
                  <a:cubicBezTo>
                    <a:pt x="21" y="189"/>
                    <a:pt x="211" y="26"/>
                    <a:pt x="364" y="26"/>
                  </a:cubicBezTo>
                  <a:cubicBezTo>
                    <a:pt x="373" y="26"/>
                    <a:pt x="382" y="27"/>
                    <a:pt x="391" y="28"/>
                  </a:cubicBezTo>
                  <a:lnTo>
                    <a:pt x="395" y="3"/>
                  </a:lnTo>
                  <a:cubicBezTo>
                    <a:pt x="386" y="1"/>
                    <a:pt x="37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14"/>
            <p:cNvSpPr/>
            <p:nvPr/>
          </p:nvSpPr>
          <p:spPr>
            <a:xfrm rot="-4114690">
              <a:off x="472607" y="264396"/>
              <a:ext cx="33356" cy="12714"/>
            </a:xfrm>
            <a:custGeom>
              <a:avLst/>
              <a:gdLst/>
              <a:ahLst/>
              <a:cxnLst/>
              <a:rect l="l" t="t" r="r" b="b"/>
              <a:pathLst>
                <a:path w="425" h="162" extrusionOk="0">
                  <a:moveTo>
                    <a:pt x="0" y="0"/>
                  </a:moveTo>
                  <a:lnTo>
                    <a:pt x="0" y="26"/>
                  </a:lnTo>
                  <a:cubicBezTo>
                    <a:pt x="5" y="26"/>
                    <a:pt x="302" y="55"/>
                    <a:pt x="408" y="162"/>
                  </a:cubicBezTo>
                  <a:lnTo>
                    <a:pt x="425" y="145"/>
                  </a:lnTo>
                  <a:cubicBezTo>
                    <a:pt x="310" y="30"/>
                    <a:pt x="13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14"/>
            <p:cNvSpPr/>
            <p:nvPr/>
          </p:nvSpPr>
          <p:spPr>
            <a:xfrm rot="-4114690">
              <a:off x="498310" y="275932"/>
              <a:ext cx="21348" cy="32334"/>
            </a:xfrm>
            <a:custGeom>
              <a:avLst/>
              <a:gdLst/>
              <a:ahLst/>
              <a:cxnLst/>
              <a:rect l="l" t="t" r="r" b="b"/>
              <a:pathLst>
                <a:path w="272" h="412" extrusionOk="0">
                  <a:moveTo>
                    <a:pt x="13" y="0"/>
                  </a:moveTo>
                  <a:lnTo>
                    <a:pt x="1" y="21"/>
                  </a:lnTo>
                  <a:cubicBezTo>
                    <a:pt x="1" y="21"/>
                    <a:pt x="145" y="123"/>
                    <a:pt x="251" y="412"/>
                  </a:cubicBezTo>
                  <a:lnTo>
                    <a:pt x="272" y="403"/>
                  </a:lnTo>
                  <a:cubicBezTo>
                    <a:pt x="166" y="106"/>
                    <a:pt x="18" y="4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14"/>
            <p:cNvSpPr/>
            <p:nvPr/>
          </p:nvSpPr>
          <p:spPr>
            <a:xfrm rot="-4114690">
              <a:off x="503010" y="293256"/>
              <a:ext cx="12714" cy="43007"/>
            </a:xfrm>
            <a:custGeom>
              <a:avLst/>
              <a:gdLst/>
              <a:ahLst/>
              <a:cxnLst/>
              <a:rect l="l" t="t" r="r" b="b"/>
              <a:pathLst>
                <a:path w="162" h="548" extrusionOk="0">
                  <a:moveTo>
                    <a:pt x="56" y="1"/>
                  </a:moveTo>
                  <a:lnTo>
                    <a:pt x="30" y="9"/>
                  </a:lnTo>
                  <a:cubicBezTo>
                    <a:pt x="94" y="183"/>
                    <a:pt x="81" y="374"/>
                    <a:pt x="0" y="535"/>
                  </a:cubicBezTo>
                  <a:lnTo>
                    <a:pt x="22" y="548"/>
                  </a:lnTo>
                  <a:cubicBezTo>
                    <a:pt x="162" y="242"/>
                    <a:pt x="60" y="9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14"/>
            <p:cNvSpPr/>
            <p:nvPr/>
          </p:nvSpPr>
          <p:spPr>
            <a:xfrm rot="-4114690">
              <a:off x="417875" y="326071"/>
              <a:ext cx="33984" cy="24721"/>
            </a:xfrm>
            <a:custGeom>
              <a:avLst/>
              <a:gdLst/>
              <a:ahLst/>
              <a:cxnLst/>
              <a:rect l="l" t="t" r="r" b="b"/>
              <a:pathLst>
                <a:path w="433" h="315" extrusionOk="0">
                  <a:moveTo>
                    <a:pt x="21" y="0"/>
                  </a:moveTo>
                  <a:lnTo>
                    <a:pt x="0" y="13"/>
                  </a:lnTo>
                  <a:cubicBezTo>
                    <a:pt x="199" y="306"/>
                    <a:pt x="424" y="314"/>
                    <a:pt x="433" y="314"/>
                  </a:cubicBezTo>
                  <a:lnTo>
                    <a:pt x="433" y="293"/>
                  </a:lnTo>
                  <a:cubicBezTo>
                    <a:pt x="433" y="289"/>
                    <a:pt x="212" y="28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14"/>
            <p:cNvSpPr/>
            <p:nvPr/>
          </p:nvSpPr>
          <p:spPr>
            <a:xfrm rot="-4114690">
              <a:off x="438015" y="347246"/>
              <a:ext cx="53369" cy="12949"/>
            </a:xfrm>
            <a:custGeom>
              <a:avLst/>
              <a:gdLst/>
              <a:ahLst/>
              <a:cxnLst/>
              <a:rect l="l" t="t" r="r" b="b"/>
              <a:pathLst>
                <a:path w="680" h="165" extrusionOk="0">
                  <a:moveTo>
                    <a:pt x="667" y="1"/>
                  </a:moveTo>
                  <a:cubicBezTo>
                    <a:pt x="663" y="4"/>
                    <a:pt x="463" y="142"/>
                    <a:pt x="208" y="142"/>
                  </a:cubicBezTo>
                  <a:cubicBezTo>
                    <a:pt x="143" y="142"/>
                    <a:pt x="74" y="133"/>
                    <a:pt x="5" y="111"/>
                  </a:cubicBezTo>
                  <a:lnTo>
                    <a:pt x="1" y="132"/>
                  </a:lnTo>
                  <a:cubicBezTo>
                    <a:pt x="72" y="155"/>
                    <a:pt x="142" y="165"/>
                    <a:pt x="209" y="165"/>
                  </a:cubicBezTo>
                  <a:cubicBezTo>
                    <a:pt x="470" y="165"/>
                    <a:pt x="676" y="22"/>
                    <a:pt x="679" y="22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14"/>
            <p:cNvSpPr/>
            <p:nvPr/>
          </p:nvSpPr>
          <p:spPr>
            <a:xfrm rot="-4114690">
              <a:off x="482158" y="315941"/>
              <a:ext cx="28019" cy="43007"/>
            </a:xfrm>
            <a:custGeom>
              <a:avLst/>
              <a:gdLst/>
              <a:ahLst/>
              <a:cxnLst/>
              <a:rect l="l" t="t" r="r" b="b"/>
              <a:pathLst>
                <a:path w="357" h="548" extrusionOk="0">
                  <a:moveTo>
                    <a:pt x="335" y="1"/>
                  </a:moveTo>
                  <a:cubicBezTo>
                    <a:pt x="331" y="5"/>
                    <a:pt x="259" y="357"/>
                    <a:pt x="0" y="527"/>
                  </a:cubicBezTo>
                  <a:lnTo>
                    <a:pt x="13" y="548"/>
                  </a:lnTo>
                  <a:cubicBezTo>
                    <a:pt x="30" y="535"/>
                    <a:pt x="47" y="522"/>
                    <a:pt x="64" y="510"/>
                  </a:cubicBezTo>
                  <a:cubicBezTo>
                    <a:pt x="293" y="327"/>
                    <a:pt x="356" y="9"/>
                    <a:pt x="356" y="5"/>
                  </a:cubicBezTo>
                  <a:lnTo>
                    <a:pt x="3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14"/>
            <p:cNvSpPr/>
            <p:nvPr/>
          </p:nvSpPr>
          <p:spPr>
            <a:xfrm rot="-4114690">
              <a:off x="380313" y="309346"/>
              <a:ext cx="16403" cy="16402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2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62"/>
                    <a:pt x="47" y="208"/>
                    <a:pt x="102" y="208"/>
                  </a:cubicBezTo>
                  <a:cubicBezTo>
                    <a:pt x="161" y="208"/>
                    <a:pt x="208" y="162"/>
                    <a:pt x="208" y="106"/>
                  </a:cubicBezTo>
                  <a:cubicBezTo>
                    <a:pt x="208" y="47"/>
                    <a:pt x="161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14"/>
            <p:cNvSpPr/>
            <p:nvPr/>
          </p:nvSpPr>
          <p:spPr>
            <a:xfrm rot="-4114690">
              <a:off x="387103" y="271940"/>
              <a:ext cx="22211" cy="16873"/>
            </a:xfrm>
            <a:custGeom>
              <a:avLst/>
              <a:gdLst/>
              <a:ahLst/>
              <a:cxnLst/>
              <a:rect l="l" t="t" r="r" b="b"/>
              <a:pathLst>
                <a:path w="283" h="215" extrusionOk="0">
                  <a:moveTo>
                    <a:pt x="142" y="1"/>
                  </a:moveTo>
                  <a:cubicBezTo>
                    <a:pt x="119" y="1"/>
                    <a:pt x="96" y="8"/>
                    <a:pt x="77" y="23"/>
                  </a:cubicBezTo>
                  <a:cubicBezTo>
                    <a:pt x="1" y="83"/>
                    <a:pt x="35" y="201"/>
                    <a:pt x="132" y="214"/>
                  </a:cubicBezTo>
                  <a:cubicBezTo>
                    <a:pt x="136" y="214"/>
                    <a:pt x="139" y="215"/>
                    <a:pt x="142" y="215"/>
                  </a:cubicBezTo>
                  <a:cubicBezTo>
                    <a:pt x="230" y="215"/>
                    <a:pt x="283" y="110"/>
                    <a:pt x="226" y="40"/>
                  </a:cubicBezTo>
                  <a:cubicBezTo>
                    <a:pt x="204" y="14"/>
                    <a:pt x="173" y="1"/>
                    <a:pt x="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14"/>
            <p:cNvSpPr/>
            <p:nvPr/>
          </p:nvSpPr>
          <p:spPr>
            <a:xfrm rot="-4114690">
              <a:off x="414686" y="242467"/>
              <a:ext cx="21819" cy="16795"/>
            </a:xfrm>
            <a:custGeom>
              <a:avLst/>
              <a:gdLst/>
              <a:ahLst/>
              <a:cxnLst/>
              <a:rect l="l" t="t" r="r" b="b"/>
              <a:pathLst>
                <a:path w="278" h="214" extrusionOk="0">
                  <a:moveTo>
                    <a:pt x="136" y="1"/>
                  </a:moveTo>
                  <a:cubicBezTo>
                    <a:pt x="114" y="1"/>
                    <a:pt x="92" y="8"/>
                    <a:pt x="72" y="22"/>
                  </a:cubicBezTo>
                  <a:cubicBezTo>
                    <a:pt x="0" y="81"/>
                    <a:pt x="34" y="204"/>
                    <a:pt x="127" y="213"/>
                  </a:cubicBezTo>
                  <a:cubicBezTo>
                    <a:pt x="131" y="213"/>
                    <a:pt x="134" y="213"/>
                    <a:pt x="138" y="213"/>
                  </a:cubicBezTo>
                  <a:cubicBezTo>
                    <a:pt x="229" y="213"/>
                    <a:pt x="278" y="108"/>
                    <a:pt x="221" y="39"/>
                  </a:cubicBezTo>
                  <a:cubicBezTo>
                    <a:pt x="198" y="14"/>
                    <a:pt x="168" y="1"/>
                    <a:pt x="1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14"/>
            <p:cNvSpPr/>
            <p:nvPr/>
          </p:nvSpPr>
          <p:spPr>
            <a:xfrm rot="-4114690">
              <a:off x="454223" y="236605"/>
              <a:ext cx="21819" cy="16716"/>
            </a:xfrm>
            <a:custGeom>
              <a:avLst/>
              <a:gdLst/>
              <a:ahLst/>
              <a:cxnLst/>
              <a:rect l="l" t="t" r="r" b="b"/>
              <a:pathLst>
                <a:path w="278" h="213" extrusionOk="0">
                  <a:moveTo>
                    <a:pt x="140" y="1"/>
                  </a:moveTo>
                  <a:cubicBezTo>
                    <a:pt x="118" y="1"/>
                    <a:pt x="95" y="9"/>
                    <a:pt x="77" y="25"/>
                  </a:cubicBezTo>
                  <a:cubicBezTo>
                    <a:pt x="1" y="80"/>
                    <a:pt x="35" y="203"/>
                    <a:pt x="128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77" y="110"/>
                    <a:pt x="221" y="38"/>
                  </a:cubicBezTo>
                  <a:cubicBezTo>
                    <a:pt x="200" y="14"/>
                    <a:pt x="170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14"/>
            <p:cNvSpPr/>
            <p:nvPr/>
          </p:nvSpPr>
          <p:spPr>
            <a:xfrm rot="-4114690">
              <a:off x="492366" y="247501"/>
              <a:ext cx="22133" cy="16716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1" y="1"/>
                  </a:moveTo>
                  <a:cubicBezTo>
                    <a:pt x="118" y="1"/>
                    <a:pt x="95" y="8"/>
                    <a:pt x="77" y="25"/>
                  </a:cubicBezTo>
                  <a:cubicBezTo>
                    <a:pt x="0" y="80"/>
                    <a:pt x="34" y="203"/>
                    <a:pt x="127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81" y="110"/>
                    <a:pt x="221" y="38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14"/>
            <p:cNvSpPr/>
            <p:nvPr/>
          </p:nvSpPr>
          <p:spPr>
            <a:xfrm rot="-4114690">
              <a:off x="522658" y="280310"/>
              <a:ext cx="16403" cy="16716"/>
            </a:xfrm>
            <a:custGeom>
              <a:avLst/>
              <a:gdLst/>
              <a:ahLst/>
              <a:cxnLst/>
              <a:rect l="l" t="t" r="r" b="b"/>
              <a:pathLst>
                <a:path w="209" h="213" extrusionOk="0">
                  <a:moveTo>
                    <a:pt x="106" y="1"/>
                  </a:moveTo>
                  <a:cubicBezTo>
                    <a:pt x="47" y="1"/>
                    <a:pt x="0" y="47"/>
                    <a:pt x="0" y="107"/>
                  </a:cubicBezTo>
                  <a:cubicBezTo>
                    <a:pt x="0" y="162"/>
                    <a:pt x="47" y="213"/>
                    <a:pt x="106" y="213"/>
                  </a:cubicBezTo>
                  <a:cubicBezTo>
                    <a:pt x="162" y="213"/>
                    <a:pt x="208" y="162"/>
                    <a:pt x="208" y="107"/>
                  </a:cubicBezTo>
                  <a:cubicBezTo>
                    <a:pt x="208" y="47"/>
                    <a:pt x="162" y="1"/>
                    <a:pt x="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14"/>
            <p:cNvSpPr/>
            <p:nvPr/>
          </p:nvSpPr>
          <p:spPr>
            <a:xfrm rot="-4114690">
              <a:off x="519054" y="322896"/>
              <a:ext cx="21112" cy="16559"/>
            </a:xfrm>
            <a:custGeom>
              <a:avLst/>
              <a:gdLst/>
              <a:ahLst/>
              <a:cxnLst/>
              <a:rect l="l" t="t" r="r" b="b"/>
              <a:pathLst>
                <a:path w="269" h="211" extrusionOk="0">
                  <a:moveTo>
                    <a:pt x="154" y="0"/>
                  </a:moveTo>
                  <a:cubicBezTo>
                    <a:pt x="130" y="0"/>
                    <a:pt x="107" y="8"/>
                    <a:pt x="87" y="25"/>
                  </a:cubicBezTo>
                  <a:cubicBezTo>
                    <a:pt x="0" y="73"/>
                    <a:pt x="88" y="211"/>
                    <a:pt x="167" y="211"/>
                  </a:cubicBezTo>
                  <a:cubicBezTo>
                    <a:pt x="185" y="211"/>
                    <a:pt x="203" y="203"/>
                    <a:pt x="218" y="186"/>
                  </a:cubicBezTo>
                  <a:cubicBezTo>
                    <a:pt x="265" y="148"/>
                    <a:pt x="269" y="84"/>
                    <a:pt x="235" y="37"/>
                  </a:cubicBezTo>
                  <a:cubicBezTo>
                    <a:pt x="213" y="13"/>
                    <a:pt x="184" y="0"/>
                    <a:pt x="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14"/>
            <p:cNvSpPr/>
            <p:nvPr/>
          </p:nvSpPr>
          <p:spPr>
            <a:xfrm rot="-4114690">
              <a:off x="500158" y="352488"/>
              <a:ext cx="22133" cy="16716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4" y="1"/>
                  </a:moveTo>
                  <a:cubicBezTo>
                    <a:pt x="121" y="1"/>
                    <a:pt x="97" y="8"/>
                    <a:pt x="77" y="25"/>
                  </a:cubicBezTo>
                  <a:cubicBezTo>
                    <a:pt x="0" y="80"/>
                    <a:pt x="34" y="203"/>
                    <a:pt x="132" y="212"/>
                  </a:cubicBezTo>
                  <a:cubicBezTo>
                    <a:pt x="137" y="212"/>
                    <a:pt x="142" y="213"/>
                    <a:pt x="147" y="213"/>
                  </a:cubicBezTo>
                  <a:cubicBezTo>
                    <a:pt x="231" y="213"/>
                    <a:pt x="281" y="110"/>
                    <a:pt x="225" y="38"/>
                  </a:cubicBezTo>
                  <a:cubicBezTo>
                    <a:pt x="204" y="14"/>
                    <a:pt x="174" y="1"/>
                    <a:pt x="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14"/>
            <p:cNvSpPr/>
            <p:nvPr/>
          </p:nvSpPr>
          <p:spPr>
            <a:xfrm rot="-4114690">
              <a:off x="446463" y="374698"/>
              <a:ext cx="22054" cy="16716"/>
            </a:xfrm>
            <a:custGeom>
              <a:avLst/>
              <a:gdLst/>
              <a:ahLst/>
              <a:cxnLst/>
              <a:rect l="l" t="t" r="r" b="b"/>
              <a:pathLst>
                <a:path w="281" h="213" extrusionOk="0">
                  <a:moveTo>
                    <a:pt x="140" y="1"/>
                  </a:moveTo>
                  <a:cubicBezTo>
                    <a:pt x="117" y="1"/>
                    <a:pt x="95" y="8"/>
                    <a:pt x="77" y="25"/>
                  </a:cubicBezTo>
                  <a:cubicBezTo>
                    <a:pt x="0" y="84"/>
                    <a:pt x="34" y="203"/>
                    <a:pt x="132" y="211"/>
                  </a:cubicBezTo>
                  <a:cubicBezTo>
                    <a:pt x="137" y="212"/>
                    <a:pt x="142" y="212"/>
                    <a:pt x="146" y="212"/>
                  </a:cubicBezTo>
                  <a:cubicBezTo>
                    <a:pt x="231" y="212"/>
                    <a:pt x="281" y="110"/>
                    <a:pt x="221" y="42"/>
                  </a:cubicBezTo>
                  <a:cubicBezTo>
                    <a:pt x="201" y="15"/>
                    <a:pt x="171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14"/>
            <p:cNvSpPr/>
            <p:nvPr/>
          </p:nvSpPr>
          <p:spPr>
            <a:xfrm rot="-4114690">
              <a:off x="404707" y="341106"/>
              <a:ext cx="22211" cy="16795"/>
            </a:xfrm>
            <a:custGeom>
              <a:avLst/>
              <a:gdLst/>
              <a:ahLst/>
              <a:cxnLst/>
              <a:rect l="l" t="t" r="r" b="b"/>
              <a:pathLst>
                <a:path w="283" h="214" extrusionOk="0">
                  <a:moveTo>
                    <a:pt x="144" y="0"/>
                  </a:moveTo>
                  <a:cubicBezTo>
                    <a:pt x="121" y="0"/>
                    <a:pt x="97" y="8"/>
                    <a:pt x="77" y="22"/>
                  </a:cubicBezTo>
                  <a:cubicBezTo>
                    <a:pt x="1" y="82"/>
                    <a:pt x="39" y="201"/>
                    <a:pt x="132" y="213"/>
                  </a:cubicBezTo>
                  <a:cubicBezTo>
                    <a:pt x="136" y="214"/>
                    <a:pt x="139" y="214"/>
                    <a:pt x="142" y="214"/>
                  </a:cubicBezTo>
                  <a:cubicBezTo>
                    <a:pt x="230" y="214"/>
                    <a:pt x="283" y="109"/>
                    <a:pt x="226" y="39"/>
                  </a:cubicBezTo>
                  <a:cubicBezTo>
                    <a:pt x="204" y="13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3" name="Google Shape;4273;p14"/>
          <p:cNvGrpSpPr/>
          <p:nvPr/>
        </p:nvGrpSpPr>
        <p:grpSpPr>
          <a:xfrm rot="1702806">
            <a:off x="2140094" y="4215733"/>
            <a:ext cx="494200" cy="814358"/>
            <a:chOff x="10360252" y="-2712448"/>
            <a:chExt cx="236654" cy="389949"/>
          </a:xfrm>
        </p:grpSpPr>
        <p:sp>
          <p:nvSpPr>
            <p:cNvPr id="4274" name="Google Shape;4274;p14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14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14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14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14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14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14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14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14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14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14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14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14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14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14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14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14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14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14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14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14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5" name="Google Shape;4295;p14"/>
          <p:cNvGrpSpPr/>
          <p:nvPr/>
        </p:nvGrpSpPr>
        <p:grpSpPr>
          <a:xfrm>
            <a:off x="1285843" y="3928965"/>
            <a:ext cx="1065662" cy="1127923"/>
            <a:chOff x="2814078" y="3607713"/>
            <a:chExt cx="1541980" cy="1632070"/>
          </a:xfrm>
        </p:grpSpPr>
        <p:sp>
          <p:nvSpPr>
            <p:cNvPr id="4296" name="Google Shape;4296;p14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14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14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14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14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14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14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14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14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14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14"/>
            <p:cNvSpPr/>
            <p:nvPr/>
          </p:nvSpPr>
          <p:spPr>
            <a:xfrm>
              <a:off x="2814091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14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14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14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14"/>
            <p:cNvSpPr/>
            <p:nvPr/>
          </p:nvSpPr>
          <p:spPr>
            <a:xfrm>
              <a:off x="3232290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14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14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14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14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14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14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14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14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14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14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1" name="Google Shape;4321;p14"/>
          <p:cNvSpPr/>
          <p:nvPr/>
        </p:nvSpPr>
        <p:spPr>
          <a:xfrm rot="6583293">
            <a:off x="1026880" y="2388433"/>
            <a:ext cx="377797" cy="961563"/>
          </a:xfrm>
          <a:custGeom>
            <a:avLst/>
            <a:gdLst/>
            <a:ahLst/>
            <a:cxnLst/>
            <a:rect l="l" t="t" r="r" b="b"/>
            <a:pathLst>
              <a:path w="3203" h="8152" extrusionOk="0">
                <a:moveTo>
                  <a:pt x="478" y="1"/>
                </a:moveTo>
                <a:cubicBezTo>
                  <a:pt x="466" y="1"/>
                  <a:pt x="454" y="5"/>
                  <a:pt x="443" y="18"/>
                </a:cubicBezTo>
                <a:cubicBezTo>
                  <a:pt x="416" y="51"/>
                  <a:pt x="432" y="89"/>
                  <a:pt x="449" y="122"/>
                </a:cubicBezTo>
                <a:cubicBezTo>
                  <a:pt x="515" y="226"/>
                  <a:pt x="580" y="330"/>
                  <a:pt x="657" y="428"/>
                </a:cubicBezTo>
                <a:cubicBezTo>
                  <a:pt x="761" y="565"/>
                  <a:pt x="876" y="691"/>
                  <a:pt x="991" y="812"/>
                </a:cubicBezTo>
                <a:cubicBezTo>
                  <a:pt x="978" y="818"/>
                  <a:pt x="965" y="821"/>
                  <a:pt x="952" y="821"/>
                </a:cubicBezTo>
                <a:cubicBezTo>
                  <a:pt x="943" y="821"/>
                  <a:pt x="934" y="819"/>
                  <a:pt x="925" y="817"/>
                </a:cubicBezTo>
                <a:cubicBezTo>
                  <a:pt x="690" y="784"/>
                  <a:pt x="454" y="768"/>
                  <a:pt x="224" y="768"/>
                </a:cubicBezTo>
                <a:cubicBezTo>
                  <a:pt x="318" y="828"/>
                  <a:pt x="416" y="883"/>
                  <a:pt x="526" y="926"/>
                </a:cubicBezTo>
                <a:cubicBezTo>
                  <a:pt x="644" y="966"/>
                  <a:pt x="768" y="986"/>
                  <a:pt x="892" y="986"/>
                </a:cubicBezTo>
                <a:cubicBezTo>
                  <a:pt x="975" y="986"/>
                  <a:pt x="1058" y="977"/>
                  <a:pt x="1139" y="959"/>
                </a:cubicBezTo>
                <a:cubicBezTo>
                  <a:pt x="1154" y="956"/>
                  <a:pt x="1169" y="952"/>
                  <a:pt x="1182" y="952"/>
                </a:cubicBezTo>
                <a:cubicBezTo>
                  <a:pt x="1193" y="952"/>
                  <a:pt x="1202" y="955"/>
                  <a:pt x="1210" y="965"/>
                </a:cubicBezTo>
                <a:cubicBezTo>
                  <a:pt x="1347" y="1091"/>
                  <a:pt x="1467" y="1228"/>
                  <a:pt x="1576" y="1375"/>
                </a:cubicBezTo>
                <a:cubicBezTo>
                  <a:pt x="1568" y="1378"/>
                  <a:pt x="1559" y="1379"/>
                  <a:pt x="1548" y="1379"/>
                </a:cubicBezTo>
                <a:cubicBezTo>
                  <a:pt x="1538" y="1379"/>
                  <a:pt x="1527" y="1378"/>
                  <a:pt x="1516" y="1375"/>
                </a:cubicBezTo>
                <a:cubicBezTo>
                  <a:pt x="1210" y="1288"/>
                  <a:pt x="515" y="1282"/>
                  <a:pt x="515" y="1282"/>
                </a:cubicBezTo>
                <a:lnTo>
                  <a:pt x="515" y="1282"/>
                </a:lnTo>
                <a:cubicBezTo>
                  <a:pt x="515" y="1282"/>
                  <a:pt x="1297" y="1534"/>
                  <a:pt x="1653" y="1578"/>
                </a:cubicBezTo>
                <a:cubicBezTo>
                  <a:pt x="1702" y="1578"/>
                  <a:pt x="1752" y="1611"/>
                  <a:pt x="1774" y="1654"/>
                </a:cubicBezTo>
                <a:cubicBezTo>
                  <a:pt x="1845" y="1764"/>
                  <a:pt x="1894" y="1873"/>
                  <a:pt x="1949" y="1994"/>
                </a:cubicBezTo>
                <a:cubicBezTo>
                  <a:pt x="1998" y="2076"/>
                  <a:pt x="2025" y="2169"/>
                  <a:pt x="2042" y="2262"/>
                </a:cubicBezTo>
                <a:cubicBezTo>
                  <a:pt x="1899" y="2180"/>
                  <a:pt x="1752" y="2114"/>
                  <a:pt x="1604" y="2049"/>
                </a:cubicBezTo>
                <a:cubicBezTo>
                  <a:pt x="1374" y="1950"/>
                  <a:pt x="1133" y="1884"/>
                  <a:pt x="887" y="1857"/>
                </a:cubicBezTo>
                <a:cubicBezTo>
                  <a:pt x="854" y="1862"/>
                  <a:pt x="821" y="1868"/>
                  <a:pt x="794" y="1884"/>
                </a:cubicBezTo>
                <a:cubicBezTo>
                  <a:pt x="810" y="1912"/>
                  <a:pt x="832" y="1934"/>
                  <a:pt x="854" y="1956"/>
                </a:cubicBezTo>
                <a:cubicBezTo>
                  <a:pt x="1237" y="2169"/>
                  <a:pt x="1626" y="2372"/>
                  <a:pt x="2053" y="2470"/>
                </a:cubicBezTo>
                <a:cubicBezTo>
                  <a:pt x="2096" y="2476"/>
                  <a:pt x="2129" y="2508"/>
                  <a:pt x="2135" y="2547"/>
                </a:cubicBezTo>
                <a:cubicBezTo>
                  <a:pt x="2168" y="2651"/>
                  <a:pt x="2190" y="2755"/>
                  <a:pt x="2190" y="2864"/>
                </a:cubicBezTo>
                <a:cubicBezTo>
                  <a:pt x="2190" y="2968"/>
                  <a:pt x="2228" y="3067"/>
                  <a:pt x="2184" y="3165"/>
                </a:cubicBezTo>
                <a:cubicBezTo>
                  <a:pt x="2173" y="3160"/>
                  <a:pt x="2162" y="3154"/>
                  <a:pt x="2157" y="3143"/>
                </a:cubicBezTo>
                <a:cubicBezTo>
                  <a:pt x="1833" y="2814"/>
                  <a:pt x="1032" y="2409"/>
                  <a:pt x="962" y="2409"/>
                </a:cubicBezTo>
                <a:cubicBezTo>
                  <a:pt x="960" y="2409"/>
                  <a:pt x="959" y="2409"/>
                  <a:pt x="958" y="2410"/>
                </a:cubicBezTo>
                <a:cubicBezTo>
                  <a:pt x="936" y="2437"/>
                  <a:pt x="1817" y="3127"/>
                  <a:pt x="2091" y="3461"/>
                </a:cubicBezTo>
                <a:cubicBezTo>
                  <a:pt x="2107" y="3483"/>
                  <a:pt x="2146" y="3499"/>
                  <a:pt x="2129" y="3537"/>
                </a:cubicBezTo>
                <a:cubicBezTo>
                  <a:pt x="2053" y="3734"/>
                  <a:pt x="1954" y="3915"/>
                  <a:pt x="1834" y="4085"/>
                </a:cubicBezTo>
                <a:cubicBezTo>
                  <a:pt x="1828" y="4068"/>
                  <a:pt x="1823" y="4052"/>
                  <a:pt x="1817" y="4030"/>
                </a:cubicBezTo>
                <a:cubicBezTo>
                  <a:pt x="1662" y="3482"/>
                  <a:pt x="895" y="2798"/>
                  <a:pt x="835" y="2798"/>
                </a:cubicBezTo>
                <a:cubicBezTo>
                  <a:pt x="834" y="2798"/>
                  <a:pt x="833" y="2798"/>
                  <a:pt x="832" y="2798"/>
                </a:cubicBezTo>
                <a:cubicBezTo>
                  <a:pt x="799" y="2820"/>
                  <a:pt x="931" y="3045"/>
                  <a:pt x="991" y="3121"/>
                </a:cubicBezTo>
                <a:cubicBezTo>
                  <a:pt x="1264" y="3483"/>
                  <a:pt x="1451" y="3860"/>
                  <a:pt x="1680" y="4254"/>
                </a:cubicBezTo>
                <a:cubicBezTo>
                  <a:pt x="1697" y="4293"/>
                  <a:pt x="1697" y="4342"/>
                  <a:pt x="1675" y="4380"/>
                </a:cubicBezTo>
                <a:cubicBezTo>
                  <a:pt x="1620" y="4512"/>
                  <a:pt x="1576" y="4649"/>
                  <a:pt x="1555" y="4791"/>
                </a:cubicBezTo>
                <a:cubicBezTo>
                  <a:pt x="1555" y="4813"/>
                  <a:pt x="1555" y="4840"/>
                  <a:pt x="1533" y="4840"/>
                </a:cubicBezTo>
                <a:cubicBezTo>
                  <a:pt x="1505" y="4840"/>
                  <a:pt x="1489" y="4802"/>
                  <a:pt x="1478" y="4780"/>
                </a:cubicBezTo>
                <a:cubicBezTo>
                  <a:pt x="1237" y="4400"/>
                  <a:pt x="623" y="3668"/>
                  <a:pt x="551" y="3668"/>
                </a:cubicBezTo>
                <a:cubicBezTo>
                  <a:pt x="550" y="3668"/>
                  <a:pt x="548" y="3668"/>
                  <a:pt x="547" y="3669"/>
                </a:cubicBezTo>
                <a:cubicBezTo>
                  <a:pt x="498" y="3702"/>
                  <a:pt x="1029" y="4616"/>
                  <a:pt x="1330" y="4955"/>
                </a:cubicBezTo>
                <a:cubicBezTo>
                  <a:pt x="1429" y="5059"/>
                  <a:pt x="1462" y="5125"/>
                  <a:pt x="1412" y="5256"/>
                </a:cubicBezTo>
                <a:cubicBezTo>
                  <a:pt x="1336" y="5459"/>
                  <a:pt x="1275" y="5667"/>
                  <a:pt x="1232" y="5880"/>
                </a:cubicBezTo>
                <a:cubicBezTo>
                  <a:pt x="1023" y="5613"/>
                  <a:pt x="465" y="5173"/>
                  <a:pt x="413" y="5173"/>
                </a:cubicBezTo>
                <a:cubicBezTo>
                  <a:pt x="412" y="5173"/>
                  <a:pt x="411" y="5173"/>
                  <a:pt x="411" y="5174"/>
                </a:cubicBezTo>
                <a:cubicBezTo>
                  <a:pt x="389" y="5196"/>
                  <a:pt x="777" y="5875"/>
                  <a:pt x="1106" y="6094"/>
                </a:cubicBezTo>
                <a:cubicBezTo>
                  <a:pt x="1150" y="6121"/>
                  <a:pt x="1177" y="6143"/>
                  <a:pt x="1166" y="6203"/>
                </a:cubicBezTo>
                <a:cubicBezTo>
                  <a:pt x="1128" y="6395"/>
                  <a:pt x="1106" y="6592"/>
                  <a:pt x="1111" y="6783"/>
                </a:cubicBezTo>
                <a:cubicBezTo>
                  <a:pt x="901" y="6493"/>
                  <a:pt x="234" y="6071"/>
                  <a:pt x="100" y="6071"/>
                </a:cubicBezTo>
                <a:cubicBezTo>
                  <a:pt x="87" y="6071"/>
                  <a:pt x="79" y="6075"/>
                  <a:pt x="77" y="6083"/>
                </a:cubicBezTo>
                <a:cubicBezTo>
                  <a:pt x="148" y="6154"/>
                  <a:pt x="219" y="6214"/>
                  <a:pt x="296" y="6291"/>
                </a:cubicBezTo>
                <a:cubicBezTo>
                  <a:pt x="476" y="6471"/>
                  <a:pt x="624" y="6657"/>
                  <a:pt x="859" y="6789"/>
                </a:cubicBezTo>
                <a:cubicBezTo>
                  <a:pt x="1024" y="6882"/>
                  <a:pt x="1160" y="6975"/>
                  <a:pt x="1182" y="7177"/>
                </a:cubicBezTo>
                <a:cubicBezTo>
                  <a:pt x="1182" y="7183"/>
                  <a:pt x="1182" y="7183"/>
                  <a:pt x="1182" y="7188"/>
                </a:cubicBezTo>
                <a:cubicBezTo>
                  <a:pt x="1210" y="7287"/>
                  <a:pt x="1232" y="7391"/>
                  <a:pt x="1254" y="7495"/>
                </a:cubicBezTo>
                <a:cubicBezTo>
                  <a:pt x="1089" y="7331"/>
                  <a:pt x="865" y="7199"/>
                  <a:pt x="690" y="7068"/>
                </a:cubicBezTo>
                <a:cubicBezTo>
                  <a:pt x="507" y="6926"/>
                  <a:pt x="117" y="6708"/>
                  <a:pt x="39" y="6708"/>
                </a:cubicBezTo>
                <a:cubicBezTo>
                  <a:pt x="34" y="6708"/>
                  <a:pt x="29" y="6709"/>
                  <a:pt x="27" y="6712"/>
                </a:cubicBezTo>
                <a:cubicBezTo>
                  <a:pt x="0" y="6745"/>
                  <a:pt x="246" y="7084"/>
                  <a:pt x="383" y="7199"/>
                </a:cubicBezTo>
                <a:cubicBezTo>
                  <a:pt x="662" y="7418"/>
                  <a:pt x="958" y="7610"/>
                  <a:pt x="1270" y="7768"/>
                </a:cubicBezTo>
                <a:cubicBezTo>
                  <a:pt x="1319" y="7785"/>
                  <a:pt x="1352" y="7823"/>
                  <a:pt x="1368" y="7872"/>
                </a:cubicBezTo>
                <a:cubicBezTo>
                  <a:pt x="1401" y="7971"/>
                  <a:pt x="1451" y="8064"/>
                  <a:pt x="1505" y="8152"/>
                </a:cubicBezTo>
                <a:cubicBezTo>
                  <a:pt x="1500" y="8053"/>
                  <a:pt x="1478" y="7955"/>
                  <a:pt x="1456" y="7862"/>
                </a:cubicBezTo>
                <a:cubicBezTo>
                  <a:pt x="1434" y="7774"/>
                  <a:pt x="1445" y="7741"/>
                  <a:pt x="1527" y="7697"/>
                </a:cubicBezTo>
                <a:cubicBezTo>
                  <a:pt x="1768" y="7566"/>
                  <a:pt x="1982" y="7380"/>
                  <a:pt x="2146" y="7150"/>
                </a:cubicBezTo>
                <a:cubicBezTo>
                  <a:pt x="2255" y="6997"/>
                  <a:pt x="2425" y="6526"/>
                  <a:pt x="2376" y="6499"/>
                </a:cubicBezTo>
                <a:cubicBezTo>
                  <a:pt x="2375" y="6498"/>
                  <a:pt x="2374" y="6498"/>
                  <a:pt x="2373" y="6498"/>
                </a:cubicBezTo>
                <a:cubicBezTo>
                  <a:pt x="2309" y="6498"/>
                  <a:pt x="1819" y="7095"/>
                  <a:pt x="1609" y="7363"/>
                </a:cubicBezTo>
                <a:cubicBezTo>
                  <a:pt x="1555" y="7451"/>
                  <a:pt x="1489" y="7528"/>
                  <a:pt x="1412" y="7593"/>
                </a:cubicBezTo>
                <a:cubicBezTo>
                  <a:pt x="1352" y="7402"/>
                  <a:pt x="1308" y="7199"/>
                  <a:pt x="1264" y="7002"/>
                </a:cubicBezTo>
                <a:cubicBezTo>
                  <a:pt x="1248" y="6931"/>
                  <a:pt x="1281" y="6904"/>
                  <a:pt x="1352" y="6876"/>
                </a:cubicBezTo>
                <a:cubicBezTo>
                  <a:pt x="1505" y="6822"/>
                  <a:pt x="1653" y="6729"/>
                  <a:pt x="1768" y="6608"/>
                </a:cubicBezTo>
                <a:cubicBezTo>
                  <a:pt x="1954" y="6438"/>
                  <a:pt x="2113" y="6252"/>
                  <a:pt x="2250" y="6044"/>
                </a:cubicBezTo>
                <a:cubicBezTo>
                  <a:pt x="2398" y="5820"/>
                  <a:pt x="2502" y="5497"/>
                  <a:pt x="2452" y="5470"/>
                </a:cubicBezTo>
                <a:cubicBezTo>
                  <a:pt x="2450" y="5468"/>
                  <a:pt x="2448" y="5468"/>
                  <a:pt x="2445" y="5468"/>
                </a:cubicBezTo>
                <a:cubicBezTo>
                  <a:pt x="2391" y="5468"/>
                  <a:pt x="2217" y="5723"/>
                  <a:pt x="1888" y="6088"/>
                </a:cubicBezTo>
                <a:cubicBezTo>
                  <a:pt x="1686" y="6313"/>
                  <a:pt x="1467" y="6526"/>
                  <a:pt x="1243" y="6729"/>
                </a:cubicBezTo>
                <a:cubicBezTo>
                  <a:pt x="1237" y="6542"/>
                  <a:pt x="1254" y="6362"/>
                  <a:pt x="1297" y="6181"/>
                </a:cubicBezTo>
                <a:cubicBezTo>
                  <a:pt x="1303" y="6148"/>
                  <a:pt x="1330" y="6148"/>
                  <a:pt x="1358" y="6132"/>
                </a:cubicBezTo>
                <a:cubicBezTo>
                  <a:pt x="1938" y="5880"/>
                  <a:pt x="2211" y="5508"/>
                  <a:pt x="2321" y="4889"/>
                </a:cubicBezTo>
                <a:cubicBezTo>
                  <a:pt x="2332" y="4846"/>
                  <a:pt x="2321" y="4802"/>
                  <a:pt x="2288" y="4769"/>
                </a:cubicBezTo>
                <a:cubicBezTo>
                  <a:pt x="2036" y="5196"/>
                  <a:pt x="1719" y="5585"/>
                  <a:pt x="1352" y="5924"/>
                </a:cubicBezTo>
                <a:cubicBezTo>
                  <a:pt x="1374" y="5760"/>
                  <a:pt x="1412" y="5601"/>
                  <a:pt x="1456" y="5448"/>
                </a:cubicBezTo>
                <a:cubicBezTo>
                  <a:pt x="1483" y="5366"/>
                  <a:pt x="1516" y="5294"/>
                  <a:pt x="1544" y="5212"/>
                </a:cubicBezTo>
                <a:cubicBezTo>
                  <a:pt x="1544" y="5212"/>
                  <a:pt x="1560" y="5190"/>
                  <a:pt x="1576" y="5163"/>
                </a:cubicBezTo>
                <a:cubicBezTo>
                  <a:pt x="1642" y="5070"/>
                  <a:pt x="1894" y="4873"/>
                  <a:pt x="2250" y="4643"/>
                </a:cubicBezTo>
                <a:lnTo>
                  <a:pt x="2250" y="4643"/>
                </a:lnTo>
                <a:lnTo>
                  <a:pt x="1659" y="4895"/>
                </a:lnTo>
                <a:cubicBezTo>
                  <a:pt x="1686" y="4753"/>
                  <a:pt x="1691" y="4621"/>
                  <a:pt x="1757" y="4479"/>
                </a:cubicBezTo>
                <a:cubicBezTo>
                  <a:pt x="1787" y="4394"/>
                  <a:pt x="1868" y="4341"/>
                  <a:pt x="1952" y="4341"/>
                </a:cubicBezTo>
                <a:cubicBezTo>
                  <a:pt x="1960" y="4341"/>
                  <a:pt x="1968" y="4341"/>
                  <a:pt x="1976" y="4342"/>
                </a:cubicBezTo>
                <a:cubicBezTo>
                  <a:pt x="2025" y="4337"/>
                  <a:pt x="2069" y="4326"/>
                  <a:pt x="2113" y="4304"/>
                </a:cubicBezTo>
                <a:cubicBezTo>
                  <a:pt x="2562" y="4090"/>
                  <a:pt x="3087" y="3729"/>
                  <a:pt x="3191" y="3225"/>
                </a:cubicBezTo>
                <a:cubicBezTo>
                  <a:pt x="3202" y="3149"/>
                  <a:pt x="3202" y="3072"/>
                  <a:pt x="3186" y="2996"/>
                </a:cubicBezTo>
                <a:cubicBezTo>
                  <a:pt x="3185" y="2992"/>
                  <a:pt x="3183" y="2990"/>
                  <a:pt x="3180" y="2990"/>
                </a:cubicBezTo>
                <a:cubicBezTo>
                  <a:pt x="3115" y="2990"/>
                  <a:pt x="2544" y="3663"/>
                  <a:pt x="2315" y="3866"/>
                </a:cubicBezTo>
                <a:cubicBezTo>
                  <a:pt x="2206" y="3964"/>
                  <a:pt x="2080" y="4096"/>
                  <a:pt x="1927" y="4145"/>
                </a:cubicBezTo>
                <a:cubicBezTo>
                  <a:pt x="1976" y="4090"/>
                  <a:pt x="2014" y="4030"/>
                  <a:pt x="2047" y="3964"/>
                </a:cubicBezTo>
                <a:cubicBezTo>
                  <a:pt x="2168" y="3795"/>
                  <a:pt x="2190" y="3652"/>
                  <a:pt x="2376" y="3521"/>
                </a:cubicBezTo>
                <a:cubicBezTo>
                  <a:pt x="2622" y="3357"/>
                  <a:pt x="2797" y="3100"/>
                  <a:pt x="2868" y="2809"/>
                </a:cubicBezTo>
                <a:cubicBezTo>
                  <a:pt x="2928" y="2547"/>
                  <a:pt x="2764" y="1966"/>
                  <a:pt x="2764" y="1966"/>
                </a:cubicBezTo>
                <a:cubicBezTo>
                  <a:pt x="2764" y="1966"/>
                  <a:pt x="2518" y="2465"/>
                  <a:pt x="2480" y="2700"/>
                </a:cubicBezTo>
                <a:cubicBezTo>
                  <a:pt x="2441" y="2886"/>
                  <a:pt x="2387" y="3067"/>
                  <a:pt x="2321" y="3247"/>
                </a:cubicBezTo>
                <a:cubicBezTo>
                  <a:pt x="2315" y="3006"/>
                  <a:pt x="2288" y="2766"/>
                  <a:pt x="2228" y="2536"/>
                </a:cubicBezTo>
                <a:cubicBezTo>
                  <a:pt x="2211" y="2459"/>
                  <a:pt x="2173" y="2388"/>
                  <a:pt x="2211" y="2311"/>
                </a:cubicBezTo>
                <a:cubicBezTo>
                  <a:pt x="2294" y="2153"/>
                  <a:pt x="2343" y="1977"/>
                  <a:pt x="2354" y="1802"/>
                </a:cubicBezTo>
                <a:cubicBezTo>
                  <a:pt x="2365" y="1589"/>
                  <a:pt x="2151" y="1069"/>
                  <a:pt x="2151" y="1069"/>
                </a:cubicBezTo>
                <a:cubicBezTo>
                  <a:pt x="2151" y="1069"/>
                  <a:pt x="2080" y="1737"/>
                  <a:pt x="2069" y="2021"/>
                </a:cubicBezTo>
                <a:cubicBezTo>
                  <a:pt x="2003" y="1890"/>
                  <a:pt x="1921" y="1720"/>
                  <a:pt x="1845" y="1605"/>
                </a:cubicBezTo>
                <a:cubicBezTo>
                  <a:pt x="1768" y="1485"/>
                  <a:pt x="1752" y="1430"/>
                  <a:pt x="1817" y="1315"/>
                </a:cubicBezTo>
                <a:cubicBezTo>
                  <a:pt x="1839" y="1282"/>
                  <a:pt x="1850" y="1244"/>
                  <a:pt x="1861" y="1206"/>
                </a:cubicBezTo>
                <a:cubicBezTo>
                  <a:pt x="1921" y="948"/>
                  <a:pt x="1730" y="385"/>
                  <a:pt x="1730" y="385"/>
                </a:cubicBezTo>
                <a:cubicBezTo>
                  <a:pt x="1730" y="385"/>
                  <a:pt x="1626" y="888"/>
                  <a:pt x="1615" y="1091"/>
                </a:cubicBezTo>
                <a:cubicBezTo>
                  <a:pt x="1615" y="1140"/>
                  <a:pt x="1609" y="1184"/>
                  <a:pt x="1587" y="1228"/>
                </a:cubicBezTo>
                <a:cubicBezTo>
                  <a:pt x="1560" y="1200"/>
                  <a:pt x="1527" y="1173"/>
                  <a:pt x="1500" y="1140"/>
                </a:cubicBezTo>
                <a:cubicBezTo>
                  <a:pt x="1379" y="992"/>
                  <a:pt x="1226" y="894"/>
                  <a:pt x="1243" y="691"/>
                </a:cubicBezTo>
                <a:cubicBezTo>
                  <a:pt x="1237" y="686"/>
                  <a:pt x="1237" y="680"/>
                  <a:pt x="1232" y="675"/>
                </a:cubicBezTo>
                <a:cubicBezTo>
                  <a:pt x="1089" y="374"/>
                  <a:pt x="838" y="138"/>
                  <a:pt x="531" y="18"/>
                </a:cubicBezTo>
                <a:cubicBezTo>
                  <a:pt x="514" y="11"/>
                  <a:pt x="496" y="1"/>
                  <a:pt x="47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2" name="Google Shape;4322;p14"/>
          <p:cNvGrpSpPr/>
          <p:nvPr/>
        </p:nvGrpSpPr>
        <p:grpSpPr>
          <a:xfrm>
            <a:off x="6845057" y="3466676"/>
            <a:ext cx="1032640" cy="1773744"/>
            <a:chOff x="14253922" y="-1754319"/>
            <a:chExt cx="417938" cy="717824"/>
          </a:xfrm>
        </p:grpSpPr>
        <p:sp>
          <p:nvSpPr>
            <p:cNvPr id="4323" name="Google Shape;4323;p14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14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14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14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14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14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14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14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14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14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14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14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14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14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14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14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14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14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1" name="Google Shape;4341;p14"/>
          <p:cNvSpPr/>
          <p:nvPr/>
        </p:nvSpPr>
        <p:spPr>
          <a:xfrm>
            <a:off x="-345988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2" name="Google Shape;4342;p14"/>
          <p:cNvSpPr/>
          <p:nvPr/>
        </p:nvSpPr>
        <p:spPr>
          <a:xfrm>
            <a:off x="65862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3" name="Google Shape;4343;p14"/>
          <p:cNvSpPr/>
          <p:nvPr/>
        </p:nvSpPr>
        <p:spPr>
          <a:xfrm>
            <a:off x="1474950" y="4512425"/>
            <a:ext cx="5301132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5_1_1_1_1_1_1">
    <p:spTree>
      <p:nvGrpSpPr>
        <p:cNvPr id="1" name="Shape 6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0" name="Google Shape;6250;p21"/>
          <p:cNvSpPr txBox="1">
            <a:spLocks noGrp="1"/>
          </p:cNvSpPr>
          <p:nvPr>
            <p:ph type="title"/>
          </p:nvPr>
        </p:nvSpPr>
        <p:spPr>
          <a:xfrm>
            <a:off x="718075" y="445025"/>
            <a:ext cx="7707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251" name="Google Shape;6251;p21"/>
          <p:cNvSpPr/>
          <p:nvPr/>
        </p:nvSpPr>
        <p:spPr>
          <a:xfrm>
            <a:off x="-1118056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2" name="Google Shape;6252;p21"/>
          <p:cNvSpPr/>
          <p:nvPr/>
        </p:nvSpPr>
        <p:spPr>
          <a:xfrm flipH="1">
            <a:off x="3827850" y="4512425"/>
            <a:ext cx="5452086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1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6" name="Google Shape;11496;p37"/>
          <p:cNvSpPr txBox="1">
            <a:spLocks noGrp="1"/>
          </p:cNvSpPr>
          <p:nvPr>
            <p:ph type="ctrTitle"/>
          </p:nvPr>
        </p:nvSpPr>
        <p:spPr>
          <a:xfrm>
            <a:off x="2777700" y="441300"/>
            <a:ext cx="3588600" cy="7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497" name="Google Shape;11497;p37"/>
          <p:cNvSpPr txBox="1">
            <a:spLocks noGrp="1"/>
          </p:cNvSpPr>
          <p:nvPr>
            <p:ph type="subTitle" idx="1"/>
          </p:nvPr>
        </p:nvSpPr>
        <p:spPr>
          <a:xfrm>
            <a:off x="2777700" y="1331388"/>
            <a:ext cx="3588600" cy="12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498" name="Google Shape;11498;p37"/>
          <p:cNvSpPr/>
          <p:nvPr/>
        </p:nvSpPr>
        <p:spPr>
          <a:xfrm>
            <a:off x="4718300" y="2896675"/>
            <a:ext cx="5341462" cy="2275895"/>
          </a:xfrm>
          <a:custGeom>
            <a:avLst/>
            <a:gdLst/>
            <a:ahLst/>
            <a:cxnLst/>
            <a:rect l="l" t="t" r="r" b="b"/>
            <a:pathLst>
              <a:path w="57935" h="24685" extrusionOk="0">
                <a:moveTo>
                  <a:pt x="52796" y="0"/>
                </a:moveTo>
                <a:cubicBezTo>
                  <a:pt x="52621" y="0"/>
                  <a:pt x="52420" y="22"/>
                  <a:pt x="52176" y="71"/>
                </a:cubicBezTo>
                <a:cubicBezTo>
                  <a:pt x="51326" y="233"/>
                  <a:pt x="49271" y="1858"/>
                  <a:pt x="47785" y="3354"/>
                </a:cubicBezTo>
                <a:cubicBezTo>
                  <a:pt x="46160" y="4990"/>
                  <a:pt x="45235" y="5237"/>
                  <a:pt x="43868" y="6270"/>
                </a:cubicBezTo>
                <a:cubicBezTo>
                  <a:pt x="43599" y="6472"/>
                  <a:pt x="43183" y="6615"/>
                  <a:pt x="42822" y="6615"/>
                </a:cubicBezTo>
                <a:cubicBezTo>
                  <a:pt x="42605" y="6615"/>
                  <a:pt x="42408" y="6564"/>
                  <a:pt x="42275" y="6442"/>
                </a:cubicBezTo>
                <a:cubicBezTo>
                  <a:pt x="41698" y="5901"/>
                  <a:pt x="41089" y="5523"/>
                  <a:pt x="40361" y="5523"/>
                </a:cubicBezTo>
                <a:cubicBezTo>
                  <a:pt x="39759" y="5523"/>
                  <a:pt x="39075" y="5782"/>
                  <a:pt x="38261" y="6421"/>
                </a:cubicBezTo>
                <a:cubicBezTo>
                  <a:pt x="35452" y="8606"/>
                  <a:pt x="31115" y="10371"/>
                  <a:pt x="28058" y="14137"/>
                </a:cubicBezTo>
                <a:cubicBezTo>
                  <a:pt x="26272" y="16333"/>
                  <a:pt x="20998" y="15773"/>
                  <a:pt x="18716" y="16710"/>
                </a:cubicBezTo>
                <a:cubicBezTo>
                  <a:pt x="15724" y="17915"/>
                  <a:pt x="12883" y="20068"/>
                  <a:pt x="9924" y="21370"/>
                </a:cubicBezTo>
                <a:cubicBezTo>
                  <a:pt x="7233" y="22554"/>
                  <a:pt x="2993" y="22694"/>
                  <a:pt x="1" y="24685"/>
                </a:cubicBezTo>
                <a:lnTo>
                  <a:pt x="57934" y="24685"/>
                </a:lnTo>
                <a:lnTo>
                  <a:pt x="57934" y="2622"/>
                </a:lnTo>
                <a:cubicBezTo>
                  <a:pt x="57611" y="2202"/>
                  <a:pt x="57267" y="1804"/>
                  <a:pt x="56901" y="1427"/>
                </a:cubicBezTo>
                <a:cubicBezTo>
                  <a:pt x="56331" y="857"/>
                  <a:pt x="55050" y="1115"/>
                  <a:pt x="54619" y="868"/>
                </a:cubicBezTo>
                <a:cubicBezTo>
                  <a:pt x="53772" y="375"/>
                  <a:pt x="53508" y="0"/>
                  <a:pt x="52796" y="0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99" name="Google Shape;11499;p37"/>
          <p:cNvGrpSpPr/>
          <p:nvPr/>
        </p:nvGrpSpPr>
        <p:grpSpPr>
          <a:xfrm>
            <a:off x="7179855" y="3793981"/>
            <a:ext cx="770349" cy="1339663"/>
            <a:chOff x="272217" y="3453993"/>
            <a:chExt cx="912735" cy="1587279"/>
          </a:xfrm>
        </p:grpSpPr>
        <p:sp>
          <p:nvSpPr>
            <p:cNvPr id="11500" name="Google Shape;11500;p37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37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37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3" name="Google Shape;11503;p37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4" name="Google Shape;11504;p37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5" name="Google Shape;11505;p37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6" name="Google Shape;11506;p37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07" name="Google Shape;11507;p37"/>
          <p:cNvSpPr/>
          <p:nvPr/>
        </p:nvSpPr>
        <p:spPr>
          <a:xfrm>
            <a:off x="-1420625" y="2340475"/>
            <a:ext cx="7255562" cy="3156773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08" name="Google Shape;11508;p37"/>
          <p:cNvGrpSpPr/>
          <p:nvPr/>
        </p:nvGrpSpPr>
        <p:grpSpPr>
          <a:xfrm>
            <a:off x="1308059" y="3970499"/>
            <a:ext cx="798804" cy="1372050"/>
            <a:chOff x="14253922" y="-1754319"/>
            <a:chExt cx="417938" cy="717824"/>
          </a:xfrm>
        </p:grpSpPr>
        <p:sp>
          <p:nvSpPr>
            <p:cNvPr id="11509" name="Google Shape;11509;p37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37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37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37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3" name="Google Shape;11513;p37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4" name="Google Shape;11514;p37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37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37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37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37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37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0" name="Google Shape;11520;p37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1" name="Google Shape;11521;p37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2" name="Google Shape;11522;p37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3" name="Google Shape;11523;p37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37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37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6" name="Google Shape;11526;p37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7" name="Google Shape;11527;p37"/>
          <p:cNvGrpSpPr/>
          <p:nvPr/>
        </p:nvGrpSpPr>
        <p:grpSpPr>
          <a:xfrm>
            <a:off x="7950243" y="3240669"/>
            <a:ext cx="724259" cy="1788065"/>
            <a:chOff x="1148502" y="3009554"/>
            <a:chExt cx="614873" cy="1518011"/>
          </a:xfrm>
        </p:grpSpPr>
        <p:sp>
          <p:nvSpPr>
            <p:cNvPr id="11528" name="Google Shape;11528;p37"/>
            <p:cNvSpPr/>
            <p:nvPr/>
          </p:nvSpPr>
          <p:spPr>
            <a:xfrm>
              <a:off x="1171431" y="3124433"/>
              <a:ext cx="413893" cy="485493"/>
            </a:xfrm>
            <a:custGeom>
              <a:avLst/>
              <a:gdLst/>
              <a:ahLst/>
              <a:cxnLst/>
              <a:rect l="l" t="t" r="r" b="b"/>
              <a:pathLst>
                <a:path w="1769" h="2075" extrusionOk="0">
                  <a:moveTo>
                    <a:pt x="535" y="1"/>
                  </a:moveTo>
                  <a:cubicBezTo>
                    <a:pt x="423" y="1"/>
                    <a:pt x="317" y="61"/>
                    <a:pt x="258" y="167"/>
                  </a:cubicBezTo>
                  <a:cubicBezTo>
                    <a:pt x="44" y="392"/>
                    <a:pt x="1" y="676"/>
                    <a:pt x="28" y="961"/>
                  </a:cubicBezTo>
                  <a:cubicBezTo>
                    <a:pt x="55" y="1371"/>
                    <a:pt x="231" y="1760"/>
                    <a:pt x="521" y="2056"/>
                  </a:cubicBezTo>
                  <a:cubicBezTo>
                    <a:pt x="530" y="2068"/>
                    <a:pt x="553" y="2074"/>
                    <a:pt x="585" y="2074"/>
                  </a:cubicBezTo>
                  <a:cubicBezTo>
                    <a:pt x="843" y="2074"/>
                    <a:pt x="1735" y="1702"/>
                    <a:pt x="1769" y="1590"/>
                  </a:cubicBezTo>
                  <a:cubicBezTo>
                    <a:pt x="1730" y="1355"/>
                    <a:pt x="1703" y="1120"/>
                    <a:pt x="1599" y="906"/>
                  </a:cubicBezTo>
                  <a:cubicBezTo>
                    <a:pt x="1413" y="501"/>
                    <a:pt x="1166" y="156"/>
                    <a:pt x="701" y="47"/>
                  </a:cubicBezTo>
                  <a:cubicBezTo>
                    <a:pt x="690" y="41"/>
                    <a:pt x="679" y="36"/>
                    <a:pt x="668" y="30"/>
                  </a:cubicBezTo>
                  <a:cubicBezTo>
                    <a:pt x="625" y="10"/>
                    <a:pt x="579" y="1"/>
                    <a:pt x="5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37"/>
            <p:cNvSpPr/>
            <p:nvPr/>
          </p:nvSpPr>
          <p:spPr>
            <a:xfrm>
              <a:off x="1148502" y="3009554"/>
              <a:ext cx="202384" cy="161909"/>
            </a:xfrm>
            <a:custGeom>
              <a:avLst/>
              <a:gdLst/>
              <a:ahLst/>
              <a:cxnLst/>
              <a:rect l="l" t="t" r="r" b="b"/>
              <a:pathLst>
                <a:path w="865" h="692" extrusionOk="0">
                  <a:moveTo>
                    <a:pt x="755" y="1"/>
                  </a:moveTo>
                  <a:cubicBezTo>
                    <a:pt x="752" y="1"/>
                    <a:pt x="748" y="1"/>
                    <a:pt x="745" y="1"/>
                  </a:cubicBezTo>
                  <a:cubicBezTo>
                    <a:pt x="706" y="1"/>
                    <a:pt x="668" y="29"/>
                    <a:pt x="662" y="67"/>
                  </a:cubicBezTo>
                  <a:cubicBezTo>
                    <a:pt x="646" y="116"/>
                    <a:pt x="630" y="166"/>
                    <a:pt x="613" y="209"/>
                  </a:cubicBezTo>
                  <a:cubicBezTo>
                    <a:pt x="604" y="224"/>
                    <a:pt x="596" y="229"/>
                    <a:pt x="589" y="229"/>
                  </a:cubicBezTo>
                  <a:cubicBezTo>
                    <a:pt x="575" y="229"/>
                    <a:pt x="566" y="208"/>
                    <a:pt x="558" y="193"/>
                  </a:cubicBezTo>
                  <a:cubicBezTo>
                    <a:pt x="520" y="138"/>
                    <a:pt x="504" y="73"/>
                    <a:pt x="443" y="34"/>
                  </a:cubicBezTo>
                  <a:cubicBezTo>
                    <a:pt x="428" y="32"/>
                    <a:pt x="414" y="31"/>
                    <a:pt x="400" y="31"/>
                  </a:cubicBezTo>
                  <a:cubicBezTo>
                    <a:pt x="316" y="31"/>
                    <a:pt x="281" y="76"/>
                    <a:pt x="296" y="171"/>
                  </a:cubicBezTo>
                  <a:cubicBezTo>
                    <a:pt x="301" y="215"/>
                    <a:pt x="312" y="259"/>
                    <a:pt x="323" y="313"/>
                  </a:cubicBezTo>
                  <a:cubicBezTo>
                    <a:pt x="257" y="291"/>
                    <a:pt x="208" y="270"/>
                    <a:pt x="153" y="259"/>
                  </a:cubicBezTo>
                  <a:cubicBezTo>
                    <a:pt x="134" y="254"/>
                    <a:pt x="114" y="249"/>
                    <a:pt x="96" y="249"/>
                  </a:cubicBezTo>
                  <a:cubicBezTo>
                    <a:pt x="73" y="249"/>
                    <a:pt x="51" y="256"/>
                    <a:pt x="33" y="281"/>
                  </a:cubicBezTo>
                  <a:cubicBezTo>
                    <a:pt x="0" y="324"/>
                    <a:pt x="22" y="374"/>
                    <a:pt x="38" y="412"/>
                  </a:cubicBezTo>
                  <a:cubicBezTo>
                    <a:pt x="88" y="510"/>
                    <a:pt x="175" y="560"/>
                    <a:pt x="268" y="609"/>
                  </a:cubicBezTo>
                  <a:cubicBezTo>
                    <a:pt x="312" y="642"/>
                    <a:pt x="361" y="664"/>
                    <a:pt x="405" y="691"/>
                  </a:cubicBezTo>
                  <a:cubicBezTo>
                    <a:pt x="496" y="605"/>
                    <a:pt x="612" y="557"/>
                    <a:pt x="731" y="557"/>
                  </a:cubicBezTo>
                  <a:cubicBezTo>
                    <a:pt x="748" y="557"/>
                    <a:pt x="765" y="558"/>
                    <a:pt x="783" y="560"/>
                  </a:cubicBezTo>
                  <a:cubicBezTo>
                    <a:pt x="827" y="445"/>
                    <a:pt x="854" y="324"/>
                    <a:pt x="859" y="204"/>
                  </a:cubicBezTo>
                  <a:cubicBezTo>
                    <a:pt x="865" y="155"/>
                    <a:pt x="854" y="105"/>
                    <a:pt x="832" y="67"/>
                  </a:cubicBezTo>
                  <a:cubicBezTo>
                    <a:pt x="817" y="32"/>
                    <a:pt x="797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37"/>
            <p:cNvSpPr/>
            <p:nvPr/>
          </p:nvSpPr>
          <p:spPr>
            <a:xfrm>
              <a:off x="1346907" y="3168654"/>
              <a:ext cx="143658" cy="242162"/>
            </a:xfrm>
            <a:custGeom>
              <a:avLst/>
              <a:gdLst/>
              <a:ahLst/>
              <a:cxnLst/>
              <a:rect l="l" t="t" r="r" b="b"/>
              <a:pathLst>
                <a:path w="614" h="1035" extrusionOk="0">
                  <a:moveTo>
                    <a:pt x="1" y="0"/>
                  </a:moveTo>
                  <a:lnTo>
                    <a:pt x="1" y="0"/>
                  </a:lnTo>
                  <a:cubicBezTo>
                    <a:pt x="302" y="285"/>
                    <a:pt x="395" y="668"/>
                    <a:pt x="515" y="1035"/>
                  </a:cubicBezTo>
                  <a:cubicBezTo>
                    <a:pt x="614" y="821"/>
                    <a:pt x="252" y="9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1" name="Google Shape;11531;p37"/>
            <p:cNvSpPr/>
            <p:nvPr/>
          </p:nvSpPr>
          <p:spPr>
            <a:xfrm>
              <a:off x="1234134" y="3189009"/>
              <a:ext cx="63172" cy="259008"/>
            </a:xfrm>
            <a:custGeom>
              <a:avLst/>
              <a:gdLst/>
              <a:ahLst/>
              <a:cxnLst/>
              <a:rect l="l" t="t" r="r" b="b"/>
              <a:pathLst>
                <a:path w="270" h="1107" extrusionOk="0">
                  <a:moveTo>
                    <a:pt x="72" y="1"/>
                  </a:moveTo>
                  <a:cubicBezTo>
                    <a:pt x="28" y="1"/>
                    <a:pt x="56" y="34"/>
                    <a:pt x="50" y="55"/>
                  </a:cubicBezTo>
                  <a:cubicBezTo>
                    <a:pt x="1" y="225"/>
                    <a:pt x="39" y="389"/>
                    <a:pt x="67" y="553"/>
                  </a:cubicBezTo>
                  <a:cubicBezTo>
                    <a:pt x="94" y="712"/>
                    <a:pt x="132" y="871"/>
                    <a:pt x="192" y="1024"/>
                  </a:cubicBezTo>
                  <a:cubicBezTo>
                    <a:pt x="203" y="1052"/>
                    <a:pt x="209" y="1084"/>
                    <a:pt x="253" y="1106"/>
                  </a:cubicBezTo>
                  <a:cubicBezTo>
                    <a:pt x="269" y="1046"/>
                    <a:pt x="264" y="980"/>
                    <a:pt x="236" y="920"/>
                  </a:cubicBezTo>
                  <a:cubicBezTo>
                    <a:pt x="121" y="647"/>
                    <a:pt x="99" y="362"/>
                    <a:pt x="94" y="66"/>
                  </a:cubicBezTo>
                  <a:cubicBezTo>
                    <a:pt x="94" y="44"/>
                    <a:pt x="116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2" name="Google Shape;11532;p37"/>
            <p:cNvSpPr/>
            <p:nvPr/>
          </p:nvSpPr>
          <p:spPr>
            <a:xfrm>
              <a:off x="1313683" y="3217320"/>
              <a:ext cx="51473" cy="135938"/>
            </a:xfrm>
            <a:custGeom>
              <a:avLst/>
              <a:gdLst/>
              <a:ahLst/>
              <a:cxnLst/>
              <a:rect l="l" t="t" r="r" b="b"/>
              <a:pathLst>
                <a:path w="220" h="581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219"/>
                    <a:pt x="110" y="383"/>
                    <a:pt x="175" y="580"/>
                  </a:cubicBezTo>
                  <a:cubicBezTo>
                    <a:pt x="219" y="487"/>
                    <a:pt x="99" y="12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3" name="Google Shape;11533;p37"/>
            <p:cNvSpPr/>
            <p:nvPr/>
          </p:nvSpPr>
          <p:spPr>
            <a:xfrm>
              <a:off x="1185469" y="3393500"/>
              <a:ext cx="577906" cy="1134065"/>
            </a:xfrm>
            <a:custGeom>
              <a:avLst/>
              <a:gdLst/>
              <a:ahLst/>
              <a:cxnLst/>
              <a:rect l="l" t="t" r="r" b="b"/>
              <a:pathLst>
                <a:path w="2470" h="4847" extrusionOk="0">
                  <a:moveTo>
                    <a:pt x="1178" y="1250"/>
                  </a:moveTo>
                  <a:cubicBezTo>
                    <a:pt x="1180" y="1250"/>
                    <a:pt x="1183" y="1252"/>
                    <a:pt x="1186" y="1253"/>
                  </a:cubicBezTo>
                  <a:lnTo>
                    <a:pt x="1186" y="1253"/>
                  </a:lnTo>
                  <a:lnTo>
                    <a:pt x="1178" y="1250"/>
                  </a:lnTo>
                  <a:close/>
                  <a:moveTo>
                    <a:pt x="750" y="1"/>
                  </a:moveTo>
                  <a:cubicBezTo>
                    <a:pt x="727" y="1"/>
                    <a:pt x="711" y="24"/>
                    <a:pt x="696" y="74"/>
                  </a:cubicBezTo>
                  <a:cubicBezTo>
                    <a:pt x="658" y="203"/>
                    <a:pt x="748" y="764"/>
                    <a:pt x="714" y="764"/>
                  </a:cubicBezTo>
                  <a:cubicBezTo>
                    <a:pt x="713" y="764"/>
                    <a:pt x="713" y="764"/>
                    <a:pt x="712" y="763"/>
                  </a:cubicBezTo>
                  <a:cubicBezTo>
                    <a:pt x="700" y="758"/>
                    <a:pt x="679" y="756"/>
                    <a:pt x="652" y="756"/>
                  </a:cubicBezTo>
                  <a:cubicBezTo>
                    <a:pt x="468" y="756"/>
                    <a:pt x="1" y="857"/>
                    <a:pt x="39" y="862"/>
                  </a:cubicBezTo>
                  <a:cubicBezTo>
                    <a:pt x="209" y="900"/>
                    <a:pt x="313" y="1031"/>
                    <a:pt x="450" y="1119"/>
                  </a:cubicBezTo>
                  <a:cubicBezTo>
                    <a:pt x="592" y="1218"/>
                    <a:pt x="941" y="1266"/>
                    <a:pt x="1107" y="1266"/>
                  </a:cubicBezTo>
                  <a:cubicBezTo>
                    <a:pt x="1152" y="1266"/>
                    <a:pt x="1184" y="1263"/>
                    <a:pt x="1194" y="1256"/>
                  </a:cubicBezTo>
                  <a:lnTo>
                    <a:pt x="1216" y="1289"/>
                  </a:lnTo>
                  <a:cubicBezTo>
                    <a:pt x="1358" y="1721"/>
                    <a:pt x="1429" y="2170"/>
                    <a:pt x="1429" y="2624"/>
                  </a:cubicBezTo>
                  <a:cubicBezTo>
                    <a:pt x="1380" y="2570"/>
                    <a:pt x="1145" y="2121"/>
                    <a:pt x="948" y="2028"/>
                  </a:cubicBezTo>
                  <a:cubicBezTo>
                    <a:pt x="907" y="2008"/>
                    <a:pt x="870" y="1998"/>
                    <a:pt x="837" y="1998"/>
                  </a:cubicBezTo>
                  <a:cubicBezTo>
                    <a:pt x="769" y="1998"/>
                    <a:pt x="717" y="2041"/>
                    <a:pt x="680" y="2126"/>
                  </a:cubicBezTo>
                  <a:cubicBezTo>
                    <a:pt x="636" y="2290"/>
                    <a:pt x="767" y="2362"/>
                    <a:pt x="866" y="2438"/>
                  </a:cubicBezTo>
                  <a:cubicBezTo>
                    <a:pt x="970" y="2515"/>
                    <a:pt x="1079" y="2581"/>
                    <a:pt x="1194" y="2646"/>
                  </a:cubicBezTo>
                  <a:cubicBezTo>
                    <a:pt x="1238" y="2674"/>
                    <a:pt x="1276" y="2712"/>
                    <a:pt x="1309" y="2761"/>
                  </a:cubicBezTo>
                  <a:cubicBezTo>
                    <a:pt x="1397" y="2882"/>
                    <a:pt x="1424" y="3035"/>
                    <a:pt x="1380" y="3177"/>
                  </a:cubicBezTo>
                  <a:cubicBezTo>
                    <a:pt x="1342" y="3358"/>
                    <a:pt x="1314" y="3544"/>
                    <a:pt x="1282" y="3730"/>
                  </a:cubicBezTo>
                  <a:cubicBezTo>
                    <a:pt x="1232" y="3708"/>
                    <a:pt x="1232" y="3675"/>
                    <a:pt x="1227" y="3642"/>
                  </a:cubicBezTo>
                  <a:cubicBezTo>
                    <a:pt x="1167" y="3440"/>
                    <a:pt x="1068" y="3265"/>
                    <a:pt x="866" y="3166"/>
                  </a:cubicBezTo>
                  <a:cubicBezTo>
                    <a:pt x="850" y="3157"/>
                    <a:pt x="833" y="3154"/>
                    <a:pt x="817" y="3154"/>
                  </a:cubicBezTo>
                  <a:cubicBezTo>
                    <a:pt x="719" y="3154"/>
                    <a:pt x="615" y="3286"/>
                    <a:pt x="587" y="3314"/>
                  </a:cubicBezTo>
                  <a:cubicBezTo>
                    <a:pt x="537" y="3478"/>
                    <a:pt x="669" y="3549"/>
                    <a:pt x="767" y="3626"/>
                  </a:cubicBezTo>
                  <a:cubicBezTo>
                    <a:pt x="866" y="3703"/>
                    <a:pt x="1117" y="3850"/>
                    <a:pt x="1128" y="3856"/>
                  </a:cubicBezTo>
                  <a:cubicBezTo>
                    <a:pt x="1238" y="4053"/>
                    <a:pt x="1123" y="4239"/>
                    <a:pt x="1035" y="4431"/>
                  </a:cubicBezTo>
                  <a:cubicBezTo>
                    <a:pt x="970" y="4562"/>
                    <a:pt x="904" y="4693"/>
                    <a:pt x="827" y="4847"/>
                  </a:cubicBezTo>
                  <a:cubicBezTo>
                    <a:pt x="942" y="4792"/>
                    <a:pt x="975" y="4699"/>
                    <a:pt x="1024" y="4622"/>
                  </a:cubicBezTo>
                  <a:cubicBezTo>
                    <a:pt x="1205" y="4348"/>
                    <a:pt x="1331" y="4042"/>
                    <a:pt x="1391" y="3724"/>
                  </a:cubicBezTo>
                  <a:cubicBezTo>
                    <a:pt x="1435" y="3511"/>
                    <a:pt x="1561" y="3407"/>
                    <a:pt x="1752" y="3363"/>
                  </a:cubicBezTo>
                  <a:cubicBezTo>
                    <a:pt x="1900" y="3330"/>
                    <a:pt x="2053" y="3347"/>
                    <a:pt x="2190" y="3287"/>
                  </a:cubicBezTo>
                  <a:cubicBezTo>
                    <a:pt x="2305" y="3243"/>
                    <a:pt x="2415" y="3188"/>
                    <a:pt x="2442" y="3051"/>
                  </a:cubicBezTo>
                  <a:cubicBezTo>
                    <a:pt x="2469" y="2964"/>
                    <a:pt x="2426" y="2914"/>
                    <a:pt x="2360" y="2876"/>
                  </a:cubicBezTo>
                  <a:cubicBezTo>
                    <a:pt x="2292" y="2838"/>
                    <a:pt x="2218" y="2819"/>
                    <a:pt x="2144" y="2819"/>
                  </a:cubicBezTo>
                  <a:cubicBezTo>
                    <a:pt x="2070" y="2819"/>
                    <a:pt x="1996" y="2838"/>
                    <a:pt x="1928" y="2876"/>
                  </a:cubicBezTo>
                  <a:cubicBezTo>
                    <a:pt x="1791" y="2936"/>
                    <a:pt x="1665" y="3029"/>
                    <a:pt x="1561" y="3144"/>
                  </a:cubicBezTo>
                  <a:cubicBezTo>
                    <a:pt x="1555" y="3155"/>
                    <a:pt x="1539" y="3155"/>
                    <a:pt x="1517" y="3166"/>
                  </a:cubicBezTo>
                  <a:cubicBezTo>
                    <a:pt x="1528" y="3046"/>
                    <a:pt x="1544" y="2936"/>
                    <a:pt x="1550" y="2827"/>
                  </a:cubicBezTo>
                  <a:cubicBezTo>
                    <a:pt x="1566" y="2723"/>
                    <a:pt x="1566" y="2619"/>
                    <a:pt x="1561" y="2520"/>
                  </a:cubicBezTo>
                  <a:cubicBezTo>
                    <a:pt x="1555" y="2411"/>
                    <a:pt x="1572" y="2307"/>
                    <a:pt x="1605" y="2208"/>
                  </a:cubicBezTo>
                  <a:cubicBezTo>
                    <a:pt x="1725" y="1978"/>
                    <a:pt x="1922" y="1814"/>
                    <a:pt x="2097" y="1634"/>
                  </a:cubicBezTo>
                  <a:cubicBezTo>
                    <a:pt x="2201" y="1535"/>
                    <a:pt x="2256" y="1398"/>
                    <a:pt x="2245" y="1256"/>
                  </a:cubicBezTo>
                  <a:cubicBezTo>
                    <a:pt x="2245" y="1168"/>
                    <a:pt x="2196" y="1092"/>
                    <a:pt x="2114" y="1059"/>
                  </a:cubicBezTo>
                  <a:cubicBezTo>
                    <a:pt x="2081" y="1047"/>
                    <a:pt x="2048" y="1042"/>
                    <a:pt x="2015" y="1042"/>
                  </a:cubicBezTo>
                  <a:cubicBezTo>
                    <a:pt x="1909" y="1042"/>
                    <a:pt x="1805" y="1100"/>
                    <a:pt x="1747" y="1196"/>
                  </a:cubicBezTo>
                  <a:cubicBezTo>
                    <a:pt x="1621" y="1426"/>
                    <a:pt x="1594" y="1677"/>
                    <a:pt x="1572" y="1924"/>
                  </a:cubicBezTo>
                  <a:cubicBezTo>
                    <a:pt x="1572" y="1951"/>
                    <a:pt x="1572" y="1978"/>
                    <a:pt x="1539" y="2006"/>
                  </a:cubicBezTo>
                  <a:cubicBezTo>
                    <a:pt x="1490" y="1792"/>
                    <a:pt x="1293" y="1272"/>
                    <a:pt x="1293" y="1272"/>
                  </a:cubicBezTo>
                  <a:cubicBezTo>
                    <a:pt x="1304" y="1234"/>
                    <a:pt x="1331" y="1201"/>
                    <a:pt x="1369" y="1185"/>
                  </a:cubicBezTo>
                  <a:cubicBezTo>
                    <a:pt x="1468" y="1141"/>
                    <a:pt x="1780" y="780"/>
                    <a:pt x="1785" y="632"/>
                  </a:cubicBezTo>
                  <a:cubicBezTo>
                    <a:pt x="1813" y="484"/>
                    <a:pt x="1856" y="336"/>
                    <a:pt x="1922" y="199"/>
                  </a:cubicBezTo>
                  <a:cubicBezTo>
                    <a:pt x="1933" y="172"/>
                    <a:pt x="1966" y="134"/>
                    <a:pt x="1938" y="101"/>
                  </a:cubicBezTo>
                  <a:cubicBezTo>
                    <a:pt x="1938" y="100"/>
                    <a:pt x="1936" y="100"/>
                    <a:pt x="1934" y="100"/>
                  </a:cubicBezTo>
                  <a:cubicBezTo>
                    <a:pt x="1868" y="100"/>
                    <a:pt x="1190" y="509"/>
                    <a:pt x="1221" y="599"/>
                  </a:cubicBezTo>
                  <a:cubicBezTo>
                    <a:pt x="1161" y="577"/>
                    <a:pt x="931" y="139"/>
                    <a:pt x="822" y="41"/>
                  </a:cubicBezTo>
                  <a:cubicBezTo>
                    <a:pt x="791" y="15"/>
                    <a:pt x="768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4" name="Google Shape;11534;p37"/>
          <p:cNvGrpSpPr/>
          <p:nvPr/>
        </p:nvGrpSpPr>
        <p:grpSpPr>
          <a:xfrm>
            <a:off x="174094" y="3276718"/>
            <a:ext cx="1460714" cy="1649370"/>
            <a:chOff x="2785514" y="3607713"/>
            <a:chExt cx="1445393" cy="1632070"/>
          </a:xfrm>
        </p:grpSpPr>
        <p:sp>
          <p:nvSpPr>
            <p:cNvPr id="11535" name="Google Shape;11535;p37"/>
            <p:cNvSpPr/>
            <p:nvPr/>
          </p:nvSpPr>
          <p:spPr>
            <a:xfrm>
              <a:off x="3399876" y="4636015"/>
              <a:ext cx="705560" cy="602184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37"/>
            <p:cNvSpPr/>
            <p:nvPr/>
          </p:nvSpPr>
          <p:spPr>
            <a:xfrm>
              <a:off x="3406759" y="4745689"/>
              <a:ext cx="699960" cy="492509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7" name="Google Shape;11537;p37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8" name="Google Shape;11538;p37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9" name="Google Shape;11539;p37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37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37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2" name="Google Shape;11542;p37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3" name="Google Shape;11543;p37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4" name="Google Shape;11544;p37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5" name="Google Shape;11545;p37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37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7" name="Google Shape;11547;p37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8" name="Google Shape;11548;p37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9" name="Google Shape;11549;p37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0" name="Google Shape;11550;p37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37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37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37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37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5" name="Google Shape;11555;p37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6" name="Google Shape;11556;p37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37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8" name="Google Shape;11558;p37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9" name="Google Shape;11559;p37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0" name="Google Shape;11560;p37"/>
          <p:cNvGrpSpPr/>
          <p:nvPr/>
        </p:nvGrpSpPr>
        <p:grpSpPr>
          <a:xfrm flipH="1">
            <a:off x="8312586" y="3744818"/>
            <a:ext cx="809727" cy="1462138"/>
            <a:chOff x="718002" y="3671691"/>
            <a:chExt cx="769995" cy="1390262"/>
          </a:xfrm>
        </p:grpSpPr>
        <p:sp>
          <p:nvSpPr>
            <p:cNvPr id="11561" name="Google Shape;11561;p37"/>
            <p:cNvSpPr/>
            <p:nvPr/>
          </p:nvSpPr>
          <p:spPr>
            <a:xfrm>
              <a:off x="755202" y="3786337"/>
              <a:ext cx="385817" cy="481047"/>
            </a:xfrm>
            <a:custGeom>
              <a:avLst/>
              <a:gdLst/>
              <a:ahLst/>
              <a:cxnLst/>
              <a:rect l="l" t="t" r="r" b="b"/>
              <a:pathLst>
                <a:path w="1649" h="2056" extrusionOk="0">
                  <a:moveTo>
                    <a:pt x="672" y="0"/>
                  </a:moveTo>
                  <a:cubicBezTo>
                    <a:pt x="576" y="0"/>
                    <a:pt x="483" y="44"/>
                    <a:pt x="422" y="124"/>
                  </a:cubicBezTo>
                  <a:cubicBezTo>
                    <a:pt x="417" y="135"/>
                    <a:pt x="411" y="146"/>
                    <a:pt x="400" y="157"/>
                  </a:cubicBezTo>
                  <a:cubicBezTo>
                    <a:pt x="50" y="480"/>
                    <a:pt x="1" y="896"/>
                    <a:pt x="34" y="1345"/>
                  </a:cubicBezTo>
                  <a:cubicBezTo>
                    <a:pt x="55" y="1586"/>
                    <a:pt x="138" y="1805"/>
                    <a:pt x="220" y="2029"/>
                  </a:cubicBezTo>
                  <a:cubicBezTo>
                    <a:pt x="239" y="2047"/>
                    <a:pt x="307" y="2055"/>
                    <a:pt x="402" y="2055"/>
                  </a:cubicBezTo>
                  <a:cubicBezTo>
                    <a:pt x="764" y="2055"/>
                    <a:pt x="1521" y="1940"/>
                    <a:pt x="1539" y="1832"/>
                  </a:cubicBezTo>
                  <a:cubicBezTo>
                    <a:pt x="1648" y="1432"/>
                    <a:pt x="1615" y="1006"/>
                    <a:pt x="1440" y="633"/>
                  </a:cubicBezTo>
                  <a:cubicBezTo>
                    <a:pt x="1320" y="371"/>
                    <a:pt x="1145" y="146"/>
                    <a:pt x="849" y="53"/>
                  </a:cubicBezTo>
                  <a:cubicBezTo>
                    <a:pt x="794" y="17"/>
                    <a:pt x="733" y="0"/>
                    <a:pt x="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2" name="Google Shape;11562;p37"/>
            <p:cNvSpPr/>
            <p:nvPr/>
          </p:nvSpPr>
          <p:spPr>
            <a:xfrm>
              <a:off x="787256" y="3671691"/>
              <a:ext cx="205192" cy="154188"/>
            </a:xfrm>
            <a:custGeom>
              <a:avLst/>
              <a:gdLst/>
              <a:ahLst/>
              <a:cxnLst/>
              <a:rect l="l" t="t" r="r" b="b"/>
              <a:pathLst>
                <a:path w="877" h="659" extrusionOk="0">
                  <a:moveTo>
                    <a:pt x="431" y="0"/>
                  </a:moveTo>
                  <a:cubicBezTo>
                    <a:pt x="404" y="0"/>
                    <a:pt x="372" y="13"/>
                    <a:pt x="334" y="40"/>
                  </a:cubicBezTo>
                  <a:cubicBezTo>
                    <a:pt x="296" y="100"/>
                    <a:pt x="318" y="171"/>
                    <a:pt x="313" y="237"/>
                  </a:cubicBezTo>
                  <a:cubicBezTo>
                    <a:pt x="313" y="259"/>
                    <a:pt x="316" y="285"/>
                    <a:pt x="291" y="285"/>
                  </a:cubicBezTo>
                  <a:cubicBezTo>
                    <a:pt x="285" y="285"/>
                    <a:pt x="278" y="283"/>
                    <a:pt x="269" y="280"/>
                  </a:cubicBezTo>
                  <a:lnTo>
                    <a:pt x="159" y="176"/>
                  </a:lnTo>
                  <a:cubicBezTo>
                    <a:pt x="142" y="159"/>
                    <a:pt x="118" y="148"/>
                    <a:pt x="94" y="148"/>
                  </a:cubicBezTo>
                  <a:cubicBezTo>
                    <a:pt x="81" y="148"/>
                    <a:pt x="67" y="152"/>
                    <a:pt x="55" y="160"/>
                  </a:cubicBezTo>
                  <a:cubicBezTo>
                    <a:pt x="17" y="182"/>
                    <a:pt x="1" y="220"/>
                    <a:pt x="6" y="258"/>
                  </a:cubicBezTo>
                  <a:cubicBezTo>
                    <a:pt x="11" y="302"/>
                    <a:pt x="28" y="346"/>
                    <a:pt x="50" y="384"/>
                  </a:cubicBezTo>
                  <a:cubicBezTo>
                    <a:pt x="115" y="488"/>
                    <a:pt x="198" y="581"/>
                    <a:pt x="291" y="658"/>
                  </a:cubicBezTo>
                  <a:cubicBezTo>
                    <a:pt x="371" y="605"/>
                    <a:pt x="464" y="575"/>
                    <a:pt x="560" y="575"/>
                  </a:cubicBezTo>
                  <a:cubicBezTo>
                    <a:pt x="601" y="575"/>
                    <a:pt x="643" y="581"/>
                    <a:pt x="685" y="592"/>
                  </a:cubicBezTo>
                  <a:cubicBezTo>
                    <a:pt x="712" y="549"/>
                    <a:pt x="739" y="505"/>
                    <a:pt x="767" y="461"/>
                  </a:cubicBezTo>
                  <a:cubicBezTo>
                    <a:pt x="816" y="373"/>
                    <a:pt x="876" y="286"/>
                    <a:pt x="871" y="176"/>
                  </a:cubicBezTo>
                  <a:cubicBezTo>
                    <a:pt x="865" y="133"/>
                    <a:pt x="860" y="78"/>
                    <a:pt x="811" y="61"/>
                  </a:cubicBezTo>
                  <a:cubicBezTo>
                    <a:pt x="799" y="56"/>
                    <a:pt x="789" y="53"/>
                    <a:pt x="778" y="53"/>
                  </a:cubicBezTo>
                  <a:cubicBezTo>
                    <a:pt x="748" y="53"/>
                    <a:pt x="720" y="74"/>
                    <a:pt x="696" y="94"/>
                  </a:cubicBezTo>
                  <a:cubicBezTo>
                    <a:pt x="657" y="133"/>
                    <a:pt x="619" y="176"/>
                    <a:pt x="575" y="226"/>
                  </a:cubicBezTo>
                  <a:cubicBezTo>
                    <a:pt x="559" y="176"/>
                    <a:pt x="542" y="133"/>
                    <a:pt x="526" y="89"/>
                  </a:cubicBezTo>
                  <a:cubicBezTo>
                    <a:pt x="503" y="30"/>
                    <a:pt x="472" y="0"/>
                    <a:pt x="4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37"/>
            <p:cNvSpPr/>
            <p:nvPr/>
          </p:nvSpPr>
          <p:spPr>
            <a:xfrm>
              <a:off x="814162" y="3858868"/>
              <a:ext cx="54047" cy="270472"/>
            </a:xfrm>
            <a:custGeom>
              <a:avLst/>
              <a:gdLst/>
              <a:ahLst/>
              <a:cxnLst/>
              <a:rect l="l" t="t" r="r" b="b"/>
              <a:pathLst>
                <a:path w="231" h="1156" extrusionOk="0">
                  <a:moveTo>
                    <a:pt x="176" y="0"/>
                  </a:moveTo>
                  <a:lnTo>
                    <a:pt x="176" y="0"/>
                  </a:lnTo>
                  <a:cubicBezTo>
                    <a:pt x="0" y="203"/>
                    <a:pt x="39" y="1018"/>
                    <a:pt x="230" y="1155"/>
                  </a:cubicBezTo>
                  <a:cubicBezTo>
                    <a:pt x="159" y="772"/>
                    <a:pt x="50" y="394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37"/>
            <p:cNvSpPr/>
            <p:nvPr/>
          </p:nvSpPr>
          <p:spPr>
            <a:xfrm>
              <a:off x="940973" y="3827984"/>
              <a:ext cx="103883" cy="247543"/>
            </a:xfrm>
            <a:custGeom>
              <a:avLst/>
              <a:gdLst/>
              <a:ahLst/>
              <a:cxnLst/>
              <a:rect l="l" t="t" r="r" b="b"/>
              <a:pathLst>
                <a:path w="444" h="1058" extrusionOk="0">
                  <a:moveTo>
                    <a:pt x="52" y="0"/>
                  </a:moveTo>
                  <a:cubicBezTo>
                    <a:pt x="47" y="0"/>
                    <a:pt x="41" y="2"/>
                    <a:pt x="33" y="6"/>
                  </a:cubicBezTo>
                  <a:cubicBezTo>
                    <a:pt x="0" y="28"/>
                    <a:pt x="39" y="50"/>
                    <a:pt x="50" y="72"/>
                  </a:cubicBezTo>
                  <a:cubicBezTo>
                    <a:pt x="186" y="335"/>
                    <a:pt x="307" y="598"/>
                    <a:pt x="340" y="893"/>
                  </a:cubicBezTo>
                  <a:cubicBezTo>
                    <a:pt x="345" y="959"/>
                    <a:pt x="373" y="1014"/>
                    <a:pt x="416" y="1057"/>
                  </a:cubicBezTo>
                  <a:cubicBezTo>
                    <a:pt x="438" y="1030"/>
                    <a:pt x="444" y="992"/>
                    <a:pt x="433" y="953"/>
                  </a:cubicBezTo>
                  <a:cubicBezTo>
                    <a:pt x="405" y="795"/>
                    <a:pt x="367" y="636"/>
                    <a:pt x="312" y="483"/>
                  </a:cubicBezTo>
                  <a:cubicBezTo>
                    <a:pt x="258" y="329"/>
                    <a:pt x="208" y="165"/>
                    <a:pt x="88" y="45"/>
                  </a:cubicBezTo>
                  <a:cubicBezTo>
                    <a:pt x="75" y="32"/>
                    <a:pt x="72" y="0"/>
                    <a:pt x="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5" name="Google Shape;11565;p37"/>
            <p:cNvSpPr/>
            <p:nvPr/>
          </p:nvSpPr>
          <p:spPr>
            <a:xfrm>
              <a:off x="901198" y="3885774"/>
              <a:ext cx="37435" cy="138512"/>
            </a:xfrm>
            <a:custGeom>
              <a:avLst/>
              <a:gdLst/>
              <a:ahLst/>
              <a:cxnLst/>
              <a:rect l="l" t="t" r="r" b="b"/>
              <a:pathLst>
                <a:path w="160" h="592" extrusionOk="0">
                  <a:moveTo>
                    <a:pt x="34" y="0"/>
                  </a:moveTo>
                  <a:lnTo>
                    <a:pt x="34" y="0"/>
                  </a:lnTo>
                  <a:cubicBezTo>
                    <a:pt x="1" y="148"/>
                    <a:pt x="77" y="526"/>
                    <a:pt x="159" y="591"/>
                  </a:cubicBezTo>
                  <a:cubicBezTo>
                    <a:pt x="127" y="389"/>
                    <a:pt x="127" y="192"/>
                    <a:pt x="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6" name="Google Shape;11566;p37"/>
            <p:cNvSpPr/>
            <p:nvPr/>
          </p:nvSpPr>
          <p:spPr>
            <a:xfrm>
              <a:off x="718002" y="4061487"/>
              <a:ext cx="769995" cy="1000466"/>
            </a:xfrm>
            <a:custGeom>
              <a:avLst/>
              <a:gdLst/>
              <a:ahLst/>
              <a:cxnLst/>
              <a:rect l="l" t="t" r="r" b="b"/>
              <a:pathLst>
                <a:path w="3291" h="4276" extrusionOk="0">
                  <a:moveTo>
                    <a:pt x="1021" y="1"/>
                  </a:moveTo>
                  <a:cubicBezTo>
                    <a:pt x="997" y="1"/>
                    <a:pt x="980" y="26"/>
                    <a:pt x="964" y="76"/>
                  </a:cubicBezTo>
                  <a:cubicBezTo>
                    <a:pt x="915" y="213"/>
                    <a:pt x="926" y="711"/>
                    <a:pt x="882" y="755"/>
                  </a:cubicBezTo>
                  <a:cubicBezTo>
                    <a:pt x="871" y="686"/>
                    <a:pt x="466" y="652"/>
                    <a:pt x="214" y="652"/>
                  </a:cubicBezTo>
                  <a:cubicBezTo>
                    <a:pt x="102" y="652"/>
                    <a:pt x="21" y="659"/>
                    <a:pt x="17" y="672"/>
                  </a:cubicBezTo>
                  <a:cubicBezTo>
                    <a:pt x="1" y="716"/>
                    <a:pt x="50" y="727"/>
                    <a:pt x="78" y="749"/>
                  </a:cubicBezTo>
                  <a:cubicBezTo>
                    <a:pt x="203" y="837"/>
                    <a:pt x="313" y="941"/>
                    <a:pt x="411" y="1061"/>
                  </a:cubicBezTo>
                  <a:cubicBezTo>
                    <a:pt x="476" y="1185"/>
                    <a:pt x="916" y="1340"/>
                    <a:pt x="1035" y="1340"/>
                  </a:cubicBezTo>
                  <a:cubicBezTo>
                    <a:pt x="1037" y="1340"/>
                    <a:pt x="1039" y="1340"/>
                    <a:pt x="1041" y="1340"/>
                  </a:cubicBezTo>
                  <a:cubicBezTo>
                    <a:pt x="1046" y="1340"/>
                    <a:pt x="1051" y="1339"/>
                    <a:pt x="1056" y="1339"/>
                  </a:cubicBezTo>
                  <a:cubicBezTo>
                    <a:pt x="1089" y="1339"/>
                    <a:pt x="1122" y="1355"/>
                    <a:pt x="1150" y="1379"/>
                  </a:cubicBezTo>
                  <a:cubicBezTo>
                    <a:pt x="1150" y="1379"/>
                    <a:pt x="1233" y="1931"/>
                    <a:pt x="1293" y="2139"/>
                  </a:cubicBezTo>
                  <a:cubicBezTo>
                    <a:pt x="1249" y="2134"/>
                    <a:pt x="1238" y="2107"/>
                    <a:pt x="1227" y="2085"/>
                  </a:cubicBezTo>
                  <a:cubicBezTo>
                    <a:pt x="1085" y="1882"/>
                    <a:pt x="937" y="1674"/>
                    <a:pt x="718" y="1537"/>
                  </a:cubicBezTo>
                  <a:cubicBezTo>
                    <a:pt x="668" y="1505"/>
                    <a:pt x="613" y="1490"/>
                    <a:pt x="558" y="1490"/>
                  </a:cubicBezTo>
                  <a:cubicBezTo>
                    <a:pt x="473" y="1490"/>
                    <a:pt x="389" y="1526"/>
                    <a:pt x="329" y="1592"/>
                  </a:cubicBezTo>
                  <a:cubicBezTo>
                    <a:pt x="275" y="1658"/>
                    <a:pt x="269" y="1751"/>
                    <a:pt x="307" y="1822"/>
                  </a:cubicBezTo>
                  <a:cubicBezTo>
                    <a:pt x="368" y="1953"/>
                    <a:pt x="483" y="2052"/>
                    <a:pt x="625" y="2085"/>
                  </a:cubicBezTo>
                  <a:cubicBezTo>
                    <a:pt x="866" y="2156"/>
                    <a:pt x="1112" y="2205"/>
                    <a:pt x="1331" y="2347"/>
                  </a:cubicBezTo>
                  <a:cubicBezTo>
                    <a:pt x="1408" y="2419"/>
                    <a:pt x="1473" y="2506"/>
                    <a:pt x="1523" y="2599"/>
                  </a:cubicBezTo>
                  <a:cubicBezTo>
                    <a:pt x="1566" y="2692"/>
                    <a:pt x="1616" y="2780"/>
                    <a:pt x="1676" y="2862"/>
                  </a:cubicBezTo>
                  <a:cubicBezTo>
                    <a:pt x="1742" y="2955"/>
                    <a:pt x="1807" y="3043"/>
                    <a:pt x="1878" y="3147"/>
                  </a:cubicBezTo>
                  <a:lnTo>
                    <a:pt x="1824" y="3147"/>
                  </a:lnTo>
                  <a:cubicBezTo>
                    <a:pt x="1713" y="3108"/>
                    <a:pt x="1595" y="3086"/>
                    <a:pt x="1476" y="3086"/>
                  </a:cubicBezTo>
                  <a:cubicBezTo>
                    <a:pt x="1443" y="3086"/>
                    <a:pt x="1409" y="3088"/>
                    <a:pt x="1375" y="3092"/>
                  </a:cubicBezTo>
                  <a:cubicBezTo>
                    <a:pt x="1370" y="3092"/>
                    <a:pt x="1365" y="3092"/>
                    <a:pt x="1360" y="3092"/>
                  </a:cubicBezTo>
                  <a:cubicBezTo>
                    <a:pt x="1213" y="3092"/>
                    <a:pt x="1077" y="3173"/>
                    <a:pt x="1003" y="3300"/>
                  </a:cubicBezTo>
                  <a:cubicBezTo>
                    <a:pt x="953" y="3354"/>
                    <a:pt x="959" y="3437"/>
                    <a:pt x="1014" y="3491"/>
                  </a:cubicBezTo>
                  <a:cubicBezTo>
                    <a:pt x="1075" y="3568"/>
                    <a:pt x="1152" y="3586"/>
                    <a:pt x="1236" y="3586"/>
                  </a:cubicBezTo>
                  <a:cubicBezTo>
                    <a:pt x="1272" y="3586"/>
                    <a:pt x="1310" y="3582"/>
                    <a:pt x="1347" y="3579"/>
                  </a:cubicBezTo>
                  <a:cubicBezTo>
                    <a:pt x="1495" y="3557"/>
                    <a:pt x="1621" y="3475"/>
                    <a:pt x="1763" y="3426"/>
                  </a:cubicBezTo>
                  <a:cubicBezTo>
                    <a:pt x="1820" y="3410"/>
                    <a:pt x="1874" y="3401"/>
                    <a:pt x="1925" y="3401"/>
                  </a:cubicBezTo>
                  <a:cubicBezTo>
                    <a:pt x="2049" y="3401"/>
                    <a:pt x="2159" y="3450"/>
                    <a:pt x="2256" y="3562"/>
                  </a:cubicBezTo>
                  <a:cubicBezTo>
                    <a:pt x="2464" y="3820"/>
                    <a:pt x="2721" y="4028"/>
                    <a:pt x="3011" y="4176"/>
                  </a:cubicBezTo>
                  <a:cubicBezTo>
                    <a:pt x="3088" y="4211"/>
                    <a:pt x="3155" y="4275"/>
                    <a:pt x="3265" y="4275"/>
                  </a:cubicBezTo>
                  <a:cubicBezTo>
                    <a:pt x="3273" y="4275"/>
                    <a:pt x="3282" y="4275"/>
                    <a:pt x="3291" y="4274"/>
                  </a:cubicBezTo>
                  <a:cubicBezTo>
                    <a:pt x="3154" y="4176"/>
                    <a:pt x="3028" y="4093"/>
                    <a:pt x="2913" y="4006"/>
                  </a:cubicBezTo>
                  <a:cubicBezTo>
                    <a:pt x="2743" y="3885"/>
                    <a:pt x="2552" y="3776"/>
                    <a:pt x="2552" y="3557"/>
                  </a:cubicBezTo>
                  <a:cubicBezTo>
                    <a:pt x="2557" y="3541"/>
                    <a:pt x="2705" y="3294"/>
                    <a:pt x="2754" y="3179"/>
                  </a:cubicBezTo>
                  <a:cubicBezTo>
                    <a:pt x="2803" y="3059"/>
                    <a:pt x="2886" y="2939"/>
                    <a:pt x="2760" y="2813"/>
                  </a:cubicBezTo>
                  <a:cubicBezTo>
                    <a:pt x="2732" y="2806"/>
                    <a:pt x="2644" y="2772"/>
                    <a:pt x="2564" y="2772"/>
                  </a:cubicBezTo>
                  <a:cubicBezTo>
                    <a:pt x="2515" y="2772"/>
                    <a:pt x="2469" y="2784"/>
                    <a:pt x="2442" y="2824"/>
                  </a:cubicBezTo>
                  <a:cubicBezTo>
                    <a:pt x="2316" y="3010"/>
                    <a:pt x="2311" y="3207"/>
                    <a:pt x="2360" y="3415"/>
                  </a:cubicBezTo>
                  <a:cubicBezTo>
                    <a:pt x="2371" y="3448"/>
                    <a:pt x="2387" y="3475"/>
                    <a:pt x="2360" y="3519"/>
                  </a:cubicBezTo>
                  <a:cubicBezTo>
                    <a:pt x="2234" y="3371"/>
                    <a:pt x="2125" y="3223"/>
                    <a:pt x="1999" y="3086"/>
                  </a:cubicBezTo>
                  <a:cubicBezTo>
                    <a:pt x="1895" y="2966"/>
                    <a:pt x="1835" y="2840"/>
                    <a:pt x="1862" y="2681"/>
                  </a:cubicBezTo>
                  <a:cubicBezTo>
                    <a:pt x="1867" y="2627"/>
                    <a:pt x="1884" y="2577"/>
                    <a:pt x="1906" y="2528"/>
                  </a:cubicBezTo>
                  <a:cubicBezTo>
                    <a:pt x="1977" y="2419"/>
                    <a:pt x="2037" y="2304"/>
                    <a:pt x="2092" y="2189"/>
                  </a:cubicBezTo>
                  <a:cubicBezTo>
                    <a:pt x="2141" y="2074"/>
                    <a:pt x="2223" y="1948"/>
                    <a:pt x="2103" y="1827"/>
                  </a:cubicBezTo>
                  <a:cubicBezTo>
                    <a:pt x="2058" y="1792"/>
                    <a:pt x="2014" y="1773"/>
                    <a:pt x="1973" y="1773"/>
                  </a:cubicBezTo>
                  <a:cubicBezTo>
                    <a:pt x="1920" y="1773"/>
                    <a:pt x="1870" y="1804"/>
                    <a:pt x="1824" y="1866"/>
                  </a:cubicBezTo>
                  <a:cubicBezTo>
                    <a:pt x="1698" y="2046"/>
                    <a:pt x="1709" y="2550"/>
                    <a:pt x="1692" y="2627"/>
                  </a:cubicBezTo>
                  <a:cubicBezTo>
                    <a:pt x="1468" y="2232"/>
                    <a:pt x="1315" y="1805"/>
                    <a:pt x="1227" y="1357"/>
                  </a:cubicBezTo>
                  <a:lnTo>
                    <a:pt x="1227" y="1318"/>
                  </a:lnTo>
                  <a:cubicBezTo>
                    <a:pt x="1233" y="1313"/>
                    <a:pt x="1233" y="1313"/>
                    <a:pt x="1238" y="1307"/>
                  </a:cubicBezTo>
                  <a:lnTo>
                    <a:pt x="1238" y="1307"/>
                  </a:lnTo>
                  <a:cubicBezTo>
                    <a:pt x="1238" y="1313"/>
                    <a:pt x="1233" y="1318"/>
                    <a:pt x="1227" y="1318"/>
                  </a:cubicBezTo>
                  <a:cubicBezTo>
                    <a:pt x="1287" y="1318"/>
                    <a:pt x="1714" y="1034"/>
                    <a:pt x="1813" y="837"/>
                  </a:cubicBezTo>
                  <a:cubicBezTo>
                    <a:pt x="1884" y="694"/>
                    <a:pt x="1911" y="530"/>
                    <a:pt x="2043" y="415"/>
                  </a:cubicBezTo>
                  <a:cubicBezTo>
                    <a:pt x="2046" y="413"/>
                    <a:pt x="2045" y="411"/>
                    <a:pt x="2040" y="411"/>
                  </a:cubicBezTo>
                  <a:cubicBezTo>
                    <a:pt x="1990" y="411"/>
                    <a:pt x="1468" y="580"/>
                    <a:pt x="1408" y="656"/>
                  </a:cubicBezTo>
                  <a:cubicBezTo>
                    <a:pt x="1407" y="657"/>
                    <a:pt x="1406" y="657"/>
                    <a:pt x="1405" y="657"/>
                  </a:cubicBezTo>
                  <a:cubicBezTo>
                    <a:pt x="1371" y="657"/>
                    <a:pt x="1181" y="134"/>
                    <a:pt x="1085" y="43"/>
                  </a:cubicBezTo>
                  <a:cubicBezTo>
                    <a:pt x="1059" y="15"/>
                    <a:pt x="1038" y="1"/>
                    <a:pt x="1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67" name="Google Shape;11567;p37"/>
          <p:cNvSpPr/>
          <p:nvPr/>
        </p:nvSpPr>
        <p:spPr>
          <a:xfrm flipH="1">
            <a:off x="-1455360" y="4515475"/>
            <a:ext cx="8201371" cy="64058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8" name="Google Shape;11568;p37"/>
          <p:cNvSpPr/>
          <p:nvPr/>
        </p:nvSpPr>
        <p:spPr>
          <a:xfrm flipH="1">
            <a:off x="4979540" y="4515475"/>
            <a:ext cx="8201371" cy="64058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9" name="Google Shape;11569;p37"/>
          <p:cNvSpPr/>
          <p:nvPr/>
        </p:nvSpPr>
        <p:spPr>
          <a:xfrm rot="7474213">
            <a:off x="1929773" y="1138445"/>
            <a:ext cx="402709" cy="1203751"/>
          </a:xfrm>
          <a:custGeom>
            <a:avLst/>
            <a:gdLst/>
            <a:ahLst/>
            <a:cxnLst/>
            <a:rect l="l" t="t" r="r" b="b"/>
            <a:pathLst>
              <a:path w="2141" h="6399" extrusionOk="0">
                <a:moveTo>
                  <a:pt x="1188" y="0"/>
                </a:moveTo>
                <a:lnTo>
                  <a:pt x="1188" y="0"/>
                </a:lnTo>
                <a:cubicBezTo>
                  <a:pt x="860" y="16"/>
                  <a:pt x="1139" y="914"/>
                  <a:pt x="1177" y="1078"/>
                </a:cubicBezTo>
                <a:cubicBezTo>
                  <a:pt x="1281" y="1489"/>
                  <a:pt x="1177" y="1812"/>
                  <a:pt x="1090" y="2217"/>
                </a:cubicBezTo>
                <a:cubicBezTo>
                  <a:pt x="1054" y="2136"/>
                  <a:pt x="752" y="1464"/>
                  <a:pt x="572" y="1464"/>
                </a:cubicBezTo>
                <a:cubicBezTo>
                  <a:pt x="558" y="1464"/>
                  <a:pt x="544" y="1469"/>
                  <a:pt x="531" y="1478"/>
                </a:cubicBezTo>
                <a:cubicBezTo>
                  <a:pt x="499" y="1505"/>
                  <a:pt x="756" y="2096"/>
                  <a:pt x="789" y="2157"/>
                </a:cubicBezTo>
                <a:cubicBezTo>
                  <a:pt x="1013" y="2600"/>
                  <a:pt x="991" y="2688"/>
                  <a:pt x="915" y="3219"/>
                </a:cubicBezTo>
                <a:cubicBezTo>
                  <a:pt x="866" y="3073"/>
                  <a:pt x="601" y="2118"/>
                  <a:pt x="467" y="2118"/>
                </a:cubicBezTo>
                <a:cubicBezTo>
                  <a:pt x="465" y="2118"/>
                  <a:pt x="462" y="2118"/>
                  <a:pt x="460" y="2118"/>
                </a:cubicBezTo>
                <a:cubicBezTo>
                  <a:pt x="323" y="2151"/>
                  <a:pt x="526" y="2945"/>
                  <a:pt x="559" y="3032"/>
                </a:cubicBezTo>
                <a:cubicBezTo>
                  <a:pt x="630" y="3197"/>
                  <a:pt x="761" y="3295"/>
                  <a:pt x="832" y="3427"/>
                </a:cubicBezTo>
                <a:cubicBezTo>
                  <a:pt x="931" y="3607"/>
                  <a:pt x="942" y="3755"/>
                  <a:pt x="958" y="4007"/>
                </a:cubicBezTo>
                <a:cubicBezTo>
                  <a:pt x="905" y="3930"/>
                  <a:pt x="279" y="3453"/>
                  <a:pt x="89" y="3453"/>
                </a:cubicBezTo>
                <a:cubicBezTo>
                  <a:pt x="64" y="3453"/>
                  <a:pt x="46" y="3462"/>
                  <a:pt x="39" y="3481"/>
                </a:cubicBezTo>
                <a:cubicBezTo>
                  <a:pt x="0" y="3602"/>
                  <a:pt x="794" y="4176"/>
                  <a:pt x="860" y="4248"/>
                </a:cubicBezTo>
                <a:cubicBezTo>
                  <a:pt x="980" y="4379"/>
                  <a:pt x="986" y="4352"/>
                  <a:pt x="1073" y="4532"/>
                </a:cubicBezTo>
                <a:cubicBezTo>
                  <a:pt x="1188" y="4768"/>
                  <a:pt x="1243" y="5063"/>
                  <a:pt x="1342" y="5309"/>
                </a:cubicBezTo>
                <a:cubicBezTo>
                  <a:pt x="1134" y="5173"/>
                  <a:pt x="898" y="5085"/>
                  <a:pt x="652" y="5058"/>
                </a:cubicBezTo>
                <a:lnTo>
                  <a:pt x="652" y="5058"/>
                </a:lnTo>
                <a:cubicBezTo>
                  <a:pt x="887" y="5309"/>
                  <a:pt x="1194" y="5468"/>
                  <a:pt x="1429" y="5682"/>
                </a:cubicBezTo>
                <a:cubicBezTo>
                  <a:pt x="1637" y="5879"/>
                  <a:pt x="1703" y="6207"/>
                  <a:pt x="1933" y="6399"/>
                </a:cubicBezTo>
                <a:cubicBezTo>
                  <a:pt x="1867" y="6185"/>
                  <a:pt x="1779" y="5983"/>
                  <a:pt x="1670" y="5786"/>
                </a:cubicBezTo>
                <a:cubicBezTo>
                  <a:pt x="1703" y="5621"/>
                  <a:pt x="2141" y="4631"/>
                  <a:pt x="1867" y="4554"/>
                </a:cubicBezTo>
                <a:cubicBezTo>
                  <a:pt x="1864" y="4553"/>
                  <a:pt x="1860" y="4553"/>
                  <a:pt x="1857" y="4553"/>
                </a:cubicBezTo>
                <a:cubicBezTo>
                  <a:pt x="1725" y="4553"/>
                  <a:pt x="1527" y="5258"/>
                  <a:pt x="1484" y="5403"/>
                </a:cubicBezTo>
                <a:cubicBezTo>
                  <a:pt x="1363" y="5047"/>
                  <a:pt x="1396" y="4981"/>
                  <a:pt x="1484" y="4592"/>
                </a:cubicBezTo>
                <a:cubicBezTo>
                  <a:pt x="1500" y="4505"/>
                  <a:pt x="1686" y="3739"/>
                  <a:pt x="1681" y="3728"/>
                </a:cubicBezTo>
                <a:cubicBezTo>
                  <a:pt x="1667" y="3711"/>
                  <a:pt x="1652" y="3703"/>
                  <a:pt x="1636" y="3703"/>
                </a:cubicBezTo>
                <a:cubicBezTo>
                  <a:pt x="1473" y="3703"/>
                  <a:pt x="1188" y="4477"/>
                  <a:pt x="1183" y="4527"/>
                </a:cubicBezTo>
                <a:cubicBezTo>
                  <a:pt x="745" y="3985"/>
                  <a:pt x="1407" y="3005"/>
                  <a:pt x="1675" y="2540"/>
                </a:cubicBezTo>
                <a:lnTo>
                  <a:pt x="1675" y="2540"/>
                </a:lnTo>
                <a:cubicBezTo>
                  <a:pt x="1374" y="2693"/>
                  <a:pt x="1112" y="2917"/>
                  <a:pt x="1030" y="3257"/>
                </a:cubicBezTo>
                <a:cubicBezTo>
                  <a:pt x="1013" y="2939"/>
                  <a:pt x="1046" y="2518"/>
                  <a:pt x="1221" y="2250"/>
                </a:cubicBezTo>
                <a:cubicBezTo>
                  <a:pt x="1380" y="2003"/>
                  <a:pt x="1790" y="1899"/>
                  <a:pt x="1922" y="1686"/>
                </a:cubicBezTo>
                <a:cubicBezTo>
                  <a:pt x="1860" y="1666"/>
                  <a:pt x="1796" y="1657"/>
                  <a:pt x="1733" y="1657"/>
                </a:cubicBezTo>
                <a:cubicBezTo>
                  <a:pt x="1568" y="1657"/>
                  <a:pt x="1406" y="1723"/>
                  <a:pt x="1287" y="1850"/>
                </a:cubicBezTo>
                <a:cubicBezTo>
                  <a:pt x="1265" y="1516"/>
                  <a:pt x="1407" y="1204"/>
                  <a:pt x="1369" y="859"/>
                </a:cubicBezTo>
                <a:cubicBezTo>
                  <a:pt x="1336" y="569"/>
                  <a:pt x="1183" y="296"/>
                  <a:pt x="118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0" name="Google Shape;11570;p37"/>
          <p:cNvSpPr txBox="1"/>
          <p:nvPr/>
        </p:nvSpPr>
        <p:spPr>
          <a:xfrm>
            <a:off x="2777700" y="3010875"/>
            <a:ext cx="35886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anumGothic ExtraBold"/>
                <a:ea typeface="NanumGothic ExtraBold"/>
                <a:cs typeface="NanumGothic ExtraBold"/>
                <a:sym typeface="NanumGothic Extra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anumGothic ExtraBold"/>
                <a:ea typeface="NanumGothic ExtraBold"/>
                <a:cs typeface="NanumGothic ExtraBold"/>
                <a:sym typeface="NanumGothic Extra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anumGothic ExtraBold"/>
                <a:ea typeface="NanumGothic ExtraBold"/>
                <a:cs typeface="NanumGothic ExtraBold"/>
                <a:sym typeface="NanumGothic Extra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u="sng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0">
    <p:spTree>
      <p:nvGrpSpPr>
        <p:cNvPr id="1" name="Shape 1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" name="Google Shape;11572;p38"/>
          <p:cNvSpPr/>
          <p:nvPr/>
        </p:nvSpPr>
        <p:spPr>
          <a:xfrm flipH="1">
            <a:off x="6319431" y="2724150"/>
            <a:ext cx="4145394" cy="2365371"/>
          </a:xfrm>
          <a:custGeom>
            <a:avLst/>
            <a:gdLst/>
            <a:ahLst/>
            <a:cxnLst/>
            <a:rect l="l" t="t" r="r" b="b"/>
            <a:pathLst>
              <a:path w="57935" h="24862" extrusionOk="0">
                <a:moveTo>
                  <a:pt x="57934" y="2799"/>
                </a:moveTo>
                <a:cubicBezTo>
                  <a:pt x="57611" y="2379"/>
                  <a:pt x="57267" y="1981"/>
                  <a:pt x="56901" y="1604"/>
                </a:cubicBezTo>
                <a:cubicBezTo>
                  <a:pt x="56331" y="1034"/>
                  <a:pt x="55050" y="1292"/>
                  <a:pt x="54619" y="1045"/>
                </a:cubicBezTo>
                <a:cubicBezTo>
                  <a:pt x="53565" y="431"/>
                  <a:pt x="53414" y="1"/>
                  <a:pt x="52176" y="248"/>
                </a:cubicBezTo>
                <a:cubicBezTo>
                  <a:pt x="51326" y="410"/>
                  <a:pt x="49271" y="2035"/>
                  <a:pt x="47785" y="3531"/>
                </a:cubicBezTo>
                <a:cubicBezTo>
                  <a:pt x="46160" y="5167"/>
                  <a:pt x="45235" y="5414"/>
                  <a:pt x="43868" y="6447"/>
                </a:cubicBezTo>
                <a:cubicBezTo>
                  <a:pt x="43437" y="6770"/>
                  <a:pt x="42630" y="6942"/>
                  <a:pt x="42275" y="6619"/>
                </a:cubicBezTo>
                <a:cubicBezTo>
                  <a:pt x="41220" y="5629"/>
                  <a:pt x="40058" y="5188"/>
                  <a:pt x="38261" y="6598"/>
                </a:cubicBezTo>
                <a:cubicBezTo>
                  <a:pt x="35452" y="8783"/>
                  <a:pt x="31115" y="10548"/>
                  <a:pt x="28058" y="14314"/>
                </a:cubicBezTo>
                <a:cubicBezTo>
                  <a:pt x="26272" y="16510"/>
                  <a:pt x="20998" y="15950"/>
                  <a:pt x="18716" y="16887"/>
                </a:cubicBezTo>
                <a:cubicBezTo>
                  <a:pt x="15724" y="18092"/>
                  <a:pt x="12883" y="20245"/>
                  <a:pt x="9924" y="21547"/>
                </a:cubicBezTo>
                <a:cubicBezTo>
                  <a:pt x="7233" y="22731"/>
                  <a:pt x="2993" y="22871"/>
                  <a:pt x="1" y="24862"/>
                </a:cubicBezTo>
                <a:lnTo>
                  <a:pt x="57934" y="24862"/>
                </a:ln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73" name="Google Shape;11573;p38"/>
          <p:cNvGrpSpPr/>
          <p:nvPr/>
        </p:nvGrpSpPr>
        <p:grpSpPr>
          <a:xfrm rot="10428974">
            <a:off x="-648806" y="807914"/>
            <a:ext cx="623977" cy="1046353"/>
            <a:chOff x="352625" y="2514275"/>
            <a:chExt cx="150500" cy="252375"/>
          </a:xfrm>
        </p:grpSpPr>
        <p:sp>
          <p:nvSpPr>
            <p:cNvPr id="11574" name="Google Shape;11574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2" name="Google Shape;11582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3" name="Google Shape;11583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87" name="Google Shape;11587;p38"/>
          <p:cNvGrpSpPr/>
          <p:nvPr/>
        </p:nvGrpSpPr>
        <p:grpSpPr>
          <a:xfrm rot="-9443905" flipH="1">
            <a:off x="-1788393" y="-245144"/>
            <a:ext cx="623975" cy="1046351"/>
            <a:chOff x="352625" y="2514275"/>
            <a:chExt cx="150500" cy="252375"/>
          </a:xfrm>
        </p:grpSpPr>
        <p:sp>
          <p:nvSpPr>
            <p:cNvPr id="11588" name="Google Shape;11588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3" name="Google Shape;11593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4" name="Google Shape;11594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0" name="Google Shape;11600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1" name="Google Shape;11601;p38"/>
          <p:cNvGrpSpPr/>
          <p:nvPr/>
        </p:nvGrpSpPr>
        <p:grpSpPr>
          <a:xfrm>
            <a:off x="-1773584" y="-694630"/>
            <a:ext cx="2265428" cy="2271442"/>
            <a:chOff x="7756235" y="-630717"/>
            <a:chExt cx="2360312" cy="2366578"/>
          </a:xfrm>
        </p:grpSpPr>
        <p:grpSp>
          <p:nvGrpSpPr>
            <p:cNvPr id="11602" name="Google Shape;11602;p38"/>
            <p:cNvGrpSpPr/>
            <p:nvPr/>
          </p:nvGrpSpPr>
          <p:grpSpPr>
            <a:xfrm flipH="1">
              <a:off x="8910950" y="-156882"/>
              <a:ext cx="1205597" cy="1051927"/>
              <a:chOff x="-1033342" y="-651870"/>
              <a:chExt cx="1568154" cy="1368271"/>
            </a:xfrm>
          </p:grpSpPr>
          <p:sp>
            <p:nvSpPr>
              <p:cNvPr id="11603" name="Google Shape;11603;p38"/>
              <p:cNvSpPr/>
              <p:nvPr/>
            </p:nvSpPr>
            <p:spPr>
              <a:xfrm rot="386461">
                <a:off x="-969781" y="-574875"/>
                <a:ext cx="1441032" cy="121428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4" name="Google Shape;11604;p38"/>
              <p:cNvSpPr/>
              <p:nvPr/>
            </p:nvSpPr>
            <p:spPr>
              <a:xfrm rot="386461">
                <a:off x="-937364" y="-596011"/>
                <a:ext cx="1014789" cy="1204075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5" name="Google Shape;11605;p38"/>
              <p:cNvSpPr/>
              <p:nvPr/>
            </p:nvSpPr>
            <p:spPr>
              <a:xfrm rot="386461">
                <a:off x="-758954" y="-394902"/>
                <a:ext cx="877089" cy="9207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06" name="Google Shape;11606;p38"/>
            <p:cNvGrpSpPr/>
            <p:nvPr/>
          </p:nvGrpSpPr>
          <p:grpSpPr>
            <a:xfrm rot="10389824">
              <a:off x="8060650" y="-111269"/>
              <a:ext cx="1546564" cy="1761346"/>
              <a:chOff x="13841809" y="-1721004"/>
              <a:chExt cx="1300999" cy="1481677"/>
            </a:xfrm>
          </p:grpSpPr>
          <p:sp>
            <p:nvSpPr>
              <p:cNvPr id="11607" name="Google Shape;11607;p38"/>
              <p:cNvSpPr/>
              <p:nvPr/>
            </p:nvSpPr>
            <p:spPr>
              <a:xfrm>
                <a:off x="14048226" y="-1069723"/>
                <a:ext cx="398319" cy="830396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5262" extrusionOk="0">
                    <a:moveTo>
                      <a:pt x="1681" y="1"/>
                    </a:moveTo>
                    <a:cubicBezTo>
                      <a:pt x="1653" y="56"/>
                      <a:pt x="1626" y="110"/>
                      <a:pt x="1593" y="165"/>
                    </a:cubicBezTo>
                    <a:lnTo>
                      <a:pt x="1960" y="368"/>
                    </a:lnTo>
                    <a:cubicBezTo>
                      <a:pt x="1155" y="1857"/>
                      <a:pt x="619" y="3482"/>
                      <a:pt x="383" y="5163"/>
                    </a:cubicBezTo>
                    <a:lnTo>
                      <a:pt x="0" y="5113"/>
                    </a:lnTo>
                    <a:lnTo>
                      <a:pt x="0" y="5124"/>
                    </a:lnTo>
                    <a:lnTo>
                      <a:pt x="942" y="5261"/>
                    </a:lnTo>
                    <a:cubicBezTo>
                      <a:pt x="1177" y="3575"/>
                      <a:pt x="1714" y="1950"/>
                      <a:pt x="2524" y="461"/>
                    </a:cubicBezTo>
                    <a:lnTo>
                      <a:pt x="16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8" name="Google Shape;11608;p38"/>
              <p:cNvSpPr/>
              <p:nvPr/>
            </p:nvSpPr>
            <p:spPr>
              <a:xfrm>
                <a:off x="14048226" y="-1043684"/>
                <a:ext cx="309313" cy="78873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4998" extrusionOk="0">
                    <a:moveTo>
                      <a:pt x="1593" y="0"/>
                    </a:moveTo>
                    <a:cubicBezTo>
                      <a:pt x="783" y="1544"/>
                      <a:pt x="241" y="3219"/>
                      <a:pt x="0" y="4948"/>
                    </a:cubicBezTo>
                    <a:lnTo>
                      <a:pt x="383" y="4998"/>
                    </a:lnTo>
                    <a:cubicBezTo>
                      <a:pt x="619" y="3317"/>
                      <a:pt x="1155" y="1692"/>
                      <a:pt x="1960" y="203"/>
                    </a:cubicBezTo>
                    <a:lnTo>
                      <a:pt x="159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9" name="Google Shape;11609;p38"/>
              <p:cNvSpPr/>
              <p:nvPr/>
            </p:nvSpPr>
            <p:spPr>
              <a:xfrm>
                <a:off x="14051698" y="-1023011"/>
                <a:ext cx="413942" cy="31672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007" extrusionOk="0">
                    <a:moveTo>
                      <a:pt x="928" y="0"/>
                    </a:moveTo>
                    <a:cubicBezTo>
                      <a:pt x="845" y="0"/>
                      <a:pt x="761" y="11"/>
                      <a:pt x="679" y="33"/>
                    </a:cubicBezTo>
                    <a:cubicBezTo>
                      <a:pt x="460" y="94"/>
                      <a:pt x="247" y="219"/>
                      <a:pt x="175" y="433"/>
                    </a:cubicBezTo>
                    <a:cubicBezTo>
                      <a:pt x="0" y="969"/>
                      <a:pt x="849" y="1418"/>
                      <a:pt x="723" y="1966"/>
                    </a:cubicBezTo>
                    <a:cubicBezTo>
                      <a:pt x="879" y="1993"/>
                      <a:pt x="1037" y="2007"/>
                      <a:pt x="1196" y="2007"/>
                    </a:cubicBezTo>
                    <a:cubicBezTo>
                      <a:pt x="1355" y="2007"/>
                      <a:pt x="1514" y="1993"/>
                      <a:pt x="1670" y="1966"/>
                    </a:cubicBezTo>
                    <a:cubicBezTo>
                      <a:pt x="2036" y="1900"/>
                      <a:pt x="2425" y="1714"/>
                      <a:pt x="2529" y="1358"/>
                    </a:cubicBezTo>
                    <a:cubicBezTo>
                      <a:pt x="2622" y="1051"/>
                      <a:pt x="2458" y="712"/>
                      <a:pt x="2212" y="510"/>
                    </a:cubicBezTo>
                    <a:cubicBezTo>
                      <a:pt x="1965" y="302"/>
                      <a:pt x="1653" y="198"/>
                      <a:pt x="1352" y="99"/>
                    </a:cubicBezTo>
                    <a:lnTo>
                      <a:pt x="1347" y="99"/>
                    </a:lnTo>
                    <a:cubicBezTo>
                      <a:pt x="1215" y="33"/>
                      <a:pt x="1072" y="0"/>
                      <a:pt x="9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0" name="Google Shape;11610;p38"/>
              <p:cNvSpPr/>
              <p:nvPr/>
            </p:nvSpPr>
            <p:spPr>
              <a:xfrm>
                <a:off x="13841809" y="-1346205"/>
                <a:ext cx="407788" cy="285952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1812" extrusionOk="0">
                    <a:moveTo>
                      <a:pt x="1129" y="0"/>
                    </a:moveTo>
                    <a:cubicBezTo>
                      <a:pt x="732" y="0"/>
                      <a:pt x="341" y="160"/>
                      <a:pt x="0" y="374"/>
                    </a:cubicBezTo>
                    <a:cubicBezTo>
                      <a:pt x="345" y="598"/>
                      <a:pt x="602" y="921"/>
                      <a:pt x="892" y="1206"/>
                    </a:cubicBezTo>
                    <a:cubicBezTo>
                      <a:pt x="1182" y="1490"/>
                      <a:pt x="1522" y="1753"/>
                      <a:pt x="1927" y="1802"/>
                    </a:cubicBezTo>
                    <a:cubicBezTo>
                      <a:pt x="1962" y="1808"/>
                      <a:pt x="1998" y="1811"/>
                      <a:pt x="2034" y="1811"/>
                    </a:cubicBezTo>
                    <a:cubicBezTo>
                      <a:pt x="2099" y="1811"/>
                      <a:pt x="2163" y="1801"/>
                      <a:pt x="2222" y="1780"/>
                    </a:cubicBezTo>
                    <a:cubicBezTo>
                      <a:pt x="2403" y="1720"/>
                      <a:pt x="2529" y="1561"/>
                      <a:pt x="2556" y="1375"/>
                    </a:cubicBezTo>
                    <a:cubicBezTo>
                      <a:pt x="2584" y="1129"/>
                      <a:pt x="2294" y="768"/>
                      <a:pt x="2162" y="554"/>
                    </a:cubicBezTo>
                    <a:cubicBezTo>
                      <a:pt x="1976" y="253"/>
                      <a:pt x="1664" y="56"/>
                      <a:pt x="1314" y="12"/>
                    </a:cubicBezTo>
                    <a:cubicBezTo>
                      <a:pt x="1252" y="4"/>
                      <a:pt x="1190" y="0"/>
                      <a:pt x="11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1" name="Google Shape;11611;p38"/>
              <p:cNvSpPr/>
              <p:nvPr/>
            </p:nvSpPr>
            <p:spPr>
              <a:xfrm>
                <a:off x="13935075" y="-1295548"/>
                <a:ext cx="223778" cy="15891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007" extrusionOk="0">
                    <a:moveTo>
                      <a:pt x="416" y="1"/>
                    </a:moveTo>
                    <a:cubicBezTo>
                      <a:pt x="267" y="1"/>
                      <a:pt x="123" y="24"/>
                      <a:pt x="0" y="85"/>
                    </a:cubicBezTo>
                    <a:cubicBezTo>
                      <a:pt x="274" y="228"/>
                      <a:pt x="531" y="315"/>
                      <a:pt x="712" y="589"/>
                    </a:cubicBezTo>
                    <a:cubicBezTo>
                      <a:pt x="783" y="699"/>
                      <a:pt x="838" y="819"/>
                      <a:pt x="931" y="907"/>
                    </a:cubicBezTo>
                    <a:cubicBezTo>
                      <a:pt x="993" y="965"/>
                      <a:pt x="1082" y="1006"/>
                      <a:pt x="1166" y="1006"/>
                    </a:cubicBezTo>
                    <a:cubicBezTo>
                      <a:pt x="1209" y="1006"/>
                      <a:pt x="1250" y="996"/>
                      <a:pt x="1287" y="972"/>
                    </a:cubicBezTo>
                    <a:cubicBezTo>
                      <a:pt x="1391" y="901"/>
                      <a:pt x="1407" y="759"/>
                      <a:pt x="1407" y="627"/>
                    </a:cubicBezTo>
                    <a:cubicBezTo>
                      <a:pt x="1418" y="518"/>
                      <a:pt x="1396" y="403"/>
                      <a:pt x="1341" y="299"/>
                    </a:cubicBezTo>
                    <a:cubicBezTo>
                      <a:pt x="1270" y="195"/>
                      <a:pt x="1144" y="140"/>
                      <a:pt x="1018" y="102"/>
                    </a:cubicBezTo>
                    <a:cubicBezTo>
                      <a:pt x="842" y="47"/>
                      <a:pt x="625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2" name="Google Shape;11612;p38"/>
              <p:cNvSpPr/>
              <p:nvPr/>
            </p:nvSpPr>
            <p:spPr>
              <a:xfrm>
                <a:off x="13917716" y="-1118012"/>
                <a:ext cx="242873" cy="215253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1364" extrusionOk="0">
                    <a:moveTo>
                      <a:pt x="504" y="0"/>
                    </a:moveTo>
                    <a:cubicBezTo>
                      <a:pt x="351" y="126"/>
                      <a:pt x="236" y="285"/>
                      <a:pt x="160" y="471"/>
                    </a:cubicBezTo>
                    <a:cubicBezTo>
                      <a:pt x="45" y="750"/>
                      <a:pt x="23" y="1062"/>
                      <a:pt x="1" y="1363"/>
                    </a:cubicBezTo>
                    <a:cubicBezTo>
                      <a:pt x="114" y="1066"/>
                      <a:pt x="403" y="871"/>
                      <a:pt x="721" y="871"/>
                    </a:cubicBezTo>
                    <a:cubicBezTo>
                      <a:pt x="726" y="871"/>
                      <a:pt x="730" y="871"/>
                      <a:pt x="734" y="871"/>
                    </a:cubicBezTo>
                    <a:cubicBezTo>
                      <a:pt x="953" y="882"/>
                      <a:pt x="1156" y="986"/>
                      <a:pt x="1358" y="1079"/>
                    </a:cubicBezTo>
                    <a:cubicBezTo>
                      <a:pt x="1418" y="1106"/>
                      <a:pt x="1479" y="1128"/>
                      <a:pt x="1539" y="1150"/>
                    </a:cubicBezTo>
                    <a:cubicBezTo>
                      <a:pt x="1451" y="1046"/>
                      <a:pt x="1391" y="925"/>
                      <a:pt x="1353" y="794"/>
                    </a:cubicBezTo>
                    <a:cubicBezTo>
                      <a:pt x="1325" y="696"/>
                      <a:pt x="1314" y="592"/>
                      <a:pt x="1287" y="493"/>
                    </a:cubicBezTo>
                    <a:cubicBezTo>
                      <a:pt x="1221" y="291"/>
                      <a:pt x="1057" y="137"/>
                      <a:pt x="855" y="77"/>
                    </a:cubicBezTo>
                    <a:cubicBezTo>
                      <a:pt x="740" y="44"/>
                      <a:pt x="614" y="44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3" name="Google Shape;11613;p38"/>
              <p:cNvSpPr/>
              <p:nvPr/>
            </p:nvSpPr>
            <p:spPr>
              <a:xfrm>
                <a:off x="13997253" y="-1146418"/>
                <a:ext cx="298108" cy="219198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89" extrusionOk="0">
                    <a:moveTo>
                      <a:pt x="579" y="1"/>
                    </a:moveTo>
                    <a:cubicBezTo>
                      <a:pt x="481" y="1"/>
                      <a:pt x="382" y="15"/>
                      <a:pt x="290" y="38"/>
                    </a:cubicBezTo>
                    <a:cubicBezTo>
                      <a:pt x="186" y="65"/>
                      <a:pt x="88" y="115"/>
                      <a:pt x="0" y="180"/>
                    </a:cubicBezTo>
                    <a:cubicBezTo>
                      <a:pt x="110" y="224"/>
                      <a:pt x="236" y="224"/>
                      <a:pt x="351" y="257"/>
                    </a:cubicBezTo>
                    <a:cubicBezTo>
                      <a:pt x="553" y="317"/>
                      <a:pt x="717" y="471"/>
                      <a:pt x="783" y="673"/>
                    </a:cubicBezTo>
                    <a:cubicBezTo>
                      <a:pt x="816" y="772"/>
                      <a:pt x="821" y="876"/>
                      <a:pt x="849" y="969"/>
                    </a:cubicBezTo>
                    <a:cubicBezTo>
                      <a:pt x="887" y="1100"/>
                      <a:pt x="953" y="1226"/>
                      <a:pt x="1035" y="1330"/>
                    </a:cubicBezTo>
                    <a:cubicBezTo>
                      <a:pt x="1137" y="1369"/>
                      <a:pt x="1247" y="1389"/>
                      <a:pt x="1357" y="1389"/>
                    </a:cubicBezTo>
                    <a:cubicBezTo>
                      <a:pt x="1401" y="1389"/>
                      <a:pt x="1445" y="1385"/>
                      <a:pt x="1489" y="1379"/>
                    </a:cubicBezTo>
                    <a:cubicBezTo>
                      <a:pt x="1697" y="1330"/>
                      <a:pt x="1889" y="1111"/>
                      <a:pt x="1829" y="903"/>
                    </a:cubicBezTo>
                    <a:cubicBezTo>
                      <a:pt x="1796" y="783"/>
                      <a:pt x="1692" y="695"/>
                      <a:pt x="1593" y="618"/>
                    </a:cubicBezTo>
                    <a:lnTo>
                      <a:pt x="1133" y="252"/>
                    </a:lnTo>
                    <a:cubicBezTo>
                      <a:pt x="1016" y="70"/>
                      <a:pt x="799" y="1"/>
                      <a:pt x="5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4" name="Google Shape;11614;p38"/>
              <p:cNvSpPr/>
              <p:nvPr/>
            </p:nvSpPr>
            <p:spPr>
              <a:xfrm>
                <a:off x="14379944" y="-889977"/>
                <a:ext cx="291164" cy="362016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294" extrusionOk="0">
                    <a:moveTo>
                      <a:pt x="0" y="0"/>
                    </a:moveTo>
                    <a:cubicBezTo>
                      <a:pt x="38" y="192"/>
                      <a:pt x="115" y="373"/>
                      <a:pt x="230" y="531"/>
                    </a:cubicBezTo>
                    <a:cubicBezTo>
                      <a:pt x="427" y="778"/>
                      <a:pt x="695" y="958"/>
                      <a:pt x="898" y="1199"/>
                    </a:cubicBezTo>
                    <a:cubicBezTo>
                      <a:pt x="1150" y="1506"/>
                      <a:pt x="1276" y="1900"/>
                      <a:pt x="1254" y="2294"/>
                    </a:cubicBezTo>
                    <a:cubicBezTo>
                      <a:pt x="1352" y="2048"/>
                      <a:pt x="1527" y="1845"/>
                      <a:pt x="1653" y="1610"/>
                    </a:cubicBezTo>
                    <a:cubicBezTo>
                      <a:pt x="1774" y="1374"/>
                      <a:pt x="1839" y="1112"/>
                      <a:pt x="1845" y="843"/>
                    </a:cubicBezTo>
                    <a:lnTo>
                      <a:pt x="1845" y="756"/>
                    </a:lnTo>
                    <a:cubicBezTo>
                      <a:pt x="1745" y="707"/>
                      <a:pt x="1637" y="684"/>
                      <a:pt x="1529" y="684"/>
                    </a:cubicBezTo>
                    <a:cubicBezTo>
                      <a:pt x="1455" y="684"/>
                      <a:pt x="1380" y="695"/>
                      <a:pt x="1308" y="718"/>
                    </a:cubicBezTo>
                    <a:cubicBezTo>
                      <a:pt x="1221" y="400"/>
                      <a:pt x="942" y="176"/>
                      <a:pt x="619" y="148"/>
                    </a:cubicBezTo>
                    <a:cubicBezTo>
                      <a:pt x="389" y="132"/>
                      <a:pt x="164" y="176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5" name="Google Shape;11615;p38"/>
              <p:cNvSpPr/>
              <p:nvPr/>
            </p:nvSpPr>
            <p:spPr>
              <a:xfrm>
                <a:off x="14375526" y="-960361"/>
                <a:ext cx="295583" cy="188899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197" extrusionOk="0">
                    <a:moveTo>
                      <a:pt x="311" y="1"/>
                    </a:moveTo>
                    <a:cubicBezTo>
                      <a:pt x="278" y="1"/>
                      <a:pt x="248" y="5"/>
                      <a:pt x="220" y="14"/>
                    </a:cubicBezTo>
                    <a:cubicBezTo>
                      <a:pt x="34" y="74"/>
                      <a:pt x="1" y="255"/>
                      <a:pt x="34" y="446"/>
                    </a:cubicBezTo>
                    <a:cubicBezTo>
                      <a:pt x="192" y="622"/>
                      <a:pt x="417" y="578"/>
                      <a:pt x="647" y="594"/>
                    </a:cubicBezTo>
                    <a:cubicBezTo>
                      <a:pt x="975" y="622"/>
                      <a:pt x="1249" y="846"/>
                      <a:pt x="1336" y="1164"/>
                    </a:cubicBezTo>
                    <a:cubicBezTo>
                      <a:pt x="1412" y="1141"/>
                      <a:pt x="1488" y="1129"/>
                      <a:pt x="1563" y="1129"/>
                    </a:cubicBezTo>
                    <a:cubicBezTo>
                      <a:pt x="1669" y="1129"/>
                      <a:pt x="1774" y="1152"/>
                      <a:pt x="1873" y="1196"/>
                    </a:cubicBezTo>
                    <a:cubicBezTo>
                      <a:pt x="1867" y="1109"/>
                      <a:pt x="1845" y="1021"/>
                      <a:pt x="1807" y="939"/>
                    </a:cubicBezTo>
                    <a:cubicBezTo>
                      <a:pt x="1736" y="835"/>
                      <a:pt x="1643" y="742"/>
                      <a:pt x="1539" y="676"/>
                    </a:cubicBezTo>
                    <a:cubicBezTo>
                      <a:pt x="1303" y="511"/>
                      <a:pt x="672" y="1"/>
                      <a:pt x="3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6" name="Google Shape;11616;p38"/>
              <p:cNvSpPr/>
              <p:nvPr/>
            </p:nvSpPr>
            <p:spPr>
              <a:xfrm>
                <a:off x="14458534" y="-991607"/>
                <a:ext cx="600477" cy="247762"/>
              </a:xfrm>
              <a:custGeom>
                <a:avLst/>
                <a:gdLst/>
                <a:ahLst/>
                <a:cxnLst/>
                <a:rect l="l" t="t" r="r" b="b"/>
                <a:pathLst>
                  <a:path w="3805" h="1570" extrusionOk="0">
                    <a:moveTo>
                      <a:pt x="1588" y="1"/>
                    </a:moveTo>
                    <a:cubicBezTo>
                      <a:pt x="1395" y="1"/>
                      <a:pt x="1207" y="37"/>
                      <a:pt x="1035" y="119"/>
                    </a:cubicBezTo>
                    <a:cubicBezTo>
                      <a:pt x="0" y="617"/>
                      <a:pt x="1522" y="1356"/>
                      <a:pt x="1998" y="1471"/>
                    </a:cubicBezTo>
                    <a:cubicBezTo>
                      <a:pt x="2301" y="1541"/>
                      <a:pt x="2611" y="1570"/>
                      <a:pt x="2922" y="1570"/>
                    </a:cubicBezTo>
                    <a:cubicBezTo>
                      <a:pt x="3218" y="1570"/>
                      <a:pt x="3514" y="1544"/>
                      <a:pt x="3804" y="1504"/>
                    </a:cubicBezTo>
                    <a:cubicBezTo>
                      <a:pt x="3465" y="1389"/>
                      <a:pt x="3301" y="1017"/>
                      <a:pt x="3082" y="732"/>
                    </a:cubicBezTo>
                    <a:cubicBezTo>
                      <a:pt x="2763" y="319"/>
                      <a:pt x="2157" y="1"/>
                      <a:pt x="15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7" name="Google Shape;11617;p38"/>
              <p:cNvSpPr/>
              <p:nvPr/>
            </p:nvSpPr>
            <p:spPr>
              <a:xfrm>
                <a:off x="14588886" y="-1047945"/>
                <a:ext cx="553922" cy="165700"/>
              </a:xfrm>
              <a:custGeom>
                <a:avLst/>
                <a:gdLst/>
                <a:ahLst/>
                <a:cxnLst/>
                <a:rect l="l" t="t" r="r" b="b"/>
                <a:pathLst>
                  <a:path w="3510" h="1050" extrusionOk="0">
                    <a:moveTo>
                      <a:pt x="1397" y="0"/>
                    </a:moveTo>
                    <a:cubicBezTo>
                      <a:pt x="1316" y="0"/>
                      <a:pt x="1236" y="4"/>
                      <a:pt x="1156" y="11"/>
                    </a:cubicBezTo>
                    <a:cubicBezTo>
                      <a:pt x="953" y="27"/>
                      <a:pt x="307" y="60"/>
                      <a:pt x="198" y="268"/>
                    </a:cubicBezTo>
                    <a:cubicBezTo>
                      <a:pt x="1" y="624"/>
                      <a:pt x="1473" y="996"/>
                      <a:pt x="1741" y="1029"/>
                    </a:cubicBezTo>
                    <a:cubicBezTo>
                      <a:pt x="1851" y="1042"/>
                      <a:pt x="1961" y="1049"/>
                      <a:pt x="2072" y="1049"/>
                    </a:cubicBezTo>
                    <a:cubicBezTo>
                      <a:pt x="2588" y="1049"/>
                      <a:pt x="3108" y="900"/>
                      <a:pt x="3509" y="580"/>
                    </a:cubicBezTo>
                    <a:lnTo>
                      <a:pt x="2677" y="279"/>
                    </a:lnTo>
                    <a:cubicBezTo>
                      <a:pt x="2491" y="202"/>
                      <a:pt x="2294" y="142"/>
                      <a:pt x="2103" y="87"/>
                    </a:cubicBezTo>
                    <a:cubicBezTo>
                      <a:pt x="1870" y="30"/>
                      <a:pt x="1634" y="0"/>
                      <a:pt x="13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8" name="Google Shape;11618;p38"/>
              <p:cNvSpPr/>
              <p:nvPr/>
            </p:nvSpPr>
            <p:spPr>
              <a:xfrm>
                <a:off x="14666687" y="-1173562"/>
                <a:ext cx="468388" cy="131771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835" extrusionOk="0">
                    <a:moveTo>
                      <a:pt x="1688" y="1"/>
                    </a:moveTo>
                    <a:cubicBezTo>
                      <a:pt x="1587" y="1"/>
                      <a:pt x="1486" y="5"/>
                      <a:pt x="1385" y="13"/>
                    </a:cubicBezTo>
                    <a:cubicBezTo>
                      <a:pt x="1123" y="30"/>
                      <a:pt x="269" y="128"/>
                      <a:pt x="143" y="424"/>
                    </a:cubicBezTo>
                    <a:cubicBezTo>
                      <a:pt x="0" y="757"/>
                      <a:pt x="685" y="818"/>
                      <a:pt x="980" y="834"/>
                    </a:cubicBezTo>
                    <a:cubicBezTo>
                      <a:pt x="996" y="835"/>
                      <a:pt x="1011" y="835"/>
                      <a:pt x="1027" y="835"/>
                    </a:cubicBezTo>
                    <a:cubicBezTo>
                      <a:pt x="1225" y="835"/>
                      <a:pt x="1422" y="803"/>
                      <a:pt x="1615" y="752"/>
                    </a:cubicBezTo>
                    <a:cubicBezTo>
                      <a:pt x="2097" y="626"/>
                      <a:pt x="2557" y="418"/>
                      <a:pt x="2967" y="139"/>
                    </a:cubicBezTo>
                    <a:cubicBezTo>
                      <a:pt x="2542" y="68"/>
                      <a:pt x="2114" y="1"/>
                      <a:pt x="16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9" name="Google Shape;11619;p38"/>
              <p:cNvSpPr/>
              <p:nvPr/>
            </p:nvSpPr>
            <p:spPr>
              <a:xfrm>
                <a:off x="14468476" y="-1721004"/>
                <a:ext cx="190638" cy="500573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3172" extrusionOk="0">
                    <a:moveTo>
                      <a:pt x="545" y="1"/>
                    </a:moveTo>
                    <a:lnTo>
                      <a:pt x="430" y="45"/>
                    </a:lnTo>
                    <a:cubicBezTo>
                      <a:pt x="233" y="663"/>
                      <a:pt x="112" y="1304"/>
                      <a:pt x="74" y="1955"/>
                    </a:cubicBezTo>
                    <a:cubicBezTo>
                      <a:pt x="65" y="2130"/>
                      <a:pt x="1" y="3172"/>
                      <a:pt x="227" y="3172"/>
                    </a:cubicBezTo>
                    <a:cubicBezTo>
                      <a:pt x="276" y="3172"/>
                      <a:pt x="339" y="3123"/>
                      <a:pt x="419" y="3006"/>
                    </a:cubicBezTo>
                    <a:cubicBezTo>
                      <a:pt x="660" y="2650"/>
                      <a:pt x="906" y="2294"/>
                      <a:pt x="1059" y="1900"/>
                    </a:cubicBezTo>
                    <a:cubicBezTo>
                      <a:pt x="1169" y="1648"/>
                      <a:pt x="1207" y="1375"/>
                      <a:pt x="1180" y="1101"/>
                    </a:cubicBezTo>
                    <a:cubicBezTo>
                      <a:pt x="1120" y="674"/>
                      <a:pt x="829" y="329"/>
                      <a:pt x="5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0" name="Google Shape;11620;p38"/>
              <p:cNvSpPr/>
              <p:nvPr/>
            </p:nvSpPr>
            <p:spPr>
              <a:xfrm>
                <a:off x="14501617" y="-1616849"/>
                <a:ext cx="102105" cy="327614"/>
              </a:xfrm>
              <a:custGeom>
                <a:avLst/>
                <a:gdLst/>
                <a:ahLst/>
                <a:cxnLst/>
                <a:rect l="l" t="t" r="r" b="b"/>
                <a:pathLst>
                  <a:path w="647" h="2076" extrusionOk="0">
                    <a:moveTo>
                      <a:pt x="275" y="0"/>
                    </a:moveTo>
                    <a:cubicBezTo>
                      <a:pt x="268" y="0"/>
                      <a:pt x="260" y="3"/>
                      <a:pt x="253" y="9"/>
                    </a:cubicBezTo>
                    <a:cubicBezTo>
                      <a:pt x="242" y="20"/>
                      <a:pt x="231" y="36"/>
                      <a:pt x="236" y="58"/>
                    </a:cubicBezTo>
                    <a:cubicBezTo>
                      <a:pt x="198" y="364"/>
                      <a:pt x="165" y="676"/>
                      <a:pt x="143" y="983"/>
                    </a:cubicBezTo>
                    <a:cubicBezTo>
                      <a:pt x="116" y="1240"/>
                      <a:pt x="1" y="1667"/>
                      <a:pt x="72" y="1908"/>
                    </a:cubicBezTo>
                    <a:cubicBezTo>
                      <a:pt x="110" y="2026"/>
                      <a:pt x="155" y="2075"/>
                      <a:pt x="202" y="2075"/>
                    </a:cubicBezTo>
                    <a:cubicBezTo>
                      <a:pt x="396" y="2075"/>
                      <a:pt x="637" y="1263"/>
                      <a:pt x="641" y="1065"/>
                    </a:cubicBezTo>
                    <a:cubicBezTo>
                      <a:pt x="647" y="715"/>
                      <a:pt x="494" y="381"/>
                      <a:pt x="346" y="63"/>
                    </a:cubicBezTo>
                    <a:cubicBezTo>
                      <a:pt x="333" y="33"/>
                      <a:pt x="303" y="0"/>
                      <a:pt x="27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1" name="Google Shape;11621;p38"/>
              <p:cNvSpPr/>
              <p:nvPr/>
            </p:nvSpPr>
            <p:spPr>
              <a:xfrm>
                <a:off x="14274527" y="-1701120"/>
                <a:ext cx="174698" cy="38332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429" extrusionOk="0">
                    <a:moveTo>
                      <a:pt x="515" y="1"/>
                    </a:moveTo>
                    <a:cubicBezTo>
                      <a:pt x="542" y="187"/>
                      <a:pt x="531" y="373"/>
                      <a:pt x="471" y="554"/>
                    </a:cubicBezTo>
                    <a:cubicBezTo>
                      <a:pt x="340" y="942"/>
                      <a:pt x="0" y="1271"/>
                      <a:pt x="17" y="1681"/>
                    </a:cubicBezTo>
                    <a:cubicBezTo>
                      <a:pt x="22" y="1796"/>
                      <a:pt x="50" y="1911"/>
                      <a:pt x="99" y="2021"/>
                    </a:cubicBezTo>
                    <a:cubicBezTo>
                      <a:pt x="154" y="2146"/>
                      <a:pt x="252" y="2371"/>
                      <a:pt x="405" y="2420"/>
                    </a:cubicBezTo>
                    <a:cubicBezTo>
                      <a:pt x="425" y="2426"/>
                      <a:pt x="444" y="2428"/>
                      <a:pt x="463" y="2428"/>
                    </a:cubicBezTo>
                    <a:cubicBezTo>
                      <a:pt x="624" y="2428"/>
                      <a:pt x="736" y="2231"/>
                      <a:pt x="805" y="2108"/>
                    </a:cubicBezTo>
                    <a:cubicBezTo>
                      <a:pt x="936" y="1873"/>
                      <a:pt x="1068" y="1632"/>
                      <a:pt x="1095" y="1364"/>
                    </a:cubicBezTo>
                    <a:cubicBezTo>
                      <a:pt x="1106" y="1199"/>
                      <a:pt x="1090" y="1041"/>
                      <a:pt x="1051" y="882"/>
                    </a:cubicBezTo>
                    <a:cubicBezTo>
                      <a:pt x="1024" y="707"/>
                      <a:pt x="969" y="532"/>
                      <a:pt x="893" y="373"/>
                    </a:cubicBezTo>
                    <a:cubicBezTo>
                      <a:pt x="810" y="209"/>
                      <a:pt x="679" y="77"/>
                      <a:pt x="5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2" name="Google Shape;11622;p38"/>
              <p:cNvSpPr/>
              <p:nvPr/>
            </p:nvSpPr>
            <p:spPr>
              <a:xfrm>
                <a:off x="14309087" y="-1625055"/>
                <a:ext cx="96897" cy="29384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862" extrusionOk="0">
                    <a:moveTo>
                      <a:pt x="553" y="0"/>
                    </a:moveTo>
                    <a:cubicBezTo>
                      <a:pt x="559" y="351"/>
                      <a:pt x="252" y="613"/>
                      <a:pt x="121" y="942"/>
                    </a:cubicBezTo>
                    <a:cubicBezTo>
                      <a:pt x="0" y="1227"/>
                      <a:pt x="11" y="1604"/>
                      <a:pt x="197" y="1861"/>
                    </a:cubicBezTo>
                    <a:cubicBezTo>
                      <a:pt x="312" y="1626"/>
                      <a:pt x="318" y="1248"/>
                      <a:pt x="400" y="975"/>
                    </a:cubicBezTo>
                    <a:cubicBezTo>
                      <a:pt x="498" y="657"/>
                      <a:pt x="613" y="334"/>
                      <a:pt x="5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3" name="Google Shape;11623;p38"/>
              <p:cNvSpPr/>
              <p:nvPr/>
            </p:nvSpPr>
            <p:spPr>
              <a:xfrm>
                <a:off x="14641595" y="-1433159"/>
                <a:ext cx="302527" cy="322721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2045" extrusionOk="0">
                    <a:moveTo>
                      <a:pt x="1869" y="1"/>
                    </a:moveTo>
                    <a:cubicBezTo>
                      <a:pt x="1785" y="1"/>
                      <a:pt x="1147" y="325"/>
                      <a:pt x="1101" y="361"/>
                    </a:cubicBezTo>
                    <a:cubicBezTo>
                      <a:pt x="745" y="618"/>
                      <a:pt x="44" y="1330"/>
                      <a:pt x="12" y="1789"/>
                    </a:cubicBezTo>
                    <a:cubicBezTo>
                      <a:pt x="0" y="1974"/>
                      <a:pt x="63" y="2044"/>
                      <a:pt x="166" y="2044"/>
                    </a:cubicBezTo>
                    <a:cubicBezTo>
                      <a:pt x="464" y="2044"/>
                      <a:pt x="1094" y="1458"/>
                      <a:pt x="1232" y="1341"/>
                    </a:cubicBezTo>
                    <a:cubicBezTo>
                      <a:pt x="1418" y="1193"/>
                      <a:pt x="1583" y="1012"/>
                      <a:pt x="1714" y="810"/>
                    </a:cubicBezTo>
                    <a:cubicBezTo>
                      <a:pt x="1856" y="569"/>
                      <a:pt x="1916" y="284"/>
                      <a:pt x="1878" y="5"/>
                    </a:cubicBezTo>
                    <a:cubicBezTo>
                      <a:pt x="1878" y="2"/>
                      <a:pt x="1875" y="1"/>
                      <a:pt x="18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4" name="Google Shape;11624;p38"/>
              <p:cNvSpPr/>
              <p:nvPr/>
            </p:nvSpPr>
            <p:spPr>
              <a:xfrm>
                <a:off x="14566477" y="-1536997"/>
                <a:ext cx="299055" cy="361543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291" extrusionOk="0">
                    <a:moveTo>
                      <a:pt x="1894" y="1"/>
                    </a:moveTo>
                    <a:lnTo>
                      <a:pt x="1894" y="1"/>
                    </a:lnTo>
                    <a:cubicBezTo>
                      <a:pt x="1670" y="285"/>
                      <a:pt x="1314" y="428"/>
                      <a:pt x="1019" y="636"/>
                    </a:cubicBezTo>
                    <a:cubicBezTo>
                      <a:pt x="674" y="871"/>
                      <a:pt x="395" y="1194"/>
                      <a:pt x="219" y="1566"/>
                    </a:cubicBezTo>
                    <a:cubicBezTo>
                      <a:pt x="148" y="1714"/>
                      <a:pt x="0" y="1988"/>
                      <a:pt x="44" y="2152"/>
                    </a:cubicBezTo>
                    <a:cubicBezTo>
                      <a:pt x="75" y="2252"/>
                      <a:pt x="140" y="2291"/>
                      <a:pt x="212" y="2291"/>
                    </a:cubicBezTo>
                    <a:cubicBezTo>
                      <a:pt x="309" y="2291"/>
                      <a:pt x="420" y="2220"/>
                      <a:pt x="477" y="2135"/>
                    </a:cubicBezTo>
                    <a:cubicBezTo>
                      <a:pt x="603" y="1949"/>
                      <a:pt x="652" y="1730"/>
                      <a:pt x="794" y="1555"/>
                    </a:cubicBezTo>
                    <a:cubicBezTo>
                      <a:pt x="936" y="1375"/>
                      <a:pt x="1155" y="1271"/>
                      <a:pt x="1336" y="1128"/>
                    </a:cubicBezTo>
                    <a:cubicBezTo>
                      <a:pt x="1681" y="855"/>
                      <a:pt x="1883" y="439"/>
                      <a:pt x="18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5" name="Google Shape;11625;p38"/>
              <p:cNvSpPr/>
              <p:nvPr/>
            </p:nvSpPr>
            <p:spPr>
              <a:xfrm>
                <a:off x="14067163" y="-1354727"/>
                <a:ext cx="687747" cy="447391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835" extrusionOk="0">
                    <a:moveTo>
                      <a:pt x="1148" y="1"/>
                    </a:moveTo>
                    <a:cubicBezTo>
                      <a:pt x="1066" y="1"/>
                      <a:pt x="985" y="8"/>
                      <a:pt x="904" y="23"/>
                    </a:cubicBezTo>
                    <a:cubicBezTo>
                      <a:pt x="510" y="88"/>
                      <a:pt x="110" y="422"/>
                      <a:pt x="55" y="838"/>
                    </a:cubicBezTo>
                    <a:cubicBezTo>
                      <a:pt x="1" y="1260"/>
                      <a:pt x="346" y="1495"/>
                      <a:pt x="663" y="1736"/>
                    </a:cubicBezTo>
                    <a:cubicBezTo>
                      <a:pt x="1375" y="2278"/>
                      <a:pt x="2234" y="2612"/>
                      <a:pt x="3104" y="2781"/>
                    </a:cubicBezTo>
                    <a:cubicBezTo>
                      <a:pt x="3252" y="2809"/>
                      <a:pt x="3405" y="2834"/>
                      <a:pt x="3556" y="2834"/>
                    </a:cubicBezTo>
                    <a:cubicBezTo>
                      <a:pt x="3645" y="2834"/>
                      <a:pt x="3734" y="2825"/>
                      <a:pt x="3821" y="2803"/>
                    </a:cubicBezTo>
                    <a:cubicBezTo>
                      <a:pt x="4051" y="2743"/>
                      <a:pt x="4270" y="2568"/>
                      <a:pt x="4314" y="2332"/>
                    </a:cubicBezTo>
                    <a:cubicBezTo>
                      <a:pt x="4358" y="2108"/>
                      <a:pt x="4243" y="1889"/>
                      <a:pt x="4106" y="1708"/>
                    </a:cubicBezTo>
                    <a:cubicBezTo>
                      <a:pt x="3657" y="1090"/>
                      <a:pt x="2989" y="674"/>
                      <a:pt x="2305" y="340"/>
                    </a:cubicBezTo>
                    <a:cubicBezTo>
                      <a:pt x="1942" y="163"/>
                      <a:pt x="1544" y="1"/>
                      <a:pt x="11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6" name="Google Shape;11626;p38"/>
              <p:cNvSpPr/>
              <p:nvPr/>
            </p:nvSpPr>
            <p:spPr>
              <a:xfrm>
                <a:off x="14096516" y="-1706327"/>
                <a:ext cx="143609" cy="408412"/>
              </a:xfrm>
              <a:custGeom>
                <a:avLst/>
                <a:gdLst/>
                <a:ahLst/>
                <a:cxnLst/>
                <a:rect l="l" t="t" r="r" b="b"/>
                <a:pathLst>
                  <a:path w="910" h="2588" extrusionOk="0">
                    <a:moveTo>
                      <a:pt x="203" y="1"/>
                    </a:moveTo>
                    <a:cubicBezTo>
                      <a:pt x="28" y="45"/>
                      <a:pt x="1" y="280"/>
                      <a:pt x="12" y="466"/>
                    </a:cubicBezTo>
                    <a:cubicBezTo>
                      <a:pt x="39" y="871"/>
                      <a:pt x="67" y="1276"/>
                      <a:pt x="94" y="1681"/>
                    </a:cubicBezTo>
                    <a:cubicBezTo>
                      <a:pt x="105" y="1873"/>
                      <a:pt x="110" y="2497"/>
                      <a:pt x="340" y="2574"/>
                    </a:cubicBezTo>
                    <a:cubicBezTo>
                      <a:pt x="367" y="2583"/>
                      <a:pt x="393" y="2587"/>
                      <a:pt x="419" y="2587"/>
                    </a:cubicBezTo>
                    <a:cubicBezTo>
                      <a:pt x="647" y="2587"/>
                      <a:pt x="811" y="2241"/>
                      <a:pt x="860" y="2059"/>
                    </a:cubicBezTo>
                    <a:cubicBezTo>
                      <a:pt x="909" y="1824"/>
                      <a:pt x="904" y="1583"/>
                      <a:pt x="849" y="1347"/>
                    </a:cubicBezTo>
                    <a:cubicBezTo>
                      <a:pt x="751" y="849"/>
                      <a:pt x="532" y="390"/>
                      <a:pt x="2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7" name="Google Shape;11627;p38"/>
              <p:cNvSpPr/>
              <p:nvPr/>
            </p:nvSpPr>
            <p:spPr>
              <a:xfrm>
                <a:off x="14048226" y="-1500701"/>
                <a:ext cx="203894" cy="411411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607" extrusionOk="0">
                    <a:moveTo>
                      <a:pt x="17" y="1"/>
                    </a:moveTo>
                    <a:lnTo>
                      <a:pt x="17" y="1"/>
                    </a:lnTo>
                    <a:cubicBezTo>
                      <a:pt x="203" y="428"/>
                      <a:pt x="88" y="909"/>
                      <a:pt x="44" y="1369"/>
                    </a:cubicBezTo>
                    <a:cubicBezTo>
                      <a:pt x="0" y="1829"/>
                      <a:pt x="61" y="2529"/>
                      <a:pt x="641" y="2601"/>
                    </a:cubicBezTo>
                    <a:cubicBezTo>
                      <a:pt x="673" y="2604"/>
                      <a:pt x="703" y="2606"/>
                      <a:pt x="731" y="2606"/>
                    </a:cubicBezTo>
                    <a:cubicBezTo>
                      <a:pt x="1292" y="2606"/>
                      <a:pt x="1076" y="1902"/>
                      <a:pt x="1029" y="1506"/>
                    </a:cubicBezTo>
                    <a:cubicBezTo>
                      <a:pt x="986" y="1150"/>
                      <a:pt x="931" y="772"/>
                      <a:pt x="712" y="488"/>
                    </a:cubicBezTo>
                    <a:cubicBezTo>
                      <a:pt x="531" y="263"/>
                      <a:pt x="269" y="132"/>
                      <a:pt x="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8" name="Google Shape;11628;p38"/>
              <p:cNvSpPr/>
              <p:nvPr/>
            </p:nvSpPr>
            <p:spPr>
              <a:xfrm>
                <a:off x="14143660" y="-1377928"/>
                <a:ext cx="244925" cy="40225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549" extrusionOk="0">
                    <a:moveTo>
                      <a:pt x="633" y="1"/>
                    </a:moveTo>
                    <a:cubicBezTo>
                      <a:pt x="463" y="1"/>
                      <a:pt x="1" y="1245"/>
                      <a:pt x="6" y="1430"/>
                    </a:cubicBezTo>
                    <a:cubicBezTo>
                      <a:pt x="28" y="1791"/>
                      <a:pt x="252" y="2240"/>
                      <a:pt x="570" y="2443"/>
                    </a:cubicBezTo>
                    <a:cubicBezTo>
                      <a:pt x="687" y="2516"/>
                      <a:pt x="791" y="2549"/>
                      <a:pt x="882" y="2549"/>
                    </a:cubicBezTo>
                    <a:cubicBezTo>
                      <a:pt x="1551" y="2549"/>
                      <a:pt x="1535" y="783"/>
                      <a:pt x="1188" y="374"/>
                    </a:cubicBezTo>
                    <a:lnTo>
                      <a:pt x="1188" y="374"/>
                    </a:lnTo>
                    <a:cubicBezTo>
                      <a:pt x="1040" y="494"/>
                      <a:pt x="931" y="658"/>
                      <a:pt x="882" y="844"/>
                    </a:cubicBezTo>
                    <a:cubicBezTo>
                      <a:pt x="914" y="549"/>
                      <a:pt x="832" y="259"/>
                      <a:pt x="663" y="18"/>
                    </a:cubicBezTo>
                    <a:cubicBezTo>
                      <a:pt x="654" y="6"/>
                      <a:pt x="644" y="1"/>
                      <a:pt x="6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9" name="Google Shape;11629;p38"/>
              <p:cNvSpPr/>
              <p:nvPr/>
            </p:nvSpPr>
            <p:spPr>
              <a:xfrm>
                <a:off x="14398882" y="-1234318"/>
                <a:ext cx="313731" cy="248393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574" extrusionOk="0">
                    <a:moveTo>
                      <a:pt x="449" y="1"/>
                    </a:moveTo>
                    <a:cubicBezTo>
                      <a:pt x="402" y="1"/>
                      <a:pt x="356" y="7"/>
                      <a:pt x="313" y="20"/>
                    </a:cubicBezTo>
                    <a:cubicBezTo>
                      <a:pt x="1" y="124"/>
                      <a:pt x="263" y="502"/>
                      <a:pt x="417" y="672"/>
                    </a:cubicBezTo>
                    <a:cubicBezTo>
                      <a:pt x="619" y="907"/>
                      <a:pt x="827" y="1142"/>
                      <a:pt x="1079" y="1318"/>
                    </a:cubicBezTo>
                    <a:cubicBezTo>
                      <a:pt x="1290" y="1468"/>
                      <a:pt x="1540" y="1573"/>
                      <a:pt x="1787" y="1573"/>
                    </a:cubicBezTo>
                    <a:cubicBezTo>
                      <a:pt x="1828" y="1573"/>
                      <a:pt x="1870" y="1570"/>
                      <a:pt x="1911" y="1564"/>
                    </a:cubicBezTo>
                    <a:cubicBezTo>
                      <a:pt x="1988" y="1378"/>
                      <a:pt x="1862" y="1164"/>
                      <a:pt x="1741" y="1000"/>
                    </a:cubicBezTo>
                    <a:cubicBezTo>
                      <a:pt x="1550" y="726"/>
                      <a:pt x="1347" y="453"/>
                      <a:pt x="1095" y="261"/>
                    </a:cubicBezTo>
                    <a:cubicBezTo>
                      <a:pt x="928" y="135"/>
                      <a:pt x="672" y="1"/>
                      <a:pt x="4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0" name="Google Shape;11630;p38"/>
              <p:cNvSpPr/>
              <p:nvPr/>
            </p:nvSpPr>
            <p:spPr>
              <a:xfrm>
                <a:off x="14507771" y="-1023642"/>
                <a:ext cx="288639" cy="170119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078" extrusionOk="0">
                    <a:moveTo>
                      <a:pt x="1539" y="0"/>
                    </a:moveTo>
                    <a:cubicBezTo>
                      <a:pt x="1494" y="0"/>
                      <a:pt x="1448" y="7"/>
                      <a:pt x="1407" y="15"/>
                    </a:cubicBezTo>
                    <a:cubicBezTo>
                      <a:pt x="1079" y="92"/>
                      <a:pt x="0" y="371"/>
                      <a:pt x="121" y="858"/>
                    </a:cubicBezTo>
                    <a:cubicBezTo>
                      <a:pt x="159" y="1017"/>
                      <a:pt x="255" y="1077"/>
                      <a:pt x="381" y="1077"/>
                    </a:cubicBezTo>
                    <a:cubicBezTo>
                      <a:pt x="743" y="1077"/>
                      <a:pt x="1353" y="577"/>
                      <a:pt x="1544" y="459"/>
                    </a:cubicBezTo>
                    <a:cubicBezTo>
                      <a:pt x="1675" y="377"/>
                      <a:pt x="1828" y="240"/>
                      <a:pt x="1757" y="103"/>
                    </a:cubicBezTo>
                    <a:cubicBezTo>
                      <a:pt x="1721" y="26"/>
                      <a:pt x="1632" y="0"/>
                      <a:pt x="15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1" name="Google Shape;11631;p38"/>
              <p:cNvSpPr/>
              <p:nvPr/>
            </p:nvSpPr>
            <p:spPr>
              <a:xfrm>
                <a:off x="14348224" y="-1221378"/>
                <a:ext cx="252973" cy="313253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1985" extrusionOk="0">
                    <a:moveTo>
                      <a:pt x="1473" y="0"/>
                    </a:moveTo>
                    <a:cubicBezTo>
                      <a:pt x="1078" y="0"/>
                      <a:pt x="0" y="1286"/>
                      <a:pt x="42" y="1663"/>
                    </a:cubicBezTo>
                    <a:cubicBezTo>
                      <a:pt x="69" y="1894"/>
                      <a:pt x="165" y="1984"/>
                      <a:pt x="293" y="1984"/>
                    </a:cubicBezTo>
                    <a:cubicBezTo>
                      <a:pt x="635" y="1984"/>
                      <a:pt x="1206" y="1332"/>
                      <a:pt x="1274" y="1017"/>
                    </a:cubicBezTo>
                    <a:cubicBezTo>
                      <a:pt x="1318" y="798"/>
                      <a:pt x="1307" y="551"/>
                      <a:pt x="1444" y="371"/>
                    </a:cubicBezTo>
                    <a:cubicBezTo>
                      <a:pt x="1498" y="316"/>
                      <a:pt x="1542" y="256"/>
                      <a:pt x="1581" y="190"/>
                    </a:cubicBezTo>
                    <a:cubicBezTo>
                      <a:pt x="1602" y="125"/>
                      <a:pt x="1581" y="21"/>
                      <a:pt x="1509" y="4"/>
                    </a:cubicBezTo>
                    <a:cubicBezTo>
                      <a:pt x="1498" y="1"/>
                      <a:pt x="1486" y="0"/>
                      <a:pt x="14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2" name="Google Shape;11632;p38"/>
              <p:cNvSpPr/>
              <p:nvPr/>
            </p:nvSpPr>
            <p:spPr>
              <a:xfrm>
                <a:off x="14369529" y="-960676"/>
                <a:ext cx="562444" cy="197105"/>
              </a:xfrm>
              <a:custGeom>
                <a:avLst/>
                <a:gdLst/>
                <a:ahLst/>
                <a:cxnLst/>
                <a:rect l="l" t="t" r="r" b="b"/>
                <a:pathLst>
                  <a:path w="3564" h="1249" extrusionOk="0">
                    <a:moveTo>
                      <a:pt x="3564" y="1045"/>
                    </a:moveTo>
                    <a:lnTo>
                      <a:pt x="3563" y="1045"/>
                    </a:lnTo>
                    <a:lnTo>
                      <a:pt x="3563" y="1045"/>
                    </a:lnTo>
                    <a:cubicBezTo>
                      <a:pt x="3563" y="1045"/>
                      <a:pt x="3564" y="1045"/>
                      <a:pt x="3564" y="1045"/>
                    </a:cubicBezTo>
                    <a:close/>
                    <a:moveTo>
                      <a:pt x="1014" y="0"/>
                    </a:moveTo>
                    <a:cubicBezTo>
                      <a:pt x="965" y="0"/>
                      <a:pt x="919" y="5"/>
                      <a:pt x="876" y="16"/>
                    </a:cubicBezTo>
                    <a:cubicBezTo>
                      <a:pt x="0" y="246"/>
                      <a:pt x="1511" y="1231"/>
                      <a:pt x="1933" y="1248"/>
                    </a:cubicBezTo>
                    <a:cubicBezTo>
                      <a:pt x="1956" y="1248"/>
                      <a:pt x="1980" y="1249"/>
                      <a:pt x="2003" y="1249"/>
                    </a:cubicBezTo>
                    <a:cubicBezTo>
                      <a:pt x="2165" y="1249"/>
                      <a:pt x="2322" y="1232"/>
                      <a:pt x="2480" y="1204"/>
                    </a:cubicBezTo>
                    <a:lnTo>
                      <a:pt x="3563" y="1045"/>
                    </a:lnTo>
                    <a:lnTo>
                      <a:pt x="3563" y="1045"/>
                    </a:lnTo>
                    <a:cubicBezTo>
                      <a:pt x="3547" y="1047"/>
                      <a:pt x="3531" y="1049"/>
                      <a:pt x="3514" y="1049"/>
                    </a:cubicBezTo>
                    <a:cubicBezTo>
                      <a:pt x="3167" y="1049"/>
                      <a:pt x="2548" y="600"/>
                      <a:pt x="2267" y="465"/>
                    </a:cubicBezTo>
                    <a:cubicBezTo>
                      <a:pt x="1965" y="324"/>
                      <a:pt x="1407" y="0"/>
                      <a:pt x="10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33" name="Google Shape;11633;p38"/>
            <p:cNvGrpSpPr/>
            <p:nvPr/>
          </p:nvGrpSpPr>
          <p:grpSpPr>
            <a:xfrm rot="-9000000" flipH="1">
              <a:off x="8122874" y="-497679"/>
              <a:ext cx="996707" cy="1733525"/>
              <a:chOff x="272217" y="3453993"/>
              <a:chExt cx="912735" cy="1587279"/>
            </a:xfrm>
          </p:grpSpPr>
          <p:sp>
            <p:nvSpPr>
              <p:cNvPr id="11634" name="Google Shape;11634;p38"/>
              <p:cNvSpPr/>
              <p:nvPr/>
            </p:nvSpPr>
            <p:spPr>
              <a:xfrm>
                <a:off x="453247" y="3939044"/>
                <a:ext cx="368782" cy="1102228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6399" extrusionOk="0">
                    <a:moveTo>
                      <a:pt x="1188" y="0"/>
                    </a:moveTo>
                    <a:lnTo>
                      <a:pt x="1188" y="0"/>
                    </a:lnTo>
                    <a:cubicBezTo>
                      <a:pt x="860" y="16"/>
                      <a:pt x="1139" y="914"/>
                      <a:pt x="1177" y="1078"/>
                    </a:cubicBezTo>
                    <a:cubicBezTo>
                      <a:pt x="1281" y="1489"/>
                      <a:pt x="1177" y="1812"/>
                      <a:pt x="1090" y="2217"/>
                    </a:cubicBezTo>
                    <a:cubicBezTo>
                      <a:pt x="1054" y="2136"/>
                      <a:pt x="752" y="1464"/>
                      <a:pt x="572" y="1464"/>
                    </a:cubicBezTo>
                    <a:cubicBezTo>
                      <a:pt x="558" y="1464"/>
                      <a:pt x="544" y="1469"/>
                      <a:pt x="531" y="1478"/>
                    </a:cubicBezTo>
                    <a:cubicBezTo>
                      <a:pt x="499" y="1505"/>
                      <a:pt x="756" y="2096"/>
                      <a:pt x="789" y="2157"/>
                    </a:cubicBezTo>
                    <a:cubicBezTo>
                      <a:pt x="1013" y="2600"/>
                      <a:pt x="991" y="2688"/>
                      <a:pt x="915" y="3219"/>
                    </a:cubicBezTo>
                    <a:cubicBezTo>
                      <a:pt x="866" y="3073"/>
                      <a:pt x="601" y="2118"/>
                      <a:pt x="467" y="2118"/>
                    </a:cubicBezTo>
                    <a:cubicBezTo>
                      <a:pt x="465" y="2118"/>
                      <a:pt x="462" y="2118"/>
                      <a:pt x="460" y="2118"/>
                    </a:cubicBezTo>
                    <a:cubicBezTo>
                      <a:pt x="323" y="2151"/>
                      <a:pt x="526" y="2945"/>
                      <a:pt x="559" y="3032"/>
                    </a:cubicBezTo>
                    <a:cubicBezTo>
                      <a:pt x="630" y="3197"/>
                      <a:pt x="761" y="3295"/>
                      <a:pt x="832" y="3427"/>
                    </a:cubicBezTo>
                    <a:cubicBezTo>
                      <a:pt x="931" y="3607"/>
                      <a:pt x="942" y="3755"/>
                      <a:pt x="958" y="4007"/>
                    </a:cubicBezTo>
                    <a:cubicBezTo>
                      <a:pt x="905" y="3930"/>
                      <a:pt x="279" y="3453"/>
                      <a:pt x="89" y="3453"/>
                    </a:cubicBezTo>
                    <a:cubicBezTo>
                      <a:pt x="64" y="3453"/>
                      <a:pt x="46" y="3462"/>
                      <a:pt x="39" y="3481"/>
                    </a:cubicBezTo>
                    <a:cubicBezTo>
                      <a:pt x="0" y="3602"/>
                      <a:pt x="794" y="4176"/>
                      <a:pt x="860" y="4248"/>
                    </a:cubicBezTo>
                    <a:cubicBezTo>
                      <a:pt x="980" y="4379"/>
                      <a:pt x="986" y="4352"/>
                      <a:pt x="1073" y="4532"/>
                    </a:cubicBezTo>
                    <a:cubicBezTo>
                      <a:pt x="1188" y="4768"/>
                      <a:pt x="1243" y="5063"/>
                      <a:pt x="1342" y="5309"/>
                    </a:cubicBezTo>
                    <a:cubicBezTo>
                      <a:pt x="1134" y="5173"/>
                      <a:pt x="898" y="5085"/>
                      <a:pt x="652" y="5058"/>
                    </a:cubicBezTo>
                    <a:lnTo>
                      <a:pt x="652" y="5058"/>
                    </a:lnTo>
                    <a:cubicBezTo>
                      <a:pt x="887" y="5309"/>
                      <a:pt x="1194" y="5468"/>
                      <a:pt x="1429" y="5682"/>
                    </a:cubicBezTo>
                    <a:cubicBezTo>
                      <a:pt x="1637" y="5879"/>
                      <a:pt x="1703" y="6207"/>
                      <a:pt x="1933" y="6399"/>
                    </a:cubicBezTo>
                    <a:cubicBezTo>
                      <a:pt x="1867" y="6185"/>
                      <a:pt x="1779" y="5983"/>
                      <a:pt x="1670" y="5786"/>
                    </a:cubicBezTo>
                    <a:cubicBezTo>
                      <a:pt x="1703" y="5621"/>
                      <a:pt x="2141" y="4631"/>
                      <a:pt x="1867" y="4554"/>
                    </a:cubicBezTo>
                    <a:cubicBezTo>
                      <a:pt x="1864" y="4553"/>
                      <a:pt x="1860" y="4553"/>
                      <a:pt x="1857" y="4553"/>
                    </a:cubicBezTo>
                    <a:cubicBezTo>
                      <a:pt x="1725" y="4553"/>
                      <a:pt x="1527" y="5258"/>
                      <a:pt x="1484" y="5403"/>
                    </a:cubicBezTo>
                    <a:cubicBezTo>
                      <a:pt x="1363" y="5047"/>
                      <a:pt x="1396" y="4981"/>
                      <a:pt x="1484" y="4592"/>
                    </a:cubicBezTo>
                    <a:cubicBezTo>
                      <a:pt x="1500" y="4505"/>
                      <a:pt x="1686" y="3739"/>
                      <a:pt x="1681" y="3728"/>
                    </a:cubicBezTo>
                    <a:cubicBezTo>
                      <a:pt x="1667" y="3711"/>
                      <a:pt x="1652" y="3703"/>
                      <a:pt x="1636" y="3703"/>
                    </a:cubicBezTo>
                    <a:cubicBezTo>
                      <a:pt x="1473" y="3703"/>
                      <a:pt x="1188" y="4477"/>
                      <a:pt x="1183" y="4527"/>
                    </a:cubicBezTo>
                    <a:cubicBezTo>
                      <a:pt x="745" y="3985"/>
                      <a:pt x="1407" y="3005"/>
                      <a:pt x="1675" y="2540"/>
                    </a:cubicBezTo>
                    <a:lnTo>
                      <a:pt x="1675" y="2540"/>
                    </a:lnTo>
                    <a:cubicBezTo>
                      <a:pt x="1374" y="2693"/>
                      <a:pt x="1112" y="2917"/>
                      <a:pt x="1030" y="3257"/>
                    </a:cubicBezTo>
                    <a:cubicBezTo>
                      <a:pt x="1013" y="2939"/>
                      <a:pt x="1046" y="2518"/>
                      <a:pt x="1221" y="2250"/>
                    </a:cubicBezTo>
                    <a:cubicBezTo>
                      <a:pt x="1380" y="2003"/>
                      <a:pt x="1790" y="1899"/>
                      <a:pt x="1922" y="1686"/>
                    </a:cubicBezTo>
                    <a:cubicBezTo>
                      <a:pt x="1860" y="1666"/>
                      <a:pt x="1796" y="1657"/>
                      <a:pt x="1733" y="1657"/>
                    </a:cubicBezTo>
                    <a:cubicBezTo>
                      <a:pt x="1568" y="1657"/>
                      <a:pt x="1406" y="1723"/>
                      <a:pt x="1287" y="1850"/>
                    </a:cubicBezTo>
                    <a:cubicBezTo>
                      <a:pt x="1265" y="1516"/>
                      <a:pt x="1407" y="1204"/>
                      <a:pt x="1369" y="859"/>
                    </a:cubicBezTo>
                    <a:cubicBezTo>
                      <a:pt x="1336" y="569"/>
                      <a:pt x="1183" y="296"/>
                      <a:pt x="11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5" name="Google Shape;11635;p38"/>
              <p:cNvSpPr/>
              <p:nvPr/>
            </p:nvSpPr>
            <p:spPr>
              <a:xfrm>
                <a:off x="272217" y="3453993"/>
                <a:ext cx="705354" cy="750838"/>
              </a:xfrm>
              <a:custGeom>
                <a:avLst/>
                <a:gdLst/>
                <a:ahLst/>
                <a:cxnLst/>
                <a:rect l="l" t="t" r="r" b="b"/>
                <a:pathLst>
                  <a:path w="4095" h="4359" extrusionOk="0">
                    <a:moveTo>
                      <a:pt x="1960" y="2296"/>
                    </a:moveTo>
                    <a:cubicBezTo>
                      <a:pt x="1966" y="2296"/>
                      <a:pt x="1966" y="2302"/>
                      <a:pt x="1971" y="2302"/>
                    </a:cubicBezTo>
                    <a:lnTo>
                      <a:pt x="1960" y="2307"/>
                    </a:lnTo>
                    <a:lnTo>
                      <a:pt x="1960" y="2296"/>
                    </a:lnTo>
                    <a:close/>
                    <a:moveTo>
                      <a:pt x="1793" y="0"/>
                    </a:moveTo>
                    <a:cubicBezTo>
                      <a:pt x="1779" y="0"/>
                      <a:pt x="1769" y="18"/>
                      <a:pt x="1763" y="46"/>
                    </a:cubicBezTo>
                    <a:cubicBezTo>
                      <a:pt x="1714" y="233"/>
                      <a:pt x="1665" y="413"/>
                      <a:pt x="1615" y="594"/>
                    </a:cubicBezTo>
                    <a:cubicBezTo>
                      <a:pt x="1555" y="851"/>
                      <a:pt x="1522" y="1108"/>
                      <a:pt x="1528" y="1371"/>
                    </a:cubicBezTo>
                    <a:cubicBezTo>
                      <a:pt x="1528" y="1387"/>
                      <a:pt x="1533" y="1407"/>
                      <a:pt x="1542" y="1423"/>
                    </a:cubicBezTo>
                    <a:lnTo>
                      <a:pt x="1542" y="1423"/>
                    </a:lnTo>
                    <a:cubicBezTo>
                      <a:pt x="1485" y="1338"/>
                      <a:pt x="1006" y="1070"/>
                      <a:pt x="833" y="1026"/>
                    </a:cubicBezTo>
                    <a:cubicBezTo>
                      <a:pt x="697" y="996"/>
                      <a:pt x="559" y="979"/>
                      <a:pt x="423" y="979"/>
                    </a:cubicBezTo>
                    <a:cubicBezTo>
                      <a:pt x="388" y="979"/>
                      <a:pt x="353" y="980"/>
                      <a:pt x="318" y="982"/>
                    </a:cubicBezTo>
                    <a:cubicBezTo>
                      <a:pt x="263" y="982"/>
                      <a:pt x="258" y="1010"/>
                      <a:pt x="285" y="1054"/>
                    </a:cubicBezTo>
                    <a:cubicBezTo>
                      <a:pt x="389" y="1212"/>
                      <a:pt x="482" y="1371"/>
                      <a:pt x="586" y="1524"/>
                    </a:cubicBezTo>
                    <a:cubicBezTo>
                      <a:pt x="723" y="1738"/>
                      <a:pt x="887" y="1929"/>
                      <a:pt x="1079" y="2099"/>
                    </a:cubicBezTo>
                    <a:cubicBezTo>
                      <a:pt x="1079" y="2099"/>
                      <a:pt x="1084" y="2104"/>
                      <a:pt x="1095" y="2110"/>
                    </a:cubicBezTo>
                    <a:cubicBezTo>
                      <a:pt x="920" y="2148"/>
                      <a:pt x="542" y="2291"/>
                      <a:pt x="417" y="2378"/>
                    </a:cubicBezTo>
                    <a:cubicBezTo>
                      <a:pt x="274" y="2488"/>
                      <a:pt x="143" y="2614"/>
                      <a:pt x="33" y="2750"/>
                    </a:cubicBezTo>
                    <a:cubicBezTo>
                      <a:pt x="1" y="2800"/>
                      <a:pt x="11" y="2816"/>
                      <a:pt x="61" y="2822"/>
                    </a:cubicBezTo>
                    <a:cubicBezTo>
                      <a:pt x="236" y="2849"/>
                      <a:pt x="411" y="2887"/>
                      <a:pt x="586" y="2915"/>
                    </a:cubicBezTo>
                    <a:cubicBezTo>
                      <a:pt x="720" y="2936"/>
                      <a:pt x="855" y="2947"/>
                      <a:pt x="990" y="2947"/>
                    </a:cubicBezTo>
                    <a:cubicBezTo>
                      <a:pt x="1097" y="2947"/>
                      <a:pt x="1205" y="2940"/>
                      <a:pt x="1314" y="2926"/>
                    </a:cubicBezTo>
                    <a:cubicBezTo>
                      <a:pt x="1363" y="2904"/>
                      <a:pt x="1418" y="2876"/>
                      <a:pt x="1462" y="2843"/>
                    </a:cubicBezTo>
                    <a:lnTo>
                      <a:pt x="1462" y="2843"/>
                    </a:lnTo>
                    <a:cubicBezTo>
                      <a:pt x="1440" y="2871"/>
                      <a:pt x="1413" y="2898"/>
                      <a:pt x="1385" y="2926"/>
                    </a:cubicBezTo>
                    <a:cubicBezTo>
                      <a:pt x="1325" y="2997"/>
                      <a:pt x="1221" y="3582"/>
                      <a:pt x="1232" y="3768"/>
                    </a:cubicBezTo>
                    <a:cubicBezTo>
                      <a:pt x="1249" y="3955"/>
                      <a:pt x="1281" y="4141"/>
                      <a:pt x="1342" y="4316"/>
                    </a:cubicBezTo>
                    <a:cubicBezTo>
                      <a:pt x="1353" y="4345"/>
                      <a:pt x="1363" y="4358"/>
                      <a:pt x="1375" y="4358"/>
                    </a:cubicBezTo>
                    <a:cubicBezTo>
                      <a:pt x="1385" y="4358"/>
                      <a:pt x="1397" y="4347"/>
                      <a:pt x="1413" y="4327"/>
                    </a:cubicBezTo>
                    <a:cubicBezTo>
                      <a:pt x="1522" y="4179"/>
                      <a:pt x="1637" y="4031"/>
                      <a:pt x="1747" y="3883"/>
                    </a:cubicBezTo>
                    <a:cubicBezTo>
                      <a:pt x="1900" y="3675"/>
                      <a:pt x="2026" y="3451"/>
                      <a:pt x="2119" y="3216"/>
                    </a:cubicBezTo>
                    <a:cubicBezTo>
                      <a:pt x="2124" y="3194"/>
                      <a:pt x="2124" y="3172"/>
                      <a:pt x="2124" y="3150"/>
                    </a:cubicBezTo>
                    <a:lnTo>
                      <a:pt x="2157" y="3292"/>
                    </a:lnTo>
                    <a:cubicBezTo>
                      <a:pt x="2185" y="3385"/>
                      <a:pt x="2584" y="3790"/>
                      <a:pt x="2743" y="3883"/>
                    </a:cubicBezTo>
                    <a:cubicBezTo>
                      <a:pt x="2891" y="3966"/>
                      <a:pt x="3055" y="4031"/>
                      <a:pt x="3225" y="4070"/>
                    </a:cubicBezTo>
                    <a:cubicBezTo>
                      <a:pt x="3236" y="4073"/>
                      <a:pt x="3246" y="4075"/>
                      <a:pt x="3254" y="4075"/>
                    </a:cubicBezTo>
                    <a:cubicBezTo>
                      <a:pt x="3283" y="4075"/>
                      <a:pt x="3287" y="4052"/>
                      <a:pt x="3274" y="4009"/>
                    </a:cubicBezTo>
                    <a:cubicBezTo>
                      <a:pt x="3219" y="3834"/>
                      <a:pt x="3164" y="3648"/>
                      <a:pt x="3104" y="3473"/>
                    </a:cubicBezTo>
                    <a:cubicBezTo>
                      <a:pt x="3022" y="3227"/>
                      <a:pt x="2913" y="2991"/>
                      <a:pt x="2776" y="2778"/>
                    </a:cubicBezTo>
                    <a:cubicBezTo>
                      <a:pt x="2776" y="2772"/>
                      <a:pt x="2754" y="2756"/>
                      <a:pt x="2715" y="2728"/>
                    </a:cubicBezTo>
                    <a:lnTo>
                      <a:pt x="2715" y="2728"/>
                    </a:lnTo>
                    <a:lnTo>
                      <a:pt x="2819" y="2783"/>
                    </a:lnTo>
                    <a:cubicBezTo>
                      <a:pt x="2832" y="2788"/>
                      <a:pt x="2856" y="2791"/>
                      <a:pt x="2888" y="2791"/>
                    </a:cubicBezTo>
                    <a:cubicBezTo>
                      <a:pt x="3063" y="2791"/>
                      <a:pt x="3474" y="2722"/>
                      <a:pt x="3613" y="2657"/>
                    </a:cubicBezTo>
                    <a:cubicBezTo>
                      <a:pt x="3772" y="2581"/>
                      <a:pt x="3920" y="2482"/>
                      <a:pt x="4051" y="2367"/>
                    </a:cubicBezTo>
                    <a:cubicBezTo>
                      <a:pt x="4095" y="2340"/>
                      <a:pt x="4084" y="2318"/>
                      <a:pt x="4040" y="2302"/>
                    </a:cubicBezTo>
                    <a:cubicBezTo>
                      <a:pt x="3870" y="2236"/>
                      <a:pt x="3706" y="2165"/>
                      <a:pt x="3542" y="2104"/>
                    </a:cubicBezTo>
                    <a:cubicBezTo>
                      <a:pt x="3318" y="2022"/>
                      <a:pt x="3082" y="1973"/>
                      <a:pt x="2847" y="1951"/>
                    </a:cubicBezTo>
                    <a:lnTo>
                      <a:pt x="2858" y="1946"/>
                    </a:lnTo>
                    <a:cubicBezTo>
                      <a:pt x="2940" y="1902"/>
                      <a:pt x="3252" y="1409"/>
                      <a:pt x="3307" y="1234"/>
                    </a:cubicBezTo>
                    <a:cubicBezTo>
                      <a:pt x="3361" y="1054"/>
                      <a:pt x="3394" y="873"/>
                      <a:pt x="3405" y="687"/>
                    </a:cubicBezTo>
                    <a:cubicBezTo>
                      <a:pt x="3409" y="647"/>
                      <a:pt x="3400" y="631"/>
                      <a:pt x="3382" y="631"/>
                    </a:cubicBezTo>
                    <a:cubicBezTo>
                      <a:pt x="3372" y="631"/>
                      <a:pt x="3360" y="636"/>
                      <a:pt x="3345" y="643"/>
                    </a:cubicBezTo>
                    <a:cubicBezTo>
                      <a:pt x="3186" y="736"/>
                      <a:pt x="3027" y="818"/>
                      <a:pt x="2874" y="911"/>
                    </a:cubicBezTo>
                    <a:cubicBezTo>
                      <a:pt x="2661" y="1037"/>
                      <a:pt x="2464" y="1196"/>
                      <a:pt x="2289" y="1371"/>
                    </a:cubicBezTo>
                    <a:lnTo>
                      <a:pt x="2305" y="1322"/>
                    </a:lnTo>
                    <a:cubicBezTo>
                      <a:pt x="2332" y="1229"/>
                      <a:pt x="2217" y="649"/>
                      <a:pt x="2135" y="479"/>
                    </a:cubicBezTo>
                    <a:cubicBezTo>
                      <a:pt x="2053" y="315"/>
                      <a:pt x="1949" y="167"/>
                      <a:pt x="1829" y="30"/>
                    </a:cubicBezTo>
                    <a:cubicBezTo>
                      <a:pt x="1815" y="9"/>
                      <a:pt x="1803" y="0"/>
                      <a:pt x="17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6" name="Google Shape;11636;p38"/>
              <p:cNvSpPr/>
              <p:nvPr/>
            </p:nvSpPr>
            <p:spPr>
              <a:xfrm>
                <a:off x="393650" y="3615217"/>
                <a:ext cx="447327" cy="454568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2639" extrusionOk="0">
                    <a:moveTo>
                      <a:pt x="1708" y="1"/>
                    </a:moveTo>
                    <a:cubicBezTo>
                      <a:pt x="1647" y="1"/>
                      <a:pt x="1561" y="366"/>
                      <a:pt x="1545" y="413"/>
                    </a:cubicBezTo>
                    <a:cubicBezTo>
                      <a:pt x="1485" y="621"/>
                      <a:pt x="1408" y="829"/>
                      <a:pt x="1321" y="1032"/>
                    </a:cubicBezTo>
                    <a:cubicBezTo>
                      <a:pt x="1321" y="933"/>
                      <a:pt x="1337" y="835"/>
                      <a:pt x="1359" y="736"/>
                    </a:cubicBezTo>
                    <a:cubicBezTo>
                      <a:pt x="1358" y="736"/>
                      <a:pt x="1357" y="735"/>
                      <a:pt x="1355" y="735"/>
                    </a:cubicBezTo>
                    <a:cubicBezTo>
                      <a:pt x="1307" y="735"/>
                      <a:pt x="1260" y="1137"/>
                      <a:pt x="1250" y="1174"/>
                    </a:cubicBezTo>
                    <a:cubicBezTo>
                      <a:pt x="1250" y="835"/>
                      <a:pt x="1135" y="506"/>
                      <a:pt x="1146" y="172"/>
                    </a:cubicBezTo>
                    <a:lnTo>
                      <a:pt x="1146" y="172"/>
                    </a:lnTo>
                    <a:cubicBezTo>
                      <a:pt x="1058" y="200"/>
                      <a:pt x="1146" y="528"/>
                      <a:pt x="1157" y="588"/>
                    </a:cubicBezTo>
                    <a:cubicBezTo>
                      <a:pt x="1189" y="791"/>
                      <a:pt x="1206" y="999"/>
                      <a:pt x="1211" y="1207"/>
                    </a:cubicBezTo>
                    <a:cubicBezTo>
                      <a:pt x="1157" y="1147"/>
                      <a:pt x="1140" y="1010"/>
                      <a:pt x="1118" y="933"/>
                    </a:cubicBezTo>
                    <a:cubicBezTo>
                      <a:pt x="1096" y="829"/>
                      <a:pt x="1064" y="731"/>
                      <a:pt x="1020" y="638"/>
                    </a:cubicBezTo>
                    <a:cubicBezTo>
                      <a:pt x="1002" y="609"/>
                      <a:pt x="992" y="598"/>
                      <a:pt x="987" y="598"/>
                    </a:cubicBezTo>
                    <a:cubicBezTo>
                      <a:pt x="973" y="598"/>
                      <a:pt x="1017" y="715"/>
                      <a:pt x="1025" y="753"/>
                    </a:cubicBezTo>
                    <a:cubicBezTo>
                      <a:pt x="1058" y="857"/>
                      <a:pt x="1080" y="961"/>
                      <a:pt x="1102" y="1064"/>
                    </a:cubicBezTo>
                    <a:lnTo>
                      <a:pt x="648" y="227"/>
                    </a:lnTo>
                    <a:lnTo>
                      <a:pt x="648" y="227"/>
                    </a:lnTo>
                    <a:cubicBezTo>
                      <a:pt x="593" y="260"/>
                      <a:pt x="992" y="971"/>
                      <a:pt x="1036" y="1048"/>
                    </a:cubicBezTo>
                    <a:cubicBezTo>
                      <a:pt x="970" y="961"/>
                      <a:pt x="894" y="873"/>
                      <a:pt x="812" y="796"/>
                    </a:cubicBezTo>
                    <a:cubicBezTo>
                      <a:pt x="789" y="777"/>
                      <a:pt x="683" y="678"/>
                      <a:pt x="645" y="678"/>
                    </a:cubicBezTo>
                    <a:cubicBezTo>
                      <a:pt x="629" y="678"/>
                      <a:pt x="624" y="695"/>
                      <a:pt x="642" y="742"/>
                    </a:cubicBezTo>
                    <a:cubicBezTo>
                      <a:pt x="675" y="818"/>
                      <a:pt x="806" y="895"/>
                      <a:pt x="861" y="955"/>
                    </a:cubicBezTo>
                    <a:cubicBezTo>
                      <a:pt x="943" y="1032"/>
                      <a:pt x="1009" y="1114"/>
                      <a:pt x="1069" y="1207"/>
                    </a:cubicBezTo>
                    <a:cubicBezTo>
                      <a:pt x="938" y="1114"/>
                      <a:pt x="762" y="1064"/>
                      <a:pt x="626" y="988"/>
                    </a:cubicBezTo>
                    <a:cubicBezTo>
                      <a:pt x="597" y="969"/>
                      <a:pt x="376" y="809"/>
                      <a:pt x="313" y="809"/>
                    </a:cubicBezTo>
                    <a:cubicBezTo>
                      <a:pt x="305" y="809"/>
                      <a:pt x="299" y="812"/>
                      <a:pt x="297" y="818"/>
                    </a:cubicBezTo>
                    <a:cubicBezTo>
                      <a:pt x="319" y="862"/>
                      <a:pt x="385" y="878"/>
                      <a:pt x="423" y="900"/>
                    </a:cubicBezTo>
                    <a:cubicBezTo>
                      <a:pt x="489" y="944"/>
                      <a:pt x="560" y="988"/>
                      <a:pt x="637" y="1037"/>
                    </a:cubicBezTo>
                    <a:cubicBezTo>
                      <a:pt x="768" y="1114"/>
                      <a:pt x="910" y="1185"/>
                      <a:pt x="1058" y="1245"/>
                    </a:cubicBezTo>
                    <a:cubicBezTo>
                      <a:pt x="1049" y="1252"/>
                      <a:pt x="1037" y="1254"/>
                      <a:pt x="1024" y="1254"/>
                    </a:cubicBezTo>
                    <a:cubicBezTo>
                      <a:pt x="981" y="1254"/>
                      <a:pt x="923" y="1227"/>
                      <a:pt x="894" y="1223"/>
                    </a:cubicBezTo>
                    <a:cubicBezTo>
                      <a:pt x="861" y="1215"/>
                      <a:pt x="828" y="1211"/>
                      <a:pt x="795" y="1211"/>
                    </a:cubicBezTo>
                    <a:cubicBezTo>
                      <a:pt x="762" y="1211"/>
                      <a:pt x="730" y="1215"/>
                      <a:pt x="697" y="1223"/>
                    </a:cubicBezTo>
                    <a:cubicBezTo>
                      <a:pt x="549" y="1283"/>
                      <a:pt x="801" y="1300"/>
                      <a:pt x="856" y="1300"/>
                    </a:cubicBezTo>
                    <a:cubicBezTo>
                      <a:pt x="806" y="1304"/>
                      <a:pt x="757" y="1304"/>
                      <a:pt x="708" y="1304"/>
                    </a:cubicBezTo>
                    <a:cubicBezTo>
                      <a:pt x="683" y="1304"/>
                      <a:pt x="658" y="1304"/>
                      <a:pt x="634" y="1304"/>
                    </a:cubicBezTo>
                    <a:cubicBezTo>
                      <a:pt x="560" y="1304"/>
                      <a:pt x="486" y="1305"/>
                      <a:pt x="412" y="1316"/>
                    </a:cubicBezTo>
                    <a:cubicBezTo>
                      <a:pt x="336" y="1327"/>
                      <a:pt x="253" y="1333"/>
                      <a:pt x="177" y="1333"/>
                    </a:cubicBezTo>
                    <a:cubicBezTo>
                      <a:pt x="166" y="1333"/>
                      <a:pt x="145" y="1332"/>
                      <a:pt x="122" y="1332"/>
                    </a:cubicBezTo>
                    <a:cubicBezTo>
                      <a:pt x="66" y="1332"/>
                      <a:pt x="1" y="1337"/>
                      <a:pt x="67" y="1376"/>
                    </a:cubicBezTo>
                    <a:cubicBezTo>
                      <a:pt x="122" y="1387"/>
                      <a:pt x="182" y="1393"/>
                      <a:pt x="242" y="1393"/>
                    </a:cubicBezTo>
                    <a:cubicBezTo>
                      <a:pt x="281" y="1396"/>
                      <a:pt x="318" y="1397"/>
                      <a:pt x="355" y="1397"/>
                    </a:cubicBezTo>
                    <a:cubicBezTo>
                      <a:pt x="392" y="1397"/>
                      <a:pt x="429" y="1396"/>
                      <a:pt x="467" y="1393"/>
                    </a:cubicBezTo>
                    <a:cubicBezTo>
                      <a:pt x="637" y="1387"/>
                      <a:pt x="806" y="1376"/>
                      <a:pt x="976" y="1355"/>
                    </a:cubicBezTo>
                    <a:lnTo>
                      <a:pt x="976" y="1355"/>
                    </a:lnTo>
                    <a:cubicBezTo>
                      <a:pt x="921" y="1371"/>
                      <a:pt x="866" y="1393"/>
                      <a:pt x="812" y="1415"/>
                    </a:cubicBezTo>
                    <a:cubicBezTo>
                      <a:pt x="773" y="1426"/>
                      <a:pt x="680" y="1442"/>
                      <a:pt x="653" y="1475"/>
                    </a:cubicBezTo>
                    <a:cubicBezTo>
                      <a:pt x="623" y="1515"/>
                      <a:pt x="633" y="1529"/>
                      <a:pt x="661" y="1529"/>
                    </a:cubicBezTo>
                    <a:cubicBezTo>
                      <a:pt x="722" y="1529"/>
                      <a:pt x="864" y="1466"/>
                      <a:pt x="883" y="1459"/>
                    </a:cubicBezTo>
                    <a:lnTo>
                      <a:pt x="883" y="1459"/>
                    </a:lnTo>
                    <a:cubicBezTo>
                      <a:pt x="795" y="1497"/>
                      <a:pt x="708" y="1541"/>
                      <a:pt x="626" y="1584"/>
                    </a:cubicBezTo>
                    <a:cubicBezTo>
                      <a:pt x="587" y="1606"/>
                      <a:pt x="461" y="1672"/>
                      <a:pt x="544" y="1710"/>
                    </a:cubicBezTo>
                    <a:cubicBezTo>
                      <a:pt x="546" y="1711"/>
                      <a:pt x="549" y="1712"/>
                      <a:pt x="552" y="1712"/>
                    </a:cubicBezTo>
                    <a:cubicBezTo>
                      <a:pt x="602" y="1712"/>
                      <a:pt x="754" y="1600"/>
                      <a:pt x="790" y="1584"/>
                    </a:cubicBezTo>
                    <a:cubicBezTo>
                      <a:pt x="883" y="1535"/>
                      <a:pt x="970" y="1480"/>
                      <a:pt x="1069" y="1442"/>
                    </a:cubicBezTo>
                    <a:lnTo>
                      <a:pt x="1069" y="1442"/>
                    </a:lnTo>
                    <a:cubicBezTo>
                      <a:pt x="981" y="1519"/>
                      <a:pt x="888" y="1601"/>
                      <a:pt x="806" y="1688"/>
                    </a:cubicBezTo>
                    <a:cubicBezTo>
                      <a:pt x="757" y="1727"/>
                      <a:pt x="598" y="1842"/>
                      <a:pt x="593" y="1913"/>
                    </a:cubicBezTo>
                    <a:cubicBezTo>
                      <a:pt x="590" y="1943"/>
                      <a:pt x="598" y="1955"/>
                      <a:pt x="611" y="1955"/>
                    </a:cubicBezTo>
                    <a:cubicBezTo>
                      <a:pt x="654" y="1955"/>
                      <a:pt x="754" y="1839"/>
                      <a:pt x="779" y="1814"/>
                    </a:cubicBezTo>
                    <a:cubicBezTo>
                      <a:pt x="877" y="1721"/>
                      <a:pt x="965" y="1628"/>
                      <a:pt x="1069" y="1541"/>
                    </a:cubicBezTo>
                    <a:lnTo>
                      <a:pt x="1069" y="1541"/>
                    </a:lnTo>
                    <a:cubicBezTo>
                      <a:pt x="1003" y="1645"/>
                      <a:pt x="943" y="1754"/>
                      <a:pt x="872" y="1853"/>
                    </a:cubicBezTo>
                    <a:cubicBezTo>
                      <a:pt x="806" y="1929"/>
                      <a:pt x="752" y="2011"/>
                      <a:pt x="713" y="2104"/>
                    </a:cubicBezTo>
                    <a:cubicBezTo>
                      <a:pt x="699" y="2147"/>
                      <a:pt x="700" y="2163"/>
                      <a:pt x="709" y="2163"/>
                    </a:cubicBezTo>
                    <a:cubicBezTo>
                      <a:pt x="731" y="2163"/>
                      <a:pt x="805" y="2065"/>
                      <a:pt x="828" y="2033"/>
                    </a:cubicBezTo>
                    <a:cubicBezTo>
                      <a:pt x="910" y="1935"/>
                      <a:pt x="981" y="1825"/>
                      <a:pt x="1047" y="1716"/>
                    </a:cubicBezTo>
                    <a:lnTo>
                      <a:pt x="1047" y="1716"/>
                    </a:lnTo>
                    <a:cubicBezTo>
                      <a:pt x="1003" y="1803"/>
                      <a:pt x="981" y="1902"/>
                      <a:pt x="981" y="2000"/>
                    </a:cubicBezTo>
                    <a:cubicBezTo>
                      <a:pt x="981" y="2028"/>
                      <a:pt x="981" y="2206"/>
                      <a:pt x="1013" y="2206"/>
                    </a:cubicBezTo>
                    <a:cubicBezTo>
                      <a:pt x="1019" y="2206"/>
                      <a:pt x="1027" y="2199"/>
                      <a:pt x="1036" y="2181"/>
                    </a:cubicBezTo>
                    <a:cubicBezTo>
                      <a:pt x="1058" y="2137"/>
                      <a:pt x="1036" y="1995"/>
                      <a:pt x="1047" y="1940"/>
                    </a:cubicBezTo>
                    <a:cubicBezTo>
                      <a:pt x="1069" y="1847"/>
                      <a:pt x="1124" y="1760"/>
                      <a:pt x="1140" y="1667"/>
                    </a:cubicBezTo>
                    <a:lnTo>
                      <a:pt x="1140" y="1667"/>
                    </a:lnTo>
                    <a:cubicBezTo>
                      <a:pt x="1118" y="1803"/>
                      <a:pt x="1102" y="1946"/>
                      <a:pt x="1091" y="2083"/>
                    </a:cubicBezTo>
                    <a:cubicBezTo>
                      <a:pt x="1091" y="2128"/>
                      <a:pt x="1076" y="2276"/>
                      <a:pt x="1113" y="2276"/>
                    </a:cubicBezTo>
                    <a:cubicBezTo>
                      <a:pt x="1121" y="2276"/>
                      <a:pt x="1132" y="2269"/>
                      <a:pt x="1146" y="2252"/>
                    </a:cubicBezTo>
                    <a:cubicBezTo>
                      <a:pt x="1195" y="2198"/>
                      <a:pt x="1178" y="1990"/>
                      <a:pt x="1189" y="1918"/>
                    </a:cubicBezTo>
                    <a:cubicBezTo>
                      <a:pt x="1200" y="1771"/>
                      <a:pt x="1211" y="1623"/>
                      <a:pt x="1233" y="1475"/>
                    </a:cubicBezTo>
                    <a:cubicBezTo>
                      <a:pt x="1282" y="1541"/>
                      <a:pt x="1282" y="1683"/>
                      <a:pt x="1299" y="1760"/>
                    </a:cubicBezTo>
                    <a:cubicBezTo>
                      <a:pt x="1321" y="1869"/>
                      <a:pt x="1354" y="1973"/>
                      <a:pt x="1392" y="2072"/>
                    </a:cubicBezTo>
                    <a:cubicBezTo>
                      <a:pt x="1441" y="2159"/>
                      <a:pt x="1474" y="2252"/>
                      <a:pt x="1507" y="2345"/>
                    </a:cubicBezTo>
                    <a:cubicBezTo>
                      <a:pt x="1517" y="2376"/>
                      <a:pt x="1596" y="2638"/>
                      <a:pt x="1637" y="2638"/>
                    </a:cubicBezTo>
                    <a:cubicBezTo>
                      <a:pt x="1639" y="2638"/>
                      <a:pt x="1642" y="2637"/>
                      <a:pt x="1644" y="2635"/>
                    </a:cubicBezTo>
                    <a:cubicBezTo>
                      <a:pt x="1518" y="2274"/>
                      <a:pt x="1359" y="1902"/>
                      <a:pt x="1315" y="1519"/>
                    </a:cubicBezTo>
                    <a:lnTo>
                      <a:pt x="1315" y="1519"/>
                    </a:lnTo>
                    <a:cubicBezTo>
                      <a:pt x="1386" y="1623"/>
                      <a:pt x="1452" y="1727"/>
                      <a:pt x="1523" y="1836"/>
                    </a:cubicBezTo>
                    <a:cubicBezTo>
                      <a:pt x="1556" y="1886"/>
                      <a:pt x="1589" y="1940"/>
                      <a:pt x="1616" y="1995"/>
                    </a:cubicBezTo>
                    <a:cubicBezTo>
                      <a:pt x="1630" y="2014"/>
                      <a:pt x="1668" y="2108"/>
                      <a:pt x="1693" y="2108"/>
                    </a:cubicBezTo>
                    <a:cubicBezTo>
                      <a:pt x="1697" y="2108"/>
                      <a:pt x="1701" y="2105"/>
                      <a:pt x="1704" y="2099"/>
                    </a:cubicBezTo>
                    <a:cubicBezTo>
                      <a:pt x="1726" y="2061"/>
                      <a:pt x="1551" y="1825"/>
                      <a:pt x="1534" y="1787"/>
                    </a:cubicBezTo>
                    <a:lnTo>
                      <a:pt x="1332" y="1453"/>
                    </a:lnTo>
                    <a:lnTo>
                      <a:pt x="1332" y="1453"/>
                    </a:lnTo>
                    <a:cubicBezTo>
                      <a:pt x="1474" y="1535"/>
                      <a:pt x="1584" y="1678"/>
                      <a:pt x="1693" y="1792"/>
                    </a:cubicBezTo>
                    <a:lnTo>
                      <a:pt x="1857" y="1973"/>
                    </a:lnTo>
                    <a:cubicBezTo>
                      <a:pt x="1875" y="1991"/>
                      <a:pt x="1961" y="2111"/>
                      <a:pt x="2009" y="2111"/>
                    </a:cubicBezTo>
                    <a:cubicBezTo>
                      <a:pt x="2019" y="2111"/>
                      <a:pt x="2027" y="2106"/>
                      <a:pt x="2032" y="2094"/>
                    </a:cubicBezTo>
                    <a:cubicBezTo>
                      <a:pt x="1934" y="2033"/>
                      <a:pt x="1857" y="1918"/>
                      <a:pt x="1781" y="1831"/>
                    </a:cubicBezTo>
                    <a:cubicBezTo>
                      <a:pt x="1677" y="1721"/>
                      <a:pt x="1578" y="1606"/>
                      <a:pt x="1480" y="1497"/>
                    </a:cubicBezTo>
                    <a:lnTo>
                      <a:pt x="1480" y="1497"/>
                    </a:lnTo>
                    <a:cubicBezTo>
                      <a:pt x="1633" y="1568"/>
                      <a:pt x="1781" y="1650"/>
                      <a:pt x="1934" y="1732"/>
                    </a:cubicBezTo>
                    <a:cubicBezTo>
                      <a:pt x="1981" y="1753"/>
                      <a:pt x="2215" y="1930"/>
                      <a:pt x="2267" y="1930"/>
                    </a:cubicBezTo>
                    <a:cubicBezTo>
                      <a:pt x="2270" y="1930"/>
                      <a:pt x="2272" y="1930"/>
                      <a:pt x="2273" y="1929"/>
                    </a:cubicBezTo>
                    <a:cubicBezTo>
                      <a:pt x="2317" y="1907"/>
                      <a:pt x="2164" y="1820"/>
                      <a:pt x="2147" y="1809"/>
                    </a:cubicBezTo>
                    <a:cubicBezTo>
                      <a:pt x="2082" y="1765"/>
                      <a:pt x="2016" y="1721"/>
                      <a:pt x="1950" y="1672"/>
                    </a:cubicBezTo>
                    <a:cubicBezTo>
                      <a:pt x="1797" y="1579"/>
                      <a:pt x="1638" y="1502"/>
                      <a:pt x="1474" y="1431"/>
                    </a:cubicBezTo>
                    <a:lnTo>
                      <a:pt x="1474" y="1431"/>
                    </a:lnTo>
                    <a:cubicBezTo>
                      <a:pt x="1540" y="1442"/>
                      <a:pt x="1600" y="1464"/>
                      <a:pt x="1666" y="1480"/>
                    </a:cubicBezTo>
                    <a:cubicBezTo>
                      <a:pt x="1704" y="1493"/>
                      <a:pt x="1765" y="1529"/>
                      <a:pt x="1814" y="1529"/>
                    </a:cubicBezTo>
                    <a:cubicBezTo>
                      <a:pt x="1828" y="1529"/>
                      <a:pt x="1841" y="1526"/>
                      <a:pt x="1852" y="1519"/>
                    </a:cubicBezTo>
                    <a:cubicBezTo>
                      <a:pt x="1923" y="1480"/>
                      <a:pt x="1863" y="1453"/>
                      <a:pt x="1813" y="1442"/>
                    </a:cubicBezTo>
                    <a:cubicBezTo>
                      <a:pt x="1726" y="1420"/>
                      <a:pt x="1644" y="1393"/>
                      <a:pt x="1556" y="1376"/>
                    </a:cubicBezTo>
                    <a:lnTo>
                      <a:pt x="1556" y="1376"/>
                    </a:lnTo>
                    <a:cubicBezTo>
                      <a:pt x="1698" y="1391"/>
                      <a:pt x="1841" y="1398"/>
                      <a:pt x="1981" y="1398"/>
                    </a:cubicBezTo>
                    <a:cubicBezTo>
                      <a:pt x="2052" y="1398"/>
                      <a:pt x="2122" y="1397"/>
                      <a:pt x="2191" y="1393"/>
                    </a:cubicBezTo>
                    <a:cubicBezTo>
                      <a:pt x="2295" y="1393"/>
                      <a:pt x="2399" y="1387"/>
                      <a:pt x="2498" y="1371"/>
                    </a:cubicBezTo>
                    <a:cubicBezTo>
                      <a:pt x="2552" y="1360"/>
                      <a:pt x="2547" y="1382"/>
                      <a:pt x="2563" y="1322"/>
                    </a:cubicBezTo>
                    <a:cubicBezTo>
                      <a:pt x="2569" y="1300"/>
                      <a:pt x="2596" y="1300"/>
                      <a:pt x="2563" y="1283"/>
                    </a:cubicBezTo>
                    <a:cubicBezTo>
                      <a:pt x="2537" y="1282"/>
                      <a:pt x="2510" y="1281"/>
                      <a:pt x="2483" y="1281"/>
                    </a:cubicBezTo>
                    <a:cubicBezTo>
                      <a:pt x="2348" y="1281"/>
                      <a:pt x="2208" y="1300"/>
                      <a:pt x="2071" y="1300"/>
                    </a:cubicBezTo>
                    <a:lnTo>
                      <a:pt x="1578" y="1300"/>
                    </a:lnTo>
                    <a:cubicBezTo>
                      <a:pt x="1638" y="1294"/>
                      <a:pt x="1934" y="1300"/>
                      <a:pt x="1917" y="1185"/>
                    </a:cubicBezTo>
                    <a:lnTo>
                      <a:pt x="1917" y="1185"/>
                    </a:lnTo>
                    <a:cubicBezTo>
                      <a:pt x="1813" y="1196"/>
                      <a:pt x="1709" y="1207"/>
                      <a:pt x="1605" y="1229"/>
                    </a:cubicBezTo>
                    <a:cubicBezTo>
                      <a:pt x="1605" y="1229"/>
                      <a:pt x="1835" y="1125"/>
                      <a:pt x="1868" y="1114"/>
                    </a:cubicBezTo>
                    <a:cubicBezTo>
                      <a:pt x="1950" y="1075"/>
                      <a:pt x="2032" y="1037"/>
                      <a:pt x="2120" y="999"/>
                    </a:cubicBezTo>
                    <a:cubicBezTo>
                      <a:pt x="2147" y="988"/>
                      <a:pt x="2262" y="955"/>
                      <a:pt x="2202" y="917"/>
                    </a:cubicBezTo>
                    <a:cubicBezTo>
                      <a:pt x="2196" y="913"/>
                      <a:pt x="2188" y="911"/>
                      <a:pt x="2178" y="911"/>
                    </a:cubicBezTo>
                    <a:cubicBezTo>
                      <a:pt x="2089" y="911"/>
                      <a:pt x="1862" y="1051"/>
                      <a:pt x="1802" y="1075"/>
                    </a:cubicBezTo>
                    <a:cubicBezTo>
                      <a:pt x="1695" y="1124"/>
                      <a:pt x="1541" y="1240"/>
                      <a:pt x="1427" y="1240"/>
                    </a:cubicBezTo>
                    <a:cubicBezTo>
                      <a:pt x="1424" y="1240"/>
                      <a:pt x="1422" y="1240"/>
                      <a:pt x="1419" y="1240"/>
                    </a:cubicBezTo>
                    <a:cubicBezTo>
                      <a:pt x="1480" y="1196"/>
                      <a:pt x="2060" y="796"/>
                      <a:pt x="2016" y="742"/>
                    </a:cubicBezTo>
                    <a:lnTo>
                      <a:pt x="2016" y="742"/>
                    </a:lnTo>
                    <a:cubicBezTo>
                      <a:pt x="1786" y="933"/>
                      <a:pt x="1540" y="1114"/>
                      <a:pt x="1293" y="1278"/>
                    </a:cubicBezTo>
                    <a:cubicBezTo>
                      <a:pt x="1293" y="1201"/>
                      <a:pt x="1370" y="1130"/>
                      <a:pt x="1414" y="1070"/>
                    </a:cubicBezTo>
                    <a:cubicBezTo>
                      <a:pt x="1474" y="988"/>
                      <a:pt x="1529" y="911"/>
                      <a:pt x="1589" y="835"/>
                    </a:cubicBezTo>
                    <a:cubicBezTo>
                      <a:pt x="1627" y="785"/>
                      <a:pt x="1934" y="424"/>
                      <a:pt x="1874" y="391"/>
                    </a:cubicBezTo>
                    <a:lnTo>
                      <a:pt x="1874" y="391"/>
                    </a:lnTo>
                    <a:cubicBezTo>
                      <a:pt x="1720" y="627"/>
                      <a:pt x="1534" y="840"/>
                      <a:pt x="1359" y="1064"/>
                    </a:cubicBezTo>
                    <a:cubicBezTo>
                      <a:pt x="1425" y="873"/>
                      <a:pt x="1507" y="692"/>
                      <a:pt x="1562" y="501"/>
                    </a:cubicBezTo>
                    <a:cubicBezTo>
                      <a:pt x="1611" y="331"/>
                      <a:pt x="1677" y="178"/>
                      <a:pt x="1715" y="3"/>
                    </a:cubicBezTo>
                    <a:cubicBezTo>
                      <a:pt x="1712" y="1"/>
                      <a:pt x="1710" y="1"/>
                      <a:pt x="17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7" name="Google Shape;11637;p38"/>
              <p:cNvSpPr/>
              <p:nvPr/>
            </p:nvSpPr>
            <p:spPr>
              <a:xfrm>
                <a:off x="443256" y="3633475"/>
                <a:ext cx="395825" cy="453707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2634" extrusionOk="0">
                    <a:moveTo>
                      <a:pt x="1016" y="1"/>
                    </a:moveTo>
                    <a:cubicBezTo>
                      <a:pt x="945" y="1"/>
                      <a:pt x="1011" y="833"/>
                      <a:pt x="1016" y="920"/>
                    </a:cubicBezTo>
                    <a:cubicBezTo>
                      <a:pt x="994" y="805"/>
                      <a:pt x="962" y="696"/>
                      <a:pt x="918" y="586"/>
                    </a:cubicBezTo>
                    <a:cubicBezTo>
                      <a:pt x="905" y="557"/>
                      <a:pt x="845" y="398"/>
                      <a:pt x="813" y="398"/>
                    </a:cubicBezTo>
                    <a:cubicBezTo>
                      <a:pt x="802" y="398"/>
                      <a:pt x="795" y="414"/>
                      <a:pt x="792" y="455"/>
                    </a:cubicBezTo>
                    <a:cubicBezTo>
                      <a:pt x="792" y="537"/>
                      <a:pt x="880" y="674"/>
                      <a:pt x="901" y="751"/>
                    </a:cubicBezTo>
                    <a:cubicBezTo>
                      <a:pt x="940" y="860"/>
                      <a:pt x="967" y="969"/>
                      <a:pt x="978" y="1079"/>
                    </a:cubicBezTo>
                    <a:cubicBezTo>
                      <a:pt x="907" y="931"/>
                      <a:pt x="765" y="805"/>
                      <a:pt x="677" y="668"/>
                    </a:cubicBezTo>
                    <a:cubicBezTo>
                      <a:pt x="657" y="638"/>
                      <a:pt x="511" y="358"/>
                      <a:pt x="461" y="358"/>
                    </a:cubicBezTo>
                    <a:cubicBezTo>
                      <a:pt x="458" y="358"/>
                      <a:pt x="455" y="359"/>
                      <a:pt x="453" y="362"/>
                    </a:cubicBezTo>
                    <a:cubicBezTo>
                      <a:pt x="458" y="411"/>
                      <a:pt x="507" y="455"/>
                      <a:pt x="529" y="493"/>
                    </a:cubicBezTo>
                    <a:cubicBezTo>
                      <a:pt x="578" y="570"/>
                      <a:pt x="617" y="641"/>
                      <a:pt x="666" y="718"/>
                    </a:cubicBezTo>
                    <a:cubicBezTo>
                      <a:pt x="759" y="855"/>
                      <a:pt x="852" y="986"/>
                      <a:pt x="956" y="1106"/>
                    </a:cubicBezTo>
                    <a:cubicBezTo>
                      <a:pt x="955" y="1106"/>
                      <a:pt x="954" y="1107"/>
                      <a:pt x="952" y="1107"/>
                    </a:cubicBezTo>
                    <a:cubicBezTo>
                      <a:pt x="914" y="1107"/>
                      <a:pt x="851" y="1029"/>
                      <a:pt x="819" y="1008"/>
                    </a:cubicBezTo>
                    <a:cubicBezTo>
                      <a:pt x="770" y="964"/>
                      <a:pt x="710" y="931"/>
                      <a:pt x="644" y="909"/>
                    </a:cubicBezTo>
                    <a:cubicBezTo>
                      <a:pt x="635" y="908"/>
                      <a:pt x="628" y="908"/>
                      <a:pt x="621" y="908"/>
                    </a:cubicBezTo>
                    <a:cubicBezTo>
                      <a:pt x="510" y="908"/>
                      <a:pt x="713" y="1031"/>
                      <a:pt x="759" y="1057"/>
                    </a:cubicBezTo>
                    <a:cubicBezTo>
                      <a:pt x="622" y="997"/>
                      <a:pt x="491" y="909"/>
                      <a:pt x="354" y="855"/>
                    </a:cubicBezTo>
                    <a:cubicBezTo>
                      <a:pt x="277" y="827"/>
                      <a:pt x="206" y="794"/>
                      <a:pt x="135" y="761"/>
                    </a:cubicBezTo>
                    <a:cubicBezTo>
                      <a:pt x="113" y="747"/>
                      <a:pt x="40" y="701"/>
                      <a:pt x="14" y="701"/>
                    </a:cubicBezTo>
                    <a:cubicBezTo>
                      <a:pt x="2" y="701"/>
                      <a:pt x="1" y="711"/>
                      <a:pt x="20" y="740"/>
                    </a:cubicBezTo>
                    <a:cubicBezTo>
                      <a:pt x="64" y="783"/>
                      <a:pt x="113" y="816"/>
                      <a:pt x="168" y="849"/>
                    </a:cubicBezTo>
                    <a:cubicBezTo>
                      <a:pt x="234" y="887"/>
                      <a:pt x="299" y="926"/>
                      <a:pt x="365" y="953"/>
                    </a:cubicBezTo>
                    <a:cubicBezTo>
                      <a:pt x="524" y="1035"/>
                      <a:pt x="682" y="1101"/>
                      <a:pt x="841" y="1166"/>
                    </a:cubicBezTo>
                    <a:cubicBezTo>
                      <a:pt x="781" y="1150"/>
                      <a:pt x="726" y="1145"/>
                      <a:pt x="666" y="1139"/>
                    </a:cubicBezTo>
                    <a:cubicBezTo>
                      <a:pt x="636" y="1135"/>
                      <a:pt x="573" y="1111"/>
                      <a:pt x="531" y="1111"/>
                    </a:cubicBezTo>
                    <a:cubicBezTo>
                      <a:pt x="519" y="1111"/>
                      <a:pt x="509" y="1112"/>
                      <a:pt x="502" y="1117"/>
                    </a:cubicBezTo>
                    <a:cubicBezTo>
                      <a:pt x="365" y="1183"/>
                      <a:pt x="682" y="1210"/>
                      <a:pt x="715" y="1216"/>
                    </a:cubicBezTo>
                    <a:cubicBezTo>
                      <a:pt x="636" y="1211"/>
                      <a:pt x="559" y="1203"/>
                      <a:pt x="484" y="1203"/>
                    </a:cubicBezTo>
                    <a:cubicBezTo>
                      <a:pt x="466" y="1203"/>
                      <a:pt x="448" y="1204"/>
                      <a:pt x="431" y="1205"/>
                    </a:cubicBezTo>
                    <a:cubicBezTo>
                      <a:pt x="387" y="1205"/>
                      <a:pt x="245" y="1205"/>
                      <a:pt x="305" y="1270"/>
                    </a:cubicBezTo>
                    <a:cubicBezTo>
                      <a:pt x="315" y="1283"/>
                      <a:pt x="350" y="1287"/>
                      <a:pt x="392" y="1287"/>
                    </a:cubicBezTo>
                    <a:cubicBezTo>
                      <a:pt x="462" y="1287"/>
                      <a:pt x="551" y="1276"/>
                      <a:pt x="578" y="1276"/>
                    </a:cubicBezTo>
                    <a:cubicBezTo>
                      <a:pt x="682" y="1276"/>
                      <a:pt x="781" y="1276"/>
                      <a:pt x="885" y="1287"/>
                    </a:cubicBezTo>
                    <a:cubicBezTo>
                      <a:pt x="776" y="1314"/>
                      <a:pt x="661" y="1347"/>
                      <a:pt x="546" y="1380"/>
                    </a:cubicBezTo>
                    <a:cubicBezTo>
                      <a:pt x="491" y="1396"/>
                      <a:pt x="299" y="1413"/>
                      <a:pt x="266" y="1473"/>
                    </a:cubicBezTo>
                    <a:cubicBezTo>
                      <a:pt x="242" y="1516"/>
                      <a:pt x="258" y="1530"/>
                      <a:pt x="290" y="1530"/>
                    </a:cubicBezTo>
                    <a:cubicBezTo>
                      <a:pt x="345" y="1530"/>
                      <a:pt x="445" y="1489"/>
                      <a:pt x="469" y="1478"/>
                    </a:cubicBezTo>
                    <a:cubicBezTo>
                      <a:pt x="595" y="1446"/>
                      <a:pt x="715" y="1402"/>
                      <a:pt x="841" y="1374"/>
                    </a:cubicBezTo>
                    <a:lnTo>
                      <a:pt x="841" y="1374"/>
                    </a:lnTo>
                    <a:cubicBezTo>
                      <a:pt x="743" y="1435"/>
                      <a:pt x="639" y="1500"/>
                      <a:pt x="535" y="1555"/>
                    </a:cubicBezTo>
                    <a:cubicBezTo>
                      <a:pt x="447" y="1588"/>
                      <a:pt x="365" y="1643"/>
                      <a:pt x="288" y="1703"/>
                    </a:cubicBezTo>
                    <a:cubicBezTo>
                      <a:pt x="251" y="1744"/>
                      <a:pt x="252" y="1758"/>
                      <a:pt x="269" y="1758"/>
                    </a:cubicBezTo>
                    <a:cubicBezTo>
                      <a:pt x="302" y="1758"/>
                      <a:pt x="391" y="1712"/>
                      <a:pt x="420" y="1697"/>
                    </a:cubicBezTo>
                    <a:cubicBezTo>
                      <a:pt x="535" y="1643"/>
                      <a:pt x="644" y="1588"/>
                      <a:pt x="754" y="1522"/>
                    </a:cubicBezTo>
                    <a:lnTo>
                      <a:pt x="754" y="1522"/>
                    </a:lnTo>
                    <a:cubicBezTo>
                      <a:pt x="672" y="1577"/>
                      <a:pt x="611" y="1654"/>
                      <a:pt x="573" y="1741"/>
                    </a:cubicBezTo>
                    <a:cubicBezTo>
                      <a:pt x="559" y="1765"/>
                      <a:pt x="473" y="1939"/>
                      <a:pt x="518" y="1939"/>
                    </a:cubicBezTo>
                    <a:cubicBezTo>
                      <a:pt x="524" y="1939"/>
                      <a:pt x="533" y="1936"/>
                      <a:pt x="546" y="1927"/>
                    </a:cubicBezTo>
                    <a:cubicBezTo>
                      <a:pt x="584" y="1900"/>
                      <a:pt x="622" y="1763"/>
                      <a:pt x="661" y="1719"/>
                    </a:cubicBezTo>
                    <a:cubicBezTo>
                      <a:pt x="713" y="1651"/>
                      <a:pt x="795" y="1603"/>
                      <a:pt x="850" y="1532"/>
                    </a:cubicBezTo>
                    <a:lnTo>
                      <a:pt x="850" y="1532"/>
                    </a:lnTo>
                    <a:cubicBezTo>
                      <a:pt x="771" y="1639"/>
                      <a:pt x="702" y="1756"/>
                      <a:pt x="639" y="1873"/>
                    </a:cubicBezTo>
                    <a:cubicBezTo>
                      <a:pt x="615" y="1911"/>
                      <a:pt x="527" y="2056"/>
                      <a:pt x="585" y="2056"/>
                    </a:cubicBezTo>
                    <a:cubicBezTo>
                      <a:pt x="593" y="2056"/>
                      <a:pt x="603" y="2054"/>
                      <a:pt x="617" y="2048"/>
                    </a:cubicBezTo>
                    <a:cubicBezTo>
                      <a:pt x="677" y="2026"/>
                      <a:pt x="754" y="1829"/>
                      <a:pt x="792" y="1769"/>
                    </a:cubicBezTo>
                    <a:cubicBezTo>
                      <a:pt x="863" y="1643"/>
                      <a:pt x="934" y="1517"/>
                      <a:pt x="1016" y="1396"/>
                    </a:cubicBezTo>
                    <a:lnTo>
                      <a:pt x="1016" y="1396"/>
                    </a:lnTo>
                    <a:cubicBezTo>
                      <a:pt x="1033" y="1478"/>
                      <a:pt x="973" y="1604"/>
                      <a:pt x="956" y="1686"/>
                    </a:cubicBezTo>
                    <a:cubicBezTo>
                      <a:pt x="929" y="1790"/>
                      <a:pt x="912" y="1900"/>
                      <a:pt x="907" y="2009"/>
                    </a:cubicBezTo>
                    <a:cubicBezTo>
                      <a:pt x="912" y="2108"/>
                      <a:pt x="907" y="2206"/>
                      <a:pt x="896" y="2310"/>
                    </a:cubicBezTo>
                    <a:cubicBezTo>
                      <a:pt x="891" y="2337"/>
                      <a:pt x="848" y="2634"/>
                      <a:pt x="893" y="2634"/>
                    </a:cubicBezTo>
                    <a:cubicBezTo>
                      <a:pt x="894" y="2634"/>
                      <a:pt x="895" y="2634"/>
                      <a:pt x="896" y="2633"/>
                    </a:cubicBezTo>
                    <a:cubicBezTo>
                      <a:pt x="934" y="2250"/>
                      <a:pt x="945" y="1840"/>
                      <a:pt x="1071" y="1478"/>
                    </a:cubicBezTo>
                    <a:cubicBezTo>
                      <a:pt x="1088" y="1604"/>
                      <a:pt x="1104" y="1730"/>
                      <a:pt x="1120" y="1856"/>
                    </a:cubicBezTo>
                    <a:cubicBezTo>
                      <a:pt x="1126" y="1922"/>
                      <a:pt x="1131" y="1988"/>
                      <a:pt x="1137" y="2048"/>
                    </a:cubicBezTo>
                    <a:cubicBezTo>
                      <a:pt x="1137" y="2073"/>
                      <a:pt x="1132" y="2188"/>
                      <a:pt x="1160" y="2188"/>
                    </a:cubicBezTo>
                    <a:cubicBezTo>
                      <a:pt x="1163" y="2188"/>
                      <a:pt x="1166" y="2187"/>
                      <a:pt x="1170" y="2185"/>
                    </a:cubicBezTo>
                    <a:cubicBezTo>
                      <a:pt x="1208" y="2163"/>
                      <a:pt x="1153" y="1867"/>
                      <a:pt x="1148" y="1823"/>
                    </a:cubicBezTo>
                    <a:lnTo>
                      <a:pt x="1109" y="1424"/>
                    </a:lnTo>
                    <a:lnTo>
                      <a:pt x="1109" y="1424"/>
                    </a:lnTo>
                    <a:cubicBezTo>
                      <a:pt x="1202" y="1566"/>
                      <a:pt x="1241" y="1747"/>
                      <a:pt x="1290" y="1905"/>
                    </a:cubicBezTo>
                    <a:lnTo>
                      <a:pt x="1361" y="2146"/>
                    </a:lnTo>
                    <a:cubicBezTo>
                      <a:pt x="1371" y="2171"/>
                      <a:pt x="1402" y="2341"/>
                      <a:pt x="1451" y="2341"/>
                    </a:cubicBezTo>
                    <a:cubicBezTo>
                      <a:pt x="1457" y="2341"/>
                      <a:pt x="1464" y="2339"/>
                      <a:pt x="1471" y="2332"/>
                    </a:cubicBezTo>
                    <a:cubicBezTo>
                      <a:pt x="1405" y="2234"/>
                      <a:pt x="1389" y="2092"/>
                      <a:pt x="1350" y="1982"/>
                    </a:cubicBezTo>
                    <a:cubicBezTo>
                      <a:pt x="1306" y="1834"/>
                      <a:pt x="1268" y="1686"/>
                      <a:pt x="1224" y="1539"/>
                    </a:cubicBezTo>
                    <a:lnTo>
                      <a:pt x="1224" y="1539"/>
                    </a:lnTo>
                    <a:cubicBezTo>
                      <a:pt x="1328" y="1676"/>
                      <a:pt x="1427" y="1823"/>
                      <a:pt x="1531" y="1966"/>
                    </a:cubicBezTo>
                    <a:cubicBezTo>
                      <a:pt x="1564" y="2009"/>
                      <a:pt x="1712" y="2305"/>
                      <a:pt x="1750" y="2305"/>
                    </a:cubicBezTo>
                    <a:cubicBezTo>
                      <a:pt x="1751" y="2305"/>
                      <a:pt x="1751" y="2305"/>
                      <a:pt x="1752" y="2305"/>
                    </a:cubicBezTo>
                    <a:cubicBezTo>
                      <a:pt x="1790" y="2305"/>
                      <a:pt x="1700" y="2157"/>
                      <a:pt x="1690" y="2141"/>
                    </a:cubicBezTo>
                    <a:cubicBezTo>
                      <a:pt x="1646" y="2075"/>
                      <a:pt x="1608" y="1998"/>
                      <a:pt x="1569" y="1927"/>
                    </a:cubicBezTo>
                    <a:cubicBezTo>
                      <a:pt x="1471" y="1769"/>
                      <a:pt x="1361" y="1621"/>
                      <a:pt x="1246" y="1478"/>
                    </a:cubicBezTo>
                    <a:lnTo>
                      <a:pt x="1246" y="1478"/>
                    </a:lnTo>
                    <a:cubicBezTo>
                      <a:pt x="1296" y="1522"/>
                      <a:pt x="1345" y="1566"/>
                      <a:pt x="1394" y="1615"/>
                    </a:cubicBezTo>
                    <a:cubicBezTo>
                      <a:pt x="1432" y="1648"/>
                      <a:pt x="1493" y="1741"/>
                      <a:pt x="1547" y="1741"/>
                    </a:cubicBezTo>
                    <a:cubicBezTo>
                      <a:pt x="1629" y="1741"/>
                      <a:pt x="1586" y="1686"/>
                      <a:pt x="1547" y="1648"/>
                    </a:cubicBezTo>
                    <a:cubicBezTo>
                      <a:pt x="1476" y="1588"/>
                      <a:pt x="1416" y="1522"/>
                      <a:pt x="1339" y="1468"/>
                    </a:cubicBezTo>
                    <a:lnTo>
                      <a:pt x="1339" y="1468"/>
                    </a:lnTo>
                    <a:cubicBezTo>
                      <a:pt x="1520" y="1588"/>
                      <a:pt x="1706" y="1697"/>
                      <a:pt x="1903" y="1785"/>
                    </a:cubicBezTo>
                    <a:cubicBezTo>
                      <a:pt x="1991" y="1840"/>
                      <a:pt x="2084" y="1884"/>
                      <a:pt x="2182" y="1916"/>
                    </a:cubicBezTo>
                    <a:cubicBezTo>
                      <a:pt x="2211" y="1925"/>
                      <a:pt x="2221" y="1934"/>
                      <a:pt x="2230" y="1934"/>
                    </a:cubicBezTo>
                    <a:cubicBezTo>
                      <a:pt x="2237" y="1934"/>
                      <a:pt x="2243" y="1926"/>
                      <a:pt x="2259" y="1905"/>
                    </a:cubicBezTo>
                    <a:cubicBezTo>
                      <a:pt x="2270" y="1884"/>
                      <a:pt x="2297" y="1894"/>
                      <a:pt x="2275" y="1862"/>
                    </a:cubicBezTo>
                    <a:cubicBezTo>
                      <a:pt x="2138" y="1774"/>
                      <a:pt x="1974" y="1719"/>
                      <a:pt x="1826" y="1643"/>
                    </a:cubicBezTo>
                    <a:cubicBezTo>
                      <a:pt x="1679" y="1561"/>
                      <a:pt x="1531" y="1478"/>
                      <a:pt x="1383" y="1402"/>
                    </a:cubicBezTo>
                    <a:lnTo>
                      <a:pt x="1383" y="1402"/>
                    </a:lnTo>
                    <a:cubicBezTo>
                      <a:pt x="1428" y="1422"/>
                      <a:pt x="1583" y="1505"/>
                      <a:pt x="1676" y="1505"/>
                    </a:cubicBezTo>
                    <a:cubicBezTo>
                      <a:pt x="1709" y="1505"/>
                      <a:pt x="1734" y="1495"/>
                      <a:pt x="1744" y="1468"/>
                    </a:cubicBezTo>
                    <a:cubicBezTo>
                      <a:pt x="1646" y="1429"/>
                      <a:pt x="1547" y="1391"/>
                      <a:pt x="1443" y="1358"/>
                    </a:cubicBezTo>
                    <a:cubicBezTo>
                      <a:pt x="1443" y="1357"/>
                      <a:pt x="1446" y="1357"/>
                      <a:pt x="1452" y="1357"/>
                    </a:cubicBezTo>
                    <a:cubicBezTo>
                      <a:pt x="1496" y="1357"/>
                      <a:pt x="1699" y="1375"/>
                      <a:pt x="1728" y="1380"/>
                    </a:cubicBezTo>
                    <a:cubicBezTo>
                      <a:pt x="1816" y="1385"/>
                      <a:pt x="1903" y="1396"/>
                      <a:pt x="2002" y="1396"/>
                    </a:cubicBezTo>
                    <a:cubicBezTo>
                      <a:pt x="2015" y="1396"/>
                      <a:pt x="2051" y="1405"/>
                      <a:pt x="2079" y="1405"/>
                    </a:cubicBezTo>
                    <a:cubicBezTo>
                      <a:pt x="2107" y="1405"/>
                      <a:pt x="2128" y="1396"/>
                      <a:pt x="2111" y="1364"/>
                    </a:cubicBezTo>
                    <a:cubicBezTo>
                      <a:pt x="2073" y="1303"/>
                      <a:pt x="1761" y="1320"/>
                      <a:pt x="1690" y="1314"/>
                    </a:cubicBezTo>
                    <a:cubicBezTo>
                      <a:pt x="1669" y="1312"/>
                      <a:pt x="1647" y="1312"/>
                      <a:pt x="1623" y="1312"/>
                    </a:cubicBezTo>
                    <a:cubicBezTo>
                      <a:pt x="1581" y="1312"/>
                      <a:pt x="1535" y="1314"/>
                      <a:pt x="1490" y="1314"/>
                    </a:cubicBezTo>
                    <a:cubicBezTo>
                      <a:pt x="1410" y="1314"/>
                      <a:pt x="1331" y="1308"/>
                      <a:pt x="1279" y="1276"/>
                    </a:cubicBezTo>
                    <a:cubicBezTo>
                      <a:pt x="1345" y="1265"/>
                      <a:pt x="2040" y="1188"/>
                      <a:pt x="2018" y="1117"/>
                    </a:cubicBezTo>
                    <a:lnTo>
                      <a:pt x="2018" y="1117"/>
                    </a:lnTo>
                    <a:cubicBezTo>
                      <a:pt x="1733" y="1177"/>
                      <a:pt x="1438" y="1221"/>
                      <a:pt x="1148" y="1249"/>
                    </a:cubicBezTo>
                    <a:cubicBezTo>
                      <a:pt x="1181" y="1183"/>
                      <a:pt x="1285" y="1156"/>
                      <a:pt x="1345" y="1123"/>
                    </a:cubicBezTo>
                    <a:cubicBezTo>
                      <a:pt x="1427" y="1079"/>
                      <a:pt x="1514" y="1035"/>
                      <a:pt x="1597" y="997"/>
                    </a:cubicBezTo>
                    <a:cubicBezTo>
                      <a:pt x="1651" y="969"/>
                      <a:pt x="2078" y="794"/>
                      <a:pt x="2040" y="734"/>
                    </a:cubicBezTo>
                    <a:lnTo>
                      <a:pt x="2040" y="734"/>
                    </a:lnTo>
                    <a:cubicBezTo>
                      <a:pt x="1799" y="871"/>
                      <a:pt x="1547" y="975"/>
                      <a:pt x="1301" y="1090"/>
                    </a:cubicBezTo>
                    <a:cubicBezTo>
                      <a:pt x="1438" y="953"/>
                      <a:pt x="1586" y="827"/>
                      <a:pt x="1717" y="685"/>
                    </a:cubicBezTo>
                    <a:cubicBezTo>
                      <a:pt x="1826" y="559"/>
                      <a:pt x="1947" y="455"/>
                      <a:pt x="2062" y="313"/>
                    </a:cubicBezTo>
                    <a:cubicBezTo>
                      <a:pt x="2058" y="308"/>
                      <a:pt x="2053" y="306"/>
                      <a:pt x="2047" y="306"/>
                    </a:cubicBezTo>
                    <a:cubicBezTo>
                      <a:pt x="1979" y="306"/>
                      <a:pt x="1769" y="568"/>
                      <a:pt x="1739" y="603"/>
                    </a:cubicBezTo>
                    <a:cubicBezTo>
                      <a:pt x="1591" y="761"/>
                      <a:pt x="1438" y="909"/>
                      <a:pt x="1274" y="1041"/>
                    </a:cubicBezTo>
                    <a:cubicBezTo>
                      <a:pt x="1317" y="958"/>
                      <a:pt x="1372" y="876"/>
                      <a:pt x="1432" y="800"/>
                    </a:cubicBezTo>
                    <a:cubicBezTo>
                      <a:pt x="1430" y="797"/>
                      <a:pt x="1428" y="796"/>
                      <a:pt x="1425" y="796"/>
                    </a:cubicBezTo>
                    <a:cubicBezTo>
                      <a:pt x="1374" y="796"/>
                      <a:pt x="1174" y="1108"/>
                      <a:pt x="1153" y="1134"/>
                    </a:cubicBezTo>
                    <a:cubicBezTo>
                      <a:pt x="1290" y="833"/>
                      <a:pt x="1328" y="482"/>
                      <a:pt x="1476" y="192"/>
                    </a:cubicBezTo>
                    <a:cubicBezTo>
                      <a:pt x="1474" y="192"/>
                      <a:pt x="1472" y="192"/>
                      <a:pt x="1470" y="192"/>
                    </a:cubicBezTo>
                    <a:cubicBezTo>
                      <a:pt x="1386" y="192"/>
                      <a:pt x="1333" y="511"/>
                      <a:pt x="1312" y="570"/>
                    </a:cubicBezTo>
                    <a:cubicBezTo>
                      <a:pt x="1257" y="767"/>
                      <a:pt x="1186" y="958"/>
                      <a:pt x="1109" y="1145"/>
                    </a:cubicBezTo>
                    <a:cubicBezTo>
                      <a:pt x="1082" y="1062"/>
                      <a:pt x="1126" y="942"/>
                      <a:pt x="1137" y="855"/>
                    </a:cubicBezTo>
                    <a:cubicBezTo>
                      <a:pt x="1164" y="756"/>
                      <a:pt x="1175" y="652"/>
                      <a:pt x="1175" y="543"/>
                    </a:cubicBezTo>
                    <a:cubicBezTo>
                      <a:pt x="1171" y="507"/>
                      <a:pt x="1166" y="493"/>
                      <a:pt x="1162" y="493"/>
                    </a:cubicBezTo>
                    <a:cubicBezTo>
                      <a:pt x="1149" y="493"/>
                      <a:pt x="1135" y="615"/>
                      <a:pt x="1131" y="652"/>
                    </a:cubicBezTo>
                    <a:cubicBezTo>
                      <a:pt x="1115" y="761"/>
                      <a:pt x="1093" y="865"/>
                      <a:pt x="1066" y="969"/>
                    </a:cubicBezTo>
                    <a:lnTo>
                      <a:pt x="10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8" name="Google Shape;11638;p38"/>
              <p:cNvSpPr/>
              <p:nvPr/>
            </p:nvSpPr>
            <p:spPr>
              <a:xfrm>
                <a:off x="611712" y="4014833"/>
                <a:ext cx="573240" cy="5300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3077" extrusionOk="0">
                    <a:moveTo>
                      <a:pt x="1615" y="1662"/>
                    </a:moveTo>
                    <a:lnTo>
                      <a:pt x="1615" y="1667"/>
                    </a:lnTo>
                    <a:lnTo>
                      <a:pt x="1609" y="1662"/>
                    </a:lnTo>
                    <a:close/>
                    <a:moveTo>
                      <a:pt x="1320" y="0"/>
                    </a:moveTo>
                    <a:cubicBezTo>
                      <a:pt x="1308" y="0"/>
                      <a:pt x="1301" y="14"/>
                      <a:pt x="1297" y="36"/>
                    </a:cubicBezTo>
                    <a:cubicBezTo>
                      <a:pt x="1275" y="173"/>
                      <a:pt x="1248" y="310"/>
                      <a:pt x="1226" y="447"/>
                    </a:cubicBezTo>
                    <a:cubicBezTo>
                      <a:pt x="1199" y="638"/>
                      <a:pt x="1193" y="830"/>
                      <a:pt x="1215" y="1022"/>
                    </a:cubicBezTo>
                    <a:cubicBezTo>
                      <a:pt x="1210" y="1005"/>
                      <a:pt x="1204" y="994"/>
                      <a:pt x="1193" y="983"/>
                    </a:cubicBezTo>
                    <a:cubicBezTo>
                      <a:pt x="1155" y="923"/>
                      <a:pt x="750" y="710"/>
                      <a:pt x="608" y="677"/>
                    </a:cubicBezTo>
                    <a:cubicBezTo>
                      <a:pt x="493" y="649"/>
                      <a:pt x="375" y="637"/>
                      <a:pt x="259" y="637"/>
                    </a:cubicBezTo>
                    <a:cubicBezTo>
                      <a:pt x="236" y="637"/>
                      <a:pt x="214" y="637"/>
                      <a:pt x="192" y="638"/>
                    </a:cubicBezTo>
                    <a:cubicBezTo>
                      <a:pt x="148" y="638"/>
                      <a:pt x="142" y="655"/>
                      <a:pt x="170" y="688"/>
                    </a:cubicBezTo>
                    <a:cubicBezTo>
                      <a:pt x="257" y="808"/>
                      <a:pt x="339" y="928"/>
                      <a:pt x="427" y="1043"/>
                    </a:cubicBezTo>
                    <a:cubicBezTo>
                      <a:pt x="547" y="1202"/>
                      <a:pt x="690" y="1350"/>
                      <a:pt x="843" y="1476"/>
                    </a:cubicBezTo>
                    <a:cubicBezTo>
                      <a:pt x="854" y="1481"/>
                      <a:pt x="870" y="1487"/>
                      <a:pt x="887" y="1492"/>
                    </a:cubicBezTo>
                    <a:cubicBezTo>
                      <a:pt x="884" y="1492"/>
                      <a:pt x="882" y="1492"/>
                      <a:pt x="879" y="1492"/>
                    </a:cubicBezTo>
                    <a:cubicBezTo>
                      <a:pt x="789" y="1492"/>
                      <a:pt x="402" y="1643"/>
                      <a:pt x="301" y="1722"/>
                    </a:cubicBezTo>
                    <a:cubicBezTo>
                      <a:pt x="197" y="1804"/>
                      <a:pt x="104" y="1903"/>
                      <a:pt x="22" y="2012"/>
                    </a:cubicBezTo>
                    <a:cubicBezTo>
                      <a:pt x="0" y="2045"/>
                      <a:pt x="11" y="2056"/>
                      <a:pt x="49" y="2061"/>
                    </a:cubicBezTo>
                    <a:cubicBezTo>
                      <a:pt x="192" y="2078"/>
                      <a:pt x="334" y="2100"/>
                      <a:pt x="476" y="2116"/>
                    </a:cubicBezTo>
                    <a:cubicBezTo>
                      <a:pt x="558" y="2123"/>
                      <a:pt x="639" y="2127"/>
                      <a:pt x="721" y="2127"/>
                    </a:cubicBezTo>
                    <a:cubicBezTo>
                      <a:pt x="836" y="2127"/>
                      <a:pt x="950" y="2119"/>
                      <a:pt x="1062" y="2100"/>
                    </a:cubicBezTo>
                    <a:cubicBezTo>
                      <a:pt x="1062" y="2100"/>
                      <a:pt x="1067" y="2100"/>
                      <a:pt x="1078" y="2094"/>
                    </a:cubicBezTo>
                    <a:lnTo>
                      <a:pt x="1078" y="2094"/>
                    </a:lnTo>
                    <a:cubicBezTo>
                      <a:pt x="996" y="2264"/>
                      <a:pt x="942" y="2445"/>
                      <a:pt x="909" y="2631"/>
                    </a:cubicBezTo>
                    <a:cubicBezTo>
                      <a:pt x="903" y="2768"/>
                      <a:pt x="914" y="2904"/>
                      <a:pt x="942" y="3041"/>
                    </a:cubicBezTo>
                    <a:cubicBezTo>
                      <a:pt x="948" y="3066"/>
                      <a:pt x="955" y="3077"/>
                      <a:pt x="967" y="3077"/>
                    </a:cubicBezTo>
                    <a:cubicBezTo>
                      <a:pt x="976" y="3077"/>
                      <a:pt x="987" y="3070"/>
                      <a:pt x="1002" y="3058"/>
                    </a:cubicBezTo>
                    <a:cubicBezTo>
                      <a:pt x="1100" y="2970"/>
                      <a:pt x="1210" y="2883"/>
                      <a:pt x="1314" y="2789"/>
                    </a:cubicBezTo>
                    <a:cubicBezTo>
                      <a:pt x="1451" y="2669"/>
                      <a:pt x="1571" y="2521"/>
                      <a:pt x="1675" y="2363"/>
                    </a:cubicBezTo>
                    <a:cubicBezTo>
                      <a:pt x="1686" y="2319"/>
                      <a:pt x="1691" y="2275"/>
                      <a:pt x="1697" y="2231"/>
                    </a:cubicBezTo>
                    <a:lnTo>
                      <a:pt x="1708" y="2319"/>
                    </a:lnTo>
                    <a:cubicBezTo>
                      <a:pt x="1724" y="2390"/>
                      <a:pt x="2020" y="2740"/>
                      <a:pt x="2140" y="2822"/>
                    </a:cubicBezTo>
                    <a:cubicBezTo>
                      <a:pt x="2255" y="2904"/>
                      <a:pt x="2381" y="2970"/>
                      <a:pt x="2518" y="3025"/>
                    </a:cubicBezTo>
                    <a:cubicBezTo>
                      <a:pt x="2529" y="3029"/>
                      <a:pt x="2538" y="3031"/>
                      <a:pt x="2545" y="3031"/>
                    </a:cubicBezTo>
                    <a:cubicBezTo>
                      <a:pt x="2563" y="3031"/>
                      <a:pt x="2564" y="3015"/>
                      <a:pt x="2556" y="2987"/>
                    </a:cubicBezTo>
                    <a:cubicBezTo>
                      <a:pt x="2523" y="2850"/>
                      <a:pt x="2496" y="2707"/>
                      <a:pt x="2458" y="2571"/>
                    </a:cubicBezTo>
                    <a:cubicBezTo>
                      <a:pt x="2408" y="2379"/>
                      <a:pt x="2332" y="2193"/>
                      <a:pt x="2239" y="2023"/>
                    </a:cubicBezTo>
                    <a:cubicBezTo>
                      <a:pt x="2239" y="2023"/>
                      <a:pt x="2228" y="2007"/>
                      <a:pt x="2206" y="1985"/>
                    </a:cubicBezTo>
                    <a:lnTo>
                      <a:pt x="2206" y="1985"/>
                    </a:lnTo>
                    <a:lnTo>
                      <a:pt x="2304" y="2040"/>
                    </a:lnTo>
                    <a:cubicBezTo>
                      <a:pt x="2318" y="2045"/>
                      <a:pt x="2350" y="2048"/>
                      <a:pt x="2391" y="2048"/>
                    </a:cubicBezTo>
                    <a:cubicBezTo>
                      <a:pt x="2545" y="2048"/>
                      <a:pt x="2840" y="2013"/>
                      <a:pt x="2939" y="1974"/>
                    </a:cubicBezTo>
                    <a:cubicBezTo>
                      <a:pt x="3065" y="1925"/>
                      <a:pt x="3186" y="1859"/>
                      <a:pt x="3290" y="1777"/>
                    </a:cubicBezTo>
                    <a:cubicBezTo>
                      <a:pt x="3328" y="1750"/>
                      <a:pt x="3317" y="1739"/>
                      <a:pt x="3279" y="1722"/>
                    </a:cubicBezTo>
                    <a:cubicBezTo>
                      <a:pt x="3142" y="1667"/>
                      <a:pt x="3011" y="1607"/>
                      <a:pt x="2874" y="1558"/>
                    </a:cubicBezTo>
                    <a:cubicBezTo>
                      <a:pt x="2688" y="1487"/>
                      <a:pt x="2496" y="1438"/>
                      <a:pt x="2299" y="1416"/>
                    </a:cubicBezTo>
                    <a:cubicBezTo>
                      <a:pt x="2277" y="1416"/>
                      <a:pt x="2261" y="1421"/>
                      <a:pt x="2239" y="1427"/>
                    </a:cubicBezTo>
                    <a:lnTo>
                      <a:pt x="2321" y="1394"/>
                    </a:lnTo>
                    <a:cubicBezTo>
                      <a:pt x="2381" y="1361"/>
                      <a:pt x="2600" y="994"/>
                      <a:pt x="2633" y="857"/>
                    </a:cubicBezTo>
                    <a:cubicBezTo>
                      <a:pt x="2666" y="726"/>
                      <a:pt x="2682" y="589"/>
                      <a:pt x="2677" y="452"/>
                    </a:cubicBezTo>
                    <a:cubicBezTo>
                      <a:pt x="2677" y="425"/>
                      <a:pt x="2670" y="412"/>
                      <a:pt x="2657" y="412"/>
                    </a:cubicBezTo>
                    <a:cubicBezTo>
                      <a:pt x="2650" y="412"/>
                      <a:pt x="2640" y="417"/>
                      <a:pt x="2627" y="425"/>
                    </a:cubicBezTo>
                    <a:cubicBezTo>
                      <a:pt x="2507" y="496"/>
                      <a:pt x="2381" y="556"/>
                      <a:pt x="2266" y="633"/>
                    </a:cubicBezTo>
                    <a:cubicBezTo>
                      <a:pt x="2107" y="720"/>
                      <a:pt x="1960" y="835"/>
                      <a:pt x="1834" y="967"/>
                    </a:cubicBezTo>
                    <a:lnTo>
                      <a:pt x="1834" y="956"/>
                    </a:lnTo>
                    <a:cubicBezTo>
                      <a:pt x="1850" y="890"/>
                      <a:pt x="1708" y="463"/>
                      <a:pt x="1631" y="343"/>
                    </a:cubicBezTo>
                    <a:cubicBezTo>
                      <a:pt x="1549" y="222"/>
                      <a:pt x="1456" y="113"/>
                      <a:pt x="1352" y="20"/>
                    </a:cubicBezTo>
                    <a:cubicBezTo>
                      <a:pt x="1339" y="7"/>
                      <a:pt x="1328" y="0"/>
                      <a:pt x="1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9" name="Google Shape;11639;p38"/>
              <p:cNvSpPr/>
              <p:nvPr/>
            </p:nvSpPr>
            <p:spPr>
              <a:xfrm>
                <a:off x="719193" y="4138852"/>
                <a:ext cx="333988" cy="284213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1650" extrusionOk="0">
                    <a:moveTo>
                      <a:pt x="394" y="0"/>
                    </a:moveTo>
                    <a:lnTo>
                      <a:pt x="394" y="0"/>
                    </a:lnTo>
                    <a:cubicBezTo>
                      <a:pt x="345" y="22"/>
                      <a:pt x="536" y="269"/>
                      <a:pt x="558" y="302"/>
                    </a:cubicBezTo>
                    <a:cubicBezTo>
                      <a:pt x="657" y="444"/>
                      <a:pt x="744" y="586"/>
                      <a:pt x="821" y="739"/>
                    </a:cubicBezTo>
                    <a:cubicBezTo>
                      <a:pt x="761" y="690"/>
                      <a:pt x="712" y="635"/>
                      <a:pt x="662" y="575"/>
                    </a:cubicBezTo>
                    <a:lnTo>
                      <a:pt x="662" y="575"/>
                    </a:lnTo>
                    <a:cubicBezTo>
                      <a:pt x="624" y="592"/>
                      <a:pt x="848" y="827"/>
                      <a:pt x="865" y="849"/>
                    </a:cubicBezTo>
                    <a:cubicBezTo>
                      <a:pt x="668" y="685"/>
                      <a:pt x="416" y="592"/>
                      <a:pt x="219" y="422"/>
                    </a:cubicBezTo>
                    <a:lnTo>
                      <a:pt x="219" y="422"/>
                    </a:lnTo>
                    <a:cubicBezTo>
                      <a:pt x="192" y="488"/>
                      <a:pt x="432" y="592"/>
                      <a:pt x="476" y="619"/>
                    </a:cubicBezTo>
                    <a:cubicBezTo>
                      <a:pt x="613" y="701"/>
                      <a:pt x="744" y="789"/>
                      <a:pt x="870" y="882"/>
                    </a:cubicBezTo>
                    <a:cubicBezTo>
                      <a:pt x="867" y="882"/>
                      <a:pt x="864" y="882"/>
                      <a:pt x="861" y="882"/>
                    </a:cubicBezTo>
                    <a:cubicBezTo>
                      <a:pt x="796" y="882"/>
                      <a:pt x="714" y="831"/>
                      <a:pt x="657" y="805"/>
                    </a:cubicBezTo>
                    <a:cubicBezTo>
                      <a:pt x="586" y="767"/>
                      <a:pt x="515" y="739"/>
                      <a:pt x="432" y="723"/>
                    </a:cubicBezTo>
                    <a:cubicBezTo>
                      <a:pt x="418" y="721"/>
                      <a:pt x="409" y="720"/>
                      <a:pt x="402" y="720"/>
                    </a:cubicBezTo>
                    <a:cubicBezTo>
                      <a:pt x="359" y="720"/>
                      <a:pt x="476" y="763"/>
                      <a:pt x="509" y="778"/>
                    </a:cubicBezTo>
                    <a:cubicBezTo>
                      <a:pt x="586" y="805"/>
                      <a:pt x="657" y="843"/>
                      <a:pt x="734" y="882"/>
                    </a:cubicBezTo>
                    <a:lnTo>
                      <a:pt x="11" y="745"/>
                    </a:lnTo>
                    <a:lnTo>
                      <a:pt x="11" y="745"/>
                    </a:lnTo>
                    <a:cubicBezTo>
                      <a:pt x="0" y="794"/>
                      <a:pt x="619" y="904"/>
                      <a:pt x="690" y="915"/>
                    </a:cubicBezTo>
                    <a:cubicBezTo>
                      <a:pt x="666" y="913"/>
                      <a:pt x="643" y="912"/>
                      <a:pt x="619" y="912"/>
                    </a:cubicBezTo>
                    <a:cubicBezTo>
                      <a:pt x="555" y="912"/>
                      <a:pt x="491" y="917"/>
                      <a:pt x="427" y="926"/>
                    </a:cubicBezTo>
                    <a:cubicBezTo>
                      <a:pt x="394" y="926"/>
                      <a:pt x="186" y="958"/>
                      <a:pt x="312" y="997"/>
                    </a:cubicBezTo>
                    <a:cubicBezTo>
                      <a:pt x="322" y="999"/>
                      <a:pt x="332" y="1000"/>
                      <a:pt x="344" y="1000"/>
                    </a:cubicBezTo>
                    <a:cubicBezTo>
                      <a:pt x="406" y="1000"/>
                      <a:pt x="492" y="969"/>
                      <a:pt x="547" y="969"/>
                    </a:cubicBezTo>
                    <a:cubicBezTo>
                      <a:pt x="588" y="964"/>
                      <a:pt x="631" y="961"/>
                      <a:pt x="673" y="961"/>
                    </a:cubicBezTo>
                    <a:cubicBezTo>
                      <a:pt x="716" y="961"/>
                      <a:pt x="758" y="964"/>
                      <a:pt x="799" y="969"/>
                    </a:cubicBezTo>
                    <a:cubicBezTo>
                      <a:pt x="679" y="997"/>
                      <a:pt x="569" y="1079"/>
                      <a:pt x="449" y="1123"/>
                    </a:cubicBezTo>
                    <a:cubicBezTo>
                      <a:pt x="422" y="1133"/>
                      <a:pt x="164" y="1199"/>
                      <a:pt x="192" y="1237"/>
                    </a:cubicBezTo>
                    <a:cubicBezTo>
                      <a:pt x="195" y="1238"/>
                      <a:pt x="198" y="1238"/>
                      <a:pt x="202" y="1238"/>
                    </a:cubicBezTo>
                    <a:cubicBezTo>
                      <a:pt x="237" y="1238"/>
                      <a:pt x="271" y="1215"/>
                      <a:pt x="301" y="1205"/>
                    </a:cubicBezTo>
                    <a:cubicBezTo>
                      <a:pt x="361" y="1183"/>
                      <a:pt x="422" y="1166"/>
                      <a:pt x="482" y="1144"/>
                    </a:cubicBezTo>
                    <a:cubicBezTo>
                      <a:pt x="597" y="1101"/>
                      <a:pt x="706" y="1051"/>
                      <a:pt x="816" y="991"/>
                    </a:cubicBezTo>
                    <a:lnTo>
                      <a:pt x="816" y="991"/>
                    </a:lnTo>
                    <a:cubicBezTo>
                      <a:pt x="816" y="1024"/>
                      <a:pt x="744" y="1062"/>
                      <a:pt x="723" y="1079"/>
                    </a:cubicBezTo>
                    <a:cubicBezTo>
                      <a:pt x="679" y="1112"/>
                      <a:pt x="646" y="1150"/>
                      <a:pt x="624" y="1194"/>
                    </a:cubicBezTo>
                    <a:cubicBezTo>
                      <a:pt x="615" y="1228"/>
                      <a:pt x="619" y="1241"/>
                      <a:pt x="630" y="1241"/>
                    </a:cubicBezTo>
                    <a:cubicBezTo>
                      <a:pt x="658" y="1241"/>
                      <a:pt x="730" y="1161"/>
                      <a:pt x="750" y="1133"/>
                    </a:cubicBezTo>
                    <a:lnTo>
                      <a:pt x="750" y="1133"/>
                    </a:lnTo>
                    <a:cubicBezTo>
                      <a:pt x="684" y="1232"/>
                      <a:pt x="602" y="1314"/>
                      <a:pt x="542" y="1407"/>
                    </a:cubicBezTo>
                    <a:cubicBezTo>
                      <a:pt x="509" y="1462"/>
                      <a:pt x="476" y="1511"/>
                      <a:pt x="438" y="1555"/>
                    </a:cubicBezTo>
                    <a:cubicBezTo>
                      <a:pt x="424" y="1578"/>
                      <a:pt x="358" y="1649"/>
                      <a:pt x="387" y="1649"/>
                    </a:cubicBezTo>
                    <a:cubicBezTo>
                      <a:pt x="392" y="1649"/>
                      <a:pt x="399" y="1647"/>
                      <a:pt x="411" y="1643"/>
                    </a:cubicBezTo>
                    <a:cubicBezTo>
                      <a:pt x="438" y="1632"/>
                      <a:pt x="487" y="1571"/>
                      <a:pt x="509" y="1549"/>
                    </a:cubicBezTo>
                    <a:cubicBezTo>
                      <a:pt x="547" y="1506"/>
                      <a:pt x="586" y="1462"/>
                      <a:pt x="619" y="1418"/>
                    </a:cubicBezTo>
                    <a:cubicBezTo>
                      <a:pt x="695" y="1314"/>
                      <a:pt x="772" y="1205"/>
                      <a:pt x="843" y="1090"/>
                    </a:cubicBezTo>
                    <a:lnTo>
                      <a:pt x="843" y="1090"/>
                    </a:lnTo>
                    <a:cubicBezTo>
                      <a:pt x="821" y="1133"/>
                      <a:pt x="810" y="1177"/>
                      <a:pt x="794" y="1221"/>
                    </a:cubicBezTo>
                    <a:cubicBezTo>
                      <a:pt x="788" y="1248"/>
                      <a:pt x="750" y="1314"/>
                      <a:pt x="755" y="1341"/>
                    </a:cubicBezTo>
                    <a:cubicBezTo>
                      <a:pt x="762" y="1365"/>
                      <a:pt x="770" y="1375"/>
                      <a:pt x="778" y="1375"/>
                    </a:cubicBezTo>
                    <a:cubicBezTo>
                      <a:pt x="812" y="1375"/>
                      <a:pt x="855" y="1217"/>
                      <a:pt x="859" y="1199"/>
                    </a:cubicBezTo>
                    <a:lnTo>
                      <a:pt x="859" y="1199"/>
                    </a:lnTo>
                    <a:cubicBezTo>
                      <a:pt x="843" y="1265"/>
                      <a:pt x="821" y="1342"/>
                      <a:pt x="810" y="1413"/>
                    </a:cubicBezTo>
                    <a:cubicBezTo>
                      <a:pt x="805" y="1446"/>
                      <a:pt x="788" y="1528"/>
                      <a:pt x="823" y="1528"/>
                    </a:cubicBezTo>
                    <a:cubicBezTo>
                      <a:pt x="828" y="1528"/>
                      <a:pt x="835" y="1526"/>
                      <a:pt x="843" y="1522"/>
                    </a:cubicBezTo>
                    <a:cubicBezTo>
                      <a:pt x="870" y="1506"/>
                      <a:pt x="881" y="1347"/>
                      <a:pt x="887" y="1320"/>
                    </a:cubicBezTo>
                    <a:cubicBezTo>
                      <a:pt x="903" y="1237"/>
                      <a:pt x="914" y="1161"/>
                      <a:pt x="936" y="1084"/>
                    </a:cubicBezTo>
                    <a:cubicBezTo>
                      <a:pt x="941" y="1172"/>
                      <a:pt x="947" y="1265"/>
                      <a:pt x="958" y="1358"/>
                    </a:cubicBezTo>
                    <a:cubicBezTo>
                      <a:pt x="958" y="1407"/>
                      <a:pt x="947" y="1560"/>
                      <a:pt x="985" y="1593"/>
                    </a:cubicBezTo>
                    <a:cubicBezTo>
                      <a:pt x="997" y="1604"/>
                      <a:pt x="1006" y="1609"/>
                      <a:pt x="1013" y="1609"/>
                    </a:cubicBezTo>
                    <a:cubicBezTo>
                      <a:pt x="1051" y="1609"/>
                      <a:pt x="1024" y="1467"/>
                      <a:pt x="1024" y="1435"/>
                    </a:cubicBezTo>
                    <a:cubicBezTo>
                      <a:pt x="1013" y="1336"/>
                      <a:pt x="1002" y="1232"/>
                      <a:pt x="996" y="1128"/>
                    </a:cubicBezTo>
                    <a:lnTo>
                      <a:pt x="996" y="1128"/>
                    </a:lnTo>
                    <a:cubicBezTo>
                      <a:pt x="1029" y="1221"/>
                      <a:pt x="1062" y="1309"/>
                      <a:pt x="1089" y="1396"/>
                    </a:cubicBezTo>
                    <a:cubicBezTo>
                      <a:pt x="1100" y="1473"/>
                      <a:pt x="1128" y="1549"/>
                      <a:pt x="1160" y="1615"/>
                    </a:cubicBezTo>
                    <a:cubicBezTo>
                      <a:pt x="1176" y="1639"/>
                      <a:pt x="1185" y="1649"/>
                      <a:pt x="1191" y="1649"/>
                    </a:cubicBezTo>
                    <a:cubicBezTo>
                      <a:pt x="1210" y="1649"/>
                      <a:pt x="1185" y="1545"/>
                      <a:pt x="1177" y="1511"/>
                    </a:cubicBezTo>
                    <a:cubicBezTo>
                      <a:pt x="1155" y="1418"/>
                      <a:pt x="1128" y="1320"/>
                      <a:pt x="1095" y="1227"/>
                    </a:cubicBezTo>
                    <a:lnTo>
                      <a:pt x="1095" y="1227"/>
                    </a:lnTo>
                    <a:cubicBezTo>
                      <a:pt x="1122" y="1298"/>
                      <a:pt x="1171" y="1358"/>
                      <a:pt x="1232" y="1407"/>
                    </a:cubicBezTo>
                    <a:cubicBezTo>
                      <a:pt x="1244" y="1419"/>
                      <a:pt x="1332" y="1493"/>
                      <a:pt x="1363" y="1493"/>
                    </a:cubicBezTo>
                    <a:cubicBezTo>
                      <a:pt x="1373" y="1493"/>
                      <a:pt x="1377" y="1484"/>
                      <a:pt x="1368" y="1462"/>
                    </a:cubicBezTo>
                    <a:cubicBezTo>
                      <a:pt x="1352" y="1424"/>
                      <a:pt x="1259" y="1369"/>
                      <a:pt x="1232" y="1336"/>
                    </a:cubicBezTo>
                    <a:cubicBezTo>
                      <a:pt x="1188" y="1276"/>
                      <a:pt x="1160" y="1205"/>
                      <a:pt x="1111" y="1144"/>
                    </a:cubicBezTo>
                    <a:lnTo>
                      <a:pt x="1111" y="1144"/>
                    </a:lnTo>
                    <a:cubicBezTo>
                      <a:pt x="1182" y="1227"/>
                      <a:pt x="1259" y="1303"/>
                      <a:pt x="1336" y="1380"/>
                    </a:cubicBezTo>
                    <a:cubicBezTo>
                      <a:pt x="1359" y="1400"/>
                      <a:pt x="1426" y="1465"/>
                      <a:pt x="1455" y="1465"/>
                    </a:cubicBezTo>
                    <a:cubicBezTo>
                      <a:pt x="1466" y="1465"/>
                      <a:pt x="1472" y="1455"/>
                      <a:pt x="1467" y="1429"/>
                    </a:cubicBezTo>
                    <a:cubicBezTo>
                      <a:pt x="1456" y="1374"/>
                      <a:pt x="1325" y="1281"/>
                      <a:pt x="1286" y="1243"/>
                    </a:cubicBezTo>
                    <a:cubicBezTo>
                      <a:pt x="1204" y="1166"/>
                      <a:pt x="1117" y="1084"/>
                      <a:pt x="1045" y="1002"/>
                    </a:cubicBezTo>
                    <a:cubicBezTo>
                      <a:pt x="1106" y="1002"/>
                      <a:pt x="1188" y="1068"/>
                      <a:pt x="1248" y="1101"/>
                    </a:cubicBezTo>
                    <a:cubicBezTo>
                      <a:pt x="1325" y="1139"/>
                      <a:pt x="1401" y="1172"/>
                      <a:pt x="1483" y="1194"/>
                    </a:cubicBezTo>
                    <a:cubicBezTo>
                      <a:pt x="1555" y="1210"/>
                      <a:pt x="1631" y="1232"/>
                      <a:pt x="1702" y="1265"/>
                    </a:cubicBezTo>
                    <a:cubicBezTo>
                      <a:pt x="1720" y="1269"/>
                      <a:pt x="1871" y="1329"/>
                      <a:pt x="1922" y="1329"/>
                    </a:cubicBezTo>
                    <a:cubicBezTo>
                      <a:pt x="1933" y="1329"/>
                      <a:pt x="1939" y="1326"/>
                      <a:pt x="1938" y="1320"/>
                    </a:cubicBezTo>
                    <a:cubicBezTo>
                      <a:pt x="1664" y="1221"/>
                      <a:pt x="1363" y="1133"/>
                      <a:pt x="1111" y="975"/>
                    </a:cubicBezTo>
                    <a:lnTo>
                      <a:pt x="1111" y="975"/>
                    </a:lnTo>
                    <a:cubicBezTo>
                      <a:pt x="1210" y="980"/>
                      <a:pt x="1308" y="991"/>
                      <a:pt x="1401" y="1002"/>
                    </a:cubicBezTo>
                    <a:cubicBezTo>
                      <a:pt x="1451" y="1008"/>
                      <a:pt x="1500" y="1019"/>
                      <a:pt x="1544" y="1024"/>
                    </a:cubicBezTo>
                    <a:cubicBezTo>
                      <a:pt x="1558" y="1024"/>
                      <a:pt x="1607" y="1039"/>
                      <a:pt x="1633" y="1039"/>
                    </a:cubicBezTo>
                    <a:cubicBezTo>
                      <a:pt x="1646" y="1039"/>
                      <a:pt x="1653" y="1035"/>
                      <a:pt x="1648" y="1024"/>
                    </a:cubicBezTo>
                    <a:cubicBezTo>
                      <a:pt x="1637" y="991"/>
                      <a:pt x="1412" y="980"/>
                      <a:pt x="1379" y="975"/>
                    </a:cubicBezTo>
                    <a:lnTo>
                      <a:pt x="1078" y="931"/>
                    </a:lnTo>
                    <a:cubicBezTo>
                      <a:pt x="1204" y="898"/>
                      <a:pt x="1336" y="882"/>
                      <a:pt x="1461" y="882"/>
                    </a:cubicBezTo>
                    <a:lnTo>
                      <a:pt x="1653" y="871"/>
                    </a:lnTo>
                    <a:cubicBezTo>
                      <a:pt x="1657" y="871"/>
                      <a:pt x="1664" y="871"/>
                      <a:pt x="1674" y="871"/>
                    </a:cubicBezTo>
                    <a:cubicBezTo>
                      <a:pt x="1723" y="871"/>
                      <a:pt x="1829" y="867"/>
                      <a:pt x="1806" y="822"/>
                    </a:cubicBezTo>
                    <a:lnTo>
                      <a:pt x="1806" y="822"/>
                    </a:lnTo>
                    <a:cubicBezTo>
                      <a:pt x="1729" y="840"/>
                      <a:pt x="1652" y="850"/>
                      <a:pt x="1575" y="850"/>
                    </a:cubicBezTo>
                    <a:cubicBezTo>
                      <a:pt x="1559" y="850"/>
                      <a:pt x="1543" y="850"/>
                      <a:pt x="1527" y="849"/>
                    </a:cubicBezTo>
                    <a:cubicBezTo>
                      <a:pt x="1412" y="854"/>
                      <a:pt x="1297" y="860"/>
                      <a:pt x="1182" y="865"/>
                    </a:cubicBezTo>
                    <a:cubicBezTo>
                      <a:pt x="1303" y="805"/>
                      <a:pt x="1423" y="756"/>
                      <a:pt x="1544" y="707"/>
                    </a:cubicBezTo>
                    <a:cubicBezTo>
                      <a:pt x="1587" y="690"/>
                      <a:pt x="1817" y="630"/>
                      <a:pt x="1828" y="597"/>
                    </a:cubicBezTo>
                    <a:cubicBezTo>
                      <a:pt x="1831" y="589"/>
                      <a:pt x="1825" y="586"/>
                      <a:pt x="1815" y="586"/>
                    </a:cubicBezTo>
                    <a:cubicBezTo>
                      <a:pt x="1784" y="586"/>
                      <a:pt x="1709" y="615"/>
                      <a:pt x="1697" y="619"/>
                    </a:cubicBezTo>
                    <a:cubicBezTo>
                      <a:pt x="1637" y="635"/>
                      <a:pt x="1576" y="652"/>
                      <a:pt x="1522" y="668"/>
                    </a:cubicBezTo>
                    <a:cubicBezTo>
                      <a:pt x="1390" y="718"/>
                      <a:pt x="1264" y="772"/>
                      <a:pt x="1144" y="838"/>
                    </a:cubicBezTo>
                    <a:cubicBezTo>
                      <a:pt x="1182" y="805"/>
                      <a:pt x="1221" y="772"/>
                      <a:pt x="1264" y="745"/>
                    </a:cubicBezTo>
                    <a:cubicBezTo>
                      <a:pt x="1297" y="723"/>
                      <a:pt x="1374" y="696"/>
                      <a:pt x="1379" y="652"/>
                    </a:cubicBezTo>
                    <a:cubicBezTo>
                      <a:pt x="1385" y="624"/>
                      <a:pt x="1378" y="613"/>
                      <a:pt x="1365" y="613"/>
                    </a:cubicBezTo>
                    <a:cubicBezTo>
                      <a:pt x="1352" y="613"/>
                      <a:pt x="1331" y="626"/>
                      <a:pt x="1314" y="641"/>
                    </a:cubicBezTo>
                    <a:cubicBezTo>
                      <a:pt x="1259" y="679"/>
                      <a:pt x="1199" y="718"/>
                      <a:pt x="1149" y="761"/>
                    </a:cubicBezTo>
                    <a:cubicBezTo>
                      <a:pt x="1264" y="646"/>
                      <a:pt x="1374" y="520"/>
                      <a:pt x="1467" y="384"/>
                    </a:cubicBezTo>
                    <a:cubicBezTo>
                      <a:pt x="1516" y="323"/>
                      <a:pt x="1565" y="263"/>
                      <a:pt x="1604" y="198"/>
                    </a:cubicBezTo>
                    <a:cubicBezTo>
                      <a:pt x="1626" y="159"/>
                      <a:pt x="1637" y="170"/>
                      <a:pt x="1604" y="132"/>
                    </a:cubicBezTo>
                    <a:cubicBezTo>
                      <a:pt x="1591" y="132"/>
                      <a:pt x="1599" y="118"/>
                      <a:pt x="1588" y="118"/>
                    </a:cubicBezTo>
                    <a:cubicBezTo>
                      <a:pt x="1586" y="118"/>
                      <a:pt x="1582" y="119"/>
                      <a:pt x="1576" y="121"/>
                    </a:cubicBezTo>
                    <a:cubicBezTo>
                      <a:pt x="1489" y="214"/>
                      <a:pt x="1423" y="329"/>
                      <a:pt x="1347" y="427"/>
                    </a:cubicBezTo>
                    <a:cubicBezTo>
                      <a:pt x="1264" y="526"/>
                      <a:pt x="1182" y="624"/>
                      <a:pt x="1106" y="723"/>
                    </a:cubicBezTo>
                    <a:cubicBezTo>
                      <a:pt x="1133" y="679"/>
                      <a:pt x="1275" y="504"/>
                      <a:pt x="1204" y="460"/>
                    </a:cubicBezTo>
                    <a:lnTo>
                      <a:pt x="1204" y="460"/>
                    </a:lnTo>
                    <a:cubicBezTo>
                      <a:pt x="1160" y="526"/>
                      <a:pt x="1117" y="592"/>
                      <a:pt x="1078" y="663"/>
                    </a:cubicBezTo>
                    <a:cubicBezTo>
                      <a:pt x="1078" y="663"/>
                      <a:pt x="1128" y="477"/>
                      <a:pt x="1133" y="449"/>
                    </a:cubicBezTo>
                    <a:cubicBezTo>
                      <a:pt x="1155" y="384"/>
                      <a:pt x="1171" y="312"/>
                      <a:pt x="1188" y="247"/>
                    </a:cubicBezTo>
                    <a:cubicBezTo>
                      <a:pt x="1198" y="222"/>
                      <a:pt x="1226" y="152"/>
                      <a:pt x="1194" y="152"/>
                    </a:cubicBezTo>
                    <a:cubicBezTo>
                      <a:pt x="1191" y="152"/>
                      <a:pt x="1187" y="152"/>
                      <a:pt x="1182" y="154"/>
                    </a:cubicBezTo>
                    <a:cubicBezTo>
                      <a:pt x="1128" y="170"/>
                      <a:pt x="1100" y="416"/>
                      <a:pt x="1084" y="471"/>
                    </a:cubicBezTo>
                    <a:cubicBezTo>
                      <a:pt x="1056" y="559"/>
                      <a:pt x="1051" y="712"/>
                      <a:pt x="991" y="778"/>
                    </a:cubicBezTo>
                    <a:cubicBezTo>
                      <a:pt x="996" y="723"/>
                      <a:pt x="1040" y="181"/>
                      <a:pt x="985" y="181"/>
                    </a:cubicBezTo>
                    <a:cubicBezTo>
                      <a:pt x="985" y="411"/>
                      <a:pt x="974" y="646"/>
                      <a:pt x="958" y="876"/>
                    </a:cubicBezTo>
                    <a:cubicBezTo>
                      <a:pt x="909" y="838"/>
                      <a:pt x="903" y="756"/>
                      <a:pt x="887" y="701"/>
                    </a:cubicBezTo>
                    <a:cubicBezTo>
                      <a:pt x="865" y="624"/>
                      <a:pt x="848" y="553"/>
                      <a:pt x="832" y="482"/>
                    </a:cubicBezTo>
                    <a:cubicBezTo>
                      <a:pt x="821" y="434"/>
                      <a:pt x="758" y="93"/>
                      <a:pt x="709" y="93"/>
                    </a:cubicBezTo>
                    <a:cubicBezTo>
                      <a:pt x="708" y="93"/>
                      <a:pt x="707" y="93"/>
                      <a:pt x="706" y="94"/>
                    </a:cubicBezTo>
                    <a:cubicBezTo>
                      <a:pt x="772" y="302"/>
                      <a:pt x="810" y="515"/>
                      <a:pt x="859" y="728"/>
                    </a:cubicBezTo>
                    <a:cubicBezTo>
                      <a:pt x="772" y="597"/>
                      <a:pt x="706" y="460"/>
                      <a:pt x="619" y="334"/>
                    </a:cubicBezTo>
                    <a:cubicBezTo>
                      <a:pt x="542" y="225"/>
                      <a:pt x="482" y="110"/>
                      <a:pt x="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0" name="Google Shape;11640;p38"/>
              <p:cNvSpPr/>
              <p:nvPr/>
            </p:nvSpPr>
            <p:spPr>
              <a:xfrm>
                <a:off x="740724" y="4110603"/>
                <a:ext cx="325548" cy="315734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833" extrusionOk="0">
                    <a:moveTo>
                      <a:pt x="826" y="0"/>
                    </a:moveTo>
                    <a:cubicBezTo>
                      <a:pt x="774" y="0"/>
                      <a:pt x="838" y="291"/>
                      <a:pt x="844" y="334"/>
                    </a:cubicBezTo>
                    <a:cubicBezTo>
                      <a:pt x="866" y="493"/>
                      <a:pt x="882" y="657"/>
                      <a:pt x="882" y="821"/>
                    </a:cubicBezTo>
                    <a:cubicBezTo>
                      <a:pt x="849" y="756"/>
                      <a:pt x="827" y="684"/>
                      <a:pt x="811" y="613"/>
                    </a:cubicBezTo>
                    <a:cubicBezTo>
                      <a:pt x="773" y="613"/>
                      <a:pt x="871" y="914"/>
                      <a:pt x="877" y="942"/>
                    </a:cubicBezTo>
                    <a:cubicBezTo>
                      <a:pt x="767" y="712"/>
                      <a:pt x="576" y="520"/>
                      <a:pt x="472" y="285"/>
                    </a:cubicBezTo>
                    <a:lnTo>
                      <a:pt x="472" y="285"/>
                    </a:lnTo>
                    <a:cubicBezTo>
                      <a:pt x="422" y="334"/>
                      <a:pt x="592" y="531"/>
                      <a:pt x="619" y="570"/>
                    </a:cubicBezTo>
                    <a:cubicBezTo>
                      <a:pt x="707" y="701"/>
                      <a:pt x="789" y="832"/>
                      <a:pt x="860" y="975"/>
                    </a:cubicBezTo>
                    <a:cubicBezTo>
                      <a:pt x="800" y="953"/>
                      <a:pt x="745" y="860"/>
                      <a:pt x="702" y="816"/>
                    </a:cubicBezTo>
                    <a:cubicBezTo>
                      <a:pt x="652" y="750"/>
                      <a:pt x="598" y="690"/>
                      <a:pt x="532" y="641"/>
                    </a:cubicBezTo>
                    <a:cubicBezTo>
                      <a:pt x="512" y="628"/>
                      <a:pt x="502" y="623"/>
                      <a:pt x="498" y="623"/>
                    </a:cubicBezTo>
                    <a:cubicBezTo>
                      <a:pt x="483" y="623"/>
                      <a:pt x="558" y="696"/>
                      <a:pt x="576" y="717"/>
                    </a:cubicBezTo>
                    <a:cubicBezTo>
                      <a:pt x="636" y="778"/>
                      <a:pt x="685" y="843"/>
                      <a:pt x="734" y="909"/>
                    </a:cubicBezTo>
                    <a:lnTo>
                      <a:pt x="127" y="476"/>
                    </a:lnTo>
                    <a:lnTo>
                      <a:pt x="127" y="476"/>
                    </a:lnTo>
                    <a:cubicBezTo>
                      <a:pt x="99" y="515"/>
                      <a:pt x="619" y="882"/>
                      <a:pt x="674" y="920"/>
                    </a:cubicBezTo>
                    <a:cubicBezTo>
                      <a:pt x="598" y="882"/>
                      <a:pt x="515" y="843"/>
                      <a:pt x="428" y="816"/>
                    </a:cubicBezTo>
                    <a:cubicBezTo>
                      <a:pt x="408" y="809"/>
                      <a:pt x="324" y="782"/>
                      <a:pt x="285" y="782"/>
                    </a:cubicBezTo>
                    <a:cubicBezTo>
                      <a:pt x="260" y="782"/>
                      <a:pt x="253" y="793"/>
                      <a:pt x="291" y="827"/>
                    </a:cubicBezTo>
                    <a:cubicBezTo>
                      <a:pt x="340" y="871"/>
                      <a:pt x="461" y="882"/>
                      <a:pt x="521" y="909"/>
                    </a:cubicBezTo>
                    <a:cubicBezTo>
                      <a:pt x="603" y="936"/>
                      <a:pt x="680" y="975"/>
                      <a:pt x="756" y="1018"/>
                    </a:cubicBezTo>
                    <a:cubicBezTo>
                      <a:pt x="693" y="1005"/>
                      <a:pt x="626" y="1003"/>
                      <a:pt x="559" y="1003"/>
                    </a:cubicBezTo>
                    <a:cubicBezTo>
                      <a:pt x="542" y="1003"/>
                      <a:pt x="526" y="1003"/>
                      <a:pt x="509" y="1003"/>
                    </a:cubicBezTo>
                    <a:cubicBezTo>
                      <a:pt x="459" y="1003"/>
                      <a:pt x="409" y="1003"/>
                      <a:pt x="362" y="996"/>
                    </a:cubicBezTo>
                    <a:cubicBezTo>
                      <a:pt x="338" y="996"/>
                      <a:pt x="187" y="964"/>
                      <a:pt x="113" y="964"/>
                    </a:cubicBezTo>
                    <a:cubicBezTo>
                      <a:pt x="86" y="964"/>
                      <a:pt x="69" y="968"/>
                      <a:pt x="72" y="980"/>
                    </a:cubicBezTo>
                    <a:cubicBezTo>
                      <a:pt x="99" y="1002"/>
                      <a:pt x="149" y="996"/>
                      <a:pt x="187" y="1002"/>
                    </a:cubicBezTo>
                    <a:cubicBezTo>
                      <a:pt x="253" y="1007"/>
                      <a:pt x="318" y="1018"/>
                      <a:pt x="384" y="1029"/>
                    </a:cubicBezTo>
                    <a:cubicBezTo>
                      <a:pt x="505" y="1040"/>
                      <a:pt x="630" y="1046"/>
                      <a:pt x="756" y="1046"/>
                    </a:cubicBezTo>
                    <a:cubicBezTo>
                      <a:pt x="740" y="1073"/>
                      <a:pt x="663" y="1073"/>
                      <a:pt x="630" y="1079"/>
                    </a:cubicBezTo>
                    <a:cubicBezTo>
                      <a:pt x="581" y="1084"/>
                      <a:pt x="532" y="1106"/>
                      <a:pt x="488" y="1133"/>
                    </a:cubicBezTo>
                    <a:cubicBezTo>
                      <a:pt x="455" y="1169"/>
                      <a:pt x="462" y="1180"/>
                      <a:pt x="485" y="1180"/>
                    </a:cubicBezTo>
                    <a:cubicBezTo>
                      <a:pt x="524" y="1180"/>
                      <a:pt x="607" y="1149"/>
                      <a:pt x="630" y="1139"/>
                    </a:cubicBezTo>
                    <a:lnTo>
                      <a:pt x="630" y="1139"/>
                    </a:lnTo>
                    <a:cubicBezTo>
                      <a:pt x="526" y="1194"/>
                      <a:pt x="411" y="1226"/>
                      <a:pt x="313" y="1287"/>
                    </a:cubicBezTo>
                    <a:cubicBezTo>
                      <a:pt x="258" y="1314"/>
                      <a:pt x="203" y="1341"/>
                      <a:pt x="149" y="1369"/>
                    </a:cubicBezTo>
                    <a:cubicBezTo>
                      <a:pt x="121" y="1380"/>
                      <a:pt x="1" y="1418"/>
                      <a:pt x="83" y="1429"/>
                    </a:cubicBezTo>
                    <a:cubicBezTo>
                      <a:pt x="127" y="1423"/>
                      <a:pt x="176" y="1407"/>
                      <a:pt x="220" y="1391"/>
                    </a:cubicBezTo>
                    <a:cubicBezTo>
                      <a:pt x="275" y="1369"/>
                      <a:pt x="324" y="1352"/>
                      <a:pt x="379" y="1325"/>
                    </a:cubicBezTo>
                    <a:cubicBezTo>
                      <a:pt x="499" y="1270"/>
                      <a:pt x="619" y="1210"/>
                      <a:pt x="734" y="1144"/>
                    </a:cubicBezTo>
                    <a:lnTo>
                      <a:pt x="734" y="1144"/>
                    </a:lnTo>
                    <a:cubicBezTo>
                      <a:pt x="696" y="1172"/>
                      <a:pt x="663" y="1204"/>
                      <a:pt x="630" y="1232"/>
                    </a:cubicBezTo>
                    <a:cubicBezTo>
                      <a:pt x="609" y="1254"/>
                      <a:pt x="548" y="1292"/>
                      <a:pt x="537" y="1325"/>
                    </a:cubicBezTo>
                    <a:cubicBezTo>
                      <a:pt x="532" y="1352"/>
                      <a:pt x="538" y="1363"/>
                      <a:pt x="550" y="1363"/>
                    </a:cubicBezTo>
                    <a:cubicBezTo>
                      <a:pt x="588" y="1363"/>
                      <a:pt x="689" y="1255"/>
                      <a:pt x="702" y="1243"/>
                    </a:cubicBezTo>
                    <a:lnTo>
                      <a:pt x="702" y="1243"/>
                    </a:lnTo>
                    <a:cubicBezTo>
                      <a:pt x="652" y="1297"/>
                      <a:pt x="603" y="1352"/>
                      <a:pt x="554" y="1407"/>
                    </a:cubicBezTo>
                    <a:cubicBezTo>
                      <a:pt x="537" y="1434"/>
                      <a:pt x="466" y="1516"/>
                      <a:pt x="537" y="1516"/>
                    </a:cubicBezTo>
                    <a:cubicBezTo>
                      <a:pt x="570" y="1516"/>
                      <a:pt x="652" y="1380"/>
                      <a:pt x="674" y="1358"/>
                    </a:cubicBezTo>
                    <a:cubicBezTo>
                      <a:pt x="723" y="1292"/>
                      <a:pt x="773" y="1232"/>
                      <a:pt x="827" y="1177"/>
                    </a:cubicBezTo>
                    <a:lnTo>
                      <a:pt x="827" y="1177"/>
                    </a:lnTo>
                    <a:cubicBezTo>
                      <a:pt x="789" y="1259"/>
                      <a:pt x="756" y="1341"/>
                      <a:pt x="718" y="1423"/>
                    </a:cubicBezTo>
                    <a:cubicBezTo>
                      <a:pt x="702" y="1467"/>
                      <a:pt x="619" y="1593"/>
                      <a:pt x="636" y="1642"/>
                    </a:cubicBezTo>
                    <a:cubicBezTo>
                      <a:pt x="643" y="1661"/>
                      <a:pt x="652" y="1668"/>
                      <a:pt x="660" y="1668"/>
                    </a:cubicBezTo>
                    <a:cubicBezTo>
                      <a:pt x="694" y="1668"/>
                      <a:pt x="732" y="1544"/>
                      <a:pt x="745" y="1522"/>
                    </a:cubicBezTo>
                    <a:cubicBezTo>
                      <a:pt x="784" y="1429"/>
                      <a:pt x="816" y="1336"/>
                      <a:pt x="860" y="1248"/>
                    </a:cubicBezTo>
                    <a:lnTo>
                      <a:pt x="860" y="1248"/>
                    </a:lnTo>
                    <a:cubicBezTo>
                      <a:pt x="849" y="1336"/>
                      <a:pt x="838" y="1429"/>
                      <a:pt x="822" y="1522"/>
                    </a:cubicBezTo>
                    <a:cubicBezTo>
                      <a:pt x="800" y="1588"/>
                      <a:pt x="789" y="1664"/>
                      <a:pt x="789" y="1741"/>
                    </a:cubicBezTo>
                    <a:cubicBezTo>
                      <a:pt x="793" y="1771"/>
                      <a:pt x="799" y="1782"/>
                      <a:pt x="805" y="1782"/>
                    </a:cubicBezTo>
                    <a:cubicBezTo>
                      <a:pt x="823" y="1782"/>
                      <a:pt x="845" y="1687"/>
                      <a:pt x="849" y="1659"/>
                    </a:cubicBezTo>
                    <a:cubicBezTo>
                      <a:pt x="877" y="1566"/>
                      <a:pt x="893" y="1467"/>
                      <a:pt x="904" y="1374"/>
                    </a:cubicBezTo>
                    <a:cubicBezTo>
                      <a:pt x="904" y="1445"/>
                      <a:pt x="915" y="1522"/>
                      <a:pt x="948" y="1588"/>
                    </a:cubicBezTo>
                    <a:cubicBezTo>
                      <a:pt x="957" y="1605"/>
                      <a:pt x="1011" y="1721"/>
                      <a:pt x="1035" y="1721"/>
                    </a:cubicBezTo>
                    <a:cubicBezTo>
                      <a:pt x="1041" y="1721"/>
                      <a:pt x="1045" y="1714"/>
                      <a:pt x="1046" y="1697"/>
                    </a:cubicBezTo>
                    <a:cubicBezTo>
                      <a:pt x="1046" y="1659"/>
                      <a:pt x="986" y="1571"/>
                      <a:pt x="981" y="1527"/>
                    </a:cubicBezTo>
                    <a:cubicBezTo>
                      <a:pt x="964" y="1456"/>
                      <a:pt x="975" y="1380"/>
                      <a:pt x="953" y="1314"/>
                    </a:cubicBezTo>
                    <a:lnTo>
                      <a:pt x="953" y="1314"/>
                    </a:lnTo>
                    <a:cubicBezTo>
                      <a:pt x="986" y="1412"/>
                      <a:pt x="1025" y="1516"/>
                      <a:pt x="1057" y="1615"/>
                    </a:cubicBezTo>
                    <a:cubicBezTo>
                      <a:pt x="1070" y="1641"/>
                      <a:pt x="1107" y="1740"/>
                      <a:pt x="1135" y="1740"/>
                    </a:cubicBezTo>
                    <a:cubicBezTo>
                      <a:pt x="1143" y="1740"/>
                      <a:pt x="1150" y="1733"/>
                      <a:pt x="1156" y="1713"/>
                    </a:cubicBezTo>
                    <a:cubicBezTo>
                      <a:pt x="1167" y="1664"/>
                      <a:pt x="1090" y="1522"/>
                      <a:pt x="1074" y="1473"/>
                    </a:cubicBezTo>
                    <a:cubicBezTo>
                      <a:pt x="1030" y="1369"/>
                      <a:pt x="992" y="1265"/>
                      <a:pt x="959" y="1155"/>
                    </a:cubicBezTo>
                    <a:lnTo>
                      <a:pt x="959" y="1155"/>
                    </a:lnTo>
                    <a:cubicBezTo>
                      <a:pt x="1019" y="1183"/>
                      <a:pt x="1063" y="1281"/>
                      <a:pt x="1101" y="1330"/>
                    </a:cubicBezTo>
                    <a:cubicBezTo>
                      <a:pt x="1150" y="1396"/>
                      <a:pt x="1211" y="1462"/>
                      <a:pt x="1271" y="1516"/>
                    </a:cubicBezTo>
                    <a:cubicBezTo>
                      <a:pt x="1336" y="1566"/>
                      <a:pt x="1391" y="1615"/>
                      <a:pt x="1446" y="1675"/>
                    </a:cubicBezTo>
                    <a:cubicBezTo>
                      <a:pt x="1461" y="1690"/>
                      <a:pt x="1599" y="1833"/>
                      <a:pt x="1631" y="1833"/>
                    </a:cubicBezTo>
                    <a:cubicBezTo>
                      <a:pt x="1634" y="1833"/>
                      <a:pt x="1637" y="1831"/>
                      <a:pt x="1638" y="1828"/>
                    </a:cubicBezTo>
                    <a:cubicBezTo>
                      <a:pt x="1435" y="1620"/>
                      <a:pt x="1189" y="1412"/>
                      <a:pt x="1035" y="1161"/>
                    </a:cubicBezTo>
                    <a:lnTo>
                      <a:pt x="1035" y="1161"/>
                    </a:lnTo>
                    <a:cubicBezTo>
                      <a:pt x="1118" y="1210"/>
                      <a:pt x="1205" y="1265"/>
                      <a:pt x="1287" y="1314"/>
                    </a:cubicBezTo>
                    <a:cubicBezTo>
                      <a:pt x="1331" y="1341"/>
                      <a:pt x="1369" y="1369"/>
                      <a:pt x="1408" y="1396"/>
                    </a:cubicBezTo>
                    <a:cubicBezTo>
                      <a:pt x="1421" y="1405"/>
                      <a:pt x="1478" y="1454"/>
                      <a:pt x="1499" y="1454"/>
                    </a:cubicBezTo>
                    <a:cubicBezTo>
                      <a:pt x="1503" y="1454"/>
                      <a:pt x="1506" y="1451"/>
                      <a:pt x="1506" y="1445"/>
                    </a:cubicBezTo>
                    <a:cubicBezTo>
                      <a:pt x="1506" y="1412"/>
                      <a:pt x="1304" y="1303"/>
                      <a:pt x="1276" y="1281"/>
                    </a:cubicBezTo>
                    <a:lnTo>
                      <a:pt x="1024" y="1111"/>
                    </a:lnTo>
                    <a:lnTo>
                      <a:pt x="1024" y="1111"/>
                    </a:lnTo>
                    <a:cubicBezTo>
                      <a:pt x="1156" y="1139"/>
                      <a:pt x="1282" y="1177"/>
                      <a:pt x="1397" y="1237"/>
                    </a:cubicBezTo>
                    <a:lnTo>
                      <a:pt x="1577" y="1314"/>
                    </a:lnTo>
                    <a:cubicBezTo>
                      <a:pt x="1593" y="1318"/>
                      <a:pt x="1674" y="1363"/>
                      <a:pt x="1716" y="1363"/>
                    </a:cubicBezTo>
                    <a:cubicBezTo>
                      <a:pt x="1731" y="1363"/>
                      <a:pt x="1742" y="1357"/>
                      <a:pt x="1742" y="1341"/>
                    </a:cubicBezTo>
                    <a:cubicBezTo>
                      <a:pt x="1648" y="1319"/>
                      <a:pt x="1555" y="1281"/>
                      <a:pt x="1473" y="1237"/>
                    </a:cubicBezTo>
                    <a:cubicBezTo>
                      <a:pt x="1364" y="1194"/>
                      <a:pt x="1254" y="1144"/>
                      <a:pt x="1145" y="1100"/>
                    </a:cubicBezTo>
                    <a:lnTo>
                      <a:pt x="1145" y="1100"/>
                    </a:lnTo>
                    <a:cubicBezTo>
                      <a:pt x="1282" y="1106"/>
                      <a:pt x="1419" y="1117"/>
                      <a:pt x="1550" y="1128"/>
                    </a:cubicBezTo>
                    <a:cubicBezTo>
                      <a:pt x="1586" y="1128"/>
                      <a:pt x="1764" y="1166"/>
                      <a:pt x="1834" y="1166"/>
                    </a:cubicBezTo>
                    <a:cubicBezTo>
                      <a:pt x="1848" y="1166"/>
                      <a:pt x="1858" y="1164"/>
                      <a:pt x="1862" y="1161"/>
                    </a:cubicBezTo>
                    <a:cubicBezTo>
                      <a:pt x="1884" y="1133"/>
                      <a:pt x="1747" y="1117"/>
                      <a:pt x="1736" y="1117"/>
                    </a:cubicBezTo>
                    <a:cubicBezTo>
                      <a:pt x="1670" y="1106"/>
                      <a:pt x="1610" y="1095"/>
                      <a:pt x="1544" y="1084"/>
                    </a:cubicBezTo>
                    <a:cubicBezTo>
                      <a:pt x="1402" y="1062"/>
                      <a:pt x="1260" y="1057"/>
                      <a:pt x="1118" y="1057"/>
                    </a:cubicBezTo>
                    <a:cubicBezTo>
                      <a:pt x="1172" y="1046"/>
                      <a:pt x="1222" y="1040"/>
                      <a:pt x="1276" y="1035"/>
                    </a:cubicBezTo>
                    <a:cubicBezTo>
                      <a:pt x="1315" y="1029"/>
                      <a:pt x="1397" y="1040"/>
                      <a:pt x="1424" y="1007"/>
                    </a:cubicBezTo>
                    <a:cubicBezTo>
                      <a:pt x="1453" y="970"/>
                      <a:pt x="1429" y="961"/>
                      <a:pt x="1399" y="961"/>
                    </a:cubicBezTo>
                    <a:cubicBezTo>
                      <a:pt x="1390" y="961"/>
                      <a:pt x="1379" y="962"/>
                      <a:pt x="1369" y="964"/>
                    </a:cubicBezTo>
                    <a:cubicBezTo>
                      <a:pt x="1298" y="975"/>
                      <a:pt x="1232" y="980"/>
                      <a:pt x="1161" y="996"/>
                    </a:cubicBezTo>
                    <a:cubicBezTo>
                      <a:pt x="1320" y="947"/>
                      <a:pt x="1479" y="887"/>
                      <a:pt x="1627" y="816"/>
                    </a:cubicBezTo>
                    <a:cubicBezTo>
                      <a:pt x="1703" y="788"/>
                      <a:pt x="1774" y="750"/>
                      <a:pt x="1840" y="712"/>
                    </a:cubicBezTo>
                    <a:cubicBezTo>
                      <a:pt x="1878" y="690"/>
                      <a:pt x="1884" y="701"/>
                      <a:pt x="1873" y="657"/>
                    </a:cubicBezTo>
                    <a:cubicBezTo>
                      <a:pt x="1867" y="635"/>
                      <a:pt x="1889" y="624"/>
                      <a:pt x="1862" y="624"/>
                    </a:cubicBezTo>
                    <a:cubicBezTo>
                      <a:pt x="1742" y="663"/>
                      <a:pt x="1627" y="734"/>
                      <a:pt x="1506" y="783"/>
                    </a:cubicBezTo>
                    <a:lnTo>
                      <a:pt x="1150" y="931"/>
                    </a:lnTo>
                    <a:cubicBezTo>
                      <a:pt x="1194" y="909"/>
                      <a:pt x="1408" y="821"/>
                      <a:pt x="1364" y="750"/>
                    </a:cubicBezTo>
                    <a:lnTo>
                      <a:pt x="1364" y="750"/>
                    </a:lnTo>
                    <a:cubicBezTo>
                      <a:pt x="1293" y="783"/>
                      <a:pt x="1222" y="827"/>
                      <a:pt x="1150" y="871"/>
                    </a:cubicBezTo>
                    <a:cubicBezTo>
                      <a:pt x="1150" y="871"/>
                      <a:pt x="1282" y="728"/>
                      <a:pt x="1298" y="712"/>
                    </a:cubicBezTo>
                    <a:cubicBezTo>
                      <a:pt x="1347" y="663"/>
                      <a:pt x="1397" y="613"/>
                      <a:pt x="1446" y="564"/>
                    </a:cubicBezTo>
                    <a:cubicBezTo>
                      <a:pt x="1462" y="542"/>
                      <a:pt x="1534" y="487"/>
                      <a:pt x="1479" y="482"/>
                    </a:cubicBezTo>
                    <a:cubicBezTo>
                      <a:pt x="1477" y="482"/>
                      <a:pt x="1476" y="481"/>
                      <a:pt x="1474" y="481"/>
                    </a:cubicBezTo>
                    <a:cubicBezTo>
                      <a:pt x="1416" y="481"/>
                      <a:pt x="1281" y="669"/>
                      <a:pt x="1243" y="706"/>
                    </a:cubicBezTo>
                    <a:cubicBezTo>
                      <a:pt x="1178" y="772"/>
                      <a:pt x="1107" y="903"/>
                      <a:pt x="1019" y="936"/>
                    </a:cubicBezTo>
                    <a:cubicBezTo>
                      <a:pt x="1046" y="887"/>
                      <a:pt x="1336" y="438"/>
                      <a:pt x="1293" y="416"/>
                    </a:cubicBezTo>
                    <a:lnTo>
                      <a:pt x="1293" y="416"/>
                    </a:lnTo>
                    <a:cubicBezTo>
                      <a:pt x="1183" y="613"/>
                      <a:pt x="1068" y="810"/>
                      <a:pt x="942" y="1002"/>
                    </a:cubicBezTo>
                    <a:cubicBezTo>
                      <a:pt x="920" y="947"/>
                      <a:pt x="953" y="876"/>
                      <a:pt x="964" y="816"/>
                    </a:cubicBezTo>
                    <a:cubicBezTo>
                      <a:pt x="975" y="750"/>
                      <a:pt x="992" y="679"/>
                      <a:pt x="1014" y="608"/>
                    </a:cubicBezTo>
                    <a:cubicBezTo>
                      <a:pt x="1024" y="559"/>
                      <a:pt x="1123" y="225"/>
                      <a:pt x="1074" y="214"/>
                    </a:cubicBezTo>
                    <a:lnTo>
                      <a:pt x="1074" y="214"/>
                    </a:lnTo>
                    <a:cubicBezTo>
                      <a:pt x="1035" y="427"/>
                      <a:pt x="975" y="624"/>
                      <a:pt x="920" y="832"/>
                    </a:cubicBezTo>
                    <a:cubicBezTo>
                      <a:pt x="904" y="684"/>
                      <a:pt x="904" y="531"/>
                      <a:pt x="882" y="383"/>
                    </a:cubicBezTo>
                    <a:cubicBezTo>
                      <a:pt x="860" y="258"/>
                      <a:pt x="860" y="132"/>
                      <a:pt x="827" y="0"/>
                    </a:cubicBezTo>
                    <a:cubicBezTo>
                      <a:pt x="827" y="0"/>
                      <a:pt x="826" y="0"/>
                      <a:pt x="8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41" name="Google Shape;11641;p38"/>
          <p:cNvGrpSpPr/>
          <p:nvPr/>
        </p:nvGrpSpPr>
        <p:grpSpPr>
          <a:xfrm rot="10279855">
            <a:off x="-396487" y="-416803"/>
            <a:ext cx="3050942" cy="1924956"/>
            <a:chOff x="238125" y="2514275"/>
            <a:chExt cx="854125" cy="538900"/>
          </a:xfrm>
        </p:grpSpPr>
        <p:sp>
          <p:nvSpPr>
            <p:cNvPr id="11642" name="Google Shape;11642;p38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38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38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38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38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38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38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38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38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38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38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38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38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38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38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7" name="Google Shape;11657;p38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38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38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38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38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38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38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38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38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38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38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8" name="Google Shape;11668;p38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38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38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38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38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38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4" name="Google Shape;11674;p38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5" name="Google Shape;11675;p38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38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38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38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38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38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38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38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3" name="Google Shape;11683;p38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4" name="Google Shape;11684;p38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38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38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38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38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38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38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38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38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38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38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38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38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38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38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9" name="Google Shape;11699;p38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0" name="Google Shape;11700;p38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38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38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38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38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38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38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38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38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38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38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1" name="Google Shape;11711;p38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2" name="Google Shape;11712;p38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38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38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38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38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38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38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38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38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38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38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38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38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38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38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38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38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38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38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38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38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3" name="Google Shape;11733;p38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4" name="Google Shape;11734;p38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38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38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38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38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38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38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38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2" name="Google Shape;11742;p38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3" name="Google Shape;11743;p38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38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38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38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38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8" name="Google Shape;11748;p38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38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38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38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38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38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38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38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38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38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38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38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38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38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38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38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38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38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38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7" name="Google Shape;11767;p38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8" name="Google Shape;11768;p38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38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38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38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38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38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38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38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38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38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38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38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38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1" name="Google Shape;11781;p38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2" name="Google Shape;11782;p38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38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38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38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38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38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38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9" name="Google Shape;11789;p38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0" name="Google Shape;11790;p38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38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38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38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38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38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6" name="Google Shape;11796;p38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7" name="Google Shape;11797;p38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38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38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38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38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38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3" name="Google Shape;11803;p38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38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5" name="Google Shape;11805;p38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38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38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38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38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38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38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38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38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4" name="Google Shape;11814;p38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38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38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38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38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38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38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38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38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38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4" name="Google Shape;11824;p38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38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38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38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38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38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38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38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38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38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38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38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38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38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38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38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38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38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38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38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38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38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38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38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38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38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38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38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38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38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38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38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38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38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38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38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38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38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38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38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38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5" name="Google Shape;11865;p38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6" name="Google Shape;11866;p38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38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38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38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0" name="Google Shape;11870;p38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38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38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38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38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38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38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38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38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38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38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1" name="Google Shape;11881;p38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38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38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38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38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38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38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38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38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38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38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38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38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38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38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38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38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38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38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38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38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38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38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38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38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38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7" name="Google Shape;11907;p38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8" name="Google Shape;11908;p38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38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38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38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38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38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38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38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38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38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38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38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38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38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38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38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38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38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6" name="Google Shape;11926;p38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7" name="Google Shape;11927;p38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38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38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38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38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38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3" name="Google Shape;11933;p38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4" name="Google Shape;11934;p38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38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36" name="Google Shape;11936;p38"/>
          <p:cNvSpPr/>
          <p:nvPr/>
        </p:nvSpPr>
        <p:spPr>
          <a:xfrm>
            <a:off x="2832925" y="2724150"/>
            <a:ext cx="3486528" cy="2365371"/>
          </a:xfrm>
          <a:custGeom>
            <a:avLst/>
            <a:gdLst/>
            <a:ahLst/>
            <a:cxnLst/>
            <a:rect l="l" t="t" r="r" b="b"/>
            <a:pathLst>
              <a:path w="57935" h="24862" extrusionOk="0">
                <a:moveTo>
                  <a:pt x="57934" y="2799"/>
                </a:moveTo>
                <a:cubicBezTo>
                  <a:pt x="57611" y="2379"/>
                  <a:pt x="57267" y="1981"/>
                  <a:pt x="56901" y="1604"/>
                </a:cubicBezTo>
                <a:cubicBezTo>
                  <a:pt x="56331" y="1034"/>
                  <a:pt x="55050" y="1292"/>
                  <a:pt x="54619" y="1045"/>
                </a:cubicBezTo>
                <a:cubicBezTo>
                  <a:pt x="53565" y="431"/>
                  <a:pt x="53414" y="1"/>
                  <a:pt x="52176" y="248"/>
                </a:cubicBezTo>
                <a:cubicBezTo>
                  <a:pt x="51326" y="410"/>
                  <a:pt x="49271" y="2035"/>
                  <a:pt x="47785" y="3531"/>
                </a:cubicBezTo>
                <a:cubicBezTo>
                  <a:pt x="46160" y="5167"/>
                  <a:pt x="45235" y="5414"/>
                  <a:pt x="43868" y="6447"/>
                </a:cubicBezTo>
                <a:cubicBezTo>
                  <a:pt x="43437" y="6770"/>
                  <a:pt x="42630" y="6942"/>
                  <a:pt x="42275" y="6619"/>
                </a:cubicBezTo>
                <a:cubicBezTo>
                  <a:pt x="41220" y="5629"/>
                  <a:pt x="40058" y="5188"/>
                  <a:pt x="38261" y="6598"/>
                </a:cubicBezTo>
                <a:cubicBezTo>
                  <a:pt x="35452" y="8783"/>
                  <a:pt x="31115" y="10548"/>
                  <a:pt x="28058" y="14314"/>
                </a:cubicBezTo>
                <a:cubicBezTo>
                  <a:pt x="26272" y="16510"/>
                  <a:pt x="20998" y="15950"/>
                  <a:pt x="18716" y="16887"/>
                </a:cubicBezTo>
                <a:cubicBezTo>
                  <a:pt x="15724" y="18092"/>
                  <a:pt x="12883" y="20245"/>
                  <a:pt x="9924" y="21547"/>
                </a:cubicBezTo>
                <a:cubicBezTo>
                  <a:pt x="7233" y="22731"/>
                  <a:pt x="2993" y="22871"/>
                  <a:pt x="1" y="24862"/>
                </a:cubicBezTo>
                <a:lnTo>
                  <a:pt x="57934" y="24862"/>
                </a:ln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37" name="Google Shape;11937;p38"/>
          <p:cNvGrpSpPr/>
          <p:nvPr/>
        </p:nvGrpSpPr>
        <p:grpSpPr>
          <a:xfrm flipH="1">
            <a:off x="7184441" y="2894171"/>
            <a:ext cx="1275730" cy="2218539"/>
            <a:chOff x="272217" y="3453993"/>
            <a:chExt cx="912735" cy="1587279"/>
          </a:xfrm>
        </p:grpSpPr>
        <p:sp>
          <p:nvSpPr>
            <p:cNvPr id="11938" name="Google Shape;11938;p38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38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38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38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38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38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4" name="Google Shape;11944;p38"/>
          <p:cNvGrpSpPr/>
          <p:nvPr/>
        </p:nvGrpSpPr>
        <p:grpSpPr>
          <a:xfrm rot="-1703012" flipH="1">
            <a:off x="6672076" y="3739660"/>
            <a:ext cx="920834" cy="1517401"/>
            <a:chOff x="10360252" y="-2712448"/>
            <a:chExt cx="236654" cy="389949"/>
          </a:xfrm>
        </p:grpSpPr>
        <p:sp>
          <p:nvSpPr>
            <p:cNvPr id="11945" name="Google Shape;11945;p38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38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38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38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38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38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38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38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38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38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38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38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7" name="Google Shape;11957;p38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38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38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38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38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38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38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38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38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66" name="Google Shape;11966;p38"/>
          <p:cNvSpPr/>
          <p:nvPr/>
        </p:nvSpPr>
        <p:spPr>
          <a:xfrm flipH="1">
            <a:off x="-5165801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7" name="Google Shape;11967;p38"/>
          <p:cNvSpPr/>
          <p:nvPr/>
        </p:nvSpPr>
        <p:spPr>
          <a:xfrm flipH="1">
            <a:off x="329999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8" name="Google Shape;11968;p38"/>
          <p:cNvSpPr/>
          <p:nvPr/>
        </p:nvSpPr>
        <p:spPr>
          <a:xfrm flipH="1">
            <a:off x="4079599" y="4512425"/>
            <a:ext cx="5791214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2">
  <p:cSld name="CUSTOM_10_1">
    <p:spTree>
      <p:nvGrpSpPr>
        <p:cNvPr id="1" name="Shape 1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0" name="Google Shape;11970;p39"/>
          <p:cNvSpPr/>
          <p:nvPr/>
        </p:nvSpPr>
        <p:spPr>
          <a:xfrm>
            <a:off x="-88363" y="1938701"/>
            <a:ext cx="8367739" cy="3640652"/>
          </a:xfrm>
          <a:custGeom>
            <a:avLst/>
            <a:gdLst/>
            <a:ahLst/>
            <a:cxnLst/>
            <a:rect l="l" t="t" r="r" b="b"/>
            <a:pathLst>
              <a:path w="62702" h="27280" extrusionOk="0">
                <a:moveTo>
                  <a:pt x="6241" y="1"/>
                </a:moveTo>
                <a:cubicBezTo>
                  <a:pt x="4364" y="1"/>
                  <a:pt x="1953" y="2995"/>
                  <a:pt x="194" y="4194"/>
                </a:cubicBezTo>
                <a:cubicBezTo>
                  <a:pt x="130" y="4237"/>
                  <a:pt x="65" y="4281"/>
                  <a:pt x="0" y="4324"/>
                </a:cubicBezTo>
                <a:lnTo>
                  <a:pt x="11" y="27280"/>
                </a:lnTo>
                <a:lnTo>
                  <a:pt x="62702" y="27280"/>
                </a:lnTo>
                <a:cubicBezTo>
                  <a:pt x="61830" y="26989"/>
                  <a:pt x="60969" y="26634"/>
                  <a:pt x="60086" y="26354"/>
                </a:cubicBezTo>
                <a:cubicBezTo>
                  <a:pt x="57869" y="25676"/>
                  <a:pt x="55566" y="25364"/>
                  <a:pt x="53382" y="24578"/>
                </a:cubicBezTo>
                <a:cubicBezTo>
                  <a:pt x="51046" y="23739"/>
                  <a:pt x="48829" y="22759"/>
                  <a:pt x="46461" y="22447"/>
                </a:cubicBezTo>
                <a:cubicBezTo>
                  <a:pt x="43512" y="22060"/>
                  <a:pt x="41446" y="21651"/>
                  <a:pt x="39143" y="19585"/>
                </a:cubicBezTo>
                <a:cubicBezTo>
                  <a:pt x="37884" y="18454"/>
                  <a:pt x="36495" y="17755"/>
                  <a:pt x="35032" y="16819"/>
                </a:cubicBezTo>
                <a:cubicBezTo>
                  <a:pt x="33493" y="15828"/>
                  <a:pt x="31674" y="13837"/>
                  <a:pt x="30092" y="13213"/>
                </a:cubicBezTo>
                <a:cubicBezTo>
                  <a:pt x="29005" y="12783"/>
                  <a:pt x="28284" y="12148"/>
                  <a:pt x="27132" y="11599"/>
                </a:cubicBezTo>
                <a:cubicBezTo>
                  <a:pt x="25464" y="10781"/>
                  <a:pt x="23817" y="10307"/>
                  <a:pt x="22698" y="8865"/>
                </a:cubicBezTo>
                <a:cubicBezTo>
                  <a:pt x="21934" y="7886"/>
                  <a:pt x="19577" y="5830"/>
                  <a:pt x="18361" y="5077"/>
                </a:cubicBezTo>
                <a:cubicBezTo>
                  <a:pt x="17909" y="4797"/>
                  <a:pt x="17519" y="4729"/>
                  <a:pt x="17102" y="4729"/>
                </a:cubicBezTo>
                <a:cubicBezTo>
                  <a:pt x="16717" y="4729"/>
                  <a:pt x="16308" y="4787"/>
                  <a:pt x="15806" y="4787"/>
                </a:cubicBezTo>
                <a:cubicBezTo>
                  <a:pt x="15390" y="4787"/>
                  <a:pt x="14910" y="4747"/>
                  <a:pt x="14325" y="4603"/>
                </a:cubicBezTo>
                <a:cubicBezTo>
                  <a:pt x="12743" y="3387"/>
                  <a:pt x="11861" y="3204"/>
                  <a:pt x="10031" y="2290"/>
                </a:cubicBezTo>
                <a:cubicBezTo>
                  <a:pt x="9062" y="1805"/>
                  <a:pt x="8158" y="1181"/>
                  <a:pt x="7351" y="449"/>
                </a:cubicBezTo>
                <a:cubicBezTo>
                  <a:pt x="7013" y="135"/>
                  <a:pt x="6639" y="1"/>
                  <a:pt x="6241" y="1"/>
                </a:cubicBezTo>
                <a:close/>
              </a:path>
            </a:pathLst>
          </a:custGeom>
          <a:solidFill>
            <a:schemeClr val="accent3">
              <a:alpha val="292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1" name="Google Shape;11971;p39"/>
          <p:cNvSpPr/>
          <p:nvPr/>
        </p:nvSpPr>
        <p:spPr>
          <a:xfrm flipH="1">
            <a:off x="-428487" y="3166476"/>
            <a:ext cx="7332685" cy="2017272"/>
          </a:xfrm>
          <a:custGeom>
            <a:avLst/>
            <a:gdLst/>
            <a:ahLst/>
            <a:cxnLst/>
            <a:rect l="l" t="t" r="r" b="b"/>
            <a:pathLst>
              <a:path w="78717" h="21655" extrusionOk="0">
                <a:moveTo>
                  <a:pt x="69471" y="1"/>
                </a:moveTo>
                <a:cubicBezTo>
                  <a:pt x="68341" y="1"/>
                  <a:pt x="68019" y="560"/>
                  <a:pt x="66921" y="1314"/>
                </a:cubicBezTo>
                <a:cubicBezTo>
                  <a:pt x="65532" y="2250"/>
                  <a:pt x="63401" y="3531"/>
                  <a:pt x="62497" y="4521"/>
                </a:cubicBezTo>
                <a:cubicBezTo>
                  <a:pt x="61809" y="5277"/>
                  <a:pt x="61334" y="5417"/>
                  <a:pt x="60851" y="5417"/>
                </a:cubicBezTo>
                <a:cubicBezTo>
                  <a:pt x="60566" y="5417"/>
                  <a:pt x="60278" y="5368"/>
                  <a:pt x="59942" y="5368"/>
                </a:cubicBezTo>
                <a:cubicBezTo>
                  <a:pt x="59573" y="5368"/>
                  <a:pt x="59146" y="5427"/>
                  <a:pt x="58602" y="5673"/>
                </a:cubicBezTo>
                <a:cubicBezTo>
                  <a:pt x="57894" y="6000"/>
                  <a:pt x="57152" y="6453"/>
                  <a:pt x="56325" y="6453"/>
                </a:cubicBezTo>
                <a:cubicBezTo>
                  <a:pt x="56121" y="6453"/>
                  <a:pt x="55911" y="6425"/>
                  <a:pt x="55696" y="6361"/>
                </a:cubicBezTo>
                <a:cubicBezTo>
                  <a:pt x="53276" y="5653"/>
                  <a:pt x="51528" y="4110"/>
                  <a:pt x="49967" y="4110"/>
                </a:cubicBezTo>
                <a:cubicBezTo>
                  <a:pt x="49654" y="4110"/>
                  <a:pt x="49347" y="4172"/>
                  <a:pt x="49045" y="4316"/>
                </a:cubicBezTo>
                <a:cubicBezTo>
                  <a:pt x="48162" y="4725"/>
                  <a:pt x="46860" y="5802"/>
                  <a:pt x="45977" y="5866"/>
                </a:cubicBezTo>
                <a:cubicBezTo>
                  <a:pt x="44578" y="5963"/>
                  <a:pt x="44600" y="7491"/>
                  <a:pt x="43201" y="8019"/>
                </a:cubicBezTo>
                <a:cubicBezTo>
                  <a:pt x="42629" y="8234"/>
                  <a:pt x="42238" y="8280"/>
                  <a:pt x="41915" y="8280"/>
                </a:cubicBezTo>
                <a:cubicBezTo>
                  <a:pt x="41670" y="8280"/>
                  <a:pt x="41465" y="8253"/>
                  <a:pt x="41249" y="8253"/>
                </a:cubicBezTo>
                <a:cubicBezTo>
                  <a:pt x="40882" y="8253"/>
                  <a:pt x="40487" y="8331"/>
                  <a:pt x="39821" y="8751"/>
                </a:cubicBezTo>
                <a:cubicBezTo>
                  <a:pt x="36237" y="11021"/>
                  <a:pt x="34698" y="9794"/>
                  <a:pt x="31287" y="12162"/>
                </a:cubicBezTo>
                <a:cubicBezTo>
                  <a:pt x="29941" y="13098"/>
                  <a:pt x="28575" y="13131"/>
                  <a:pt x="27025" y="13529"/>
                </a:cubicBezTo>
                <a:cubicBezTo>
                  <a:pt x="26952" y="13548"/>
                  <a:pt x="26853" y="13556"/>
                  <a:pt x="26734" y="13556"/>
                </a:cubicBezTo>
                <a:cubicBezTo>
                  <a:pt x="25765" y="13556"/>
                  <a:pt x="23435" y="13002"/>
                  <a:pt x="22585" y="13002"/>
                </a:cubicBezTo>
                <a:cubicBezTo>
                  <a:pt x="22520" y="13002"/>
                  <a:pt x="22465" y="13006"/>
                  <a:pt x="22419" y="13012"/>
                </a:cubicBezTo>
                <a:cubicBezTo>
                  <a:pt x="20729" y="13281"/>
                  <a:pt x="14562" y="14476"/>
                  <a:pt x="13023" y="15068"/>
                </a:cubicBezTo>
                <a:cubicBezTo>
                  <a:pt x="12173" y="15391"/>
                  <a:pt x="2799" y="16037"/>
                  <a:pt x="2099" y="16607"/>
                </a:cubicBezTo>
                <a:cubicBezTo>
                  <a:pt x="851" y="17629"/>
                  <a:pt x="324" y="19631"/>
                  <a:pt x="1" y="21655"/>
                </a:cubicBezTo>
                <a:lnTo>
                  <a:pt x="78716" y="21644"/>
                </a:lnTo>
                <a:lnTo>
                  <a:pt x="78716" y="6017"/>
                </a:lnTo>
                <a:cubicBezTo>
                  <a:pt x="78544" y="5834"/>
                  <a:pt x="78383" y="5662"/>
                  <a:pt x="78221" y="5500"/>
                </a:cubicBezTo>
                <a:cubicBezTo>
                  <a:pt x="77242" y="4456"/>
                  <a:pt x="74228" y="3574"/>
                  <a:pt x="73174" y="2551"/>
                </a:cubicBezTo>
                <a:cubicBezTo>
                  <a:pt x="72237" y="1647"/>
                  <a:pt x="70752" y="1"/>
                  <a:pt x="69471" y="1"/>
                </a:cubicBezTo>
                <a:close/>
              </a:path>
            </a:pathLst>
          </a:custGeom>
          <a:solidFill>
            <a:schemeClr val="accent3">
              <a:alpha val="421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72" name="Google Shape;11972;p39"/>
          <p:cNvGrpSpPr/>
          <p:nvPr/>
        </p:nvGrpSpPr>
        <p:grpSpPr>
          <a:xfrm rot="1702839">
            <a:off x="1408345" y="3512247"/>
            <a:ext cx="935657" cy="1541793"/>
            <a:chOff x="10360252" y="-2712448"/>
            <a:chExt cx="236654" cy="389949"/>
          </a:xfrm>
        </p:grpSpPr>
        <p:sp>
          <p:nvSpPr>
            <p:cNvPr id="11973" name="Google Shape;11973;p39"/>
            <p:cNvSpPr/>
            <p:nvPr/>
          </p:nvSpPr>
          <p:spPr>
            <a:xfrm>
              <a:off x="10442022" y="-2522139"/>
              <a:ext cx="130858" cy="199640"/>
            </a:xfrm>
            <a:custGeom>
              <a:avLst/>
              <a:gdLst/>
              <a:ahLst/>
              <a:cxnLst/>
              <a:rect l="l" t="t" r="r" b="b"/>
              <a:pathLst>
                <a:path w="2146" h="3274" extrusionOk="0">
                  <a:moveTo>
                    <a:pt x="1210" y="0"/>
                  </a:moveTo>
                  <a:lnTo>
                    <a:pt x="1166" y="39"/>
                  </a:lnTo>
                  <a:cubicBezTo>
                    <a:pt x="1128" y="66"/>
                    <a:pt x="1084" y="93"/>
                    <a:pt x="1040" y="104"/>
                  </a:cubicBezTo>
                  <a:cubicBezTo>
                    <a:pt x="1040" y="115"/>
                    <a:pt x="1035" y="121"/>
                    <a:pt x="1035" y="126"/>
                  </a:cubicBezTo>
                  <a:cubicBezTo>
                    <a:pt x="1035" y="121"/>
                    <a:pt x="1035" y="115"/>
                    <a:pt x="1035" y="110"/>
                  </a:cubicBezTo>
                  <a:cubicBezTo>
                    <a:pt x="1004" y="118"/>
                    <a:pt x="972" y="122"/>
                    <a:pt x="940" y="122"/>
                  </a:cubicBezTo>
                  <a:cubicBezTo>
                    <a:pt x="849" y="122"/>
                    <a:pt x="759" y="89"/>
                    <a:pt x="690" y="28"/>
                  </a:cubicBezTo>
                  <a:cubicBezTo>
                    <a:pt x="679" y="39"/>
                    <a:pt x="663" y="44"/>
                    <a:pt x="646" y="50"/>
                  </a:cubicBezTo>
                  <a:cubicBezTo>
                    <a:pt x="717" y="126"/>
                    <a:pt x="777" y="214"/>
                    <a:pt x="832" y="301"/>
                  </a:cubicBezTo>
                  <a:cubicBezTo>
                    <a:pt x="931" y="482"/>
                    <a:pt x="942" y="630"/>
                    <a:pt x="958" y="876"/>
                  </a:cubicBezTo>
                  <a:cubicBezTo>
                    <a:pt x="905" y="799"/>
                    <a:pt x="280" y="328"/>
                    <a:pt x="90" y="328"/>
                  </a:cubicBezTo>
                  <a:cubicBezTo>
                    <a:pt x="64" y="328"/>
                    <a:pt x="46" y="336"/>
                    <a:pt x="39" y="356"/>
                  </a:cubicBezTo>
                  <a:cubicBezTo>
                    <a:pt x="0" y="471"/>
                    <a:pt x="794" y="1051"/>
                    <a:pt x="860" y="1122"/>
                  </a:cubicBezTo>
                  <a:cubicBezTo>
                    <a:pt x="980" y="1248"/>
                    <a:pt x="991" y="1221"/>
                    <a:pt x="1073" y="1401"/>
                  </a:cubicBezTo>
                  <a:cubicBezTo>
                    <a:pt x="1188" y="1642"/>
                    <a:pt x="1243" y="1932"/>
                    <a:pt x="1341" y="2184"/>
                  </a:cubicBezTo>
                  <a:cubicBezTo>
                    <a:pt x="1133" y="2042"/>
                    <a:pt x="898" y="1960"/>
                    <a:pt x="652" y="1932"/>
                  </a:cubicBezTo>
                  <a:lnTo>
                    <a:pt x="652" y="1932"/>
                  </a:lnTo>
                  <a:cubicBezTo>
                    <a:pt x="887" y="2179"/>
                    <a:pt x="1193" y="2343"/>
                    <a:pt x="1429" y="2556"/>
                  </a:cubicBezTo>
                  <a:cubicBezTo>
                    <a:pt x="1642" y="2748"/>
                    <a:pt x="1708" y="3076"/>
                    <a:pt x="1932" y="3273"/>
                  </a:cubicBezTo>
                  <a:cubicBezTo>
                    <a:pt x="1867" y="3060"/>
                    <a:pt x="1779" y="2852"/>
                    <a:pt x="1670" y="2660"/>
                  </a:cubicBezTo>
                  <a:cubicBezTo>
                    <a:pt x="1703" y="2502"/>
                    <a:pt x="2146" y="1505"/>
                    <a:pt x="1872" y="1429"/>
                  </a:cubicBezTo>
                  <a:cubicBezTo>
                    <a:pt x="1869" y="1428"/>
                    <a:pt x="1865" y="1427"/>
                    <a:pt x="1862" y="1427"/>
                  </a:cubicBezTo>
                  <a:cubicBezTo>
                    <a:pt x="1725" y="1427"/>
                    <a:pt x="1526" y="2133"/>
                    <a:pt x="1484" y="2277"/>
                  </a:cubicBezTo>
                  <a:cubicBezTo>
                    <a:pt x="1369" y="1921"/>
                    <a:pt x="1396" y="1856"/>
                    <a:pt x="1484" y="1467"/>
                  </a:cubicBezTo>
                  <a:cubicBezTo>
                    <a:pt x="1505" y="1380"/>
                    <a:pt x="1692" y="613"/>
                    <a:pt x="1686" y="602"/>
                  </a:cubicBezTo>
                  <a:cubicBezTo>
                    <a:pt x="1673" y="585"/>
                    <a:pt x="1658" y="578"/>
                    <a:pt x="1641" y="578"/>
                  </a:cubicBezTo>
                  <a:cubicBezTo>
                    <a:pt x="1478" y="578"/>
                    <a:pt x="1188" y="1352"/>
                    <a:pt x="1183" y="1401"/>
                  </a:cubicBezTo>
                  <a:cubicBezTo>
                    <a:pt x="892" y="1035"/>
                    <a:pt x="1095" y="471"/>
                    <a:pt x="1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39"/>
            <p:cNvSpPr/>
            <p:nvPr/>
          </p:nvSpPr>
          <p:spPr>
            <a:xfrm>
              <a:off x="10360252" y="-2712448"/>
              <a:ext cx="236654" cy="228483"/>
            </a:xfrm>
            <a:custGeom>
              <a:avLst/>
              <a:gdLst/>
              <a:ahLst/>
              <a:cxnLst/>
              <a:rect l="l" t="t" r="r" b="b"/>
              <a:pathLst>
                <a:path w="3881" h="3747" extrusionOk="0">
                  <a:moveTo>
                    <a:pt x="1596" y="1"/>
                  </a:moveTo>
                  <a:cubicBezTo>
                    <a:pt x="1538" y="1"/>
                    <a:pt x="1480" y="17"/>
                    <a:pt x="1429" y="51"/>
                  </a:cubicBezTo>
                  <a:cubicBezTo>
                    <a:pt x="1155" y="220"/>
                    <a:pt x="1172" y="620"/>
                    <a:pt x="1276" y="877"/>
                  </a:cubicBezTo>
                  <a:cubicBezTo>
                    <a:pt x="1150" y="784"/>
                    <a:pt x="1002" y="718"/>
                    <a:pt x="849" y="696"/>
                  </a:cubicBezTo>
                  <a:cubicBezTo>
                    <a:pt x="812" y="688"/>
                    <a:pt x="774" y="683"/>
                    <a:pt x="736" y="683"/>
                  </a:cubicBezTo>
                  <a:cubicBezTo>
                    <a:pt x="656" y="683"/>
                    <a:pt x="575" y="703"/>
                    <a:pt x="504" y="740"/>
                  </a:cubicBezTo>
                  <a:cubicBezTo>
                    <a:pt x="416" y="795"/>
                    <a:pt x="361" y="899"/>
                    <a:pt x="361" y="1003"/>
                  </a:cubicBezTo>
                  <a:cubicBezTo>
                    <a:pt x="361" y="1123"/>
                    <a:pt x="427" y="1244"/>
                    <a:pt x="351" y="1353"/>
                  </a:cubicBezTo>
                  <a:cubicBezTo>
                    <a:pt x="268" y="1463"/>
                    <a:pt x="137" y="1479"/>
                    <a:pt x="66" y="1594"/>
                  </a:cubicBezTo>
                  <a:cubicBezTo>
                    <a:pt x="0" y="1709"/>
                    <a:pt x="11" y="1851"/>
                    <a:pt x="88" y="1961"/>
                  </a:cubicBezTo>
                  <a:cubicBezTo>
                    <a:pt x="247" y="2200"/>
                    <a:pt x="471" y="2233"/>
                    <a:pt x="713" y="2233"/>
                  </a:cubicBezTo>
                  <a:cubicBezTo>
                    <a:pt x="786" y="2233"/>
                    <a:pt x="861" y="2230"/>
                    <a:pt x="936" y="2229"/>
                  </a:cubicBezTo>
                  <a:lnTo>
                    <a:pt x="936" y="2229"/>
                  </a:lnTo>
                  <a:cubicBezTo>
                    <a:pt x="668" y="2339"/>
                    <a:pt x="411" y="2590"/>
                    <a:pt x="476" y="2913"/>
                  </a:cubicBezTo>
                  <a:cubicBezTo>
                    <a:pt x="493" y="3028"/>
                    <a:pt x="580" y="3127"/>
                    <a:pt x="701" y="3160"/>
                  </a:cubicBezTo>
                  <a:cubicBezTo>
                    <a:pt x="730" y="3168"/>
                    <a:pt x="766" y="3170"/>
                    <a:pt x="805" y="3170"/>
                  </a:cubicBezTo>
                  <a:cubicBezTo>
                    <a:pt x="829" y="3170"/>
                    <a:pt x="853" y="3169"/>
                    <a:pt x="877" y="3169"/>
                  </a:cubicBezTo>
                  <a:cubicBezTo>
                    <a:pt x="940" y="3169"/>
                    <a:pt x="1002" y="3173"/>
                    <a:pt x="1040" y="3203"/>
                  </a:cubicBezTo>
                  <a:cubicBezTo>
                    <a:pt x="1117" y="3264"/>
                    <a:pt x="1133" y="3422"/>
                    <a:pt x="1193" y="3510"/>
                  </a:cubicBezTo>
                  <a:cubicBezTo>
                    <a:pt x="1254" y="3603"/>
                    <a:pt x="1358" y="3658"/>
                    <a:pt x="1467" y="3663"/>
                  </a:cubicBezTo>
                  <a:cubicBezTo>
                    <a:pt x="1746" y="3658"/>
                    <a:pt x="1938" y="3340"/>
                    <a:pt x="1993" y="3105"/>
                  </a:cubicBezTo>
                  <a:cubicBezTo>
                    <a:pt x="2042" y="3373"/>
                    <a:pt x="2250" y="3712"/>
                    <a:pt x="2545" y="3745"/>
                  </a:cubicBezTo>
                  <a:cubicBezTo>
                    <a:pt x="2556" y="3746"/>
                    <a:pt x="2567" y="3747"/>
                    <a:pt x="2577" y="3747"/>
                  </a:cubicBezTo>
                  <a:cubicBezTo>
                    <a:pt x="2680" y="3747"/>
                    <a:pt x="2776" y="3698"/>
                    <a:pt x="2836" y="3614"/>
                  </a:cubicBezTo>
                  <a:cubicBezTo>
                    <a:pt x="2907" y="3515"/>
                    <a:pt x="2907" y="3368"/>
                    <a:pt x="3022" y="3296"/>
                  </a:cubicBezTo>
                  <a:cubicBezTo>
                    <a:pt x="3115" y="3236"/>
                    <a:pt x="3241" y="3269"/>
                    <a:pt x="3345" y="3236"/>
                  </a:cubicBezTo>
                  <a:cubicBezTo>
                    <a:pt x="3449" y="3203"/>
                    <a:pt x="3525" y="3121"/>
                    <a:pt x="3553" y="3017"/>
                  </a:cubicBezTo>
                  <a:cubicBezTo>
                    <a:pt x="3618" y="2722"/>
                    <a:pt x="3372" y="2453"/>
                    <a:pt x="3148" y="2306"/>
                  </a:cubicBezTo>
                  <a:lnTo>
                    <a:pt x="3148" y="2306"/>
                  </a:lnTo>
                  <a:cubicBezTo>
                    <a:pt x="3172" y="2309"/>
                    <a:pt x="3196" y="2310"/>
                    <a:pt x="3221" y="2310"/>
                  </a:cubicBezTo>
                  <a:cubicBezTo>
                    <a:pt x="3291" y="2310"/>
                    <a:pt x="3363" y="2299"/>
                    <a:pt x="3432" y="2278"/>
                  </a:cubicBezTo>
                  <a:cubicBezTo>
                    <a:pt x="3651" y="2207"/>
                    <a:pt x="3881" y="2021"/>
                    <a:pt x="3782" y="1764"/>
                  </a:cubicBezTo>
                  <a:cubicBezTo>
                    <a:pt x="3739" y="1643"/>
                    <a:pt x="3629" y="1611"/>
                    <a:pt x="3558" y="1517"/>
                  </a:cubicBezTo>
                  <a:cubicBezTo>
                    <a:pt x="3487" y="1430"/>
                    <a:pt x="3553" y="1342"/>
                    <a:pt x="3580" y="1244"/>
                  </a:cubicBezTo>
                  <a:cubicBezTo>
                    <a:pt x="3640" y="1069"/>
                    <a:pt x="3613" y="877"/>
                    <a:pt x="3432" y="789"/>
                  </a:cubicBezTo>
                  <a:cubicBezTo>
                    <a:pt x="3355" y="752"/>
                    <a:pt x="3271" y="735"/>
                    <a:pt x="3188" y="735"/>
                  </a:cubicBezTo>
                  <a:cubicBezTo>
                    <a:pt x="3018" y="735"/>
                    <a:pt x="2847" y="805"/>
                    <a:pt x="2726" y="915"/>
                  </a:cubicBezTo>
                  <a:cubicBezTo>
                    <a:pt x="2814" y="696"/>
                    <a:pt x="2808" y="330"/>
                    <a:pt x="2611" y="160"/>
                  </a:cubicBezTo>
                  <a:cubicBezTo>
                    <a:pt x="2564" y="121"/>
                    <a:pt x="2506" y="101"/>
                    <a:pt x="2447" y="101"/>
                  </a:cubicBezTo>
                  <a:cubicBezTo>
                    <a:pt x="2423" y="101"/>
                    <a:pt x="2399" y="105"/>
                    <a:pt x="2376" y="111"/>
                  </a:cubicBezTo>
                  <a:cubicBezTo>
                    <a:pt x="2278" y="130"/>
                    <a:pt x="2151" y="236"/>
                    <a:pt x="2046" y="236"/>
                  </a:cubicBezTo>
                  <a:cubicBezTo>
                    <a:pt x="2034" y="236"/>
                    <a:pt x="2021" y="235"/>
                    <a:pt x="2009" y="231"/>
                  </a:cubicBezTo>
                  <a:cubicBezTo>
                    <a:pt x="1905" y="204"/>
                    <a:pt x="1834" y="78"/>
                    <a:pt x="1735" y="34"/>
                  </a:cubicBezTo>
                  <a:cubicBezTo>
                    <a:pt x="1691" y="12"/>
                    <a:pt x="1643" y="1"/>
                    <a:pt x="15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39"/>
            <p:cNvSpPr/>
            <p:nvPr/>
          </p:nvSpPr>
          <p:spPr>
            <a:xfrm>
              <a:off x="10435680" y="-2640190"/>
              <a:ext cx="86161" cy="80246"/>
            </a:xfrm>
            <a:custGeom>
              <a:avLst/>
              <a:gdLst/>
              <a:ahLst/>
              <a:cxnLst/>
              <a:rect l="l" t="t" r="r" b="b"/>
              <a:pathLst>
                <a:path w="1413" h="1316" extrusionOk="0">
                  <a:moveTo>
                    <a:pt x="722" y="0"/>
                  </a:moveTo>
                  <a:cubicBezTo>
                    <a:pt x="584" y="0"/>
                    <a:pt x="450" y="54"/>
                    <a:pt x="323" y="130"/>
                  </a:cubicBezTo>
                  <a:lnTo>
                    <a:pt x="219" y="174"/>
                  </a:lnTo>
                  <a:cubicBezTo>
                    <a:pt x="230" y="376"/>
                    <a:pt x="0" y="508"/>
                    <a:pt x="50" y="727"/>
                  </a:cubicBezTo>
                  <a:cubicBezTo>
                    <a:pt x="121" y="754"/>
                    <a:pt x="225" y="754"/>
                    <a:pt x="121" y="863"/>
                  </a:cubicBezTo>
                  <a:cubicBezTo>
                    <a:pt x="164" y="951"/>
                    <a:pt x="175" y="1060"/>
                    <a:pt x="290" y="1088"/>
                  </a:cubicBezTo>
                  <a:cubicBezTo>
                    <a:pt x="372" y="1104"/>
                    <a:pt x="433" y="1170"/>
                    <a:pt x="444" y="1252"/>
                  </a:cubicBezTo>
                  <a:cubicBezTo>
                    <a:pt x="467" y="1276"/>
                    <a:pt x="475" y="1316"/>
                    <a:pt x="511" y="1316"/>
                  </a:cubicBezTo>
                  <a:cubicBezTo>
                    <a:pt x="517" y="1316"/>
                    <a:pt x="524" y="1315"/>
                    <a:pt x="531" y="1312"/>
                  </a:cubicBezTo>
                  <a:lnTo>
                    <a:pt x="668" y="1290"/>
                  </a:lnTo>
                  <a:cubicBezTo>
                    <a:pt x="700" y="1268"/>
                    <a:pt x="732" y="1237"/>
                    <a:pt x="762" y="1237"/>
                  </a:cubicBezTo>
                  <a:cubicBezTo>
                    <a:pt x="784" y="1237"/>
                    <a:pt x="806" y="1253"/>
                    <a:pt x="827" y="1301"/>
                  </a:cubicBezTo>
                  <a:lnTo>
                    <a:pt x="969" y="1285"/>
                  </a:lnTo>
                  <a:cubicBezTo>
                    <a:pt x="975" y="1296"/>
                    <a:pt x="981" y="1301"/>
                    <a:pt x="988" y="1301"/>
                  </a:cubicBezTo>
                  <a:cubicBezTo>
                    <a:pt x="995" y="1301"/>
                    <a:pt x="1002" y="1296"/>
                    <a:pt x="1007" y="1285"/>
                  </a:cubicBezTo>
                  <a:lnTo>
                    <a:pt x="1133" y="1148"/>
                  </a:lnTo>
                  <a:cubicBezTo>
                    <a:pt x="1161" y="1126"/>
                    <a:pt x="1210" y="1110"/>
                    <a:pt x="1221" y="1066"/>
                  </a:cubicBezTo>
                  <a:cubicBezTo>
                    <a:pt x="1265" y="1022"/>
                    <a:pt x="1308" y="984"/>
                    <a:pt x="1352" y="940"/>
                  </a:cubicBezTo>
                  <a:cubicBezTo>
                    <a:pt x="1358" y="896"/>
                    <a:pt x="1363" y="852"/>
                    <a:pt x="1363" y="814"/>
                  </a:cubicBezTo>
                  <a:cubicBezTo>
                    <a:pt x="1347" y="759"/>
                    <a:pt x="1314" y="710"/>
                    <a:pt x="1374" y="661"/>
                  </a:cubicBezTo>
                  <a:cubicBezTo>
                    <a:pt x="1407" y="644"/>
                    <a:pt x="1412" y="601"/>
                    <a:pt x="1391" y="573"/>
                  </a:cubicBezTo>
                  <a:cubicBezTo>
                    <a:pt x="1407" y="420"/>
                    <a:pt x="1226" y="382"/>
                    <a:pt x="1204" y="256"/>
                  </a:cubicBezTo>
                  <a:cubicBezTo>
                    <a:pt x="1226" y="228"/>
                    <a:pt x="1232" y="196"/>
                    <a:pt x="1210" y="168"/>
                  </a:cubicBezTo>
                  <a:lnTo>
                    <a:pt x="1089" y="75"/>
                  </a:lnTo>
                  <a:lnTo>
                    <a:pt x="975" y="64"/>
                  </a:lnTo>
                  <a:cubicBezTo>
                    <a:pt x="889" y="19"/>
                    <a:pt x="805" y="0"/>
                    <a:pt x="7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39"/>
            <p:cNvSpPr/>
            <p:nvPr/>
          </p:nvSpPr>
          <p:spPr>
            <a:xfrm>
              <a:off x="10453668" y="-2691715"/>
              <a:ext cx="19452" cy="47136"/>
            </a:xfrm>
            <a:custGeom>
              <a:avLst/>
              <a:gdLst/>
              <a:ahLst/>
              <a:cxnLst/>
              <a:rect l="l" t="t" r="r" b="b"/>
              <a:pathLst>
                <a:path w="319" h="773" extrusionOk="0">
                  <a:moveTo>
                    <a:pt x="1" y="1"/>
                  </a:moveTo>
                  <a:cubicBezTo>
                    <a:pt x="110" y="236"/>
                    <a:pt x="132" y="493"/>
                    <a:pt x="176" y="745"/>
                  </a:cubicBezTo>
                  <a:cubicBezTo>
                    <a:pt x="193" y="764"/>
                    <a:pt x="210" y="773"/>
                    <a:pt x="226" y="773"/>
                  </a:cubicBezTo>
                  <a:cubicBezTo>
                    <a:pt x="247" y="773"/>
                    <a:pt x="267" y="759"/>
                    <a:pt x="285" y="734"/>
                  </a:cubicBezTo>
                  <a:cubicBezTo>
                    <a:pt x="318" y="526"/>
                    <a:pt x="275" y="318"/>
                    <a:pt x="154" y="148"/>
                  </a:cubicBezTo>
                  <a:cubicBezTo>
                    <a:pt x="110" y="88"/>
                    <a:pt x="61" y="4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39"/>
            <p:cNvSpPr/>
            <p:nvPr/>
          </p:nvSpPr>
          <p:spPr>
            <a:xfrm>
              <a:off x="10435680" y="-2562567"/>
              <a:ext cx="26098" cy="47501"/>
            </a:xfrm>
            <a:custGeom>
              <a:avLst/>
              <a:gdLst/>
              <a:ahLst/>
              <a:cxnLst/>
              <a:rect l="l" t="t" r="r" b="b"/>
              <a:pathLst>
                <a:path w="428" h="779" extrusionOk="0">
                  <a:moveTo>
                    <a:pt x="363" y="1"/>
                  </a:moveTo>
                  <a:cubicBezTo>
                    <a:pt x="334" y="1"/>
                    <a:pt x="302" y="35"/>
                    <a:pt x="268" y="72"/>
                  </a:cubicBezTo>
                  <a:cubicBezTo>
                    <a:pt x="263" y="78"/>
                    <a:pt x="258" y="99"/>
                    <a:pt x="241" y="127"/>
                  </a:cubicBezTo>
                  <a:cubicBezTo>
                    <a:pt x="236" y="149"/>
                    <a:pt x="219" y="176"/>
                    <a:pt x="208" y="203"/>
                  </a:cubicBezTo>
                  <a:cubicBezTo>
                    <a:pt x="181" y="247"/>
                    <a:pt x="164" y="291"/>
                    <a:pt x="143" y="340"/>
                  </a:cubicBezTo>
                  <a:cubicBezTo>
                    <a:pt x="137" y="379"/>
                    <a:pt x="126" y="411"/>
                    <a:pt x="126" y="411"/>
                  </a:cubicBezTo>
                  <a:cubicBezTo>
                    <a:pt x="71" y="598"/>
                    <a:pt x="0" y="713"/>
                    <a:pt x="17" y="723"/>
                  </a:cubicBezTo>
                  <a:cubicBezTo>
                    <a:pt x="17" y="724"/>
                    <a:pt x="18" y="724"/>
                    <a:pt x="18" y="724"/>
                  </a:cubicBezTo>
                  <a:cubicBezTo>
                    <a:pt x="39" y="724"/>
                    <a:pt x="154" y="541"/>
                    <a:pt x="248" y="541"/>
                  </a:cubicBezTo>
                  <a:cubicBezTo>
                    <a:pt x="253" y="541"/>
                    <a:pt x="258" y="542"/>
                    <a:pt x="263" y="543"/>
                  </a:cubicBezTo>
                  <a:cubicBezTo>
                    <a:pt x="334" y="559"/>
                    <a:pt x="356" y="680"/>
                    <a:pt x="372" y="778"/>
                  </a:cubicBezTo>
                  <a:cubicBezTo>
                    <a:pt x="383" y="548"/>
                    <a:pt x="362" y="313"/>
                    <a:pt x="427" y="83"/>
                  </a:cubicBezTo>
                  <a:cubicBezTo>
                    <a:pt x="408" y="23"/>
                    <a:pt x="386" y="1"/>
                    <a:pt x="3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39"/>
            <p:cNvSpPr/>
            <p:nvPr/>
          </p:nvSpPr>
          <p:spPr>
            <a:xfrm>
              <a:off x="10398972" y="-2642446"/>
              <a:ext cx="50124" cy="31891"/>
            </a:xfrm>
            <a:custGeom>
              <a:avLst/>
              <a:gdLst/>
              <a:ahLst/>
              <a:cxnLst/>
              <a:rect l="l" t="t" r="r" b="b"/>
              <a:pathLst>
                <a:path w="822" h="523" extrusionOk="0">
                  <a:moveTo>
                    <a:pt x="121" y="1"/>
                  </a:moveTo>
                  <a:cubicBezTo>
                    <a:pt x="118" y="1"/>
                    <a:pt x="116" y="1"/>
                    <a:pt x="115" y="3"/>
                  </a:cubicBezTo>
                  <a:cubicBezTo>
                    <a:pt x="99" y="14"/>
                    <a:pt x="290" y="189"/>
                    <a:pt x="252" y="276"/>
                  </a:cubicBezTo>
                  <a:cubicBezTo>
                    <a:pt x="230" y="326"/>
                    <a:pt x="141" y="338"/>
                    <a:pt x="56" y="338"/>
                  </a:cubicBezTo>
                  <a:cubicBezTo>
                    <a:pt x="37" y="338"/>
                    <a:pt x="18" y="338"/>
                    <a:pt x="0" y="337"/>
                  </a:cubicBezTo>
                  <a:lnTo>
                    <a:pt x="0" y="337"/>
                  </a:lnTo>
                  <a:cubicBezTo>
                    <a:pt x="225" y="397"/>
                    <a:pt x="460" y="419"/>
                    <a:pt x="679" y="523"/>
                  </a:cubicBezTo>
                  <a:cubicBezTo>
                    <a:pt x="821" y="501"/>
                    <a:pt x="772" y="435"/>
                    <a:pt x="717" y="369"/>
                  </a:cubicBezTo>
                  <a:lnTo>
                    <a:pt x="668" y="331"/>
                  </a:lnTo>
                  <a:cubicBezTo>
                    <a:pt x="641" y="315"/>
                    <a:pt x="619" y="298"/>
                    <a:pt x="597" y="282"/>
                  </a:cubicBezTo>
                  <a:cubicBezTo>
                    <a:pt x="558" y="249"/>
                    <a:pt x="520" y="222"/>
                    <a:pt x="476" y="200"/>
                  </a:cubicBezTo>
                  <a:cubicBezTo>
                    <a:pt x="438" y="178"/>
                    <a:pt x="405" y="167"/>
                    <a:pt x="405" y="167"/>
                  </a:cubicBezTo>
                  <a:cubicBezTo>
                    <a:pt x="244" y="82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39"/>
            <p:cNvSpPr/>
            <p:nvPr/>
          </p:nvSpPr>
          <p:spPr>
            <a:xfrm>
              <a:off x="10520133" y="-2659337"/>
              <a:ext cx="33721" cy="53294"/>
            </a:xfrm>
            <a:custGeom>
              <a:avLst/>
              <a:gdLst/>
              <a:ahLst/>
              <a:cxnLst/>
              <a:rect l="l" t="t" r="r" b="b"/>
              <a:pathLst>
                <a:path w="553" h="874" extrusionOk="0">
                  <a:moveTo>
                    <a:pt x="509" y="1"/>
                  </a:moveTo>
                  <a:lnTo>
                    <a:pt x="509" y="1"/>
                  </a:lnTo>
                  <a:cubicBezTo>
                    <a:pt x="520" y="241"/>
                    <a:pt x="438" y="477"/>
                    <a:pt x="274" y="652"/>
                  </a:cubicBezTo>
                  <a:cubicBezTo>
                    <a:pt x="197" y="734"/>
                    <a:pt x="104" y="800"/>
                    <a:pt x="0" y="844"/>
                  </a:cubicBezTo>
                  <a:cubicBezTo>
                    <a:pt x="22" y="854"/>
                    <a:pt x="38" y="865"/>
                    <a:pt x="60" y="871"/>
                  </a:cubicBezTo>
                  <a:cubicBezTo>
                    <a:pt x="70" y="873"/>
                    <a:pt x="80" y="874"/>
                    <a:pt x="90" y="874"/>
                  </a:cubicBezTo>
                  <a:cubicBezTo>
                    <a:pt x="249" y="874"/>
                    <a:pt x="437" y="639"/>
                    <a:pt x="509" y="428"/>
                  </a:cubicBezTo>
                  <a:cubicBezTo>
                    <a:pt x="547" y="285"/>
                    <a:pt x="553" y="137"/>
                    <a:pt x="5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39"/>
            <p:cNvSpPr/>
            <p:nvPr/>
          </p:nvSpPr>
          <p:spPr>
            <a:xfrm>
              <a:off x="10410314" y="-2594092"/>
              <a:ext cx="40428" cy="16952"/>
            </a:xfrm>
            <a:custGeom>
              <a:avLst/>
              <a:gdLst/>
              <a:ahLst/>
              <a:cxnLst/>
              <a:rect l="l" t="t" r="r" b="b"/>
              <a:pathLst>
                <a:path w="663" h="278" extrusionOk="0">
                  <a:moveTo>
                    <a:pt x="566" y="1"/>
                  </a:moveTo>
                  <a:cubicBezTo>
                    <a:pt x="549" y="1"/>
                    <a:pt x="530" y="7"/>
                    <a:pt x="509" y="20"/>
                  </a:cubicBezTo>
                  <a:cubicBezTo>
                    <a:pt x="433" y="80"/>
                    <a:pt x="416" y="42"/>
                    <a:pt x="236" y="129"/>
                  </a:cubicBezTo>
                  <a:cubicBezTo>
                    <a:pt x="154" y="173"/>
                    <a:pt x="77" y="217"/>
                    <a:pt x="0" y="277"/>
                  </a:cubicBezTo>
                  <a:lnTo>
                    <a:pt x="580" y="157"/>
                  </a:lnTo>
                  <a:cubicBezTo>
                    <a:pt x="630" y="146"/>
                    <a:pt x="663" y="118"/>
                    <a:pt x="635" y="58"/>
                  </a:cubicBezTo>
                  <a:cubicBezTo>
                    <a:pt x="621" y="22"/>
                    <a:pt x="597" y="1"/>
                    <a:pt x="5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39"/>
            <p:cNvSpPr/>
            <p:nvPr/>
          </p:nvSpPr>
          <p:spPr>
            <a:xfrm>
              <a:off x="10518792" y="-2587933"/>
              <a:ext cx="37745" cy="14269"/>
            </a:xfrm>
            <a:custGeom>
              <a:avLst/>
              <a:gdLst/>
              <a:ahLst/>
              <a:cxnLst/>
              <a:rect l="l" t="t" r="r" b="b"/>
              <a:pathLst>
                <a:path w="619" h="234" extrusionOk="0">
                  <a:moveTo>
                    <a:pt x="44" y="1"/>
                  </a:moveTo>
                  <a:cubicBezTo>
                    <a:pt x="17" y="34"/>
                    <a:pt x="0" y="83"/>
                    <a:pt x="11" y="127"/>
                  </a:cubicBezTo>
                  <a:cubicBezTo>
                    <a:pt x="42" y="214"/>
                    <a:pt x="218" y="234"/>
                    <a:pt x="373" y="234"/>
                  </a:cubicBezTo>
                  <a:cubicBezTo>
                    <a:pt x="491" y="234"/>
                    <a:pt x="597" y="222"/>
                    <a:pt x="619" y="220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39"/>
            <p:cNvSpPr/>
            <p:nvPr/>
          </p:nvSpPr>
          <p:spPr>
            <a:xfrm>
              <a:off x="10383240" y="-2600616"/>
              <a:ext cx="50124" cy="7927"/>
            </a:xfrm>
            <a:custGeom>
              <a:avLst/>
              <a:gdLst/>
              <a:ahLst/>
              <a:cxnLst/>
              <a:rect l="l" t="t" r="r" b="b"/>
              <a:pathLst>
                <a:path w="822" h="130" extrusionOk="0">
                  <a:moveTo>
                    <a:pt x="822" y="1"/>
                  </a:moveTo>
                  <a:lnTo>
                    <a:pt x="822" y="1"/>
                  </a:lnTo>
                  <a:cubicBezTo>
                    <a:pt x="623" y="50"/>
                    <a:pt x="419" y="77"/>
                    <a:pt x="215" y="77"/>
                  </a:cubicBezTo>
                  <a:cubicBezTo>
                    <a:pt x="144" y="77"/>
                    <a:pt x="72" y="74"/>
                    <a:pt x="1" y="67"/>
                  </a:cubicBezTo>
                  <a:lnTo>
                    <a:pt x="1" y="67"/>
                  </a:lnTo>
                  <a:cubicBezTo>
                    <a:pt x="127" y="106"/>
                    <a:pt x="252" y="129"/>
                    <a:pt x="374" y="129"/>
                  </a:cubicBezTo>
                  <a:cubicBezTo>
                    <a:pt x="527" y="129"/>
                    <a:pt x="676" y="92"/>
                    <a:pt x="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39"/>
            <p:cNvSpPr/>
            <p:nvPr/>
          </p:nvSpPr>
          <p:spPr>
            <a:xfrm>
              <a:off x="10422997" y="-2651654"/>
              <a:ext cx="15061" cy="18781"/>
            </a:xfrm>
            <a:custGeom>
              <a:avLst/>
              <a:gdLst/>
              <a:ahLst/>
              <a:cxnLst/>
              <a:rect l="l" t="t" r="r" b="b"/>
              <a:pathLst>
                <a:path w="247" h="308" extrusionOk="0">
                  <a:moveTo>
                    <a:pt x="28" y="0"/>
                  </a:moveTo>
                  <a:lnTo>
                    <a:pt x="0" y="28"/>
                  </a:lnTo>
                  <a:lnTo>
                    <a:pt x="197" y="307"/>
                  </a:lnTo>
                  <a:lnTo>
                    <a:pt x="247" y="26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39"/>
            <p:cNvSpPr/>
            <p:nvPr/>
          </p:nvSpPr>
          <p:spPr>
            <a:xfrm>
              <a:off x="10493730" y="-2679703"/>
              <a:ext cx="21403" cy="33477"/>
            </a:xfrm>
            <a:custGeom>
              <a:avLst/>
              <a:gdLst/>
              <a:ahLst/>
              <a:cxnLst/>
              <a:rect l="l" t="t" r="r" b="b"/>
              <a:pathLst>
                <a:path w="351" h="549" extrusionOk="0">
                  <a:moveTo>
                    <a:pt x="351" y="1"/>
                  </a:moveTo>
                  <a:cubicBezTo>
                    <a:pt x="258" y="198"/>
                    <a:pt x="116" y="367"/>
                    <a:pt x="1" y="548"/>
                  </a:cubicBezTo>
                  <a:cubicBezTo>
                    <a:pt x="198" y="433"/>
                    <a:pt x="329" y="225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39"/>
            <p:cNvSpPr/>
            <p:nvPr/>
          </p:nvSpPr>
          <p:spPr>
            <a:xfrm>
              <a:off x="10446351" y="-2677691"/>
              <a:ext cx="9086" cy="17744"/>
            </a:xfrm>
            <a:custGeom>
              <a:avLst/>
              <a:gdLst/>
              <a:ahLst/>
              <a:cxnLst/>
              <a:rect l="l" t="t" r="r" b="b"/>
              <a:pathLst>
                <a:path w="149" h="291" extrusionOk="0">
                  <a:moveTo>
                    <a:pt x="55" y="1"/>
                  </a:moveTo>
                  <a:lnTo>
                    <a:pt x="0" y="11"/>
                  </a:lnTo>
                  <a:lnTo>
                    <a:pt x="104" y="291"/>
                  </a:lnTo>
                  <a:lnTo>
                    <a:pt x="148" y="274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39"/>
            <p:cNvSpPr/>
            <p:nvPr/>
          </p:nvSpPr>
          <p:spPr>
            <a:xfrm>
              <a:off x="10507084" y="-2572262"/>
              <a:ext cx="54453" cy="25123"/>
            </a:xfrm>
            <a:custGeom>
              <a:avLst/>
              <a:gdLst/>
              <a:ahLst/>
              <a:cxnLst/>
              <a:rect l="l" t="t" r="r" b="b"/>
              <a:pathLst>
                <a:path w="893" h="412" extrusionOk="0">
                  <a:moveTo>
                    <a:pt x="84" y="1"/>
                  </a:moveTo>
                  <a:cubicBezTo>
                    <a:pt x="39" y="1"/>
                    <a:pt x="1" y="37"/>
                    <a:pt x="1" y="83"/>
                  </a:cubicBezTo>
                  <a:cubicBezTo>
                    <a:pt x="329" y="116"/>
                    <a:pt x="641" y="176"/>
                    <a:pt x="893" y="412"/>
                  </a:cubicBezTo>
                  <a:cubicBezTo>
                    <a:pt x="690" y="149"/>
                    <a:pt x="406" y="40"/>
                    <a:pt x="94" y="1"/>
                  </a:cubicBezTo>
                  <a:cubicBezTo>
                    <a:pt x="90" y="1"/>
                    <a:pt x="87" y="1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39"/>
            <p:cNvSpPr/>
            <p:nvPr/>
          </p:nvSpPr>
          <p:spPr>
            <a:xfrm>
              <a:off x="10492755" y="-2559091"/>
              <a:ext cx="8415" cy="42989"/>
            </a:xfrm>
            <a:custGeom>
              <a:avLst/>
              <a:gdLst/>
              <a:ahLst/>
              <a:cxnLst/>
              <a:rect l="l" t="t" r="r" b="b"/>
              <a:pathLst>
                <a:path w="138" h="705" extrusionOk="0">
                  <a:moveTo>
                    <a:pt x="96" y="0"/>
                  </a:moveTo>
                  <a:cubicBezTo>
                    <a:pt x="89" y="0"/>
                    <a:pt x="82" y="1"/>
                    <a:pt x="77" y="4"/>
                  </a:cubicBezTo>
                  <a:cubicBezTo>
                    <a:pt x="33" y="245"/>
                    <a:pt x="0" y="480"/>
                    <a:pt x="137" y="705"/>
                  </a:cubicBezTo>
                  <a:cubicBezTo>
                    <a:pt x="110" y="469"/>
                    <a:pt x="71" y="240"/>
                    <a:pt x="115" y="4"/>
                  </a:cubicBezTo>
                  <a:cubicBezTo>
                    <a:pt x="110" y="1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39"/>
            <p:cNvSpPr/>
            <p:nvPr/>
          </p:nvSpPr>
          <p:spPr>
            <a:xfrm>
              <a:off x="10406655" y="-2574213"/>
              <a:ext cx="37074" cy="19391"/>
            </a:xfrm>
            <a:custGeom>
              <a:avLst/>
              <a:gdLst/>
              <a:ahLst/>
              <a:cxnLst/>
              <a:rect l="l" t="t" r="r" b="b"/>
              <a:pathLst>
                <a:path w="608" h="318" extrusionOk="0">
                  <a:moveTo>
                    <a:pt x="608" y="0"/>
                  </a:moveTo>
                  <a:cubicBezTo>
                    <a:pt x="361" y="28"/>
                    <a:pt x="148" y="115"/>
                    <a:pt x="0" y="318"/>
                  </a:cubicBezTo>
                  <a:cubicBezTo>
                    <a:pt x="192" y="197"/>
                    <a:pt x="394" y="88"/>
                    <a:pt x="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39"/>
            <p:cNvSpPr/>
            <p:nvPr/>
          </p:nvSpPr>
          <p:spPr>
            <a:xfrm>
              <a:off x="10522084" y="-2601897"/>
              <a:ext cx="46465" cy="13842"/>
            </a:xfrm>
            <a:custGeom>
              <a:avLst/>
              <a:gdLst/>
              <a:ahLst/>
              <a:cxnLst/>
              <a:rect l="l" t="t" r="r" b="b"/>
              <a:pathLst>
                <a:path w="762" h="227" extrusionOk="0">
                  <a:moveTo>
                    <a:pt x="17" y="0"/>
                  </a:moveTo>
                  <a:lnTo>
                    <a:pt x="1" y="88"/>
                  </a:lnTo>
                  <a:cubicBezTo>
                    <a:pt x="176" y="128"/>
                    <a:pt x="340" y="227"/>
                    <a:pt x="540" y="227"/>
                  </a:cubicBezTo>
                  <a:cubicBezTo>
                    <a:pt x="609" y="227"/>
                    <a:pt x="682" y="215"/>
                    <a:pt x="762" y="186"/>
                  </a:cubicBezTo>
                  <a:cubicBezTo>
                    <a:pt x="466" y="159"/>
                    <a:pt x="231" y="120"/>
                    <a:pt x="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39"/>
            <p:cNvSpPr/>
            <p:nvPr/>
          </p:nvSpPr>
          <p:spPr>
            <a:xfrm>
              <a:off x="10511779" y="-2652324"/>
              <a:ext cx="29757" cy="30794"/>
            </a:xfrm>
            <a:custGeom>
              <a:avLst/>
              <a:gdLst/>
              <a:ahLst/>
              <a:cxnLst/>
              <a:rect l="l" t="t" r="r" b="b"/>
              <a:pathLst>
                <a:path w="488" h="505" extrusionOk="0">
                  <a:moveTo>
                    <a:pt x="487" y="1"/>
                  </a:moveTo>
                  <a:cubicBezTo>
                    <a:pt x="257" y="72"/>
                    <a:pt x="159" y="269"/>
                    <a:pt x="6" y="422"/>
                  </a:cubicBezTo>
                  <a:cubicBezTo>
                    <a:pt x="6" y="449"/>
                    <a:pt x="0" y="477"/>
                    <a:pt x="0" y="504"/>
                  </a:cubicBezTo>
                  <a:cubicBezTo>
                    <a:pt x="181" y="351"/>
                    <a:pt x="296" y="143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39"/>
            <p:cNvSpPr/>
            <p:nvPr/>
          </p:nvSpPr>
          <p:spPr>
            <a:xfrm>
              <a:off x="10468999" y="-2610636"/>
              <a:ext cx="26170" cy="23576"/>
            </a:xfrm>
            <a:custGeom>
              <a:avLst/>
              <a:gdLst/>
              <a:ahLst/>
              <a:cxnLst/>
              <a:rect l="l" t="t" r="r" b="b"/>
              <a:pathLst>
                <a:path w="242" h="218" extrusionOk="0">
                  <a:moveTo>
                    <a:pt x="117" y="0"/>
                  </a:moveTo>
                  <a:cubicBezTo>
                    <a:pt x="72" y="0"/>
                    <a:pt x="32" y="35"/>
                    <a:pt x="23" y="81"/>
                  </a:cubicBezTo>
                  <a:cubicBezTo>
                    <a:pt x="1" y="141"/>
                    <a:pt x="44" y="212"/>
                    <a:pt x="110" y="218"/>
                  </a:cubicBezTo>
                  <a:cubicBezTo>
                    <a:pt x="176" y="218"/>
                    <a:pt x="225" y="196"/>
                    <a:pt x="231" y="119"/>
                  </a:cubicBezTo>
                  <a:cubicBezTo>
                    <a:pt x="241" y="59"/>
                    <a:pt x="198" y="10"/>
                    <a:pt x="143" y="4"/>
                  </a:cubicBezTo>
                  <a:cubicBezTo>
                    <a:pt x="134" y="2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39"/>
            <p:cNvSpPr/>
            <p:nvPr/>
          </p:nvSpPr>
          <p:spPr>
            <a:xfrm>
              <a:off x="10506413" y="-2568969"/>
              <a:ext cx="36465" cy="52563"/>
            </a:xfrm>
            <a:custGeom>
              <a:avLst/>
              <a:gdLst/>
              <a:ahLst/>
              <a:cxnLst/>
              <a:rect l="l" t="t" r="r" b="b"/>
              <a:pathLst>
                <a:path w="598" h="862" extrusionOk="0">
                  <a:moveTo>
                    <a:pt x="66" y="1"/>
                  </a:moveTo>
                  <a:cubicBezTo>
                    <a:pt x="9" y="1"/>
                    <a:pt x="5" y="70"/>
                    <a:pt x="1" y="139"/>
                  </a:cubicBezTo>
                  <a:cubicBezTo>
                    <a:pt x="1" y="150"/>
                    <a:pt x="12" y="172"/>
                    <a:pt x="17" y="204"/>
                  </a:cubicBezTo>
                  <a:cubicBezTo>
                    <a:pt x="28" y="232"/>
                    <a:pt x="33" y="259"/>
                    <a:pt x="39" y="292"/>
                  </a:cubicBezTo>
                  <a:cubicBezTo>
                    <a:pt x="50" y="347"/>
                    <a:pt x="66" y="396"/>
                    <a:pt x="83" y="451"/>
                  </a:cubicBezTo>
                  <a:cubicBezTo>
                    <a:pt x="105" y="489"/>
                    <a:pt x="116" y="522"/>
                    <a:pt x="116" y="522"/>
                  </a:cubicBezTo>
                  <a:cubicBezTo>
                    <a:pt x="203" y="719"/>
                    <a:pt x="220" y="861"/>
                    <a:pt x="241" y="861"/>
                  </a:cubicBezTo>
                  <a:cubicBezTo>
                    <a:pt x="269" y="856"/>
                    <a:pt x="231" y="577"/>
                    <a:pt x="335" y="527"/>
                  </a:cubicBezTo>
                  <a:cubicBezTo>
                    <a:pt x="347" y="520"/>
                    <a:pt x="360" y="517"/>
                    <a:pt x="375" y="517"/>
                  </a:cubicBezTo>
                  <a:cubicBezTo>
                    <a:pt x="442" y="517"/>
                    <a:pt x="530" y="579"/>
                    <a:pt x="597" y="637"/>
                  </a:cubicBezTo>
                  <a:cubicBezTo>
                    <a:pt x="444" y="440"/>
                    <a:pt x="258" y="265"/>
                    <a:pt x="148" y="29"/>
                  </a:cubicBezTo>
                  <a:cubicBezTo>
                    <a:pt x="113" y="9"/>
                    <a:pt x="86" y="1"/>
                    <a:pt x="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3" name="Google Shape;11993;p39"/>
            <p:cNvSpPr/>
            <p:nvPr/>
          </p:nvSpPr>
          <p:spPr>
            <a:xfrm>
              <a:off x="10480376" y="-2689032"/>
              <a:ext cx="26769" cy="47501"/>
            </a:xfrm>
            <a:custGeom>
              <a:avLst/>
              <a:gdLst/>
              <a:ahLst/>
              <a:cxnLst/>
              <a:rect l="l" t="t" r="r" b="b"/>
              <a:pathLst>
                <a:path w="439" h="779" extrusionOk="0">
                  <a:moveTo>
                    <a:pt x="66" y="0"/>
                  </a:moveTo>
                  <a:cubicBezTo>
                    <a:pt x="50" y="230"/>
                    <a:pt x="66" y="471"/>
                    <a:pt x="1" y="696"/>
                  </a:cubicBezTo>
                  <a:cubicBezTo>
                    <a:pt x="20" y="757"/>
                    <a:pt x="42" y="779"/>
                    <a:pt x="66" y="779"/>
                  </a:cubicBezTo>
                  <a:cubicBezTo>
                    <a:pt x="95" y="779"/>
                    <a:pt x="126" y="745"/>
                    <a:pt x="159" y="712"/>
                  </a:cubicBezTo>
                  <a:cubicBezTo>
                    <a:pt x="165" y="701"/>
                    <a:pt x="170" y="679"/>
                    <a:pt x="187" y="657"/>
                  </a:cubicBezTo>
                  <a:cubicBezTo>
                    <a:pt x="192" y="630"/>
                    <a:pt x="209" y="603"/>
                    <a:pt x="220" y="581"/>
                  </a:cubicBezTo>
                  <a:cubicBezTo>
                    <a:pt x="247" y="537"/>
                    <a:pt x="269" y="488"/>
                    <a:pt x="285" y="444"/>
                  </a:cubicBezTo>
                  <a:cubicBezTo>
                    <a:pt x="296" y="400"/>
                    <a:pt x="307" y="373"/>
                    <a:pt x="307" y="373"/>
                  </a:cubicBezTo>
                  <a:cubicBezTo>
                    <a:pt x="362" y="181"/>
                    <a:pt x="439" y="66"/>
                    <a:pt x="417" y="55"/>
                  </a:cubicBezTo>
                  <a:cubicBezTo>
                    <a:pt x="416" y="55"/>
                    <a:pt x="416" y="55"/>
                    <a:pt x="415" y="55"/>
                  </a:cubicBezTo>
                  <a:cubicBezTo>
                    <a:pt x="395" y="55"/>
                    <a:pt x="277" y="238"/>
                    <a:pt x="187" y="238"/>
                  </a:cubicBezTo>
                  <a:cubicBezTo>
                    <a:pt x="182" y="238"/>
                    <a:pt x="176" y="237"/>
                    <a:pt x="170" y="236"/>
                  </a:cubicBezTo>
                  <a:cubicBezTo>
                    <a:pt x="99" y="219"/>
                    <a:pt x="77" y="99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4" name="Google Shape;11994;p39"/>
          <p:cNvGrpSpPr/>
          <p:nvPr/>
        </p:nvGrpSpPr>
        <p:grpSpPr>
          <a:xfrm>
            <a:off x="-42389" y="2966333"/>
            <a:ext cx="1290591" cy="2216570"/>
            <a:chOff x="14253922" y="-1754319"/>
            <a:chExt cx="417938" cy="717824"/>
          </a:xfrm>
        </p:grpSpPr>
        <p:sp>
          <p:nvSpPr>
            <p:cNvPr id="11995" name="Google Shape;11995;p39"/>
            <p:cNvSpPr/>
            <p:nvPr/>
          </p:nvSpPr>
          <p:spPr>
            <a:xfrm>
              <a:off x="14417096" y="-1754319"/>
              <a:ext cx="241044" cy="219336"/>
            </a:xfrm>
            <a:custGeom>
              <a:avLst/>
              <a:gdLst/>
              <a:ahLst/>
              <a:cxnLst/>
              <a:rect l="l" t="t" r="r" b="b"/>
              <a:pathLst>
                <a:path w="3953" h="3597" extrusionOk="0">
                  <a:moveTo>
                    <a:pt x="415" y="0"/>
                  </a:moveTo>
                  <a:cubicBezTo>
                    <a:pt x="403" y="0"/>
                    <a:pt x="390" y="1"/>
                    <a:pt x="379" y="3"/>
                  </a:cubicBezTo>
                  <a:cubicBezTo>
                    <a:pt x="1" y="69"/>
                    <a:pt x="56" y="764"/>
                    <a:pt x="127" y="1032"/>
                  </a:cubicBezTo>
                  <a:cubicBezTo>
                    <a:pt x="236" y="1453"/>
                    <a:pt x="603" y="1776"/>
                    <a:pt x="751" y="2192"/>
                  </a:cubicBezTo>
                  <a:cubicBezTo>
                    <a:pt x="888" y="2587"/>
                    <a:pt x="828" y="3041"/>
                    <a:pt x="1041" y="3408"/>
                  </a:cubicBezTo>
                  <a:cubicBezTo>
                    <a:pt x="1068" y="3451"/>
                    <a:pt x="1096" y="3490"/>
                    <a:pt x="1134" y="3517"/>
                  </a:cubicBezTo>
                  <a:cubicBezTo>
                    <a:pt x="1202" y="3574"/>
                    <a:pt x="1273" y="3597"/>
                    <a:pt x="1344" y="3597"/>
                  </a:cubicBezTo>
                  <a:cubicBezTo>
                    <a:pt x="1513" y="3597"/>
                    <a:pt x="1683" y="3467"/>
                    <a:pt x="1818" y="3347"/>
                  </a:cubicBezTo>
                  <a:cubicBezTo>
                    <a:pt x="2409" y="2811"/>
                    <a:pt x="3225" y="2253"/>
                    <a:pt x="3871" y="1705"/>
                  </a:cubicBezTo>
                  <a:cubicBezTo>
                    <a:pt x="3953" y="1640"/>
                    <a:pt x="3920" y="1508"/>
                    <a:pt x="3816" y="1481"/>
                  </a:cubicBezTo>
                  <a:cubicBezTo>
                    <a:pt x="3466" y="1388"/>
                    <a:pt x="3225" y="999"/>
                    <a:pt x="3006" y="819"/>
                  </a:cubicBezTo>
                  <a:cubicBezTo>
                    <a:pt x="2858" y="676"/>
                    <a:pt x="2689" y="561"/>
                    <a:pt x="2508" y="474"/>
                  </a:cubicBezTo>
                  <a:cubicBezTo>
                    <a:pt x="2201" y="342"/>
                    <a:pt x="1857" y="364"/>
                    <a:pt x="1528" y="331"/>
                  </a:cubicBezTo>
                  <a:cubicBezTo>
                    <a:pt x="1320" y="310"/>
                    <a:pt x="1118" y="266"/>
                    <a:pt x="926" y="195"/>
                  </a:cubicBezTo>
                  <a:cubicBezTo>
                    <a:pt x="784" y="149"/>
                    <a:pt x="572" y="0"/>
                    <a:pt x="4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39"/>
            <p:cNvSpPr/>
            <p:nvPr/>
          </p:nvSpPr>
          <p:spPr>
            <a:xfrm>
              <a:off x="14404413" y="-1697488"/>
              <a:ext cx="260069" cy="170615"/>
            </a:xfrm>
            <a:custGeom>
              <a:avLst/>
              <a:gdLst/>
              <a:ahLst/>
              <a:cxnLst/>
              <a:rect l="l" t="t" r="r" b="b"/>
              <a:pathLst>
                <a:path w="4265" h="2798" extrusionOk="0">
                  <a:moveTo>
                    <a:pt x="884" y="0"/>
                  </a:moveTo>
                  <a:cubicBezTo>
                    <a:pt x="779" y="0"/>
                    <a:pt x="683" y="60"/>
                    <a:pt x="587" y="105"/>
                  </a:cubicBezTo>
                  <a:cubicBezTo>
                    <a:pt x="477" y="160"/>
                    <a:pt x="362" y="204"/>
                    <a:pt x="242" y="226"/>
                  </a:cubicBezTo>
                  <a:cubicBezTo>
                    <a:pt x="78" y="264"/>
                    <a:pt x="1" y="456"/>
                    <a:pt x="105" y="587"/>
                  </a:cubicBezTo>
                  <a:cubicBezTo>
                    <a:pt x="313" y="866"/>
                    <a:pt x="548" y="1113"/>
                    <a:pt x="641" y="1501"/>
                  </a:cubicBezTo>
                  <a:cubicBezTo>
                    <a:pt x="696" y="1731"/>
                    <a:pt x="707" y="1977"/>
                    <a:pt x="784" y="2207"/>
                  </a:cubicBezTo>
                  <a:cubicBezTo>
                    <a:pt x="855" y="2437"/>
                    <a:pt x="992" y="2662"/>
                    <a:pt x="1216" y="2755"/>
                  </a:cubicBezTo>
                  <a:cubicBezTo>
                    <a:pt x="1291" y="2785"/>
                    <a:pt x="1369" y="2798"/>
                    <a:pt x="1448" y="2798"/>
                  </a:cubicBezTo>
                  <a:cubicBezTo>
                    <a:pt x="1630" y="2798"/>
                    <a:pt x="1817" y="2728"/>
                    <a:pt x="1977" y="2629"/>
                  </a:cubicBezTo>
                  <a:cubicBezTo>
                    <a:pt x="2201" y="2492"/>
                    <a:pt x="2398" y="2306"/>
                    <a:pt x="2634" y="2185"/>
                  </a:cubicBezTo>
                  <a:cubicBezTo>
                    <a:pt x="2880" y="2054"/>
                    <a:pt x="3170" y="1988"/>
                    <a:pt x="3378" y="1802"/>
                  </a:cubicBezTo>
                  <a:cubicBezTo>
                    <a:pt x="3515" y="1682"/>
                    <a:pt x="3586" y="1507"/>
                    <a:pt x="3690" y="1359"/>
                  </a:cubicBezTo>
                  <a:cubicBezTo>
                    <a:pt x="3816" y="1189"/>
                    <a:pt x="4041" y="965"/>
                    <a:pt x="4205" y="751"/>
                  </a:cubicBezTo>
                  <a:cubicBezTo>
                    <a:pt x="4265" y="669"/>
                    <a:pt x="4227" y="554"/>
                    <a:pt x="4128" y="538"/>
                  </a:cubicBezTo>
                  <a:cubicBezTo>
                    <a:pt x="4041" y="521"/>
                    <a:pt x="3958" y="494"/>
                    <a:pt x="3876" y="450"/>
                  </a:cubicBezTo>
                  <a:cubicBezTo>
                    <a:pt x="3564" y="245"/>
                    <a:pt x="3186" y="98"/>
                    <a:pt x="2814" y="98"/>
                  </a:cubicBezTo>
                  <a:cubicBezTo>
                    <a:pt x="2690" y="98"/>
                    <a:pt x="2567" y="114"/>
                    <a:pt x="2448" y="149"/>
                  </a:cubicBezTo>
                  <a:cubicBezTo>
                    <a:pt x="2256" y="204"/>
                    <a:pt x="2081" y="303"/>
                    <a:pt x="1895" y="357"/>
                  </a:cubicBezTo>
                  <a:cubicBezTo>
                    <a:pt x="1808" y="384"/>
                    <a:pt x="1716" y="402"/>
                    <a:pt x="1626" y="402"/>
                  </a:cubicBezTo>
                  <a:cubicBezTo>
                    <a:pt x="1516" y="402"/>
                    <a:pt x="1410" y="376"/>
                    <a:pt x="1320" y="313"/>
                  </a:cubicBezTo>
                  <a:cubicBezTo>
                    <a:pt x="1178" y="215"/>
                    <a:pt x="1085" y="23"/>
                    <a:pt x="910" y="1"/>
                  </a:cubicBezTo>
                  <a:cubicBezTo>
                    <a:pt x="901" y="1"/>
                    <a:pt x="892" y="0"/>
                    <a:pt x="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39"/>
            <p:cNvSpPr/>
            <p:nvPr/>
          </p:nvSpPr>
          <p:spPr>
            <a:xfrm>
              <a:off x="14447828" y="-1557913"/>
              <a:ext cx="84515" cy="60673"/>
            </a:xfrm>
            <a:custGeom>
              <a:avLst/>
              <a:gdLst/>
              <a:ahLst/>
              <a:cxnLst/>
              <a:rect l="l" t="t" r="r" b="b"/>
              <a:pathLst>
                <a:path w="1386" h="995" extrusionOk="0">
                  <a:moveTo>
                    <a:pt x="257" y="1"/>
                  </a:moveTo>
                  <a:cubicBezTo>
                    <a:pt x="190" y="1"/>
                    <a:pt x="133" y="31"/>
                    <a:pt x="94" y="115"/>
                  </a:cubicBezTo>
                  <a:cubicBezTo>
                    <a:pt x="1" y="307"/>
                    <a:pt x="176" y="739"/>
                    <a:pt x="247" y="909"/>
                  </a:cubicBezTo>
                  <a:cubicBezTo>
                    <a:pt x="257" y="964"/>
                    <a:pt x="303" y="995"/>
                    <a:pt x="350" y="995"/>
                  </a:cubicBezTo>
                  <a:cubicBezTo>
                    <a:pt x="378" y="995"/>
                    <a:pt x="407" y="983"/>
                    <a:pt x="427" y="958"/>
                  </a:cubicBezTo>
                  <a:cubicBezTo>
                    <a:pt x="767" y="750"/>
                    <a:pt x="1090" y="515"/>
                    <a:pt x="1385" y="241"/>
                  </a:cubicBezTo>
                  <a:lnTo>
                    <a:pt x="1385" y="241"/>
                  </a:lnTo>
                  <a:cubicBezTo>
                    <a:pt x="1312" y="255"/>
                    <a:pt x="1238" y="262"/>
                    <a:pt x="1164" y="262"/>
                  </a:cubicBezTo>
                  <a:cubicBezTo>
                    <a:pt x="1007" y="262"/>
                    <a:pt x="852" y="231"/>
                    <a:pt x="707" y="176"/>
                  </a:cubicBezTo>
                  <a:cubicBezTo>
                    <a:pt x="567" y="128"/>
                    <a:pt x="392" y="1"/>
                    <a:pt x="2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39"/>
            <p:cNvSpPr/>
            <p:nvPr/>
          </p:nvSpPr>
          <p:spPr>
            <a:xfrm>
              <a:off x="14447523" y="-1655292"/>
              <a:ext cx="29757" cy="83173"/>
            </a:xfrm>
            <a:custGeom>
              <a:avLst/>
              <a:gdLst/>
              <a:ahLst/>
              <a:cxnLst/>
              <a:rect l="l" t="t" r="r" b="b"/>
              <a:pathLst>
                <a:path w="488" h="1364" extrusionOk="0">
                  <a:moveTo>
                    <a:pt x="171" y="1"/>
                  </a:moveTo>
                  <a:cubicBezTo>
                    <a:pt x="161" y="1"/>
                    <a:pt x="152" y="2"/>
                    <a:pt x="142" y="5"/>
                  </a:cubicBezTo>
                  <a:cubicBezTo>
                    <a:pt x="0" y="92"/>
                    <a:pt x="110" y="530"/>
                    <a:pt x="181" y="787"/>
                  </a:cubicBezTo>
                  <a:cubicBezTo>
                    <a:pt x="219" y="924"/>
                    <a:pt x="246" y="1181"/>
                    <a:pt x="334" y="1335"/>
                  </a:cubicBezTo>
                  <a:cubicBezTo>
                    <a:pt x="347" y="1355"/>
                    <a:pt x="367" y="1364"/>
                    <a:pt x="387" y="1364"/>
                  </a:cubicBezTo>
                  <a:cubicBezTo>
                    <a:pt x="417" y="1364"/>
                    <a:pt x="446" y="1343"/>
                    <a:pt x="449" y="1307"/>
                  </a:cubicBezTo>
                  <a:cubicBezTo>
                    <a:pt x="487" y="935"/>
                    <a:pt x="449" y="552"/>
                    <a:pt x="339" y="196"/>
                  </a:cubicBezTo>
                  <a:cubicBezTo>
                    <a:pt x="315" y="107"/>
                    <a:pt x="254" y="1"/>
                    <a:pt x="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39"/>
            <p:cNvSpPr/>
            <p:nvPr/>
          </p:nvSpPr>
          <p:spPr>
            <a:xfrm>
              <a:off x="14488195" y="-1643219"/>
              <a:ext cx="55490" cy="79881"/>
            </a:xfrm>
            <a:custGeom>
              <a:avLst/>
              <a:gdLst/>
              <a:ahLst/>
              <a:cxnLst/>
              <a:rect l="l" t="t" r="r" b="b"/>
              <a:pathLst>
                <a:path w="910" h="1310" extrusionOk="0">
                  <a:moveTo>
                    <a:pt x="790" y="0"/>
                  </a:moveTo>
                  <a:cubicBezTo>
                    <a:pt x="779" y="0"/>
                    <a:pt x="768" y="1"/>
                    <a:pt x="756" y="4"/>
                  </a:cubicBezTo>
                  <a:cubicBezTo>
                    <a:pt x="630" y="20"/>
                    <a:pt x="532" y="113"/>
                    <a:pt x="450" y="217"/>
                  </a:cubicBezTo>
                  <a:cubicBezTo>
                    <a:pt x="285" y="420"/>
                    <a:pt x="165" y="655"/>
                    <a:pt x="99" y="907"/>
                  </a:cubicBezTo>
                  <a:cubicBezTo>
                    <a:pt x="74" y="993"/>
                    <a:pt x="0" y="1310"/>
                    <a:pt x="96" y="1310"/>
                  </a:cubicBezTo>
                  <a:cubicBezTo>
                    <a:pt x="121" y="1310"/>
                    <a:pt x="160" y="1287"/>
                    <a:pt x="214" y="1230"/>
                  </a:cubicBezTo>
                  <a:cubicBezTo>
                    <a:pt x="450" y="983"/>
                    <a:pt x="652" y="704"/>
                    <a:pt x="816" y="409"/>
                  </a:cubicBezTo>
                  <a:cubicBezTo>
                    <a:pt x="871" y="327"/>
                    <a:pt x="899" y="234"/>
                    <a:pt x="904" y="141"/>
                  </a:cubicBezTo>
                  <a:cubicBezTo>
                    <a:pt x="909" y="86"/>
                    <a:pt x="882" y="37"/>
                    <a:pt x="838" y="9"/>
                  </a:cubicBezTo>
                  <a:cubicBezTo>
                    <a:pt x="822" y="3"/>
                    <a:pt x="806" y="0"/>
                    <a:pt x="7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39"/>
            <p:cNvSpPr/>
            <p:nvPr/>
          </p:nvSpPr>
          <p:spPr>
            <a:xfrm>
              <a:off x="14519659" y="-1636146"/>
              <a:ext cx="102137" cy="67258"/>
            </a:xfrm>
            <a:custGeom>
              <a:avLst/>
              <a:gdLst/>
              <a:ahLst/>
              <a:cxnLst/>
              <a:rect l="l" t="t" r="r" b="b"/>
              <a:pathLst>
                <a:path w="1675" h="1103" extrusionOk="0">
                  <a:moveTo>
                    <a:pt x="1569" y="0"/>
                  </a:moveTo>
                  <a:cubicBezTo>
                    <a:pt x="1563" y="0"/>
                    <a:pt x="1556" y="1"/>
                    <a:pt x="1548" y="3"/>
                  </a:cubicBezTo>
                  <a:cubicBezTo>
                    <a:pt x="1539" y="2"/>
                    <a:pt x="1530" y="2"/>
                    <a:pt x="1520" y="2"/>
                  </a:cubicBezTo>
                  <a:cubicBezTo>
                    <a:pt x="1356" y="2"/>
                    <a:pt x="1201" y="90"/>
                    <a:pt x="1067" y="189"/>
                  </a:cubicBezTo>
                  <a:cubicBezTo>
                    <a:pt x="859" y="337"/>
                    <a:pt x="662" y="506"/>
                    <a:pt x="476" y="692"/>
                  </a:cubicBezTo>
                  <a:cubicBezTo>
                    <a:pt x="427" y="747"/>
                    <a:pt x="0" y="1103"/>
                    <a:pt x="213" y="1103"/>
                  </a:cubicBezTo>
                  <a:cubicBezTo>
                    <a:pt x="215" y="1103"/>
                    <a:pt x="217" y="1103"/>
                    <a:pt x="218" y="1103"/>
                  </a:cubicBezTo>
                  <a:cubicBezTo>
                    <a:pt x="279" y="1092"/>
                    <a:pt x="333" y="1075"/>
                    <a:pt x="383" y="1043"/>
                  </a:cubicBezTo>
                  <a:cubicBezTo>
                    <a:pt x="788" y="807"/>
                    <a:pt x="1171" y="550"/>
                    <a:pt x="1543" y="271"/>
                  </a:cubicBezTo>
                  <a:cubicBezTo>
                    <a:pt x="1587" y="243"/>
                    <a:pt x="1625" y="205"/>
                    <a:pt x="1652" y="156"/>
                  </a:cubicBezTo>
                  <a:cubicBezTo>
                    <a:pt x="1674" y="107"/>
                    <a:pt x="1663" y="46"/>
                    <a:pt x="1620" y="14"/>
                  </a:cubicBezTo>
                  <a:cubicBezTo>
                    <a:pt x="1604" y="6"/>
                    <a:pt x="1588" y="0"/>
                    <a:pt x="15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39"/>
            <p:cNvSpPr/>
            <p:nvPr/>
          </p:nvSpPr>
          <p:spPr>
            <a:xfrm>
              <a:off x="14374412" y="-1517851"/>
              <a:ext cx="105186" cy="481356"/>
            </a:xfrm>
            <a:custGeom>
              <a:avLst/>
              <a:gdLst/>
              <a:ahLst/>
              <a:cxnLst/>
              <a:rect l="l" t="t" r="r" b="b"/>
              <a:pathLst>
                <a:path w="1725" h="7894" extrusionOk="0">
                  <a:moveTo>
                    <a:pt x="1528" y="0"/>
                  </a:moveTo>
                  <a:cubicBezTo>
                    <a:pt x="624" y="2540"/>
                    <a:pt x="115" y="5195"/>
                    <a:pt x="0" y="7882"/>
                  </a:cubicBezTo>
                  <a:lnTo>
                    <a:pt x="208" y="7893"/>
                  </a:lnTo>
                  <a:cubicBezTo>
                    <a:pt x="323" y="5222"/>
                    <a:pt x="832" y="2589"/>
                    <a:pt x="1725" y="66"/>
                  </a:cubicBezTo>
                  <a:lnTo>
                    <a:pt x="15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39"/>
            <p:cNvSpPr/>
            <p:nvPr/>
          </p:nvSpPr>
          <p:spPr>
            <a:xfrm>
              <a:off x="14253922" y="-1398702"/>
              <a:ext cx="186652" cy="232080"/>
            </a:xfrm>
            <a:custGeom>
              <a:avLst/>
              <a:gdLst/>
              <a:ahLst/>
              <a:cxnLst/>
              <a:rect l="l" t="t" r="r" b="b"/>
              <a:pathLst>
                <a:path w="3061" h="3806" extrusionOk="0">
                  <a:moveTo>
                    <a:pt x="579" y="0"/>
                  </a:moveTo>
                  <a:cubicBezTo>
                    <a:pt x="402" y="0"/>
                    <a:pt x="236" y="125"/>
                    <a:pt x="208" y="318"/>
                  </a:cubicBezTo>
                  <a:lnTo>
                    <a:pt x="0" y="1610"/>
                  </a:lnTo>
                  <a:cubicBezTo>
                    <a:pt x="0" y="3389"/>
                    <a:pt x="706" y="3684"/>
                    <a:pt x="1336" y="3788"/>
                  </a:cubicBezTo>
                  <a:cubicBezTo>
                    <a:pt x="1413" y="3801"/>
                    <a:pt x="1540" y="3805"/>
                    <a:pt x="1675" y="3805"/>
                  </a:cubicBezTo>
                  <a:cubicBezTo>
                    <a:pt x="1946" y="3805"/>
                    <a:pt x="2250" y="3788"/>
                    <a:pt x="2250" y="3788"/>
                  </a:cubicBezTo>
                  <a:lnTo>
                    <a:pt x="2639" y="3170"/>
                  </a:lnTo>
                  <a:cubicBezTo>
                    <a:pt x="3060" y="2502"/>
                    <a:pt x="2732" y="1309"/>
                    <a:pt x="1982" y="827"/>
                  </a:cubicBezTo>
                  <a:lnTo>
                    <a:pt x="783" y="61"/>
                  </a:lnTo>
                  <a:cubicBezTo>
                    <a:pt x="719" y="19"/>
                    <a:pt x="648" y="0"/>
                    <a:pt x="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39"/>
            <p:cNvSpPr/>
            <p:nvPr/>
          </p:nvSpPr>
          <p:spPr>
            <a:xfrm>
              <a:off x="14292764" y="-1370470"/>
              <a:ext cx="101406" cy="207811"/>
            </a:xfrm>
            <a:custGeom>
              <a:avLst/>
              <a:gdLst/>
              <a:ahLst/>
              <a:cxnLst/>
              <a:rect l="l" t="t" r="r" b="b"/>
              <a:pathLst>
                <a:path w="1663" h="3408" extrusionOk="0">
                  <a:moveTo>
                    <a:pt x="46" y="0"/>
                  </a:moveTo>
                  <a:cubicBezTo>
                    <a:pt x="23" y="0"/>
                    <a:pt x="1" y="18"/>
                    <a:pt x="4" y="46"/>
                  </a:cubicBezTo>
                  <a:cubicBezTo>
                    <a:pt x="146" y="703"/>
                    <a:pt x="491" y="1289"/>
                    <a:pt x="830" y="1858"/>
                  </a:cubicBezTo>
                  <a:cubicBezTo>
                    <a:pt x="1120" y="2340"/>
                    <a:pt x="1416" y="2843"/>
                    <a:pt x="1580" y="3380"/>
                  </a:cubicBezTo>
                  <a:cubicBezTo>
                    <a:pt x="1586" y="3396"/>
                    <a:pt x="1602" y="3407"/>
                    <a:pt x="1619" y="3407"/>
                  </a:cubicBezTo>
                  <a:lnTo>
                    <a:pt x="1629" y="3407"/>
                  </a:lnTo>
                  <a:cubicBezTo>
                    <a:pt x="1651" y="3402"/>
                    <a:pt x="1662" y="3374"/>
                    <a:pt x="1657" y="3358"/>
                  </a:cubicBezTo>
                  <a:cubicBezTo>
                    <a:pt x="1487" y="2811"/>
                    <a:pt x="1186" y="2302"/>
                    <a:pt x="901" y="1814"/>
                  </a:cubicBezTo>
                  <a:cubicBezTo>
                    <a:pt x="568" y="1251"/>
                    <a:pt x="223" y="670"/>
                    <a:pt x="86" y="30"/>
                  </a:cubicBezTo>
                  <a:cubicBezTo>
                    <a:pt x="79" y="9"/>
                    <a:pt x="63" y="0"/>
                    <a:pt x="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39"/>
            <p:cNvSpPr/>
            <p:nvPr/>
          </p:nvSpPr>
          <p:spPr>
            <a:xfrm>
              <a:off x="14330021" y="-1352421"/>
              <a:ext cx="13720" cy="74941"/>
            </a:xfrm>
            <a:custGeom>
              <a:avLst/>
              <a:gdLst/>
              <a:ahLst/>
              <a:cxnLst/>
              <a:rect l="l" t="t" r="r" b="b"/>
              <a:pathLst>
                <a:path w="225" h="1229" extrusionOk="0">
                  <a:moveTo>
                    <a:pt x="88" y="1"/>
                  </a:moveTo>
                  <a:cubicBezTo>
                    <a:pt x="85" y="1"/>
                    <a:pt x="81" y="1"/>
                    <a:pt x="77" y="2"/>
                  </a:cubicBezTo>
                  <a:cubicBezTo>
                    <a:pt x="55" y="2"/>
                    <a:pt x="44" y="24"/>
                    <a:pt x="50" y="51"/>
                  </a:cubicBezTo>
                  <a:cubicBezTo>
                    <a:pt x="99" y="232"/>
                    <a:pt x="126" y="424"/>
                    <a:pt x="132" y="615"/>
                  </a:cubicBezTo>
                  <a:cubicBezTo>
                    <a:pt x="143" y="807"/>
                    <a:pt x="104" y="993"/>
                    <a:pt x="17" y="1163"/>
                  </a:cubicBezTo>
                  <a:cubicBezTo>
                    <a:pt x="0" y="1190"/>
                    <a:pt x="22" y="1223"/>
                    <a:pt x="50" y="1228"/>
                  </a:cubicBezTo>
                  <a:cubicBezTo>
                    <a:pt x="66" y="1223"/>
                    <a:pt x="82" y="1217"/>
                    <a:pt x="88" y="1201"/>
                  </a:cubicBezTo>
                  <a:cubicBezTo>
                    <a:pt x="181" y="1020"/>
                    <a:pt x="225" y="818"/>
                    <a:pt x="214" y="615"/>
                  </a:cubicBezTo>
                  <a:cubicBezTo>
                    <a:pt x="208" y="418"/>
                    <a:pt x="176" y="221"/>
                    <a:pt x="126" y="30"/>
                  </a:cubicBezTo>
                  <a:cubicBezTo>
                    <a:pt x="122" y="11"/>
                    <a:pt x="106" y="1"/>
                    <a:pt x="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39"/>
            <p:cNvSpPr/>
            <p:nvPr/>
          </p:nvSpPr>
          <p:spPr>
            <a:xfrm>
              <a:off x="14274593" y="-1273151"/>
              <a:ext cx="74515" cy="19025"/>
            </a:xfrm>
            <a:custGeom>
              <a:avLst/>
              <a:gdLst/>
              <a:ahLst/>
              <a:cxnLst/>
              <a:rect l="l" t="t" r="r" b="b"/>
              <a:pathLst>
                <a:path w="1222" h="312" extrusionOk="0">
                  <a:moveTo>
                    <a:pt x="49" y="1"/>
                  </a:moveTo>
                  <a:cubicBezTo>
                    <a:pt x="34" y="1"/>
                    <a:pt x="20" y="11"/>
                    <a:pt x="12" y="27"/>
                  </a:cubicBezTo>
                  <a:cubicBezTo>
                    <a:pt x="1" y="43"/>
                    <a:pt x="12" y="71"/>
                    <a:pt x="34" y="82"/>
                  </a:cubicBezTo>
                  <a:cubicBezTo>
                    <a:pt x="214" y="164"/>
                    <a:pt x="400" y="229"/>
                    <a:pt x="592" y="279"/>
                  </a:cubicBezTo>
                  <a:cubicBezTo>
                    <a:pt x="685" y="300"/>
                    <a:pt x="789" y="311"/>
                    <a:pt x="887" y="311"/>
                  </a:cubicBezTo>
                  <a:cubicBezTo>
                    <a:pt x="991" y="311"/>
                    <a:pt x="1090" y="295"/>
                    <a:pt x="1189" y="268"/>
                  </a:cubicBezTo>
                  <a:cubicBezTo>
                    <a:pt x="1210" y="257"/>
                    <a:pt x="1221" y="235"/>
                    <a:pt x="1216" y="213"/>
                  </a:cubicBezTo>
                  <a:cubicBezTo>
                    <a:pt x="1208" y="197"/>
                    <a:pt x="1194" y="187"/>
                    <a:pt x="1179" y="187"/>
                  </a:cubicBezTo>
                  <a:cubicBezTo>
                    <a:pt x="1173" y="187"/>
                    <a:pt x="1167" y="188"/>
                    <a:pt x="1161" y="191"/>
                  </a:cubicBezTo>
                  <a:cubicBezTo>
                    <a:pt x="1068" y="216"/>
                    <a:pt x="972" y="229"/>
                    <a:pt x="877" y="229"/>
                  </a:cubicBezTo>
                  <a:cubicBezTo>
                    <a:pt x="786" y="229"/>
                    <a:pt x="696" y="218"/>
                    <a:pt x="608" y="196"/>
                  </a:cubicBezTo>
                  <a:cubicBezTo>
                    <a:pt x="422" y="147"/>
                    <a:pt x="242" y="87"/>
                    <a:pt x="66" y="5"/>
                  </a:cubicBezTo>
                  <a:cubicBezTo>
                    <a:pt x="61" y="2"/>
                    <a:pt x="55" y="1"/>
                    <a:pt x="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39"/>
            <p:cNvSpPr/>
            <p:nvPr/>
          </p:nvSpPr>
          <p:spPr>
            <a:xfrm>
              <a:off x="14361363" y="-1308700"/>
              <a:ext cx="12439" cy="85917"/>
            </a:xfrm>
            <a:custGeom>
              <a:avLst/>
              <a:gdLst/>
              <a:ahLst/>
              <a:cxnLst/>
              <a:rect l="l" t="t" r="r" b="b"/>
              <a:pathLst>
                <a:path w="204" h="1409" extrusionOk="0">
                  <a:moveTo>
                    <a:pt x="98" y="1"/>
                  </a:moveTo>
                  <a:cubicBezTo>
                    <a:pt x="71" y="1"/>
                    <a:pt x="42" y="24"/>
                    <a:pt x="56" y="57"/>
                  </a:cubicBezTo>
                  <a:cubicBezTo>
                    <a:pt x="116" y="281"/>
                    <a:pt x="121" y="511"/>
                    <a:pt x="116" y="790"/>
                  </a:cubicBezTo>
                  <a:cubicBezTo>
                    <a:pt x="110" y="1004"/>
                    <a:pt x="99" y="1195"/>
                    <a:pt x="12" y="1349"/>
                  </a:cubicBezTo>
                  <a:cubicBezTo>
                    <a:pt x="1" y="1371"/>
                    <a:pt x="6" y="1393"/>
                    <a:pt x="23" y="1403"/>
                  </a:cubicBezTo>
                  <a:cubicBezTo>
                    <a:pt x="34" y="1409"/>
                    <a:pt x="39" y="1409"/>
                    <a:pt x="45" y="1409"/>
                  </a:cubicBezTo>
                  <a:cubicBezTo>
                    <a:pt x="61" y="1409"/>
                    <a:pt x="72" y="1403"/>
                    <a:pt x="83" y="1393"/>
                  </a:cubicBezTo>
                  <a:lnTo>
                    <a:pt x="99" y="1360"/>
                  </a:lnTo>
                  <a:cubicBezTo>
                    <a:pt x="99" y="1354"/>
                    <a:pt x="105" y="1354"/>
                    <a:pt x="105" y="1349"/>
                  </a:cubicBezTo>
                  <a:cubicBezTo>
                    <a:pt x="187" y="1185"/>
                    <a:pt x="198" y="998"/>
                    <a:pt x="198" y="790"/>
                  </a:cubicBezTo>
                  <a:cubicBezTo>
                    <a:pt x="203" y="566"/>
                    <a:pt x="203" y="292"/>
                    <a:pt x="138" y="35"/>
                  </a:cubicBezTo>
                  <a:cubicBezTo>
                    <a:pt x="133" y="11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39"/>
            <p:cNvSpPr/>
            <p:nvPr/>
          </p:nvSpPr>
          <p:spPr>
            <a:xfrm>
              <a:off x="14428133" y="-1476082"/>
              <a:ext cx="243727" cy="168664"/>
            </a:xfrm>
            <a:custGeom>
              <a:avLst/>
              <a:gdLst/>
              <a:ahLst/>
              <a:cxnLst/>
              <a:rect l="l" t="t" r="r" b="b"/>
              <a:pathLst>
                <a:path w="3997" h="2766" extrusionOk="0">
                  <a:moveTo>
                    <a:pt x="1865" y="0"/>
                  </a:moveTo>
                  <a:cubicBezTo>
                    <a:pt x="539" y="0"/>
                    <a:pt x="235" y="601"/>
                    <a:pt x="88" y="1149"/>
                  </a:cubicBezTo>
                  <a:cubicBezTo>
                    <a:pt x="28" y="1368"/>
                    <a:pt x="1" y="2058"/>
                    <a:pt x="1" y="2058"/>
                  </a:cubicBezTo>
                  <a:lnTo>
                    <a:pt x="586" y="2506"/>
                  </a:lnTo>
                  <a:cubicBezTo>
                    <a:pt x="813" y="2683"/>
                    <a:pt x="1120" y="2766"/>
                    <a:pt x="1445" y="2766"/>
                  </a:cubicBezTo>
                  <a:cubicBezTo>
                    <a:pt x="2008" y="2766"/>
                    <a:pt x="2626" y="2516"/>
                    <a:pt x="2973" y="2068"/>
                  </a:cubicBezTo>
                  <a:lnTo>
                    <a:pt x="3810" y="1001"/>
                  </a:lnTo>
                  <a:cubicBezTo>
                    <a:pt x="3996" y="760"/>
                    <a:pt x="3876" y="410"/>
                    <a:pt x="3586" y="333"/>
                  </a:cubicBezTo>
                  <a:lnTo>
                    <a:pt x="2382" y="27"/>
                  </a:lnTo>
                  <a:cubicBezTo>
                    <a:pt x="2194" y="9"/>
                    <a:pt x="2022" y="0"/>
                    <a:pt x="1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39"/>
            <p:cNvSpPr/>
            <p:nvPr/>
          </p:nvSpPr>
          <p:spPr>
            <a:xfrm>
              <a:off x="14422828" y="-1429129"/>
              <a:ext cx="217446" cy="81222"/>
            </a:xfrm>
            <a:custGeom>
              <a:avLst/>
              <a:gdLst/>
              <a:ahLst/>
              <a:cxnLst/>
              <a:rect l="l" t="t" r="r" b="b"/>
              <a:pathLst>
                <a:path w="3566" h="1332" extrusionOk="0">
                  <a:moveTo>
                    <a:pt x="3513" y="0"/>
                  </a:moveTo>
                  <a:cubicBezTo>
                    <a:pt x="3510" y="0"/>
                    <a:pt x="3507" y="1"/>
                    <a:pt x="3503" y="1"/>
                  </a:cubicBezTo>
                  <a:cubicBezTo>
                    <a:pt x="2841" y="78"/>
                    <a:pt x="2222" y="368"/>
                    <a:pt x="1626" y="647"/>
                  </a:cubicBezTo>
                  <a:cubicBezTo>
                    <a:pt x="1117" y="888"/>
                    <a:pt x="591" y="1134"/>
                    <a:pt x="38" y="1249"/>
                  </a:cubicBezTo>
                  <a:cubicBezTo>
                    <a:pt x="16" y="1255"/>
                    <a:pt x="0" y="1277"/>
                    <a:pt x="6" y="1298"/>
                  </a:cubicBezTo>
                  <a:cubicBezTo>
                    <a:pt x="11" y="1320"/>
                    <a:pt x="27" y="1331"/>
                    <a:pt x="44" y="1331"/>
                  </a:cubicBezTo>
                  <a:lnTo>
                    <a:pt x="55" y="1331"/>
                  </a:lnTo>
                  <a:cubicBezTo>
                    <a:pt x="613" y="1216"/>
                    <a:pt x="1144" y="965"/>
                    <a:pt x="1659" y="724"/>
                  </a:cubicBezTo>
                  <a:cubicBezTo>
                    <a:pt x="2250" y="445"/>
                    <a:pt x="2863" y="160"/>
                    <a:pt x="3514" y="78"/>
                  </a:cubicBezTo>
                  <a:cubicBezTo>
                    <a:pt x="3565" y="73"/>
                    <a:pt x="3559" y="0"/>
                    <a:pt x="3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39"/>
            <p:cNvSpPr/>
            <p:nvPr/>
          </p:nvSpPr>
          <p:spPr>
            <a:xfrm>
              <a:off x="14541854" y="-1400226"/>
              <a:ext cx="75612" cy="16281"/>
            </a:xfrm>
            <a:custGeom>
              <a:avLst/>
              <a:gdLst/>
              <a:ahLst/>
              <a:cxnLst/>
              <a:rect l="l" t="t" r="r" b="b"/>
              <a:pathLst>
                <a:path w="1240" h="267" extrusionOk="0">
                  <a:moveTo>
                    <a:pt x="60" y="0"/>
                  </a:moveTo>
                  <a:cubicBezTo>
                    <a:pt x="26" y="0"/>
                    <a:pt x="0" y="52"/>
                    <a:pt x="40" y="75"/>
                  </a:cubicBezTo>
                  <a:cubicBezTo>
                    <a:pt x="210" y="184"/>
                    <a:pt x="407" y="250"/>
                    <a:pt x="610" y="261"/>
                  </a:cubicBezTo>
                  <a:cubicBezTo>
                    <a:pt x="653" y="266"/>
                    <a:pt x="703" y="266"/>
                    <a:pt x="747" y="266"/>
                  </a:cubicBezTo>
                  <a:cubicBezTo>
                    <a:pt x="900" y="261"/>
                    <a:pt x="1053" y="250"/>
                    <a:pt x="1201" y="228"/>
                  </a:cubicBezTo>
                  <a:cubicBezTo>
                    <a:pt x="1223" y="222"/>
                    <a:pt x="1239" y="201"/>
                    <a:pt x="1234" y="179"/>
                  </a:cubicBezTo>
                  <a:cubicBezTo>
                    <a:pt x="1234" y="160"/>
                    <a:pt x="1217" y="145"/>
                    <a:pt x="1198" y="145"/>
                  </a:cubicBezTo>
                  <a:cubicBezTo>
                    <a:pt x="1196" y="145"/>
                    <a:pt x="1193" y="145"/>
                    <a:pt x="1190" y="146"/>
                  </a:cubicBezTo>
                  <a:cubicBezTo>
                    <a:pt x="1040" y="172"/>
                    <a:pt x="889" y="180"/>
                    <a:pt x="739" y="180"/>
                  </a:cubicBezTo>
                  <a:cubicBezTo>
                    <a:pt x="698" y="180"/>
                    <a:pt x="656" y="180"/>
                    <a:pt x="615" y="179"/>
                  </a:cubicBezTo>
                  <a:cubicBezTo>
                    <a:pt x="429" y="168"/>
                    <a:pt x="243" y="107"/>
                    <a:pt x="84" y="9"/>
                  </a:cubicBezTo>
                  <a:cubicBezTo>
                    <a:pt x="76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39"/>
            <p:cNvSpPr/>
            <p:nvPr/>
          </p:nvSpPr>
          <p:spPr>
            <a:xfrm>
              <a:off x="14518927" y="-1456325"/>
              <a:ext cx="26098" cy="72014"/>
            </a:xfrm>
            <a:custGeom>
              <a:avLst/>
              <a:gdLst/>
              <a:ahLst/>
              <a:cxnLst/>
              <a:rect l="l" t="t" r="r" b="b"/>
              <a:pathLst>
                <a:path w="428" h="1181" extrusionOk="0">
                  <a:moveTo>
                    <a:pt x="359" y="1"/>
                  </a:moveTo>
                  <a:cubicBezTo>
                    <a:pt x="347" y="1"/>
                    <a:pt x="337" y="6"/>
                    <a:pt x="334" y="20"/>
                  </a:cubicBezTo>
                  <a:cubicBezTo>
                    <a:pt x="230" y="190"/>
                    <a:pt x="148" y="371"/>
                    <a:pt x="83" y="557"/>
                  </a:cubicBezTo>
                  <a:cubicBezTo>
                    <a:pt x="17" y="743"/>
                    <a:pt x="0" y="951"/>
                    <a:pt x="39" y="1148"/>
                  </a:cubicBezTo>
                  <a:cubicBezTo>
                    <a:pt x="39" y="1170"/>
                    <a:pt x="55" y="1181"/>
                    <a:pt x="77" y="1181"/>
                  </a:cubicBezTo>
                  <a:lnTo>
                    <a:pt x="83" y="1181"/>
                  </a:lnTo>
                  <a:cubicBezTo>
                    <a:pt x="104" y="1175"/>
                    <a:pt x="121" y="1153"/>
                    <a:pt x="115" y="1131"/>
                  </a:cubicBezTo>
                  <a:cubicBezTo>
                    <a:pt x="77" y="945"/>
                    <a:pt x="93" y="754"/>
                    <a:pt x="159" y="579"/>
                  </a:cubicBezTo>
                  <a:cubicBezTo>
                    <a:pt x="225" y="398"/>
                    <a:pt x="301" y="223"/>
                    <a:pt x="400" y="59"/>
                  </a:cubicBezTo>
                  <a:cubicBezTo>
                    <a:pt x="427" y="35"/>
                    <a:pt x="388" y="1"/>
                    <a:pt x="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1" name="Google Shape;12011;p39"/>
            <p:cNvSpPr/>
            <p:nvPr/>
          </p:nvSpPr>
          <p:spPr>
            <a:xfrm>
              <a:off x="14463865" y="-1441325"/>
              <a:ext cx="32440" cy="82076"/>
            </a:xfrm>
            <a:custGeom>
              <a:avLst/>
              <a:gdLst/>
              <a:ahLst/>
              <a:cxnLst/>
              <a:rect l="l" t="t" r="r" b="b"/>
              <a:pathLst>
                <a:path w="532" h="1346" extrusionOk="0">
                  <a:moveTo>
                    <a:pt x="484" y="0"/>
                  </a:moveTo>
                  <a:cubicBezTo>
                    <a:pt x="471" y="0"/>
                    <a:pt x="459" y="7"/>
                    <a:pt x="449" y="21"/>
                  </a:cubicBezTo>
                  <a:cubicBezTo>
                    <a:pt x="241" y="327"/>
                    <a:pt x="0" y="798"/>
                    <a:pt x="55" y="1307"/>
                  </a:cubicBezTo>
                  <a:cubicBezTo>
                    <a:pt x="55" y="1329"/>
                    <a:pt x="77" y="1345"/>
                    <a:pt x="99" y="1345"/>
                  </a:cubicBezTo>
                  <a:cubicBezTo>
                    <a:pt x="121" y="1345"/>
                    <a:pt x="137" y="1323"/>
                    <a:pt x="137" y="1301"/>
                  </a:cubicBezTo>
                  <a:cubicBezTo>
                    <a:pt x="82" y="820"/>
                    <a:pt x="312" y="360"/>
                    <a:pt x="520" y="64"/>
                  </a:cubicBezTo>
                  <a:cubicBezTo>
                    <a:pt x="531" y="48"/>
                    <a:pt x="526" y="21"/>
                    <a:pt x="509" y="10"/>
                  </a:cubicBezTo>
                  <a:cubicBezTo>
                    <a:pt x="501" y="3"/>
                    <a:pt x="492" y="0"/>
                    <a:pt x="4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39"/>
            <p:cNvSpPr/>
            <p:nvPr/>
          </p:nvSpPr>
          <p:spPr>
            <a:xfrm>
              <a:off x="14484048" y="-1374555"/>
              <a:ext cx="87442" cy="17318"/>
            </a:xfrm>
            <a:custGeom>
              <a:avLst/>
              <a:gdLst/>
              <a:ahLst/>
              <a:cxnLst/>
              <a:rect l="l" t="t" r="r" b="b"/>
              <a:pathLst>
                <a:path w="1434" h="284" extrusionOk="0">
                  <a:moveTo>
                    <a:pt x="60" y="0"/>
                  </a:moveTo>
                  <a:cubicBezTo>
                    <a:pt x="26" y="0"/>
                    <a:pt x="1" y="49"/>
                    <a:pt x="36" y="75"/>
                  </a:cubicBezTo>
                  <a:lnTo>
                    <a:pt x="69" y="97"/>
                  </a:lnTo>
                  <a:cubicBezTo>
                    <a:pt x="69" y="97"/>
                    <a:pt x="74" y="102"/>
                    <a:pt x="80" y="102"/>
                  </a:cubicBezTo>
                  <a:cubicBezTo>
                    <a:pt x="233" y="196"/>
                    <a:pt x="419" y="223"/>
                    <a:pt x="627" y="250"/>
                  </a:cubicBezTo>
                  <a:cubicBezTo>
                    <a:pt x="780" y="267"/>
                    <a:pt x="934" y="278"/>
                    <a:pt x="1087" y="283"/>
                  </a:cubicBezTo>
                  <a:cubicBezTo>
                    <a:pt x="1185" y="283"/>
                    <a:pt x="1284" y="272"/>
                    <a:pt x="1383" y="256"/>
                  </a:cubicBezTo>
                  <a:cubicBezTo>
                    <a:pt x="1434" y="245"/>
                    <a:pt x="1423" y="173"/>
                    <a:pt x="1376" y="173"/>
                  </a:cubicBezTo>
                  <a:cubicBezTo>
                    <a:pt x="1373" y="173"/>
                    <a:pt x="1370" y="173"/>
                    <a:pt x="1366" y="174"/>
                  </a:cubicBezTo>
                  <a:cubicBezTo>
                    <a:pt x="1272" y="192"/>
                    <a:pt x="1177" y="198"/>
                    <a:pt x="1080" y="198"/>
                  </a:cubicBezTo>
                  <a:cubicBezTo>
                    <a:pt x="940" y="198"/>
                    <a:pt x="794" y="184"/>
                    <a:pt x="633" y="168"/>
                  </a:cubicBezTo>
                  <a:cubicBezTo>
                    <a:pt x="419" y="146"/>
                    <a:pt x="233" y="113"/>
                    <a:pt x="85" y="9"/>
                  </a:cubicBezTo>
                  <a:cubicBezTo>
                    <a:pt x="77" y="3"/>
                    <a:pt x="68" y="0"/>
                    <a:pt x="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3" name="Google Shape;12013;p39"/>
          <p:cNvGrpSpPr/>
          <p:nvPr/>
        </p:nvGrpSpPr>
        <p:grpSpPr>
          <a:xfrm>
            <a:off x="818842" y="3595618"/>
            <a:ext cx="912735" cy="1587279"/>
            <a:chOff x="272217" y="3453993"/>
            <a:chExt cx="912735" cy="1587279"/>
          </a:xfrm>
        </p:grpSpPr>
        <p:sp>
          <p:nvSpPr>
            <p:cNvPr id="12014" name="Google Shape;12014;p39"/>
            <p:cNvSpPr/>
            <p:nvPr/>
          </p:nvSpPr>
          <p:spPr>
            <a:xfrm>
              <a:off x="453247" y="3939044"/>
              <a:ext cx="368782" cy="1102228"/>
            </a:xfrm>
            <a:custGeom>
              <a:avLst/>
              <a:gdLst/>
              <a:ahLst/>
              <a:cxnLst/>
              <a:rect l="l" t="t" r="r" b="b"/>
              <a:pathLst>
                <a:path w="2141" h="6399" extrusionOk="0">
                  <a:moveTo>
                    <a:pt x="1188" y="0"/>
                  </a:moveTo>
                  <a:lnTo>
                    <a:pt x="1188" y="0"/>
                  </a:lnTo>
                  <a:cubicBezTo>
                    <a:pt x="860" y="16"/>
                    <a:pt x="1139" y="914"/>
                    <a:pt x="1177" y="1078"/>
                  </a:cubicBezTo>
                  <a:cubicBezTo>
                    <a:pt x="1281" y="1489"/>
                    <a:pt x="1177" y="1812"/>
                    <a:pt x="1090" y="2217"/>
                  </a:cubicBezTo>
                  <a:cubicBezTo>
                    <a:pt x="1054" y="2136"/>
                    <a:pt x="752" y="1464"/>
                    <a:pt x="572" y="1464"/>
                  </a:cubicBezTo>
                  <a:cubicBezTo>
                    <a:pt x="558" y="1464"/>
                    <a:pt x="544" y="1469"/>
                    <a:pt x="531" y="1478"/>
                  </a:cubicBezTo>
                  <a:cubicBezTo>
                    <a:pt x="499" y="1505"/>
                    <a:pt x="756" y="2096"/>
                    <a:pt x="789" y="2157"/>
                  </a:cubicBezTo>
                  <a:cubicBezTo>
                    <a:pt x="1013" y="2600"/>
                    <a:pt x="991" y="2688"/>
                    <a:pt x="915" y="3219"/>
                  </a:cubicBezTo>
                  <a:cubicBezTo>
                    <a:pt x="866" y="3073"/>
                    <a:pt x="601" y="2118"/>
                    <a:pt x="467" y="2118"/>
                  </a:cubicBezTo>
                  <a:cubicBezTo>
                    <a:pt x="465" y="2118"/>
                    <a:pt x="462" y="2118"/>
                    <a:pt x="460" y="2118"/>
                  </a:cubicBezTo>
                  <a:cubicBezTo>
                    <a:pt x="323" y="2151"/>
                    <a:pt x="526" y="2945"/>
                    <a:pt x="559" y="3032"/>
                  </a:cubicBezTo>
                  <a:cubicBezTo>
                    <a:pt x="630" y="3197"/>
                    <a:pt x="761" y="3295"/>
                    <a:pt x="832" y="3427"/>
                  </a:cubicBezTo>
                  <a:cubicBezTo>
                    <a:pt x="931" y="3607"/>
                    <a:pt x="942" y="3755"/>
                    <a:pt x="958" y="4007"/>
                  </a:cubicBezTo>
                  <a:cubicBezTo>
                    <a:pt x="905" y="3930"/>
                    <a:pt x="279" y="3453"/>
                    <a:pt x="89" y="3453"/>
                  </a:cubicBezTo>
                  <a:cubicBezTo>
                    <a:pt x="64" y="3453"/>
                    <a:pt x="46" y="3462"/>
                    <a:pt x="39" y="3481"/>
                  </a:cubicBezTo>
                  <a:cubicBezTo>
                    <a:pt x="0" y="3602"/>
                    <a:pt x="794" y="4176"/>
                    <a:pt x="860" y="4248"/>
                  </a:cubicBezTo>
                  <a:cubicBezTo>
                    <a:pt x="980" y="4379"/>
                    <a:pt x="986" y="4352"/>
                    <a:pt x="1073" y="4532"/>
                  </a:cubicBezTo>
                  <a:cubicBezTo>
                    <a:pt x="1188" y="4768"/>
                    <a:pt x="1243" y="5063"/>
                    <a:pt x="1342" y="5309"/>
                  </a:cubicBezTo>
                  <a:cubicBezTo>
                    <a:pt x="1134" y="5173"/>
                    <a:pt x="898" y="5085"/>
                    <a:pt x="652" y="5058"/>
                  </a:cubicBezTo>
                  <a:lnTo>
                    <a:pt x="652" y="5058"/>
                  </a:lnTo>
                  <a:cubicBezTo>
                    <a:pt x="887" y="5309"/>
                    <a:pt x="1194" y="5468"/>
                    <a:pt x="1429" y="5682"/>
                  </a:cubicBezTo>
                  <a:cubicBezTo>
                    <a:pt x="1637" y="5879"/>
                    <a:pt x="1703" y="6207"/>
                    <a:pt x="1933" y="6399"/>
                  </a:cubicBezTo>
                  <a:cubicBezTo>
                    <a:pt x="1867" y="6185"/>
                    <a:pt x="1779" y="5983"/>
                    <a:pt x="1670" y="5786"/>
                  </a:cubicBezTo>
                  <a:cubicBezTo>
                    <a:pt x="1703" y="5621"/>
                    <a:pt x="2141" y="4631"/>
                    <a:pt x="1867" y="4554"/>
                  </a:cubicBezTo>
                  <a:cubicBezTo>
                    <a:pt x="1864" y="4553"/>
                    <a:pt x="1860" y="4553"/>
                    <a:pt x="1857" y="4553"/>
                  </a:cubicBezTo>
                  <a:cubicBezTo>
                    <a:pt x="1725" y="4553"/>
                    <a:pt x="1527" y="5258"/>
                    <a:pt x="1484" y="5403"/>
                  </a:cubicBezTo>
                  <a:cubicBezTo>
                    <a:pt x="1363" y="5047"/>
                    <a:pt x="1396" y="4981"/>
                    <a:pt x="1484" y="4592"/>
                  </a:cubicBezTo>
                  <a:cubicBezTo>
                    <a:pt x="1500" y="4505"/>
                    <a:pt x="1686" y="3739"/>
                    <a:pt x="1681" y="3728"/>
                  </a:cubicBezTo>
                  <a:cubicBezTo>
                    <a:pt x="1667" y="3711"/>
                    <a:pt x="1652" y="3703"/>
                    <a:pt x="1636" y="3703"/>
                  </a:cubicBezTo>
                  <a:cubicBezTo>
                    <a:pt x="1473" y="3703"/>
                    <a:pt x="1188" y="4477"/>
                    <a:pt x="1183" y="4527"/>
                  </a:cubicBezTo>
                  <a:cubicBezTo>
                    <a:pt x="745" y="3985"/>
                    <a:pt x="1407" y="3005"/>
                    <a:pt x="1675" y="2540"/>
                  </a:cubicBezTo>
                  <a:lnTo>
                    <a:pt x="1675" y="2540"/>
                  </a:lnTo>
                  <a:cubicBezTo>
                    <a:pt x="1374" y="2693"/>
                    <a:pt x="1112" y="2917"/>
                    <a:pt x="1030" y="3257"/>
                  </a:cubicBezTo>
                  <a:cubicBezTo>
                    <a:pt x="1013" y="2939"/>
                    <a:pt x="1046" y="2518"/>
                    <a:pt x="1221" y="2250"/>
                  </a:cubicBezTo>
                  <a:cubicBezTo>
                    <a:pt x="1380" y="2003"/>
                    <a:pt x="1790" y="1899"/>
                    <a:pt x="1922" y="1686"/>
                  </a:cubicBezTo>
                  <a:cubicBezTo>
                    <a:pt x="1860" y="1666"/>
                    <a:pt x="1796" y="1657"/>
                    <a:pt x="1733" y="1657"/>
                  </a:cubicBezTo>
                  <a:cubicBezTo>
                    <a:pt x="1568" y="1657"/>
                    <a:pt x="1406" y="1723"/>
                    <a:pt x="1287" y="1850"/>
                  </a:cubicBezTo>
                  <a:cubicBezTo>
                    <a:pt x="1265" y="1516"/>
                    <a:pt x="1407" y="1204"/>
                    <a:pt x="1369" y="859"/>
                  </a:cubicBezTo>
                  <a:cubicBezTo>
                    <a:pt x="1336" y="569"/>
                    <a:pt x="1183" y="296"/>
                    <a:pt x="1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39"/>
            <p:cNvSpPr/>
            <p:nvPr/>
          </p:nvSpPr>
          <p:spPr>
            <a:xfrm>
              <a:off x="272217" y="3453993"/>
              <a:ext cx="705354" cy="750838"/>
            </a:xfrm>
            <a:custGeom>
              <a:avLst/>
              <a:gdLst/>
              <a:ahLst/>
              <a:cxnLst/>
              <a:rect l="l" t="t" r="r" b="b"/>
              <a:pathLst>
                <a:path w="4095" h="4359" extrusionOk="0">
                  <a:moveTo>
                    <a:pt x="1960" y="2296"/>
                  </a:moveTo>
                  <a:cubicBezTo>
                    <a:pt x="1966" y="2296"/>
                    <a:pt x="1966" y="2302"/>
                    <a:pt x="1971" y="2302"/>
                  </a:cubicBezTo>
                  <a:lnTo>
                    <a:pt x="1960" y="2307"/>
                  </a:lnTo>
                  <a:lnTo>
                    <a:pt x="1960" y="2296"/>
                  </a:lnTo>
                  <a:close/>
                  <a:moveTo>
                    <a:pt x="1793" y="0"/>
                  </a:moveTo>
                  <a:cubicBezTo>
                    <a:pt x="1779" y="0"/>
                    <a:pt x="1769" y="18"/>
                    <a:pt x="1763" y="46"/>
                  </a:cubicBezTo>
                  <a:cubicBezTo>
                    <a:pt x="1714" y="233"/>
                    <a:pt x="1665" y="413"/>
                    <a:pt x="1615" y="594"/>
                  </a:cubicBezTo>
                  <a:cubicBezTo>
                    <a:pt x="1555" y="851"/>
                    <a:pt x="1522" y="1108"/>
                    <a:pt x="1528" y="1371"/>
                  </a:cubicBezTo>
                  <a:cubicBezTo>
                    <a:pt x="1528" y="1387"/>
                    <a:pt x="1533" y="1407"/>
                    <a:pt x="1542" y="1423"/>
                  </a:cubicBezTo>
                  <a:lnTo>
                    <a:pt x="1542" y="1423"/>
                  </a:lnTo>
                  <a:cubicBezTo>
                    <a:pt x="1485" y="1338"/>
                    <a:pt x="1006" y="1070"/>
                    <a:pt x="833" y="1026"/>
                  </a:cubicBezTo>
                  <a:cubicBezTo>
                    <a:pt x="697" y="996"/>
                    <a:pt x="559" y="979"/>
                    <a:pt x="423" y="979"/>
                  </a:cubicBezTo>
                  <a:cubicBezTo>
                    <a:pt x="388" y="979"/>
                    <a:pt x="353" y="980"/>
                    <a:pt x="318" y="982"/>
                  </a:cubicBezTo>
                  <a:cubicBezTo>
                    <a:pt x="263" y="982"/>
                    <a:pt x="258" y="1010"/>
                    <a:pt x="285" y="1054"/>
                  </a:cubicBezTo>
                  <a:cubicBezTo>
                    <a:pt x="389" y="1212"/>
                    <a:pt x="482" y="1371"/>
                    <a:pt x="586" y="1524"/>
                  </a:cubicBezTo>
                  <a:cubicBezTo>
                    <a:pt x="723" y="1738"/>
                    <a:pt x="887" y="1929"/>
                    <a:pt x="1079" y="2099"/>
                  </a:cubicBezTo>
                  <a:cubicBezTo>
                    <a:pt x="1079" y="2099"/>
                    <a:pt x="1084" y="2104"/>
                    <a:pt x="1095" y="2110"/>
                  </a:cubicBezTo>
                  <a:cubicBezTo>
                    <a:pt x="920" y="2148"/>
                    <a:pt x="542" y="2291"/>
                    <a:pt x="417" y="2378"/>
                  </a:cubicBezTo>
                  <a:cubicBezTo>
                    <a:pt x="274" y="2488"/>
                    <a:pt x="143" y="2614"/>
                    <a:pt x="33" y="2750"/>
                  </a:cubicBezTo>
                  <a:cubicBezTo>
                    <a:pt x="1" y="2800"/>
                    <a:pt x="11" y="2816"/>
                    <a:pt x="61" y="2822"/>
                  </a:cubicBezTo>
                  <a:cubicBezTo>
                    <a:pt x="236" y="2849"/>
                    <a:pt x="411" y="2887"/>
                    <a:pt x="586" y="2915"/>
                  </a:cubicBezTo>
                  <a:cubicBezTo>
                    <a:pt x="720" y="2936"/>
                    <a:pt x="855" y="2947"/>
                    <a:pt x="990" y="2947"/>
                  </a:cubicBezTo>
                  <a:cubicBezTo>
                    <a:pt x="1097" y="2947"/>
                    <a:pt x="1205" y="2940"/>
                    <a:pt x="1314" y="2926"/>
                  </a:cubicBezTo>
                  <a:cubicBezTo>
                    <a:pt x="1363" y="2904"/>
                    <a:pt x="1418" y="2876"/>
                    <a:pt x="1462" y="2843"/>
                  </a:cubicBezTo>
                  <a:lnTo>
                    <a:pt x="1462" y="2843"/>
                  </a:lnTo>
                  <a:cubicBezTo>
                    <a:pt x="1440" y="2871"/>
                    <a:pt x="1413" y="2898"/>
                    <a:pt x="1385" y="2926"/>
                  </a:cubicBezTo>
                  <a:cubicBezTo>
                    <a:pt x="1325" y="2997"/>
                    <a:pt x="1221" y="3582"/>
                    <a:pt x="1232" y="3768"/>
                  </a:cubicBezTo>
                  <a:cubicBezTo>
                    <a:pt x="1249" y="3955"/>
                    <a:pt x="1281" y="4141"/>
                    <a:pt x="1342" y="4316"/>
                  </a:cubicBezTo>
                  <a:cubicBezTo>
                    <a:pt x="1353" y="4345"/>
                    <a:pt x="1363" y="4358"/>
                    <a:pt x="1375" y="4358"/>
                  </a:cubicBezTo>
                  <a:cubicBezTo>
                    <a:pt x="1385" y="4358"/>
                    <a:pt x="1397" y="4347"/>
                    <a:pt x="1413" y="4327"/>
                  </a:cubicBezTo>
                  <a:cubicBezTo>
                    <a:pt x="1522" y="4179"/>
                    <a:pt x="1637" y="4031"/>
                    <a:pt x="1747" y="3883"/>
                  </a:cubicBezTo>
                  <a:cubicBezTo>
                    <a:pt x="1900" y="3675"/>
                    <a:pt x="2026" y="3451"/>
                    <a:pt x="2119" y="3216"/>
                  </a:cubicBezTo>
                  <a:cubicBezTo>
                    <a:pt x="2124" y="3194"/>
                    <a:pt x="2124" y="3172"/>
                    <a:pt x="2124" y="3150"/>
                  </a:cubicBezTo>
                  <a:lnTo>
                    <a:pt x="2157" y="3292"/>
                  </a:lnTo>
                  <a:cubicBezTo>
                    <a:pt x="2185" y="3385"/>
                    <a:pt x="2584" y="3790"/>
                    <a:pt x="2743" y="3883"/>
                  </a:cubicBezTo>
                  <a:cubicBezTo>
                    <a:pt x="2891" y="3966"/>
                    <a:pt x="3055" y="4031"/>
                    <a:pt x="3225" y="4070"/>
                  </a:cubicBezTo>
                  <a:cubicBezTo>
                    <a:pt x="3236" y="4073"/>
                    <a:pt x="3246" y="4075"/>
                    <a:pt x="3254" y="4075"/>
                  </a:cubicBezTo>
                  <a:cubicBezTo>
                    <a:pt x="3283" y="4075"/>
                    <a:pt x="3287" y="4052"/>
                    <a:pt x="3274" y="4009"/>
                  </a:cubicBezTo>
                  <a:cubicBezTo>
                    <a:pt x="3219" y="3834"/>
                    <a:pt x="3164" y="3648"/>
                    <a:pt x="3104" y="3473"/>
                  </a:cubicBezTo>
                  <a:cubicBezTo>
                    <a:pt x="3022" y="3227"/>
                    <a:pt x="2913" y="2991"/>
                    <a:pt x="2776" y="2778"/>
                  </a:cubicBezTo>
                  <a:cubicBezTo>
                    <a:pt x="2776" y="2772"/>
                    <a:pt x="2754" y="2756"/>
                    <a:pt x="2715" y="2728"/>
                  </a:cubicBezTo>
                  <a:lnTo>
                    <a:pt x="2715" y="2728"/>
                  </a:lnTo>
                  <a:lnTo>
                    <a:pt x="2819" y="2783"/>
                  </a:lnTo>
                  <a:cubicBezTo>
                    <a:pt x="2832" y="2788"/>
                    <a:pt x="2856" y="2791"/>
                    <a:pt x="2888" y="2791"/>
                  </a:cubicBezTo>
                  <a:cubicBezTo>
                    <a:pt x="3063" y="2791"/>
                    <a:pt x="3474" y="2722"/>
                    <a:pt x="3613" y="2657"/>
                  </a:cubicBezTo>
                  <a:cubicBezTo>
                    <a:pt x="3772" y="2581"/>
                    <a:pt x="3920" y="2482"/>
                    <a:pt x="4051" y="2367"/>
                  </a:cubicBezTo>
                  <a:cubicBezTo>
                    <a:pt x="4095" y="2340"/>
                    <a:pt x="4084" y="2318"/>
                    <a:pt x="4040" y="2302"/>
                  </a:cubicBezTo>
                  <a:cubicBezTo>
                    <a:pt x="3870" y="2236"/>
                    <a:pt x="3706" y="2165"/>
                    <a:pt x="3542" y="2104"/>
                  </a:cubicBezTo>
                  <a:cubicBezTo>
                    <a:pt x="3318" y="2022"/>
                    <a:pt x="3082" y="1973"/>
                    <a:pt x="2847" y="1951"/>
                  </a:cubicBezTo>
                  <a:lnTo>
                    <a:pt x="2858" y="1946"/>
                  </a:lnTo>
                  <a:cubicBezTo>
                    <a:pt x="2940" y="1902"/>
                    <a:pt x="3252" y="1409"/>
                    <a:pt x="3307" y="1234"/>
                  </a:cubicBezTo>
                  <a:cubicBezTo>
                    <a:pt x="3361" y="1054"/>
                    <a:pt x="3394" y="873"/>
                    <a:pt x="3405" y="687"/>
                  </a:cubicBezTo>
                  <a:cubicBezTo>
                    <a:pt x="3409" y="647"/>
                    <a:pt x="3400" y="631"/>
                    <a:pt x="3382" y="631"/>
                  </a:cubicBezTo>
                  <a:cubicBezTo>
                    <a:pt x="3372" y="631"/>
                    <a:pt x="3360" y="636"/>
                    <a:pt x="3345" y="643"/>
                  </a:cubicBezTo>
                  <a:cubicBezTo>
                    <a:pt x="3186" y="736"/>
                    <a:pt x="3027" y="818"/>
                    <a:pt x="2874" y="911"/>
                  </a:cubicBezTo>
                  <a:cubicBezTo>
                    <a:pt x="2661" y="1037"/>
                    <a:pt x="2464" y="1196"/>
                    <a:pt x="2289" y="1371"/>
                  </a:cubicBezTo>
                  <a:lnTo>
                    <a:pt x="2305" y="1322"/>
                  </a:lnTo>
                  <a:cubicBezTo>
                    <a:pt x="2332" y="1229"/>
                    <a:pt x="2217" y="649"/>
                    <a:pt x="2135" y="479"/>
                  </a:cubicBezTo>
                  <a:cubicBezTo>
                    <a:pt x="2053" y="315"/>
                    <a:pt x="1949" y="167"/>
                    <a:pt x="1829" y="30"/>
                  </a:cubicBezTo>
                  <a:cubicBezTo>
                    <a:pt x="1815" y="9"/>
                    <a:pt x="1803" y="0"/>
                    <a:pt x="1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39"/>
            <p:cNvSpPr/>
            <p:nvPr/>
          </p:nvSpPr>
          <p:spPr>
            <a:xfrm>
              <a:off x="393650" y="3615217"/>
              <a:ext cx="447327" cy="454568"/>
            </a:xfrm>
            <a:custGeom>
              <a:avLst/>
              <a:gdLst/>
              <a:ahLst/>
              <a:cxnLst/>
              <a:rect l="l" t="t" r="r" b="b"/>
              <a:pathLst>
                <a:path w="2597" h="2639" extrusionOk="0">
                  <a:moveTo>
                    <a:pt x="1708" y="1"/>
                  </a:moveTo>
                  <a:cubicBezTo>
                    <a:pt x="1647" y="1"/>
                    <a:pt x="1561" y="366"/>
                    <a:pt x="1545" y="413"/>
                  </a:cubicBezTo>
                  <a:cubicBezTo>
                    <a:pt x="1485" y="621"/>
                    <a:pt x="1408" y="829"/>
                    <a:pt x="1321" y="1032"/>
                  </a:cubicBezTo>
                  <a:cubicBezTo>
                    <a:pt x="1321" y="933"/>
                    <a:pt x="1337" y="835"/>
                    <a:pt x="1359" y="736"/>
                  </a:cubicBezTo>
                  <a:cubicBezTo>
                    <a:pt x="1358" y="736"/>
                    <a:pt x="1357" y="735"/>
                    <a:pt x="1355" y="735"/>
                  </a:cubicBezTo>
                  <a:cubicBezTo>
                    <a:pt x="1307" y="735"/>
                    <a:pt x="1260" y="1137"/>
                    <a:pt x="1250" y="1174"/>
                  </a:cubicBezTo>
                  <a:cubicBezTo>
                    <a:pt x="1250" y="835"/>
                    <a:pt x="1135" y="506"/>
                    <a:pt x="1146" y="172"/>
                  </a:cubicBezTo>
                  <a:lnTo>
                    <a:pt x="1146" y="172"/>
                  </a:lnTo>
                  <a:cubicBezTo>
                    <a:pt x="1058" y="200"/>
                    <a:pt x="1146" y="528"/>
                    <a:pt x="1157" y="588"/>
                  </a:cubicBezTo>
                  <a:cubicBezTo>
                    <a:pt x="1189" y="791"/>
                    <a:pt x="1206" y="999"/>
                    <a:pt x="1211" y="1207"/>
                  </a:cubicBezTo>
                  <a:cubicBezTo>
                    <a:pt x="1157" y="1147"/>
                    <a:pt x="1140" y="1010"/>
                    <a:pt x="1118" y="933"/>
                  </a:cubicBezTo>
                  <a:cubicBezTo>
                    <a:pt x="1096" y="829"/>
                    <a:pt x="1064" y="731"/>
                    <a:pt x="1020" y="638"/>
                  </a:cubicBezTo>
                  <a:cubicBezTo>
                    <a:pt x="1002" y="609"/>
                    <a:pt x="992" y="598"/>
                    <a:pt x="987" y="598"/>
                  </a:cubicBezTo>
                  <a:cubicBezTo>
                    <a:pt x="973" y="598"/>
                    <a:pt x="1017" y="715"/>
                    <a:pt x="1025" y="753"/>
                  </a:cubicBezTo>
                  <a:cubicBezTo>
                    <a:pt x="1058" y="857"/>
                    <a:pt x="1080" y="961"/>
                    <a:pt x="1102" y="1064"/>
                  </a:cubicBezTo>
                  <a:lnTo>
                    <a:pt x="648" y="227"/>
                  </a:lnTo>
                  <a:lnTo>
                    <a:pt x="648" y="227"/>
                  </a:lnTo>
                  <a:cubicBezTo>
                    <a:pt x="593" y="260"/>
                    <a:pt x="992" y="971"/>
                    <a:pt x="1036" y="1048"/>
                  </a:cubicBezTo>
                  <a:cubicBezTo>
                    <a:pt x="970" y="961"/>
                    <a:pt x="894" y="873"/>
                    <a:pt x="812" y="796"/>
                  </a:cubicBezTo>
                  <a:cubicBezTo>
                    <a:pt x="789" y="777"/>
                    <a:pt x="683" y="678"/>
                    <a:pt x="645" y="678"/>
                  </a:cubicBezTo>
                  <a:cubicBezTo>
                    <a:pt x="629" y="678"/>
                    <a:pt x="624" y="695"/>
                    <a:pt x="642" y="742"/>
                  </a:cubicBezTo>
                  <a:cubicBezTo>
                    <a:pt x="675" y="818"/>
                    <a:pt x="806" y="895"/>
                    <a:pt x="861" y="955"/>
                  </a:cubicBezTo>
                  <a:cubicBezTo>
                    <a:pt x="943" y="1032"/>
                    <a:pt x="1009" y="1114"/>
                    <a:pt x="1069" y="1207"/>
                  </a:cubicBezTo>
                  <a:cubicBezTo>
                    <a:pt x="938" y="1114"/>
                    <a:pt x="762" y="1064"/>
                    <a:pt x="626" y="988"/>
                  </a:cubicBezTo>
                  <a:cubicBezTo>
                    <a:pt x="597" y="969"/>
                    <a:pt x="376" y="809"/>
                    <a:pt x="313" y="809"/>
                  </a:cubicBezTo>
                  <a:cubicBezTo>
                    <a:pt x="305" y="809"/>
                    <a:pt x="299" y="812"/>
                    <a:pt x="297" y="818"/>
                  </a:cubicBezTo>
                  <a:cubicBezTo>
                    <a:pt x="319" y="862"/>
                    <a:pt x="385" y="878"/>
                    <a:pt x="423" y="900"/>
                  </a:cubicBezTo>
                  <a:cubicBezTo>
                    <a:pt x="489" y="944"/>
                    <a:pt x="560" y="988"/>
                    <a:pt x="637" y="1037"/>
                  </a:cubicBezTo>
                  <a:cubicBezTo>
                    <a:pt x="768" y="1114"/>
                    <a:pt x="910" y="1185"/>
                    <a:pt x="1058" y="1245"/>
                  </a:cubicBezTo>
                  <a:cubicBezTo>
                    <a:pt x="1049" y="1252"/>
                    <a:pt x="1037" y="1254"/>
                    <a:pt x="1024" y="1254"/>
                  </a:cubicBezTo>
                  <a:cubicBezTo>
                    <a:pt x="981" y="1254"/>
                    <a:pt x="923" y="1227"/>
                    <a:pt x="894" y="1223"/>
                  </a:cubicBezTo>
                  <a:cubicBezTo>
                    <a:pt x="861" y="1215"/>
                    <a:pt x="828" y="1211"/>
                    <a:pt x="795" y="1211"/>
                  </a:cubicBezTo>
                  <a:cubicBezTo>
                    <a:pt x="762" y="1211"/>
                    <a:pt x="730" y="1215"/>
                    <a:pt x="697" y="1223"/>
                  </a:cubicBezTo>
                  <a:cubicBezTo>
                    <a:pt x="549" y="1283"/>
                    <a:pt x="801" y="1300"/>
                    <a:pt x="856" y="1300"/>
                  </a:cubicBezTo>
                  <a:cubicBezTo>
                    <a:pt x="806" y="1304"/>
                    <a:pt x="757" y="1304"/>
                    <a:pt x="708" y="1304"/>
                  </a:cubicBezTo>
                  <a:cubicBezTo>
                    <a:pt x="683" y="1304"/>
                    <a:pt x="658" y="1304"/>
                    <a:pt x="634" y="1304"/>
                  </a:cubicBezTo>
                  <a:cubicBezTo>
                    <a:pt x="560" y="1304"/>
                    <a:pt x="486" y="1305"/>
                    <a:pt x="412" y="1316"/>
                  </a:cubicBezTo>
                  <a:cubicBezTo>
                    <a:pt x="336" y="1327"/>
                    <a:pt x="253" y="1333"/>
                    <a:pt x="177" y="1333"/>
                  </a:cubicBezTo>
                  <a:cubicBezTo>
                    <a:pt x="166" y="1333"/>
                    <a:pt x="145" y="1332"/>
                    <a:pt x="122" y="1332"/>
                  </a:cubicBezTo>
                  <a:cubicBezTo>
                    <a:pt x="66" y="1332"/>
                    <a:pt x="1" y="1337"/>
                    <a:pt x="67" y="1376"/>
                  </a:cubicBezTo>
                  <a:cubicBezTo>
                    <a:pt x="122" y="1387"/>
                    <a:pt x="182" y="1393"/>
                    <a:pt x="242" y="1393"/>
                  </a:cubicBezTo>
                  <a:cubicBezTo>
                    <a:pt x="281" y="1396"/>
                    <a:pt x="318" y="1397"/>
                    <a:pt x="355" y="1397"/>
                  </a:cubicBezTo>
                  <a:cubicBezTo>
                    <a:pt x="392" y="1397"/>
                    <a:pt x="429" y="1396"/>
                    <a:pt x="467" y="1393"/>
                  </a:cubicBezTo>
                  <a:cubicBezTo>
                    <a:pt x="637" y="1387"/>
                    <a:pt x="806" y="1376"/>
                    <a:pt x="976" y="1355"/>
                  </a:cubicBezTo>
                  <a:lnTo>
                    <a:pt x="976" y="1355"/>
                  </a:lnTo>
                  <a:cubicBezTo>
                    <a:pt x="921" y="1371"/>
                    <a:pt x="866" y="1393"/>
                    <a:pt x="812" y="1415"/>
                  </a:cubicBezTo>
                  <a:cubicBezTo>
                    <a:pt x="773" y="1426"/>
                    <a:pt x="680" y="1442"/>
                    <a:pt x="653" y="1475"/>
                  </a:cubicBezTo>
                  <a:cubicBezTo>
                    <a:pt x="623" y="1515"/>
                    <a:pt x="633" y="1529"/>
                    <a:pt x="661" y="1529"/>
                  </a:cubicBezTo>
                  <a:cubicBezTo>
                    <a:pt x="722" y="1529"/>
                    <a:pt x="864" y="1466"/>
                    <a:pt x="883" y="1459"/>
                  </a:cubicBezTo>
                  <a:lnTo>
                    <a:pt x="883" y="1459"/>
                  </a:lnTo>
                  <a:cubicBezTo>
                    <a:pt x="795" y="1497"/>
                    <a:pt x="708" y="1541"/>
                    <a:pt x="626" y="1584"/>
                  </a:cubicBezTo>
                  <a:cubicBezTo>
                    <a:pt x="587" y="1606"/>
                    <a:pt x="461" y="1672"/>
                    <a:pt x="544" y="1710"/>
                  </a:cubicBezTo>
                  <a:cubicBezTo>
                    <a:pt x="546" y="1711"/>
                    <a:pt x="549" y="1712"/>
                    <a:pt x="552" y="1712"/>
                  </a:cubicBezTo>
                  <a:cubicBezTo>
                    <a:pt x="602" y="1712"/>
                    <a:pt x="754" y="1600"/>
                    <a:pt x="790" y="1584"/>
                  </a:cubicBezTo>
                  <a:cubicBezTo>
                    <a:pt x="883" y="1535"/>
                    <a:pt x="970" y="1480"/>
                    <a:pt x="1069" y="1442"/>
                  </a:cubicBezTo>
                  <a:lnTo>
                    <a:pt x="1069" y="1442"/>
                  </a:lnTo>
                  <a:cubicBezTo>
                    <a:pt x="981" y="1519"/>
                    <a:pt x="888" y="1601"/>
                    <a:pt x="806" y="1688"/>
                  </a:cubicBezTo>
                  <a:cubicBezTo>
                    <a:pt x="757" y="1727"/>
                    <a:pt x="598" y="1842"/>
                    <a:pt x="593" y="1913"/>
                  </a:cubicBezTo>
                  <a:cubicBezTo>
                    <a:pt x="590" y="1943"/>
                    <a:pt x="598" y="1955"/>
                    <a:pt x="611" y="1955"/>
                  </a:cubicBezTo>
                  <a:cubicBezTo>
                    <a:pt x="654" y="1955"/>
                    <a:pt x="754" y="1839"/>
                    <a:pt x="779" y="1814"/>
                  </a:cubicBezTo>
                  <a:cubicBezTo>
                    <a:pt x="877" y="1721"/>
                    <a:pt x="965" y="1628"/>
                    <a:pt x="1069" y="1541"/>
                  </a:cubicBezTo>
                  <a:lnTo>
                    <a:pt x="1069" y="1541"/>
                  </a:lnTo>
                  <a:cubicBezTo>
                    <a:pt x="1003" y="1645"/>
                    <a:pt x="943" y="1754"/>
                    <a:pt x="872" y="1853"/>
                  </a:cubicBezTo>
                  <a:cubicBezTo>
                    <a:pt x="806" y="1929"/>
                    <a:pt x="752" y="2011"/>
                    <a:pt x="713" y="2104"/>
                  </a:cubicBezTo>
                  <a:cubicBezTo>
                    <a:pt x="699" y="2147"/>
                    <a:pt x="700" y="2163"/>
                    <a:pt x="709" y="2163"/>
                  </a:cubicBezTo>
                  <a:cubicBezTo>
                    <a:pt x="731" y="2163"/>
                    <a:pt x="805" y="2065"/>
                    <a:pt x="828" y="2033"/>
                  </a:cubicBezTo>
                  <a:cubicBezTo>
                    <a:pt x="910" y="1935"/>
                    <a:pt x="981" y="1825"/>
                    <a:pt x="1047" y="1716"/>
                  </a:cubicBezTo>
                  <a:lnTo>
                    <a:pt x="1047" y="1716"/>
                  </a:lnTo>
                  <a:cubicBezTo>
                    <a:pt x="1003" y="1803"/>
                    <a:pt x="981" y="1902"/>
                    <a:pt x="981" y="2000"/>
                  </a:cubicBezTo>
                  <a:cubicBezTo>
                    <a:pt x="981" y="2028"/>
                    <a:pt x="981" y="2206"/>
                    <a:pt x="1013" y="2206"/>
                  </a:cubicBezTo>
                  <a:cubicBezTo>
                    <a:pt x="1019" y="2206"/>
                    <a:pt x="1027" y="2199"/>
                    <a:pt x="1036" y="2181"/>
                  </a:cubicBezTo>
                  <a:cubicBezTo>
                    <a:pt x="1058" y="2137"/>
                    <a:pt x="1036" y="1995"/>
                    <a:pt x="1047" y="1940"/>
                  </a:cubicBezTo>
                  <a:cubicBezTo>
                    <a:pt x="1069" y="1847"/>
                    <a:pt x="1124" y="1760"/>
                    <a:pt x="1140" y="1667"/>
                  </a:cubicBezTo>
                  <a:lnTo>
                    <a:pt x="1140" y="1667"/>
                  </a:lnTo>
                  <a:cubicBezTo>
                    <a:pt x="1118" y="1803"/>
                    <a:pt x="1102" y="1946"/>
                    <a:pt x="1091" y="2083"/>
                  </a:cubicBezTo>
                  <a:cubicBezTo>
                    <a:pt x="1091" y="2128"/>
                    <a:pt x="1076" y="2276"/>
                    <a:pt x="1113" y="2276"/>
                  </a:cubicBezTo>
                  <a:cubicBezTo>
                    <a:pt x="1121" y="2276"/>
                    <a:pt x="1132" y="2269"/>
                    <a:pt x="1146" y="2252"/>
                  </a:cubicBezTo>
                  <a:cubicBezTo>
                    <a:pt x="1195" y="2198"/>
                    <a:pt x="1178" y="1990"/>
                    <a:pt x="1189" y="1918"/>
                  </a:cubicBezTo>
                  <a:cubicBezTo>
                    <a:pt x="1200" y="1771"/>
                    <a:pt x="1211" y="1623"/>
                    <a:pt x="1233" y="1475"/>
                  </a:cubicBezTo>
                  <a:cubicBezTo>
                    <a:pt x="1282" y="1541"/>
                    <a:pt x="1282" y="1683"/>
                    <a:pt x="1299" y="1760"/>
                  </a:cubicBezTo>
                  <a:cubicBezTo>
                    <a:pt x="1321" y="1869"/>
                    <a:pt x="1354" y="1973"/>
                    <a:pt x="1392" y="2072"/>
                  </a:cubicBezTo>
                  <a:cubicBezTo>
                    <a:pt x="1441" y="2159"/>
                    <a:pt x="1474" y="2252"/>
                    <a:pt x="1507" y="2345"/>
                  </a:cubicBezTo>
                  <a:cubicBezTo>
                    <a:pt x="1517" y="2376"/>
                    <a:pt x="1596" y="2638"/>
                    <a:pt x="1637" y="2638"/>
                  </a:cubicBezTo>
                  <a:cubicBezTo>
                    <a:pt x="1639" y="2638"/>
                    <a:pt x="1642" y="2637"/>
                    <a:pt x="1644" y="2635"/>
                  </a:cubicBezTo>
                  <a:cubicBezTo>
                    <a:pt x="1518" y="2274"/>
                    <a:pt x="1359" y="1902"/>
                    <a:pt x="1315" y="1519"/>
                  </a:cubicBezTo>
                  <a:lnTo>
                    <a:pt x="1315" y="1519"/>
                  </a:lnTo>
                  <a:cubicBezTo>
                    <a:pt x="1386" y="1623"/>
                    <a:pt x="1452" y="1727"/>
                    <a:pt x="1523" y="1836"/>
                  </a:cubicBezTo>
                  <a:cubicBezTo>
                    <a:pt x="1556" y="1886"/>
                    <a:pt x="1589" y="1940"/>
                    <a:pt x="1616" y="1995"/>
                  </a:cubicBezTo>
                  <a:cubicBezTo>
                    <a:pt x="1630" y="2014"/>
                    <a:pt x="1668" y="2108"/>
                    <a:pt x="1693" y="2108"/>
                  </a:cubicBezTo>
                  <a:cubicBezTo>
                    <a:pt x="1697" y="2108"/>
                    <a:pt x="1701" y="2105"/>
                    <a:pt x="1704" y="2099"/>
                  </a:cubicBezTo>
                  <a:cubicBezTo>
                    <a:pt x="1726" y="2061"/>
                    <a:pt x="1551" y="1825"/>
                    <a:pt x="1534" y="1787"/>
                  </a:cubicBezTo>
                  <a:lnTo>
                    <a:pt x="1332" y="1453"/>
                  </a:lnTo>
                  <a:lnTo>
                    <a:pt x="1332" y="1453"/>
                  </a:lnTo>
                  <a:cubicBezTo>
                    <a:pt x="1474" y="1535"/>
                    <a:pt x="1584" y="1678"/>
                    <a:pt x="1693" y="1792"/>
                  </a:cubicBezTo>
                  <a:lnTo>
                    <a:pt x="1857" y="1973"/>
                  </a:lnTo>
                  <a:cubicBezTo>
                    <a:pt x="1875" y="1991"/>
                    <a:pt x="1961" y="2111"/>
                    <a:pt x="2009" y="2111"/>
                  </a:cubicBezTo>
                  <a:cubicBezTo>
                    <a:pt x="2019" y="2111"/>
                    <a:pt x="2027" y="2106"/>
                    <a:pt x="2032" y="2094"/>
                  </a:cubicBezTo>
                  <a:cubicBezTo>
                    <a:pt x="1934" y="2033"/>
                    <a:pt x="1857" y="1918"/>
                    <a:pt x="1781" y="1831"/>
                  </a:cubicBezTo>
                  <a:cubicBezTo>
                    <a:pt x="1677" y="1721"/>
                    <a:pt x="1578" y="1606"/>
                    <a:pt x="1480" y="1497"/>
                  </a:cubicBezTo>
                  <a:lnTo>
                    <a:pt x="1480" y="1497"/>
                  </a:lnTo>
                  <a:cubicBezTo>
                    <a:pt x="1633" y="1568"/>
                    <a:pt x="1781" y="1650"/>
                    <a:pt x="1934" y="1732"/>
                  </a:cubicBezTo>
                  <a:cubicBezTo>
                    <a:pt x="1981" y="1753"/>
                    <a:pt x="2215" y="1930"/>
                    <a:pt x="2267" y="1930"/>
                  </a:cubicBezTo>
                  <a:cubicBezTo>
                    <a:pt x="2270" y="1930"/>
                    <a:pt x="2272" y="1930"/>
                    <a:pt x="2273" y="1929"/>
                  </a:cubicBezTo>
                  <a:cubicBezTo>
                    <a:pt x="2317" y="1907"/>
                    <a:pt x="2164" y="1820"/>
                    <a:pt x="2147" y="1809"/>
                  </a:cubicBezTo>
                  <a:cubicBezTo>
                    <a:pt x="2082" y="1765"/>
                    <a:pt x="2016" y="1721"/>
                    <a:pt x="1950" y="1672"/>
                  </a:cubicBezTo>
                  <a:cubicBezTo>
                    <a:pt x="1797" y="1579"/>
                    <a:pt x="1638" y="1502"/>
                    <a:pt x="1474" y="1431"/>
                  </a:cubicBezTo>
                  <a:lnTo>
                    <a:pt x="1474" y="1431"/>
                  </a:lnTo>
                  <a:cubicBezTo>
                    <a:pt x="1540" y="1442"/>
                    <a:pt x="1600" y="1464"/>
                    <a:pt x="1666" y="1480"/>
                  </a:cubicBezTo>
                  <a:cubicBezTo>
                    <a:pt x="1704" y="1493"/>
                    <a:pt x="1765" y="1529"/>
                    <a:pt x="1814" y="1529"/>
                  </a:cubicBezTo>
                  <a:cubicBezTo>
                    <a:pt x="1828" y="1529"/>
                    <a:pt x="1841" y="1526"/>
                    <a:pt x="1852" y="1519"/>
                  </a:cubicBezTo>
                  <a:cubicBezTo>
                    <a:pt x="1923" y="1480"/>
                    <a:pt x="1863" y="1453"/>
                    <a:pt x="1813" y="1442"/>
                  </a:cubicBezTo>
                  <a:cubicBezTo>
                    <a:pt x="1726" y="1420"/>
                    <a:pt x="1644" y="1393"/>
                    <a:pt x="1556" y="1376"/>
                  </a:cubicBezTo>
                  <a:lnTo>
                    <a:pt x="1556" y="1376"/>
                  </a:lnTo>
                  <a:cubicBezTo>
                    <a:pt x="1698" y="1391"/>
                    <a:pt x="1841" y="1398"/>
                    <a:pt x="1981" y="1398"/>
                  </a:cubicBezTo>
                  <a:cubicBezTo>
                    <a:pt x="2052" y="1398"/>
                    <a:pt x="2122" y="1397"/>
                    <a:pt x="2191" y="1393"/>
                  </a:cubicBezTo>
                  <a:cubicBezTo>
                    <a:pt x="2295" y="1393"/>
                    <a:pt x="2399" y="1387"/>
                    <a:pt x="2498" y="1371"/>
                  </a:cubicBezTo>
                  <a:cubicBezTo>
                    <a:pt x="2552" y="1360"/>
                    <a:pt x="2547" y="1382"/>
                    <a:pt x="2563" y="1322"/>
                  </a:cubicBezTo>
                  <a:cubicBezTo>
                    <a:pt x="2569" y="1300"/>
                    <a:pt x="2596" y="1300"/>
                    <a:pt x="2563" y="1283"/>
                  </a:cubicBezTo>
                  <a:cubicBezTo>
                    <a:pt x="2537" y="1282"/>
                    <a:pt x="2510" y="1281"/>
                    <a:pt x="2483" y="1281"/>
                  </a:cubicBezTo>
                  <a:cubicBezTo>
                    <a:pt x="2348" y="1281"/>
                    <a:pt x="2208" y="1300"/>
                    <a:pt x="2071" y="1300"/>
                  </a:cubicBezTo>
                  <a:lnTo>
                    <a:pt x="1578" y="1300"/>
                  </a:lnTo>
                  <a:cubicBezTo>
                    <a:pt x="1638" y="1294"/>
                    <a:pt x="1934" y="1300"/>
                    <a:pt x="1917" y="1185"/>
                  </a:cubicBezTo>
                  <a:lnTo>
                    <a:pt x="1917" y="1185"/>
                  </a:lnTo>
                  <a:cubicBezTo>
                    <a:pt x="1813" y="1196"/>
                    <a:pt x="1709" y="1207"/>
                    <a:pt x="1605" y="1229"/>
                  </a:cubicBezTo>
                  <a:cubicBezTo>
                    <a:pt x="1605" y="1229"/>
                    <a:pt x="1835" y="1125"/>
                    <a:pt x="1868" y="1114"/>
                  </a:cubicBezTo>
                  <a:cubicBezTo>
                    <a:pt x="1950" y="1075"/>
                    <a:pt x="2032" y="1037"/>
                    <a:pt x="2120" y="999"/>
                  </a:cubicBezTo>
                  <a:cubicBezTo>
                    <a:pt x="2147" y="988"/>
                    <a:pt x="2262" y="955"/>
                    <a:pt x="2202" y="917"/>
                  </a:cubicBezTo>
                  <a:cubicBezTo>
                    <a:pt x="2196" y="913"/>
                    <a:pt x="2188" y="911"/>
                    <a:pt x="2178" y="911"/>
                  </a:cubicBezTo>
                  <a:cubicBezTo>
                    <a:pt x="2089" y="911"/>
                    <a:pt x="1862" y="1051"/>
                    <a:pt x="1802" y="1075"/>
                  </a:cubicBezTo>
                  <a:cubicBezTo>
                    <a:pt x="1695" y="1124"/>
                    <a:pt x="1541" y="1240"/>
                    <a:pt x="1427" y="1240"/>
                  </a:cubicBezTo>
                  <a:cubicBezTo>
                    <a:pt x="1424" y="1240"/>
                    <a:pt x="1422" y="1240"/>
                    <a:pt x="1419" y="1240"/>
                  </a:cubicBezTo>
                  <a:cubicBezTo>
                    <a:pt x="1480" y="1196"/>
                    <a:pt x="2060" y="796"/>
                    <a:pt x="2016" y="742"/>
                  </a:cubicBezTo>
                  <a:lnTo>
                    <a:pt x="2016" y="742"/>
                  </a:lnTo>
                  <a:cubicBezTo>
                    <a:pt x="1786" y="933"/>
                    <a:pt x="1540" y="1114"/>
                    <a:pt x="1293" y="1278"/>
                  </a:cubicBezTo>
                  <a:cubicBezTo>
                    <a:pt x="1293" y="1201"/>
                    <a:pt x="1370" y="1130"/>
                    <a:pt x="1414" y="1070"/>
                  </a:cubicBezTo>
                  <a:cubicBezTo>
                    <a:pt x="1474" y="988"/>
                    <a:pt x="1529" y="911"/>
                    <a:pt x="1589" y="835"/>
                  </a:cubicBezTo>
                  <a:cubicBezTo>
                    <a:pt x="1627" y="785"/>
                    <a:pt x="1934" y="424"/>
                    <a:pt x="1874" y="391"/>
                  </a:cubicBezTo>
                  <a:lnTo>
                    <a:pt x="1874" y="391"/>
                  </a:lnTo>
                  <a:cubicBezTo>
                    <a:pt x="1720" y="627"/>
                    <a:pt x="1534" y="840"/>
                    <a:pt x="1359" y="1064"/>
                  </a:cubicBezTo>
                  <a:cubicBezTo>
                    <a:pt x="1425" y="873"/>
                    <a:pt x="1507" y="692"/>
                    <a:pt x="1562" y="501"/>
                  </a:cubicBezTo>
                  <a:cubicBezTo>
                    <a:pt x="1611" y="331"/>
                    <a:pt x="1677" y="178"/>
                    <a:pt x="1715" y="3"/>
                  </a:cubicBezTo>
                  <a:cubicBezTo>
                    <a:pt x="1712" y="1"/>
                    <a:pt x="1710" y="1"/>
                    <a:pt x="1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39"/>
            <p:cNvSpPr/>
            <p:nvPr/>
          </p:nvSpPr>
          <p:spPr>
            <a:xfrm>
              <a:off x="443256" y="3633475"/>
              <a:ext cx="395825" cy="453707"/>
            </a:xfrm>
            <a:custGeom>
              <a:avLst/>
              <a:gdLst/>
              <a:ahLst/>
              <a:cxnLst/>
              <a:rect l="l" t="t" r="r" b="b"/>
              <a:pathLst>
                <a:path w="2298" h="2634" extrusionOk="0">
                  <a:moveTo>
                    <a:pt x="1016" y="1"/>
                  </a:moveTo>
                  <a:cubicBezTo>
                    <a:pt x="945" y="1"/>
                    <a:pt x="1011" y="833"/>
                    <a:pt x="1016" y="920"/>
                  </a:cubicBezTo>
                  <a:cubicBezTo>
                    <a:pt x="994" y="805"/>
                    <a:pt x="962" y="696"/>
                    <a:pt x="918" y="586"/>
                  </a:cubicBezTo>
                  <a:cubicBezTo>
                    <a:pt x="905" y="557"/>
                    <a:pt x="845" y="398"/>
                    <a:pt x="813" y="398"/>
                  </a:cubicBezTo>
                  <a:cubicBezTo>
                    <a:pt x="802" y="398"/>
                    <a:pt x="795" y="414"/>
                    <a:pt x="792" y="455"/>
                  </a:cubicBezTo>
                  <a:cubicBezTo>
                    <a:pt x="792" y="537"/>
                    <a:pt x="880" y="674"/>
                    <a:pt x="901" y="751"/>
                  </a:cubicBezTo>
                  <a:cubicBezTo>
                    <a:pt x="940" y="860"/>
                    <a:pt x="967" y="969"/>
                    <a:pt x="978" y="1079"/>
                  </a:cubicBezTo>
                  <a:cubicBezTo>
                    <a:pt x="907" y="931"/>
                    <a:pt x="765" y="805"/>
                    <a:pt x="677" y="668"/>
                  </a:cubicBezTo>
                  <a:cubicBezTo>
                    <a:pt x="657" y="638"/>
                    <a:pt x="511" y="358"/>
                    <a:pt x="461" y="358"/>
                  </a:cubicBezTo>
                  <a:cubicBezTo>
                    <a:pt x="458" y="358"/>
                    <a:pt x="455" y="359"/>
                    <a:pt x="453" y="362"/>
                  </a:cubicBezTo>
                  <a:cubicBezTo>
                    <a:pt x="458" y="411"/>
                    <a:pt x="507" y="455"/>
                    <a:pt x="529" y="493"/>
                  </a:cubicBezTo>
                  <a:cubicBezTo>
                    <a:pt x="578" y="570"/>
                    <a:pt x="617" y="641"/>
                    <a:pt x="666" y="718"/>
                  </a:cubicBezTo>
                  <a:cubicBezTo>
                    <a:pt x="759" y="855"/>
                    <a:pt x="852" y="986"/>
                    <a:pt x="956" y="1106"/>
                  </a:cubicBezTo>
                  <a:cubicBezTo>
                    <a:pt x="955" y="1106"/>
                    <a:pt x="954" y="1107"/>
                    <a:pt x="952" y="1107"/>
                  </a:cubicBezTo>
                  <a:cubicBezTo>
                    <a:pt x="914" y="1107"/>
                    <a:pt x="851" y="1029"/>
                    <a:pt x="819" y="1008"/>
                  </a:cubicBezTo>
                  <a:cubicBezTo>
                    <a:pt x="770" y="964"/>
                    <a:pt x="710" y="931"/>
                    <a:pt x="644" y="909"/>
                  </a:cubicBezTo>
                  <a:cubicBezTo>
                    <a:pt x="635" y="908"/>
                    <a:pt x="628" y="908"/>
                    <a:pt x="621" y="908"/>
                  </a:cubicBezTo>
                  <a:cubicBezTo>
                    <a:pt x="510" y="908"/>
                    <a:pt x="713" y="1031"/>
                    <a:pt x="759" y="1057"/>
                  </a:cubicBezTo>
                  <a:cubicBezTo>
                    <a:pt x="622" y="997"/>
                    <a:pt x="491" y="909"/>
                    <a:pt x="354" y="855"/>
                  </a:cubicBezTo>
                  <a:cubicBezTo>
                    <a:pt x="277" y="827"/>
                    <a:pt x="206" y="794"/>
                    <a:pt x="135" y="761"/>
                  </a:cubicBezTo>
                  <a:cubicBezTo>
                    <a:pt x="113" y="747"/>
                    <a:pt x="40" y="701"/>
                    <a:pt x="14" y="701"/>
                  </a:cubicBezTo>
                  <a:cubicBezTo>
                    <a:pt x="2" y="701"/>
                    <a:pt x="1" y="711"/>
                    <a:pt x="20" y="740"/>
                  </a:cubicBezTo>
                  <a:cubicBezTo>
                    <a:pt x="64" y="783"/>
                    <a:pt x="113" y="816"/>
                    <a:pt x="168" y="849"/>
                  </a:cubicBezTo>
                  <a:cubicBezTo>
                    <a:pt x="234" y="887"/>
                    <a:pt x="299" y="926"/>
                    <a:pt x="365" y="953"/>
                  </a:cubicBezTo>
                  <a:cubicBezTo>
                    <a:pt x="524" y="1035"/>
                    <a:pt x="682" y="1101"/>
                    <a:pt x="841" y="1166"/>
                  </a:cubicBezTo>
                  <a:cubicBezTo>
                    <a:pt x="781" y="1150"/>
                    <a:pt x="726" y="1145"/>
                    <a:pt x="666" y="1139"/>
                  </a:cubicBezTo>
                  <a:cubicBezTo>
                    <a:pt x="636" y="1135"/>
                    <a:pt x="573" y="1111"/>
                    <a:pt x="531" y="1111"/>
                  </a:cubicBezTo>
                  <a:cubicBezTo>
                    <a:pt x="519" y="1111"/>
                    <a:pt x="509" y="1112"/>
                    <a:pt x="502" y="1117"/>
                  </a:cubicBezTo>
                  <a:cubicBezTo>
                    <a:pt x="365" y="1183"/>
                    <a:pt x="682" y="1210"/>
                    <a:pt x="715" y="1216"/>
                  </a:cubicBezTo>
                  <a:cubicBezTo>
                    <a:pt x="636" y="1211"/>
                    <a:pt x="559" y="1203"/>
                    <a:pt x="484" y="1203"/>
                  </a:cubicBezTo>
                  <a:cubicBezTo>
                    <a:pt x="466" y="1203"/>
                    <a:pt x="448" y="1204"/>
                    <a:pt x="431" y="1205"/>
                  </a:cubicBezTo>
                  <a:cubicBezTo>
                    <a:pt x="387" y="1205"/>
                    <a:pt x="245" y="1205"/>
                    <a:pt x="305" y="1270"/>
                  </a:cubicBezTo>
                  <a:cubicBezTo>
                    <a:pt x="315" y="1283"/>
                    <a:pt x="350" y="1287"/>
                    <a:pt x="392" y="1287"/>
                  </a:cubicBezTo>
                  <a:cubicBezTo>
                    <a:pt x="462" y="1287"/>
                    <a:pt x="551" y="1276"/>
                    <a:pt x="578" y="1276"/>
                  </a:cubicBezTo>
                  <a:cubicBezTo>
                    <a:pt x="682" y="1276"/>
                    <a:pt x="781" y="1276"/>
                    <a:pt x="885" y="1287"/>
                  </a:cubicBezTo>
                  <a:cubicBezTo>
                    <a:pt x="776" y="1314"/>
                    <a:pt x="661" y="1347"/>
                    <a:pt x="546" y="1380"/>
                  </a:cubicBezTo>
                  <a:cubicBezTo>
                    <a:pt x="491" y="1396"/>
                    <a:pt x="299" y="1413"/>
                    <a:pt x="266" y="1473"/>
                  </a:cubicBezTo>
                  <a:cubicBezTo>
                    <a:pt x="242" y="1516"/>
                    <a:pt x="258" y="1530"/>
                    <a:pt x="290" y="1530"/>
                  </a:cubicBezTo>
                  <a:cubicBezTo>
                    <a:pt x="345" y="1530"/>
                    <a:pt x="445" y="1489"/>
                    <a:pt x="469" y="1478"/>
                  </a:cubicBezTo>
                  <a:cubicBezTo>
                    <a:pt x="595" y="1446"/>
                    <a:pt x="715" y="1402"/>
                    <a:pt x="841" y="1374"/>
                  </a:cubicBezTo>
                  <a:lnTo>
                    <a:pt x="841" y="1374"/>
                  </a:lnTo>
                  <a:cubicBezTo>
                    <a:pt x="743" y="1435"/>
                    <a:pt x="639" y="1500"/>
                    <a:pt x="535" y="1555"/>
                  </a:cubicBezTo>
                  <a:cubicBezTo>
                    <a:pt x="447" y="1588"/>
                    <a:pt x="365" y="1643"/>
                    <a:pt x="288" y="1703"/>
                  </a:cubicBezTo>
                  <a:cubicBezTo>
                    <a:pt x="251" y="1744"/>
                    <a:pt x="252" y="1758"/>
                    <a:pt x="269" y="1758"/>
                  </a:cubicBezTo>
                  <a:cubicBezTo>
                    <a:pt x="302" y="1758"/>
                    <a:pt x="391" y="1712"/>
                    <a:pt x="420" y="1697"/>
                  </a:cubicBezTo>
                  <a:cubicBezTo>
                    <a:pt x="535" y="1643"/>
                    <a:pt x="644" y="1588"/>
                    <a:pt x="754" y="1522"/>
                  </a:cubicBezTo>
                  <a:lnTo>
                    <a:pt x="754" y="1522"/>
                  </a:lnTo>
                  <a:cubicBezTo>
                    <a:pt x="672" y="1577"/>
                    <a:pt x="611" y="1654"/>
                    <a:pt x="573" y="1741"/>
                  </a:cubicBezTo>
                  <a:cubicBezTo>
                    <a:pt x="559" y="1765"/>
                    <a:pt x="473" y="1939"/>
                    <a:pt x="518" y="1939"/>
                  </a:cubicBezTo>
                  <a:cubicBezTo>
                    <a:pt x="524" y="1939"/>
                    <a:pt x="533" y="1936"/>
                    <a:pt x="546" y="1927"/>
                  </a:cubicBezTo>
                  <a:cubicBezTo>
                    <a:pt x="584" y="1900"/>
                    <a:pt x="622" y="1763"/>
                    <a:pt x="661" y="1719"/>
                  </a:cubicBezTo>
                  <a:cubicBezTo>
                    <a:pt x="713" y="1651"/>
                    <a:pt x="795" y="1603"/>
                    <a:pt x="850" y="1532"/>
                  </a:cubicBezTo>
                  <a:lnTo>
                    <a:pt x="850" y="1532"/>
                  </a:lnTo>
                  <a:cubicBezTo>
                    <a:pt x="771" y="1639"/>
                    <a:pt x="702" y="1756"/>
                    <a:pt x="639" y="1873"/>
                  </a:cubicBezTo>
                  <a:cubicBezTo>
                    <a:pt x="615" y="1911"/>
                    <a:pt x="527" y="2056"/>
                    <a:pt x="585" y="2056"/>
                  </a:cubicBezTo>
                  <a:cubicBezTo>
                    <a:pt x="593" y="2056"/>
                    <a:pt x="603" y="2054"/>
                    <a:pt x="617" y="2048"/>
                  </a:cubicBezTo>
                  <a:cubicBezTo>
                    <a:pt x="677" y="2026"/>
                    <a:pt x="754" y="1829"/>
                    <a:pt x="792" y="1769"/>
                  </a:cubicBezTo>
                  <a:cubicBezTo>
                    <a:pt x="863" y="1643"/>
                    <a:pt x="934" y="1517"/>
                    <a:pt x="1016" y="1396"/>
                  </a:cubicBezTo>
                  <a:lnTo>
                    <a:pt x="1016" y="1396"/>
                  </a:lnTo>
                  <a:cubicBezTo>
                    <a:pt x="1033" y="1478"/>
                    <a:pt x="973" y="1604"/>
                    <a:pt x="956" y="1686"/>
                  </a:cubicBezTo>
                  <a:cubicBezTo>
                    <a:pt x="929" y="1790"/>
                    <a:pt x="912" y="1900"/>
                    <a:pt x="907" y="2009"/>
                  </a:cubicBezTo>
                  <a:cubicBezTo>
                    <a:pt x="912" y="2108"/>
                    <a:pt x="907" y="2206"/>
                    <a:pt x="896" y="2310"/>
                  </a:cubicBezTo>
                  <a:cubicBezTo>
                    <a:pt x="891" y="2337"/>
                    <a:pt x="848" y="2634"/>
                    <a:pt x="893" y="2634"/>
                  </a:cubicBezTo>
                  <a:cubicBezTo>
                    <a:pt x="894" y="2634"/>
                    <a:pt x="895" y="2634"/>
                    <a:pt x="896" y="2633"/>
                  </a:cubicBezTo>
                  <a:cubicBezTo>
                    <a:pt x="934" y="2250"/>
                    <a:pt x="945" y="1840"/>
                    <a:pt x="1071" y="1478"/>
                  </a:cubicBezTo>
                  <a:cubicBezTo>
                    <a:pt x="1088" y="1604"/>
                    <a:pt x="1104" y="1730"/>
                    <a:pt x="1120" y="1856"/>
                  </a:cubicBezTo>
                  <a:cubicBezTo>
                    <a:pt x="1126" y="1922"/>
                    <a:pt x="1131" y="1988"/>
                    <a:pt x="1137" y="2048"/>
                  </a:cubicBezTo>
                  <a:cubicBezTo>
                    <a:pt x="1137" y="2073"/>
                    <a:pt x="1132" y="2188"/>
                    <a:pt x="1160" y="2188"/>
                  </a:cubicBezTo>
                  <a:cubicBezTo>
                    <a:pt x="1163" y="2188"/>
                    <a:pt x="1166" y="2187"/>
                    <a:pt x="1170" y="2185"/>
                  </a:cubicBezTo>
                  <a:cubicBezTo>
                    <a:pt x="1208" y="2163"/>
                    <a:pt x="1153" y="1867"/>
                    <a:pt x="1148" y="1823"/>
                  </a:cubicBezTo>
                  <a:lnTo>
                    <a:pt x="1109" y="1424"/>
                  </a:lnTo>
                  <a:lnTo>
                    <a:pt x="1109" y="1424"/>
                  </a:lnTo>
                  <a:cubicBezTo>
                    <a:pt x="1202" y="1566"/>
                    <a:pt x="1241" y="1747"/>
                    <a:pt x="1290" y="1905"/>
                  </a:cubicBezTo>
                  <a:lnTo>
                    <a:pt x="1361" y="2146"/>
                  </a:lnTo>
                  <a:cubicBezTo>
                    <a:pt x="1371" y="2171"/>
                    <a:pt x="1402" y="2341"/>
                    <a:pt x="1451" y="2341"/>
                  </a:cubicBezTo>
                  <a:cubicBezTo>
                    <a:pt x="1457" y="2341"/>
                    <a:pt x="1464" y="2339"/>
                    <a:pt x="1471" y="2332"/>
                  </a:cubicBezTo>
                  <a:cubicBezTo>
                    <a:pt x="1405" y="2234"/>
                    <a:pt x="1389" y="2092"/>
                    <a:pt x="1350" y="1982"/>
                  </a:cubicBezTo>
                  <a:cubicBezTo>
                    <a:pt x="1306" y="1834"/>
                    <a:pt x="1268" y="1686"/>
                    <a:pt x="1224" y="1539"/>
                  </a:cubicBezTo>
                  <a:lnTo>
                    <a:pt x="1224" y="1539"/>
                  </a:lnTo>
                  <a:cubicBezTo>
                    <a:pt x="1328" y="1676"/>
                    <a:pt x="1427" y="1823"/>
                    <a:pt x="1531" y="1966"/>
                  </a:cubicBezTo>
                  <a:cubicBezTo>
                    <a:pt x="1564" y="2009"/>
                    <a:pt x="1712" y="2305"/>
                    <a:pt x="1750" y="2305"/>
                  </a:cubicBezTo>
                  <a:cubicBezTo>
                    <a:pt x="1751" y="2305"/>
                    <a:pt x="1751" y="2305"/>
                    <a:pt x="1752" y="2305"/>
                  </a:cubicBezTo>
                  <a:cubicBezTo>
                    <a:pt x="1790" y="2305"/>
                    <a:pt x="1700" y="2157"/>
                    <a:pt x="1690" y="2141"/>
                  </a:cubicBezTo>
                  <a:cubicBezTo>
                    <a:pt x="1646" y="2075"/>
                    <a:pt x="1608" y="1998"/>
                    <a:pt x="1569" y="1927"/>
                  </a:cubicBezTo>
                  <a:cubicBezTo>
                    <a:pt x="1471" y="1769"/>
                    <a:pt x="1361" y="1621"/>
                    <a:pt x="1246" y="1478"/>
                  </a:cubicBezTo>
                  <a:lnTo>
                    <a:pt x="1246" y="1478"/>
                  </a:lnTo>
                  <a:cubicBezTo>
                    <a:pt x="1296" y="1522"/>
                    <a:pt x="1345" y="1566"/>
                    <a:pt x="1394" y="1615"/>
                  </a:cubicBezTo>
                  <a:cubicBezTo>
                    <a:pt x="1432" y="1648"/>
                    <a:pt x="1493" y="1741"/>
                    <a:pt x="1547" y="1741"/>
                  </a:cubicBezTo>
                  <a:cubicBezTo>
                    <a:pt x="1629" y="1741"/>
                    <a:pt x="1586" y="1686"/>
                    <a:pt x="1547" y="1648"/>
                  </a:cubicBezTo>
                  <a:cubicBezTo>
                    <a:pt x="1476" y="1588"/>
                    <a:pt x="1416" y="1522"/>
                    <a:pt x="1339" y="1468"/>
                  </a:cubicBezTo>
                  <a:lnTo>
                    <a:pt x="1339" y="1468"/>
                  </a:lnTo>
                  <a:cubicBezTo>
                    <a:pt x="1520" y="1588"/>
                    <a:pt x="1706" y="1697"/>
                    <a:pt x="1903" y="1785"/>
                  </a:cubicBezTo>
                  <a:cubicBezTo>
                    <a:pt x="1991" y="1840"/>
                    <a:pt x="2084" y="1884"/>
                    <a:pt x="2182" y="1916"/>
                  </a:cubicBezTo>
                  <a:cubicBezTo>
                    <a:pt x="2211" y="1925"/>
                    <a:pt x="2221" y="1934"/>
                    <a:pt x="2230" y="1934"/>
                  </a:cubicBezTo>
                  <a:cubicBezTo>
                    <a:pt x="2237" y="1934"/>
                    <a:pt x="2243" y="1926"/>
                    <a:pt x="2259" y="1905"/>
                  </a:cubicBezTo>
                  <a:cubicBezTo>
                    <a:pt x="2270" y="1884"/>
                    <a:pt x="2297" y="1894"/>
                    <a:pt x="2275" y="1862"/>
                  </a:cubicBezTo>
                  <a:cubicBezTo>
                    <a:pt x="2138" y="1774"/>
                    <a:pt x="1974" y="1719"/>
                    <a:pt x="1826" y="1643"/>
                  </a:cubicBezTo>
                  <a:cubicBezTo>
                    <a:pt x="1679" y="1561"/>
                    <a:pt x="1531" y="1478"/>
                    <a:pt x="1383" y="1402"/>
                  </a:cubicBezTo>
                  <a:lnTo>
                    <a:pt x="1383" y="1402"/>
                  </a:lnTo>
                  <a:cubicBezTo>
                    <a:pt x="1428" y="1422"/>
                    <a:pt x="1583" y="1505"/>
                    <a:pt x="1676" y="1505"/>
                  </a:cubicBezTo>
                  <a:cubicBezTo>
                    <a:pt x="1709" y="1505"/>
                    <a:pt x="1734" y="1495"/>
                    <a:pt x="1744" y="1468"/>
                  </a:cubicBezTo>
                  <a:cubicBezTo>
                    <a:pt x="1646" y="1429"/>
                    <a:pt x="1547" y="1391"/>
                    <a:pt x="1443" y="1358"/>
                  </a:cubicBezTo>
                  <a:cubicBezTo>
                    <a:pt x="1443" y="1357"/>
                    <a:pt x="1446" y="1357"/>
                    <a:pt x="1452" y="1357"/>
                  </a:cubicBezTo>
                  <a:cubicBezTo>
                    <a:pt x="1496" y="1357"/>
                    <a:pt x="1699" y="1375"/>
                    <a:pt x="1728" y="1380"/>
                  </a:cubicBezTo>
                  <a:cubicBezTo>
                    <a:pt x="1816" y="1385"/>
                    <a:pt x="1903" y="1396"/>
                    <a:pt x="2002" y="1396"/>
                  </a:cubicBezTo>
                  <a:cubicBezTo>
                    <a:pt x="2015" y="1396"/>
                    <a:pt x="2051" y="1405"/>
                    <a:pt x="2079" y="1405"/>
                  </a:cubicBezTo>
                  <a:cubicBezTo>
                    <a:pt x="2107" y="1405"/>
                    <a:pt x="2128" y="1396"/>
                    <a:pt x="2111" y="1364"/>
                  </a:cubicBezTo>
                  <a:cubicBezTo>
                    <a:pt x="2073" y="1303"/>
                    <a:pt x="1761" y="1320"/>
                    <a:pt x="1690" y="1314"/>
                  </a:cubicBezTo>
                  <a:cubicBezTo>
                    <a:pt x="1669" y="1312"/>
                    <a:pt x="1647" y="1312"/>
                    <a:pt x="1623" y="1312"/>
                  </a:cubicBezTo>
                  <a:cubicBezTo>
                    <a:pt x="1581" y="1312"/>
                    <a:pt x="1535" y="1314"/>
                    <a:pt x="1490" y="1314"/>
                  </a:cubicBezTo>
                  <a:cubicBezTo>
                    <a:pt x="1410" y="1314"/>
                    <a:pt x="1331" y="1308"/>
                    <a:pt x="1279" y="1276"/>
                  </a:cubicBezTo>
                  <a:cubicBezTo>
                    <a:pt x="1345" y="1265"/>
                    <a:pt x="2040" y="1188"/>
                    <a:pt x="2018" y="1117"/>
                  </a:cubicBezTo>
                  <a:lnTo>
                    <a:pt x="2018" y="1117"/>
                  </a:lnTo>
                  <a:cubicBezTo>
                    <a:pt x="1733" y="1177"/>
                    <a:pt x="1438" y="1221"/>
                    <a:pt x="1148" y="1249"/>
                  </a:cubicBezTo>
                  <a:cubicBezTo>
                    <a:pt x="1181" y="1183"/>
                    <a:pt x="1285" y="1156"/>
                    <a:pt x="1345" y="1123"/>
                  </a:cubicBezTo>
                  <a:cubicBezTo>
                    <a:pt x="1427" y="1079"/>
                    <a:pt x="1514" y="1035"/>
                    <a:pt x="1597" y="997"/>
                  </a:cubicBezTo>
                  <a:cubicBezTo>
                    <a:pt x="1651" y="969"/>
                    <a:pt x="2078" y="794"/>
                    <a:pt x="2040" y="734"/>
                  </a:cubicBezTo>
                  <a:lnTo>
                    <a:pt x="2040" y="734"/>
                  </a:lnTo>
                  <a:cubicBezTo>
                    <a:pt x="1799" y="871"/>
                    <a:pt x="1547" y="975"/>
                    <a:pt x="1301" y="1090"/>
                  </a:cubicBezTo>
                  <a:cubicBezTo>
                    <a:pt x="1438" y="953"/>
                    <a:pt x="1586" y="827"/>
                    <a:pt x="1717" y="685"/>
                  </a:cubicBezTo>
                  <a:cubicBezTo>
                    <a:pt x="1826" y="559"/>
                    <a:pt x="1947" y="455"/>
                    <a:pt x="2062" y="313"/>
                  </a:cubicBezTo>
                  <a:cubicBezTo>
                    <a:pt x="2058" y="308"/>
                    <a:pt x="2053" y="306"/>
                    <a:pt x="2047" y="306"/>
                  </a:cubicBezTo>
                  <a:cubicBezTo>
                    <a:pt x="1979" y="306"/>
                    <a:pt x="1769" y="568"/>
                    <a:pt x="1739" y="603"/>
                  </a:cubicBezTo>
                  <a:cubicBezTo>
                    <a:pt x="1591" y="761"/>
                    <a:pt x="1438" y="909"/>
                    <a:pt x="1274" y="1041"/>
                  </a:cubicBezTo>
                  <a:cubicBezTo>
                    <a:pt x="1317" y="958"/>
                    <a:pt x="1372" y="876"/>
                    <a:pt x="1432" y="800"/>
                  </a:cubicBezTo>
                  <a:cubicBezTo>
                    <a:pt x="1430" y="797"/>
                    <a:pt x="1428" y="796"/>
                    <a:pt x="1425" y="796"/>
                  </a:cubicBezTo>
                  <a:cubicBezTo>
                    <a:pt x="1374" y="796"/>
                    <a:pt x="1174" y="1108"/>
                    <a:pt x="1153" y="1134"/>
                  </a:cubicBezTo>
                  <a:cubicBezTo>
                    <a:pt x="1290" y="833"/>
                    <a:pt x="1328" y="482"/>
                    <a:pt x="1476" y="192"/>
                  </a:cubicBezTo>
                  <a:cubicBezTo>
                    <a:pt x="1474" y="192"/>
                    <a:pt x="1472" y="192"/>
                    <a:pt x="1470" y="192"/>
                  </a:cubicBezTo>
                  <a:cubicBezTo>
                    <a:pt x="1386" y="192"/>
                    <a:pt x="1333" y="511"/>
                    <a:pt x="1312" y="570"/>
                  </a:cubicBezTo>
                  <a:cubicBezTo>
                    <a:pt x="1257" y="767"/>
                    <a:pt x="1186" y="958"/>
                    <a:pt x="1109" y="1145"/>
                  </a:cubicBezTo>
                  <a:cubicBezTo>
                    <a:pt x="1082" y="1062"/>
                    <a:pt x="1126" y="942"/>
                    <a:pt x="1137" y="855"/>
                  </a:cubicBezTo>
                  <a:cubicBezTo>
                    <a:pt x="1164" y="756"/>
                    <a:pt x="1175" y="652"/>
                    <a:pt x="1175" y="543"/>
                  </a:cubicBezTo>
                  <a:cubicBezTo>
                    <a:pt x="1171" y="507"/>
                    <a:pt x="1166" y="493"/>
                    <a:pt x="1162" y="493"/>
                  </a:cubicBezTo>
                  <a:cubicBezTo>
                    <a:pt x="1149" y="493"/>
                    <a:pt x="1135" y="615"/>
                    <a:pt x="1131" y="652"/>
                  </a:cubicBezTo>
                  <a:cubicBezTo>
                    <a:pt x="1115" y="761"/>
                    <a:pt x="1093" y="865"/>
                    <a:pt x="1066" y="96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39"/>
            <p:cNvSpPr/>
            <p:nvPr/>
          </p:nvSpPr>
          <p:spPr>
            <a:xfrm>
              <a:off x="611712" y="4014833"/>
              <a:ext cx="573240" cy="530013"/>
            </a:xfrm>
            <a:custGeom>
              <a:avLst/>
              <a:gdLst/>
              <a:ahLst/>
              <a:cxnLst/>
              <a:rect l="l" t="t" r="r" b="b"/>
              <a:pathLst>
                <a:path w="3328" h="3077" extrusionOk="0">
                  <a:moveTo>
                    <a:pt x="1615" y="1662"/>
                  </a:moveTo>
                  <a:lnTo>
                    <a:pt x="1615" y="1667"/>
                  </a:lnTo>
                  <a:lnTo>
                    <a:pt x="1609" y="1662"/>
                  </a:lnTo>
                  <a:close/>
                  <a:moveTo>
                    <a:pt x="1320" y="0"/>
                  </a:moveTo>
                  <a:cubicBezTo>
                    <a:pt x="1308" y="0"/>
                    <a:pt x="1301" y="14"/>
                    <a:pt x="1297" y="36"/>
                  </a:cubicBezTo>
                  <a:cubicBezTo>
                    <a:pt x="1275" y="173"/>
                    <a:pt x="1248" y="310"/>
                    <a:pt x="1226" y="447"/>
                  </a:cubicBezTo>
                  <a:cubicBezTo>
                    <a:pt x="1199" y="638"/>
                    <a:pt x="1193" y="830"/>
                    <a:pt x="1215" y="1022"/>
                  </a:cubicBezTo>
                  <a:cubicBezTo>
                    <a:pt x="1210" y="1005"/>
                    <a:pt x="1204" y="994"/>
                    <a:pt x="1193" y="983"/>
                  </a:cubicBezTo>
                  <a:cubicBezTo>
                    <a:pt x="1155" y="923"/>
                    <a:pt x="750" y="710"/>
                    <a:pt x="608" y="677"/>
                  </a:cubicBezTo>
                  <a:cubicBezTo>
                    <a:pt x="493" y="649"/>
                    <a:pt x="375" y="637"/>
                    <a:pt x="259" y="637"/>
                  </a:cubicBezTo>
                  <a:cubicBezTo>
                    <a:pt x="236" y="637"/>
                    <a:pt x="214" y="637"/>
                    <a:pt x="192" y="638"/>
                  </a:cubicBezTo>
                  <a:cubicBezTo>
                    <a:pt x="148" y="638"/>
                    <a:pt x="142" y="655"/>
                    <a:pt x="170" y="688"/>
                  </a:cubicBezTo>
                  <a:cubicBezTo>
                    <a:pt x="257" y="808"/>
                    <a:pt x="339" y="928"/>
                    <a:pt x="427" y="1043"/>
                  </a:cubicBezTo>
                  <a:cubicBezTo>
                    <a:pt x="547" y="1202"/>
                    <a:pt x="690" y="1350"/>
                    <a:pt x="843" y="1476"/>
                  </a:cubicBezTo>
                  <a:cubicBezTo>
                    <a:pt x="854" y="1481"/>
                    <a:pt x="870" y="1487"/>
                    <a:pt x="887" y="1492"/>
                  </a:cubicBezTo>
                  <a:cubicBezTo>
                    <a:pt x="884" y="1492"/>
                    <a:pt x="882" y="1492"/>
                    <a:pt x="879" y="1492"/>
                  </a:cubicBezTo>
                  <a:cubicBezTo>
                    <a:pt x="789" y="1492"/>
                    <a:pt x="402" y="1643"/>
                    <a:pt x="301" y="1722"/>
                  </a:cubicBezTo>
                  <a:cubicBezTo>
                    <a:pt x="197" y="1804"/>
                    <a:pt x="104" y="1903"/>
                    <a:pt x="22" y="2012"/>
                  </a:cubicBezTo>
                  <a:cubicBezTo>
                    <a:pt x="0" y="2045"/>
                    <a:pt x="11" y="2056"/>
                    <a:pt x="49" y="2061"/>
                  </a:cubicBezTo>
                  <a:cubicBezTo>
                    <a:pt x="192" y="2078"/>
                    <a:pt x="334" y="2100"/>
                    <a:pt x="476" y="2116"/>
                  </a:cubicBezTo>
                  <a:cubicBezTo>
                    <a:pt x="558" y="2123"/>
                    <a:pt x="639" y="2127"/>
                    <a:pt x="721" y="2127"/>
                  </a:cubicBezTo>
                  <a:cubicBezTo>
                    <a:pt x="836" y="2127"/>
                    <a:pt x="950" y="2119"/>
                    <a:pt x="1062" y="2100"/>
                  </a:cubicBezTo>
                  <a:cubicBezTo>
                    <a:pt x="1062" y="2100"/>
                    <a:pt x="1067" y="2100"/>
                    <a:pt x="1078" y="2094"/>
                  </a:cubicBezTo>
                  <a:lnTo>
                    <a:pt x="1078" y="2094"/>
                  </a:lnTo>
                  <a:cubicBezTo>
                    <a:pt x="996" y="2264"/>
                    <a:pt x="942" y="2445"/>
                    <a:pt x="909" y="2631"/>
                  </a:cubicBezTo>
                  <a:cubicBezTo>
                    <a:pt x="903" y="2768"/>
                    <a:pt x="914" y="2904"/>
                    <a:pt x="942" y="3041"/>
                  </a:cubicBezTo>
                  <a:cubicBezTo>
                    <a:pt x="948" y="3066"/>
                    <a:pt x="955" y="3077"/>
                    <a:pt x="967" y="3077"/>
                  </a:cubicBezTo>
                  <a:cubicBezTo>
                    <a:pt x="976" y="3077"/>
                    <a:pt x="987" y="3070"/>
                    <a:pt x="1002" y="3058"/>
                  </a:cubicBezTo>
                  <a:cubicBezTo>
                    <a:pt x="1100" y="2970"/>
                    <a:pt x="1210" y="2883"/>
                    <a:pt x="1314" y="2789"/>
                  </a:cubicBezTo>
                  <a:cubicBezTo>
                    <a:pt x="1451" y="2669"/>
                    <a:pt x="1571" y="2521"/>
                    <a:pt x="1675" y="2363"/>
                  </a:cubicBezTo>
                  <a:cubicBezTo>
                    <a:pt x="1686" y="2319"/>
                    <a:pt x="1691" y="2275"/>
                    <a:pt x="1697" y="2231"/>
                  </a:cubicBezTo>
                  <a:lnTo>
                    <a:pt x="1708" y="2319"/>
                  </a:lnTo>
                  <a:cubicBezTo>
                    <a:pt x="1724" y="2390"/>
                    <a:pt x="2020" y="2740"/>
                    <a:pt x="2140" y="2822"/>
                  </a:cubicBezTo>
                  <a:cubicBezTo>
                    <a:pt x="2255" y="2904"/>
                    <a:pt x="2381" y="2970"/>
                    <a:pt x="2518" y="3025"/>
                  </a:cubicBezTo>
                  <a:cubicBezTo>
                    <a:pt x="2529" y="3029"/>
                    <a:pt x="2538" y="3031"/>
                    <a:pt x="2545" y="3031"/>
                  </a:cubicBezTo>
                  <a:cubicBezTo>
                    <a:pt x="2563" y="3031"/>
                    <a:pt x="2564" y="3015"/>
                    <a:pt x="2556" y="2987"/>
                  </a:cubicBezTo>
                  <a:cubicBezTo>
                    <a:pt x="2523" y="2850"/>
                    <a:pt x="2496" y="2707"/>
                    <a:pt x="2458" y="2571"/>
                  </a:cubicBezTo>
                  <a:cubicBezTo>
                    <a:pt x="2408" y="2379"/>
                    <a:pt x="2332" y="2193"/>
                    <a:pt x="2239" y="2023"/>
                  </a:cubicBezTo>
                  <a:cubicBezTo>
                    <a:pt x="2239" y="2023"/>
                    <a:pt x="2228" y="2007"/>
                    <a:pt x="2206" y="1985"/>
                  </a:cubicBezTo>
                  <a:lnTo>
                    <a:pt x="2206" y="1985"/>
                  </a:lnTo>
                  <a:lnTo>
                    <a:pt x="2304" y="2040"/>
                  </a:lnTo>
                  <a:cubicBezTo>
                    <a:pt x="2318" y="2045"/>
                    <a:pt x="2350" y="2048"/>
                    <a:pt x="2391" y="2048"/>
                  </a:cubicBezTo>
                  <a:cubicBezTo>
                    <a:pt x="2545" y="2048"/>
                    <a:pt x="2840" y="2013"/>
                    <a:pt x="2939" y="1974"/>
                  </a:cubicBezTo>
                  <a:cubicBezTo>
                    <a:pt x="3065" y="1925"/>
                    <a:pt x="3186" y="1859"/>
                    <a:pt x="3290" y="1777"/>
                  </a:cubicBezTo>
                  <a:cubicBezTo>
                    <a:pt x="3328" y="1750"/>
                    <a:pt x="3317" y="1739"/>
                    <a:pt x="3279" y="1722"/>
                  </a:cubicBezTo>
                  <a:cubicBezTo>
                    <a:pt x="3142" y="1667"/>
                    <a:pt x="3011" y="1607"/>
                    <a:pt x="2874" y="1558"/>
                  </a:cubicBezTo>
                  <a:cubicBezTo>
                    <a:pt x="2688" y="1487"/>
                    <a:pt x="2496" y="1438"/>
                    <a:pt x="2299" y="1416"/>
                  </a:cubicBezTo>
                  <a:cubicBezTo>
                    <a:pt x="2277" y="1416"/>
                    <a:pt x="2261" y="1421"/>
                    <a:pt x="2239" y="1427"/>
                  </a:cubicBezTo>
                  <a:lnTo>
                    <a:pt x="2321" y="1394"/>
                  </a:lnTo>
                  <a:cubicBezTo>
                    <a:pt x="2381" y="1361"/>
                    <a:pt x="2600" y="994"/>
                    <a:pt x="2633" y="857"/>
                  </a:cubicBezTo>
                  <a:cubicBezTo>
                    <a:pt x="2666" y="726"/>
                    <a:pt x="2682" y="589"/>
                    <a:pt x="2677" y="452"/>
                  </a:cubicBezTo>
                  <a:cubicBezTo>
                    <a:pt x="2677" y="425"/>
                    <a:pt x="2670" y="412"/>
                    <a:pt x="2657" y="412"/>
                  </a:cubicBezTo>
                  <a:cubicBezTo>
                    <a:pt x="2650" y="412"/>
                    <a:pt x="2640" y="417"/>
                    <a:pt x="2627" y="425"/>
                  </a:cubicBezTo>
                  <a:cubicBezTo>
                    <a:pt x="2507" y="496"/>
                    <a:pt x="2381" y="556"/>
                    <a:pt x="2266" y="633"/>
                  </a:cubicBezTo>
                  <a:cubicBezTo>
                    <a:pt x="2107" y="720"/>
                    <a:pt x="1960" y="835"/>
                    <a:pt x="1834" y="967"/>
                  </a:cubicBezTo>
                  <a:lnTo>
                    <a:pt x="1834" y="956"/>
                  </a:lnTo>
                  <a:cubicBezTo>
                    <a:pt x="1850" y="890"/>
                    <a:pt x="1708" y="463"/>
                    <a:pt x="1631" y="343"/>
                  </a:cubicBezTo>
                  <a:cubicBezTo>
                    <a:pt x="1549" y="222"/>
                    <a:pt x="1456" y="113"/>
                    <a:pt x="1352" y="20"/>
                  </a:cubicBezTo>
                  <a:cubicBezTo>
                    <a:pt x="1339" y="7"/>
                    <a:pt x="1328" y="0"/>
                    <a:pt x="1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39"/>
            <p:cNvSpPr/>
            <p:nvPr/>
          </p:nvSpPr>
          <p:spPr>
            <a:xfrm>
              <a:off x="719193" y="4138852"/>
              <a:ext cx="333988" cy="284213"/>
            </a:xfrm>
            <a:custGeom>
              <a:avLst/>
              <a:gdLst/>
              <a:ahLst/>
              <a:cxnLst/>
              <a:rect l="l" t="t" r="r" b="b"/>
              <a:pathLst>
                <a:path w="1939" h="1650" extrusionOk="0">
                  <a:moveTo>
                    <a:pt x="394" y="0"/>
                  </a:moveTo>
                  <a:lnTo>
                    <a:pt x="394" y="0"/>
                  </a:lnTo>
                  <a:cubicBezTo>
                    <a:pt x="345" y="22"/>
                    <a:pt x="536" y="269"/>
                    <a:pt x="558" y="302"/>
                  </a:cubicBezTo>
                  <a:cubicBezTo>
                    <a:pt x="657" y="444"/>
                    <a:pt x="744" y="586"/>
                    <a:pt x="821" y="739"/>
                  </a:cubicBezTo>
                  <a:cubicBezTo>
                    <a:pt x="761" y="690"/>
                    <a:pt x="712" y="635"/>
                    <a:pt x="662" y="575"/>
                  </a:cubicBezTo>
                  <a:lnTo>
                    <a:pt x="662" y="575"/>
                  </a:lnTo>
                  <a:cubicBezTo>
                    <a:pt x="624" y="592"/>
                    <a:pt x="848" y="827"/>
                    <a:pt x="865" y="849"/>
                  </a:cubicBezTo>
                  <a:cubicBezTo>
                    <a:pt x="668" y="685"/>
                    <a:pt x="416" y="592"/>
                    <a:pt x="219" y="422"/>
                  </a:cubicBezTo>
                  <a:lnTo>
                    <a:pt x="219" y="422"/>
                  </a:lnTo>
                  <a:cubicBezTo>
                    <a:pt x="192" y="488"/>
                    <a:pt x="432" y="592"/>
                    <a:pt x="476" y="619"/>
                  </a:cubicBezTo>
                  <a:cubicBezTo>
                    <a:pt x="613" y="701"/>
                    <a:pt x="744" y="789"/>
                    <a:pt x="870" y="882"/>
                  </a:cubicBezTo>
                  <a:cubicBezTo>
                    <a:pt x="867" y="882"/>
                    <a:pt x="864" y="882"/>
                    <a:pt x="861" y="882"/>
                  </a:cubicBezTo>
                  <a:cubicBezTo>
                    <a:pt x="796" y="882"/>
                    <a:pt x="714" y="831"/>
                    <a:pt x="657" y="805"/>
                  </a:cubicBezTo>
                  <a:cubicBezTo>
                    <a:pt x="586" y="767"/>
                    <a:pt x="515" y="739"/>
                    <a:pt x="432" y="723"/>
                  </a:cubicBezTo>
                  <a:cubicBezTo>
                    <a:pt x="418" y="721"/>
                    <a:pt x="409" y="720"/>
                    <a:pt x="402" y="720"/>
                  </a:cubicBezTo>
                  <a:cubicBezTo>
                    <a:pt x="359" y="720"/>
                    <a:pt x="476" y="763"/>
                    <a:pt x="509" y="778"/>
                  </a:cubicBezTo>
                  <a:cubicBezTo>
                    <a:pt x="586" y="805"/>
                    <a:pt x="657" y="843"/>
                    <a:pt x="734" y="882"/>
                  </a:cubicBezTo>
                  <a:lnTo>
                    <a:pt x="11" y="745"/>
                  </a:lnTo>
                  <a:lnTo>
                    <a:pt x="11" y="745"/>
                  </a:lnTo>
                  <a:cubicBezTo>
                    <a:pt x="0" y="794"/>
                    <a:pt x="619" y="904"/>
                    <a:pt x="690" y="915"/>
                  </a:cubicBezTo>
                  <a:cubicBezTo>
                    <a:pt x="666" y="913"/>
                    <a:pt x="643" y="912"/>
                    <a:pt x="619" y="912"/>
                  </a:cubicBezTo>
                  <a:cubicBezTo>
                    <a:pt x="555" y="912"/>
                    <a:pt x="491" y="917"/>
                    <a:pt x="427" y="926"/>
                  </a:cubicBezTo>
                  <a:cubicBezTo>
                    <a:pt x="394" y="926"/>
                    <a:pt x="186" y="958"/>
                    <a:pt x="312" y="997"/>
                  </a:cubicBezTo>
                  <a:cubicBezTo>
                    <a:pt x="322" y="999"/>
                    <a:pt x="332" y="1000"/>
                    <a:pt x="344" y="1000"/>
                  </a:cubicBezTo>
                  <a:cubicBezTo>
                    <a:pt x="406" y="1000"/>
                    <a:pt x="492" y="969"/>
                    <a:pt x="547" y="969"/>
                  </a:cubicBezTo>
                  <a:cubicBezTo>
                    <a:pt x="588" y="964"/>
                    <a:pt x="631" y="961"/>
                    <a:pt x="673" y="961"/>
                  </a:cubicBezTo>
                  <a:cubicBezTo>
                    <a:pt x="716" y="961"/>
                    <a:pt x="758" y="964"/>
                    <a:pt x="799" y="969"/>
                  </a:cubicBezTo>
                  <a:cubicBezTo>
                    <a:pt x="679" y="997"/>
                    <a:pt x="569" y="1079"/>
                    <a:pt x="449" y="1123"/>
                  </a:cubicBezTo>
                  <a:cubicBezTo>
                    <a:pt x="422" y="1133"/>
                    <a:pt x="164" y="1199"/>
                    <a:pt x="192" y="1237"/>
                  </a:cubicBezTo>
                  <a:cubicBezTo>
                    <a:pt x="195" y="1238"/>
                    <a:pt x="198" y="1238"/>
                    <a:pt x="202" y="1238"/>
                  </a:cubicBezTo>
                  <a:cubicBezTo>
                    <a:pt x="237" y="1238"/>
                    <a:pt x="271" y="1215"/>
                    <a:pt x="301" y="1205"/>
                  </a:cubicBezTo>
                  <a:cubicBezTo>
                    <a:pt x="361" y="1183"/>
                    <a:pt x="422" y="1166"/>
                    <a:pt x="482" y="1144"/>
                  </a:cubicBezTo>
                  <a:cubicBezTo>
                    <a:pt x="597" y="1101"/>
                    <a:pt x="706" y="1051"/>
                    <a:pt x="816" y="991"/>
                  </a:cubicBezTo>
                  <a:lnTo>
                    <a:pt x="816" y="991"/>
                  </a:lnTo>
                  <a:cubicBezTo>
                    <a:pt x="816" y="1024"/>
                    <a:pt x="744" y="1062"/>
                    <a:pt x="723" y="1079"/>
                  </a:cubicBezTo>
                  <a:cubicBezTo>
                    <a:pt x="679" y="1112"/>
                    <a:pt x="646" y="1150"/>
                    <a:pt x="624" y="1194"/>
                  </a:cubicBezTo>
                  <a:cubicBezTo>
                    <a:pt x="615" y="1228"/>
                    <a:pt x="619" y="1241"/>
                    <a:pt x="630" y="1241"/>
                  </a:cubicBezTo>
                  <a:cubicBezTo>
                    <a:pt x="658" y="1241"/>
                    <a:pt x="730" y="1161"/>
                    <a:pt x="750" y="1133"/>
                  </a:cubicBezTo>
                  <a:lnTo>
                    <a:pt x="750" y="1133"/>
                  </a:lnTo>
                  <a:cubicBezTo>
                    <a:pt x="684" y="1232"/>
                    <a:pt x="602" y="1314"/>
                    <a:pt x="542" y="1407"/>
                  </a:cubicBezTo>
                  <a:cubicBezTo>
                    <a:pt x="509" y="1462"/>
                    <a:pt x="476" y="1511"/>
                    <a:pt x="438" y="1555"/>
                  </a:cubicBezTo>
                  <a:cubicBezTo>
                    <a:pt x="424" y="1578"/>
                    <a:pt x="358" y="1649"/>
                    <a:pt x="387" y="1649"/>
                  </a:cubicBezTo>
                  <a:cubicBezTo>
                    <a:pt x="392" y="1649"/>
                    <a:pt x="399" y="1647"/>
                    <a:pt x="411" y="1643"/>
                  </a:cubicBezTo>
                  <a:cubicBezTo>
                    <a:pt x="438" y="1632"/>
                    <a:pt x="487" y="1571"/>
                    <a:pt x="509" y="1549"/>
                  </a:cubicBezTo>
                  <a:cubicBezTo>
                    <a:pt x="547" y="1506"/>
                    <a:pt x="586" y="1462"/>
                    <a:pt x="619" y="1418"/>
                  </a:cubicBezTo>
                  <a:cubicBezTo>
                    <a:pt x="695" y="1314"/>
                    <a:pt x="772" y="1205"/>
                    <a:pt x="843" y="1090"/>
                  </a:cubicBezTo>
                  <a:lnTo>
                    <a:pt x="843" y="1090"/>
                  </a:lnTo>
                  <a:cubicBezTo>
                    <a:pt x="821" y="1133"/>
                    <a:pt x="810" y="1177"/>
                    <a:pt x="794" y="1221"/>
                  </a:cubicBezTo>
                  <a:cubicBezTo>
                    <a:pt x="788" y="1248"/>
                    <a:pt x="750" y="1314"/>
                    <a:pt x="755" y="1341"/>
                  </a:cubicBezTo>
                  <a:cubicBezTo>
                    <a:pt x="762" y="1365"/>
                    <a:pt x="770" y="1375"/>
                    <a:pt x="778" y="1375"/>
                  </a:cubicBezTo>
                  <a:cubicBezTo>
                    <a:pt x="812" y="1375"/>
                    <a:pt x="855" y="1217"/>
                    <a:pt x="859" y="1199"/>
                  </a:cubicBezTo>
                  <a:lnTo>
                    <a:pt x="859" y="1199"/>
                  </a:lnTo>
                  <a:cubicBezTo>
                    <a:pt x="843" y="1265"/>
                    <a:pt x="821" y="1342"/>
                    <a:pt x="810" y="1413"/>
                  </a:cubicBezTo>
                  <a:cubicBezTo>
                    <a:pt x="805" y="1446"/>
                    <a:pt x="788" y="1528"/>
                    <a:pt x="823" y="1528"/>
                  </a:cubicBezTo>
                  <a:cubicBezTo>
                    <a:pt x="828" y="1528"/>
                    <a:pt x="835" y="1526"/>
                    <a:pt x="843" y="1522"/>
                  </a:cubicBezTo>
                  <a:cubicBezTo>
                    <a:pt x="870" y="1506"/>
                    <a:pt x="881" y="1347"/>
                    <a:pt x="887" y="1320"/>
                  </a:cubicBezTo>
                  <a:cubicBezTo>
                    <a:pt x="903" y="1237"/>
                    <a:pt x="914" y="1161"/>
                    <a:pt x="936" y="1084"/>
                  </a:cubicBezTo>
                  <a:cubicBezTo>
                    <a:pt x="941" y="1172"/>
                    <a:pt x="947" y="1265"/>
                    <a:pt x="958" y="1358"/>
                  </a:cubicBezTo>
                  <a:cubicBezTo>
                    <a:pt x="958" y="1407"/>
                    <a:pt x="947" y="1560"/>
                    <a:pt x="985" y="1593"/>
                  </a:cubicBezTo>
                  <a:cubicBezTo>
                    <a:pt x="997" y="1604"/>
                    <a:pt x="1006" y="1609"/>
                    <a:pt x="1013" y="1609"/>
                  </a:cubicBezTo>
                  <a:cubicBezTo>
                    <a:pt x="1051" y="1609"/>
                    <a:pt x="1024" y="1467"/>
                    <a:pt x="1024" y="1435"/>
                  </a:cubicBezTo>
                  <a:cubicBezTo>
                    <a:pt x="1013" y="1336"/>
                    <a:pt x="1002" y="1232"/>
                    <a:pt x="996" y="1128"/>
                  </a:cubicBezTo>
                  <a:lnTo>
                    <a:pt x="996" y="1128"/>
                  </a:lnTo>
                  <a:cubicBezTo>
                    <a:pt x="1029" y="1221"/>
                    <a:pt x="1062" y="1309"/>
                    <a:pt x="1089" y="1396"/>
                  </a:cubicBezTo>
                  <a:cubicBezTo>
                    <a:pt x="1100" y="1473"/>
                    <a:pt x="1128" y="1549"/>
                    <a:pt x="1160" y="1615"/>
                  </a:cubicBezTo>
                  <a:cubicBezTo>
                    <a:pt x="1176" y="1639"/>
                    <a:pt x="1185" y="1649"/>
                    <a:pt x="1191" y="1649"/>
                  </a:cubicBezTo>
                  <a:cubicBezTo>
                    <a:pt x="1210" y="1649"/>
                    <a:pt x="1185" y="1545"/>
                    <a:pt x="1177" y="1511"/>
                  </a:cubicBezTo>
                  <a:cubicBezTo>
                    <a:pt x="1155" y="1418"/>
                    <a:pt x="1128" y="1320"/>
                    <a:pt x="1095" y="1227"/>
                  </a:cubicBezTo>
                  <a:lnTo>
                    <a:pt x="1095" y="1227"/>
                  </a:lnTo>
                  <a:cubicBezTo>
                    <a:pt x="1122" y="1298"/>
                    <a:pt x="1171" y="1358"/>
                    <a:pt x="1232" y="1407"/>
                  </a:cubicBezTo>
                  <a:cubicBezTo>
                    <a:pt x="1244" y="1419"/>
                    <a:pt x="1332" y="1493"/>
                    <a:pt x="1363" y="1493"/>
                  </a:cubicBezTo>
                  <a:cubicBezTo>
                    <a:pt x="1373" y="1493"/>
                    <a:pt x="1377" y="1484"/>
                    <a:pt x="1368" y="1462"/>
                  </a:cubicBezTo>
                  <a:cubicBezTo>
                    <a:pt x="1352" y="1424"/>
                    <a:pt x="1259" y="1369"/>
                    <a:pt x="1232" y="1336"/>
                  </a:cubicBezTo>
                  <a:cubicBezTo>
                    <a:pt x="1188" y="1276"/>
                    <a:pt x="1160" y="1205"/>
                    <a:pt x="1111" y="1144"/>
                  </a:cubicBezTo>
                  <a:lnTo>
                    <a:pt x="1111" y="1144"/>
                  </a:lnTo>
                  <a:cubicBezTo>
                    <a:pt x="1182" y="1227"/>
                    <a:pt x="1259" y="1303"/>
                    <a:pt x="1336" y="1380"/>
                  </a:cubicBezTo>
                  <a:cubicBezTo>
                    <a:pt x="1359" y="1400"/>
                    <a:pt x="1426" y="1465"/>
                    <a:pt x="1455" y="1465"/>
                  </a:cubicBezTo>
                  <a:cubicBezTo>
                    <a:pt x="1466" y="1465"/>
                    <a:pt x="1472" y="1455"/>
                    <a:pt x="1467" y="1429"/>
                  </a:cubicBezTo>
                  <a:cubicBezTo>
                    <a:pt x="1456" y="1374"/>
                    <a:pt x="1325" y="1281"/>
                    <a:pt x="1286" y="1243"/>
                  </a:cubicBezTo>
                  <a:cubicBezTo>
                    <a:pt x="1204" y="1166"/>
                    <a:pt x="1117" y="1084"/>
                    <a:pt x="1045" y="1002"/>
                  </a:cubicBezTo>
                  <a:cubicBezTo>
                    <a:pt x="1106" y="1002"/>
                    <a:pt x="1188" y="1068"/>
                    <a:pt x="1248" y="1101"/>
                  </a:cubicBezTo>
                  <a:cubicBezTo>
                    <a:pt x="1325" y="1139"/>
                    <a:pt x="1401" y="1172"/>
                    <a:pt x="1483" y="1194"/>
                  </a:cubicBezTo>
                  <a:cubicBezTo>
                    <a:pt x="1555" y="1210"/>
                    <a:pt x="1631" y="1232"/>
                    <a:pt x="1702" y="1265"/>
                  </a:cubicBezTo>
                  <a:cubicBezTo>
                    <a:pt x="1720" y="1269"/>
                    <a:pt x="1871" y="1329"/>
                    <a:pt x="1922" y="1329"/>
                  </a:cubicBezTo>
                  <a:cubicBezTo>
                    <a:pt x="1933" y="1329"/>
                    <a:pt x="1939" y="1326"/>
                    <a:pt x="1938" y="1320"/>
                  </a:cubicBezTo>
                  <a:cubicBezTo>
                    <a:pt x="1664" y="1221"/>
                    <a:pt x="1363" y="1133"/>
                    <a:pt x="1111" y="975"/>
                  </a:cubicBezTo>
                  <a:lnTo>
                    <a:pt x="1111" y="975"/>
                  </a:lnTo>
                  <a:cubicBezTo>
                    <a:pt x="1210" y="980"/>
                    <a:pt x="1308" y="991"/>
                    <a:pt x="1401" y="1002"/>
                  </a:cubicBezTo>
                  <a:cubicBezTo>
                    <a:pt x="1451" y="1008"/>
                    <a:pt x="1500" y="1019"/>
                    <a:pt x="1544" y="1024"/>
                  </a:cubicBezTo>
                  <a:cubicBezTo>
                    <a:pt x="1558" y="1024"/>
                    <a:pt x="1607" y="1039"/>
                    <a:pt x="1633" y="1039"/>
                  </a:cubicBezTo>
                  <a:cubicBezTo>
                    <a:pt x="1646" y="1039"/>
                    <a:pt x="1653" y="1035"/>
                    <a:pt x="1648" y="1024"/>
                  </a:cubicBezTo>
                  <a:cubicBezTo>
                    <a:pt x="1637" y="991"/>
                    <a:pt x="1412" y="980"/>
                    <a:pt x="1379" y="975"/>
                  </a:cubicBezTo>
                  <a:lnTo>
                    <a:pt x="1078" y="931"/>
                  </a:lnTo>
                  <a:cubicBezTo>
                    <a:pt x="1204" y="898"/>
                    <a:pt x="1336" y="882"/>
                    <a:pt x="1461" y="882"/>
                  </a:cubicBezTo>
                  <a:lnTo>
                    <a:pt x="1653" y="871"/>
                  </a:lnTo>
                  <a:cubicBezTo>
                    <a:pt x="1657" y="871"/>
                    <a:pt x="1664" y="871"/>
                    <a:pt x="1674" y="871"/>
                  </a:cubicBezTo>
                  <a:cubicBezTo>
                    <a:pt x="1723" y="871"/>
                    <a:pt x="1829" y="867"/>
                    <a:pt x="1806" y="822"/>
                  </a:cubicBezTo>
                  <a:lnTo>
                    <a:pt x="1806" y="822"/>
                  </a:lnTo>
                  <a:cubicBezTo>
                    <a:pt x="1729" y="840"/>
                    <a:pt x="1652" y="850"/>
                    <a:pt x="1575" y="850"/>
                  </a:cubicBezTo>
                  <a:cubicBezTo>
                    <a:pt x="1559" y="850"/>
                    <a:pt x="1543" y="850"/>
                    <a:pt x="1527" y="849"/>
                  </a:cubicBezTo>
                  <a:cubicBezTo>
                    <a:pt x="1412" y="854"/>
                    <a:pt x="1297" y="860"/>
                    <a:pt x="1182" y="865"/>
                  </a:cubicBezTo>
                  <a:cubicBezTo>
                    <a:pt x="1303" y="805"/>
                    <a:pt x="1423" y="756"/>
                    <a:pt x="1544" y="707"/>
                  </a:cubicBezTo>
                  <a:cubicBezTo>
                    <a:pt x="1587" y="690"/>
                    <a:pt x="1817" y="630"/>
                    <a:pt x="1828" y="597"/>
                  </a:cubicBezTo>
                  <a:cubicBezTo>
                    <a:pt x="1831" y="589"/>
                    <a:pt x="1825" y="586"/>
                    <a:pt x="1815" y="586"/>
                  </a:cubicBezTo>
                  <a:cubicBezTo>
                    <a:pt x="1784" y="586"/>
                    <a:pt x="1709" y="615"/>
                    <a:pt x="1697" y="619"/>
                  </a:cubicBezTo>
                  <a:cubicBezTo>
                    <a:pt x="1637" y="635"/>
                    <a:pt x="1576" y="652"/>
                    <a:pt x="1522" y="668"/>
                  </a:cubicBezTo>
                  <a:cubicBezTo>
                    <a:pt x="1390" y="718"/>
                    <a:pt x="1264" y="772"/>
                    <a:pt x="1144" y="838"/>
                  </a:cubicBezTo>
                  <a:cubicBezTo>
                    <a:pt x="1182" y="805"/>
                    <a:pt x="1221" y="772"/>
                    <a:pt x="1264" y="745"/>
                  </a:cubicBezTo>
                  <a:cubicBezTo>
                    <a:pt x="1297" y="723"/>
                    <a:pt x="1374" y="696"/>
                    <a:pt x="1379" y="652"/>
                  </a:cubicBezTo>
                  <a:cubicBezTo>
                    <a:pt x="1385" y="624"/>
                    <a:pt x="1378" y="613"/>
                    <a:pt x="1365" y="613"/>
                  </a:cubicBezTo>
                  <a:cubicBezTo>
                    <a:pt x="1352" y="613"/>
                    <a:pt x="1331" y="626"/>
                    <a:pt x="1314" y="641"/>
                  </a:cubicBezTo>
                  <a:cubicBezTo>
                    <a:pt x="1259" y="679"/>
                    <a:pt x="1199" y="718"/>
                    <a:pt x="1149" y="761"/>
                  </a:cubicBezTo>
                  <a:cubicBezTo>
                    <a:pt x="1264" y="646"/>
                    <a:pt x="1374" y="520"/>
                    <a:pt x="1467" y="384"/>
                  </a:cubicBezTo>
                  <a:cubicBezTo>
                    <a:pt x="1516" y="323"/>
                    <a:pt x="1565" y="263"/>
                    <a:pt x="1604" y="198"/>
                  </a:cubicBezTo>
                  <a:cubicBezTo>
                    <a:pt x="1626" y="159"/>
                    <a:pt x="1637" y="170"/>
                    <a:pt x="1604" y="132"/>
                  </a:cubicBezTo>
                  <a:cubicBezTo>
                    <a:pt x="1591" y="132"/>
                    <a:pt x="1599" y="118"/>
                    <a:pt x="1588" y="118"/>
                  </a:cubicBezTo>
                  <a:cubicBezTo>
                    <a:pt x="1586" y="118"/>
                    <a:pt x="1582" y="119"/>
                    <a:pt x="1576" y="121"/>
                  </a:cubicBezTo>
                  <a:cubicBezTo>
                    <a:pt x="1489" y="214"/>
                    <a:pt x="1423" y="329"/>
                    <a:pt x="1347" y="427"/>
                  </a:cubicBezTo>
                  <a:cubicBezTo>
                    <a:pt x="1264" y="526"/>
                    <a:pt x="1182" y="624"/>
                    <a:pt x="1106" y="723"/>
                  </a:cubicBezTo>
                  <a:cubicBezTo>
                    <a:pt x="1133" y="679"/>
                    <a:pt x="1275" y="504"/>
                    <a:pt x="1204" y="460"/>
                  </a:cubicBezTo>
                  <a:lnTo>
                    <a:pt x="1204" y="460"/>
                  </a:lnTo>
                  <a:cubicBezTo>
                    <a:pt x="1160" y="526"/>
                    <a:pt x="1117" y="592"/>
                    <a:pt x="1078" y="663"/>
                  </a:cubicBezTo>
                  <a:cubicBezTo>
                    <a:pt x="1078" y="663"/>
                    <a:pt x="1128" y="477"/>
                    <a:pt x="1133" y="449"/>
                  </a:cubicBezTo>
                  <a:cubicBezTo>
                    <a:pt x="1155" y="384"/>
                    <a:pt x="1171" y="312"/>
                    <a:pt x="1188" y="247"/>
                  </a:cubicBezTo>
                  <a:cubicBezTo>
                    <a:pt x="1198" y="222"/>
                    <a:pt x="1226" y="152"/>
                    <a:pt x="1194" y="152"/>
                  </a:cubicBezTo>
                  <a:cubicBezTo>
                    <a:pt x="1191" y="152"/>
                    <a:pt x="1187" y="152"/>
                    <a:pt x="1182" y="154"/>
                  </a:cubicBezTo>
                  <a:cubicBezTo>
                    <a:pt x="1128" y="170"/>
                    <a:pt x="1100" y="416"/>
                    <a:pt x="1084" y="471"/>
                  </a:cubicBezTo>
                  <a:cubicBezTo>
                    <a:pt x="1056" y="559"/>
                    <a:pt x="1051" y="712"/>
                    <a:pt x="991" y="778"/>
                  </a:cubicBezTo>
                  <a:cubicBezTo>
                    <a:pt x="996" y="723"/>
                    <a:pt x="1040" y="181"/>
                    <a:pt x="985" y="181"/>
                  </a:cubicBezTo>
                  <a:cubicBezTo>
                    <a:pt x="985" y="411"/>
                    <a:pt x="974" y="646"/>
                    <a:pt x="958" y="876"/>
                  </a:cubicBezTo>
                  <a:cubicBezTo>
                    <a:pt x="909" y="838"/>
                    <a:pt x="903" y="756"/>
                    <a:pt x="887" y="701"/>
                  </a:cubicBezTo>
                  <a:cubicBezTo>
                    <a:pt x="865" y="624"/>
                    <a:pt x="848" y="553"/>
                    <a:pt x="832" y="482"/>
                  </a:cubicBezTo>
                  <a:cubicBezTo>
                    <a:pt x="821" y="434"/>
                    <a:pt x="758" y="93"/>
                    <a:pt x="709" y="93"/>
                  </a:cubicBezTo>
                  <a:cubicBezTo>
                    <a:pt x="708" y="93"/>
                    <a:pt x="707" y="93"/>
                    <a:pt x="706" y="94"/>
                  </a:cubicBezTo>
                  <a:cubicBezTo>
                    <a:pt x="772" y="302"/>
                    <a:pt x="810" y="515"/>
                    <a:pt x="859" y="728"/>
                  </a:cubicBezTo>
                  <a:cubicBezTo>
                    <a:pt x="772" y="597"/>
                    <a:pt x="706" y="460"/>
                    <a:pt x="619" y="334"/>
                  </a:cubicBezTo>
                  <a:cubicBezTo>
                    <a:pt x="542" y="225"/>
                    <a:pt x="482" y="110"/>
                    <a:pt x="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39"/>
            <p:cNvSpPr/>
            <p:nvPr/>
          </p:nvSpPr>
          <p:spPr>
            <a:xfrm>
              <a:off x="735561" y="4103160"/>
              <a:ext cx="325548" cy="315734"/>
            </a:xfrm>
            <a:custGeom>
              <a:avLst/>
              <a:gdLst/>
              <a:ahLst/>
              <a:cxnLst/>
              <a:rect l="l" t="t" r="r" b="b"/>
              <a:pathLst>
                <a:path w="1890" h="1833" extrusionOk="0">
                  <a:moveTo>
                    <a:pt x="826" y="0"/>
                  </a:moveTo>
                  <a:cubicBezTo>
                    <a:pt x="774" y="0"/>
                    <a:pt x="838" y="291"/>
                    <a:pt x="844" y="334"/>
                  </a:cubicBezTo>
                  <a:cubicBezTo>
                    <a:pt x="866" y="493"/>
                    <a:pt x="882" y="657"/>
                    <a:pt x="882" y="821"/>
                  </a:cubicBezTo>
                  <a:cubicBezTo>
                    <a:pt x="849" y="756"/>
                    <a:pt x="827" y="684"/>
                    <a:pt x="811" y="613"/>
                  </a:cubicBezTo>
                  <a:cubicBezTo>
                    <a:pt x="773" y="613"/>
                    <a:pt x="871" y="914"/>
                    <a:pt x="877" y="942"/>
                  </a:cubicBezTo>
                  <a:cubicBezTo>
                    <a:pt x="767" y="712"/>
                    <a:pt x="576" y="520"/>
                    <a:pt x="472" y="285"/>
                  </a:cubicBezTo>
                  <a:lnTo>
                    <a:pt x="472" y="285"/>
                  </a:lnTo>
                  <a:cubicBezTo>
                    <a:pt x="422" y="334"/>
                    <a:pt x="592" y="531"/>
                    <a:pt x="619" y="570"/>
                  </a:cubicBezTo>
                  <a:cubicBezTo>
                    <a:pt x="707" y="701"/>
                    <a:pt x="789" y="832"/>
                    <a:pt x="860" y="975"/>
                  </a:cubicBezTo>
                  <a:cubicBezTo>
                    <a:pt x="800" y="953"/>
                    <a:pt x="745" y="860"/>
                    <a:pt x="702" y="816"/>
                  </a:cubicBezTo>
                  <a:cubicBezTo>
                    <a:pt x="652" y="750"/>
                    <a:pt x="598" y="690"/>
                    <a:pt x="532" y="641"/>
                  </a:cubicBezTo>
                  <a:cubicBezTo>
                    <a:pt x="512" y="628"/>
                    <a:pt x="502" y="623"/>
                    <a:pt x="498" y="623"/>
                  </a:cubicBezTo>
                  <a:cubicBezTo>
                    <a:pt x="483" y="623"/>
                    <a:pt x="558" y="696"/>
                    <a:pt x="576" y="717"/>
                  </a:cubicBezTo>
                  <a:cubicBezTo>
                    <a:pt x="636" y="778"/>
                    <a:pt x="685" y="843"/>
                    <a:pt x="734" y="909"/>
                  </a:cubicBezTo>
                  <a:lnTo>
                    <a:pt x="127" y="476"/>
                  </a:lnTo>
                  <a:lnTo>
                    <a:pt x="127" y="476"/>
                  </a:lnTo>
                  <a:cubicBezTo>
                    <a:pt x="99" y="515"/>
                    <a:pt x="619" y="882"/>
                    <a:pt x="674" y="920"/>
                  </a:cubicBezTo>
                  <a:cubicBezTo>
                    <a:pt x="598" y="882"/>
                    <a:pt x="515" y="843"/>
                    <a:pt x="428" y="816"/>
                  </a:cubicBezTo>
                  <a:cubicBezTo>
                    <a:pt x="408" y="809"/>
                    <a:pt x="324" y="782"/>
                    <a:pt x="285" y="782"/>
                  </a:cubicBezTo>
                  <a:cubicBezTo>
                    <a:pt x="260" y="782"/>
                    <a:pt x="253" y="793"/>
                    <a:pt x="291" y="827"/>
                  </a:cubicBezTo>
                  <a:cubicBezTo>
                    <a:pt x="340" y="871"/>
                    <a:pt x="461" y="882"/>
                    <a:pt x="521" y="909"/>
                  </a:cubicBezTo>
                  <a:cubicBezTo>
                    <a:pt x="603" y="936"/>
                    <a:pt x="680" y="975"/>
                    <a:pt x="756" y="1018"/>
                  </a:cubicBezTo>
                  <a:cubicBezTo>
                    <a:pt x="693" y="1005"/>
                    <a:pt x="626" y="1003"/>
                    <a:pt x="559" y="1003"/>
                  </a:cubicBezTo>
                  <a:cubicBezTo>
                    <a:pt x="542" y="1003"/>
                    <a:pt x="526" y="1003"/>
                    <a:pt x="509" y="1003"/>
                  </a:cubicBezTo>
                  <a:cubicBezTo>
                    <a:pt x="459" y="1003"/>
                    <a:pt x="409" y="1003"/>
                    <a:pt x="362" y="996"/>
                  </a:cubicBezTo>
                  <a:cubicBezTo>
                    <a:pt x="338" y="996"/>
                    <a:pt x="187" y="964"/>
                    <a:pt x="113" y="964"/>
                  </a:cubicBezTo>
                  <a:cubicBezTo>
                    <a:pt x="86" y="964"/>
                    <a:pt x="69" y="968"/>
                    <a:pt x="72" y="980"/>
                  </a:cubicBezTo>
                  <a:cubicBezTo>
                    <a:pt x="99" y="1002"/>
                    <a:pt x="149" y="996"/>
                    <a:pt x="187" y="1002"/>
                  </a:cubicBezTo>
                  <a:cubicBezTo>
                    <a:pt x="253" y="1007"/>
                    <a:pt x="318" y="1018"/>
                    <a:pt x="384" y="1029"/>
                  </a:cubicBezTo>
                  <a:cubicBezTo>
                    <a:pt x="505" y="1040"/>
                    <a:pt x="630" y="1046"/>
                    <a:pt x="756" y="1046"/>
                  </a:cubicBezTo>
                  <a:cubicBezTo>
                    <a:pt x="740" y="1073"/>
                    <a:pt x="663" y="1073"/>
                    <a:pt x="630" y="1079"/>
                  </a:cubicBezTo>
                  <a:cubicBezTo>
                    <a:pt x="581" y="1084"/>
                    <a:pt x="532" y="1106"/>
                    <a:pt x="488" y="1133"/>
                  </a:cubicBezTo>
                  <a:cubicBezTo>
                    <a:pt x="455" y="1169"/>
                    <a:pt x="462" y="1180"/>
                    <a:pt x="485" y="1180"/>
                  </a:cubicBezTo>
                  <a:cubicBezTo>
                    <a:pt x="524" y="1180"/>
                    <a:pt x="607" y="1149"/>
                    <a:pt x="630" y="1139"/>
                  </a:cubicBezTo>
                  <a:lnTo>
                    <a:pt x="630" y="1139"/>
                  </a:lnTo>
                  <a:cubicBezTo>
                    <a:pt x="526" y="1194"/>
                    <a:pt x="411" y="1226"/>
                    <a:pt x="313" y="1287"/>
                  </a:cubicBezTo>
                  <a:cubicBezTo>
                    <a:pt x="258" y="1314"/>
                    <a:pt x="203" y="1341"/>
                    <a:pt x="149" y="1369"/>
                  </a:cubicBezTo>
                  <a:cubicBezTo>
                    <a:pt x="121" y="1380"/>
                    <a:pt x="1" y="1418"/>
                    <a:pt x="83" y="1429"/>
                  </a:cubicBezTo>
                  <a:cubicBezTo>
                    <a:pt x="127" y="1423"/>
                    <a:pt x="176" y="1407"/>
                    <a:pt x="220" y="1391"/>
                  </a:cubicBezTo>
                  <a:cubicBezTo>
                    <a:pt x="275" y="1369"/>
                    <a:pt x="324" y="1352"/>
                    <a:pt x="379" y="1325"/>
                  </a:cubicBezTo>
                  <a:cubicBezTo>
                    <a:pt x="499" y="1270"/>
                    <a:pt x="619" y="1210"/>
                    <a:pt x="734" y="1144"/>
                  </a:cubicBezTo>
                  <a:lnTo>
                    <a:pt x="734" y="1144"/>
                  </a:lnTo>
                  <a:cubicBezTo>
                    <a:pt x="696" y="1172"/>
                    <a:pt x="663" y="1204"/>
                    <a:pt x="630" y="1232"/>
                  </a:cubicBezTo>
                  <a:cubicBezTo>
                    <a:pt x="609" y="1254"/>
                    <a:pt x="548" y="1292"/>
                    <a:pt x="537" y="1325"/>
                  </a:cubicBezTo>
                  <a:cubicBezTo>
                    <a:pt x="532" y="1352"/>
                    <a:pt x="538" y="1363"/>
                    <a:pt x="550" y="1363"/>
                  </a:cubicBezTo>
                  <a:cubicBezTo>
                    <a:pt x="588" y="1363"/>
                    <a:pt x="689" y="1255"/>
                    <a:pt x="702" y="1243"/>
                  </a:cubicBezTo>
                  <a:lnTo>
                    <a:pt x="702" y="1243"/>
                  </a:lnTo>
                  <a:cubicBezTo>
                    <a:pt x="652" y="1297"/>
                    <a:pt x="603" y="1352"/>
                    <a:pt x="554" y="1407"/>
                  </a:cubicBezTo>
                  <a:cubicBezTo>
                    <a:pt x="537" y="1434"/>
                    <a:pt x="466" y="1516"/>
                    <a:pt x="537" y="1516"/>
                  </a:cubicBezTo>
                  <a:cubicBezTo>
                    <a:pt x="570" y="1516"/>
                    <a:pt x="652" y="1380"/>
                    <a:pt x="674" y="1358"/>
                  </a:cubicBezTo>
                  <a:cubicBezTo>
                    <a:pt x="723" y="1292"/>
                    <a:pt x="773" y="1232"/>
                    <a:pt x="827" y="1177"/>
                  </a:cubicBezTo>
                  <a:lnTo>
                    <a:pt x="827" y="1177"/>
                  </a:lnTo>
                  <a:cubicBezTo>
                    <a:pt x="789" y="1259"/>
                    <a:pt x="756" y="1341"/>
                    <a:pt x="718" y="1423"/>
                  </a:cubicBezTo>
                  <a:cubicBezTo>
                    <a:pt x="702" y="1467"/>
                    <a:pt x="619" y="1593"/>
                    <a:pt x="636" y="1642"/>
                  </a:cubicBezTo>
                  <a:cubicBezTo>
                    <a:pt x="643" y="1661"/>
                    <a:pt x="652" y="1668"/>
                    <a:pt x="660" y="1668"/>
                  </a:cubicBezTo>
                  <a:cubicBezTo>
                    <a:pt x="694" y="1668"/>
                    <a:pt x="732" y="1544"/>
                    <a:pt x="745" y="1522"/>
                  </a:cubicBezTo>
                  <a:cubicBezTo>
                    <a:pt x="784" y="1429"/>
                    <a:pt x="816" y="1336"/>
                    <a:pt x="860" y="1248"/>
                  </a:cubicBezTo>
                  <a:lnTo>
                    <a:pt x="860" y="1248"/>
                  </a:lnTo>
                  <a:cubicBezTo>
                    <a:pt x="849" y="1336"/>
                    <a:pt x="838" y="1429"/>
                    <a:pt x="822" y="1522"/>
                  </a:cubicBezTo>
                  <a:cubicBezTo>
                    <a:pt x="800" y="1588"/>
                    <a:pt x="789" y="1664"/>
                    <a:pt x="789" y="1741"/>
                  </a:cubicBezTo>
                  <a:cubicBezTo>
                    <a:pt x="793" y="1771"/>
                    <a:pt x="799" y="1782"/>
                    <a:pt x="805" y="1782"/>
                  </a:cubicBezTo>
                  <a:cubicBezTo>
                    <a:pt x="823" y="1782"/>
                    <a:pt x="845" y="1687"/>
                    <a:pt x="849" y="1659"/>
                  </a:cubicBezTo>
                  <a:cubicBezTo>
                    <a:pt x="877" y="1566"/>
                    <a:pt x="893" y="1467"/>
                    <a:pt x="904" y="1374"/>
                  </a:cubicBezTo>
                  <a:cubicBezTo>
                    <a:pt x="904" y="1445"/>
                    <a:pt x="915" y="1522"/>
                    <a:pt x="948" y="1588"/>
                  </a:cubicBezTo>
                  <a:cubicBezTo>
                    <a:pt x="957" y="1605"/>
                    <a:pt x="1011" y="1721"/>
                    <a:pt x="1035" y="1721"/>
                  </a:cubicBezTo>
                  <a:cubicBezTo>
                    <a:pt x="1041" y="1721"/>
                    <a:pt x="1045" y="1714"/>
                    <a:pt x="1046" y="1697"/>
                  </a:cubicBezTo>
                  <a:cubicBezTo>
                    <a:pt x="1046" y="1659"/>
                    <a:pt x="986" y="1571"/>
                    <a:pt x="981" y="1527"/>
                  </a:cubicBezTo>
                  <a:cubicBezTo>
                    <a:pt x="964" y="1456"/>
                    <a:pt x="975" y="1380"/>
                    <a:pt x="953" y="1314"/>
                  </a:cubicBezTo>
                  <a:lnTo>
                    <a:pt x="953" y="1314"/>
                  </a:lnTo>
                  <a:cubicBezTo>
                    <a:pt x="986" y="1412"/>
                    <a:pt x="1025" y="1516"/>
                    <a:pt x="1057" y="1615"/>
                  </a:cubicBezTo>
                  <a:cubicBezTo>
                    <a:pt x="1070" y="1641"/>
                    <a:pt x="1107" y="1740"/>
                    <a:pt x="1135" y="1740"/>
                  </a:cubicBezTo>
                  <a:cubicBezTo>
                    <a:pt x="1143" y="1740"/>
                    <a:pt x="1150" y="1733"/>
                    <a:pt x="1156" y="1713"/>
                  </a:cubicBezTo>
                  <a:cubicBezTo>
                    <a:pt x="1167" y="1664"/>
                    <a:pt x="1090" y="1522"/>
                    <a:pt x="1074" y="1473"/>
                  </a:cubicBezTo>
                  <a:cubicBezTo>
                    <a:pt x="1030" y="1369"/>
                    <a:pt x="992" y="1265"/>
                    <a:pt x="959" y="1155"/>
                  </a:cubicBezTo>
                  <a:lnTo>
                    <a:pt x="959" y="1155"/>
                  </a:lnTo>
                  <a:cubicBezTo>
                    <a:pt x="1019" y="1183"/>
                    <a:pt x="1063" y="1281"/>
                    <a:pt x="1101" y="1330"/>
                  </a:cubicBezTo>
                  <a:cubicBezTo>
                    <a:pt x="1150" y="1396"/>
                    <a:pt x="1211" y="1462"/>
                    <a:pt x="1271" y="1516"/>
                  </a:cubicBezTo>
                  <a:cubicBezTo>
                    <a:pt x="1336" y="1566"/>
                    <a:pt x="1391" y="1615"/>
                    <a:pt x="1446" y="1675"/>
                  </a:cubicBezTo>
                  <a:cubicBezTo>
                    <a:pt x="1461" y="1690"/>
                    <a:pt x="1599" y="1833"/>
                    <a:pt x="1631" y="1833"/>
                  </a:cubicBezTo>
                  <a:cubicBezTo>
                    <a:pt x="1634" y="1833"/>
                    <a:pt x="1637" y="1831"/>
                    <a:pt x="1638" y="1828"/>
                  </a:cubicBezTo>
                  <a:cubicBezTo>
                    <a:pt x="1435" y="1620"/>
                    <a:pt x="1189" y="1412"/>
                    <a:pt x="1035" y="1161"/>
                  </a:cubicBezTo>
                  <a:lnTo>
                    <a:pt x="1035" y="1161"/>
                  </a:lnTo>
                  <a:cubicBezTo>
                    <a:pt x="1118" y="1210"/>
                    <a:pt x="1205" y="1265"/>
                    <a:pt x="1287" y="1314"/>
                  </a:cubicBezTo>
                  <a:cubicBezTo>
                    <a:pt x="1331" y="1341"/>
                    <a:pt x="1369" y="1369"/>
                    <a:pt x="1408" y="1396"/>
                  </a:cubicBezTo>
                  <a:cubicBezTo>
                    <a:pt x="1421" y="1405"/>
                    <a:pt x="1478" y="1454"/>
                    <a:pt x="1499" y="1454"/>
                  </a:cubicBezTo>
                  <a:cubicBezTo>
                    <a:pt x="1503" y="1454"/>
                    <a:pt x="1506" y="1451"/>
                    <a:pt x="1506" y="1445"/>
                  </a:cubicBezTo>
                  <a:cubicBezTo>
                    <a:pt x="1506" y="1412"/>
                    <a:pt x="1304" y="1303"/>
                    <a:pt x="1276" y="1281"/>
                  </a:cubicBezTo>
                  <a:lnTo>
                    <a:pt x="1024" y="1111"/>
                  </a:lnTo>
                  <a:lnTo>
                    <a:pt x="1024" y="1111"/>
                  </a:lnTo>
                  <a:cubicBezTo>
                    <a:pt x="1156" y="1139"/>
                    <a:pt x="1282" y="1177"/>
                    <a:pt x="1397" y="1237"/>
                  </a:cubicBezTo>
                  <a:lnTo>
                    <a:pt x="1577" y="1314"/>
                  </a:lnTo>
                  <a:cubicBezTo>
                    <a:pt x="1593" y="1318"/>
                    <a:pt x="1674" y="1363"/>
                    <a:pt x="1716" y="1363"/>
                  </a:cubicBezTo>
                  <a:cubicBezTo>
                    <a:pt x="1731" y="1363"/>
                    <a:pt x="1742" y="1357"/>
                    <a:pt x="1742" y="1341"/>
                  </a:cubicBezTo>
                  <a:cubicBezTo>
                    <a:pt x="1648" y="1319"/>
                    <a:pt x="1555" y="1281"/>
                    <a:pt x="1473" y="1237"/>
                  </a:cubicBezTo>
                  <a:cubicBezTo>
                    <a:pt x="1364" y="1194"/>
                    <a:pt x="1254" y="1144"/>
                    <a:pt x="1145" y="1100"/>
                  </a:cubicBezTo>
                  <a:lnTo>
                    <a:pt x="1145" y="1100"/>
                  </a:lnTo>
                  <a:cubicBezTo>
                    <a:pt x="1282" y="1106"/>
                    <a:pt x="1419" y="1117"/>
                    <a:pt x="1550" y="1128"/>
                  </a:cubicBezTo>
                  <a:cubicBezTo>
                    <a:pt x="1586" y="1128"/>
                    <a:pt x="1764" y="1166"/>
                    <a:pt x="1834" y="1166"/>
                  </a:cubicBezTo>
                  <a:cubicBezTo>
                    <a:pt x="1848" y="1166"/>
                    <a:pt x="1858" y="1164"/>
                    <a:pt x="1862" y="1161"/>
                  </a:cubicBezTo>
                  <a:cubicBezTo>
                    <a:pt x="1884" y="1133"/>
                    <a:pt x="1747" y="1117"/>
                    <a:pt x="1736" y="1117"/>
                  </a:cubicBezTo>
                  <a:cubicBezTo>
                    <a:pt x="1670" y="1106"/>
                    <a:pt x="1610" y="1095"/>
                    <a:pt x="1544" y="1084"/>
                  </a:cubicBezTo>
                  <a:cubicBezTo>
                    <a:pt x="1402" y="1062"/>
                    <a:pt x="1260" y="1057"/>
                    <a:pt x="1118" y="1057"/>
                  </a:cubicBezTo>
                  <a:cubicBezTo>
                    <a:pt x="1172" y="1046"/>
                    <a:pt x="1222" y="1040"/>
                    <a:pt x="1276" y="1035"/>
                  </a:cubicBezTo>
                  <a:cubicBezTo>
                    <a:pt x="1315" y="1029"/>
                    <a:pt x="1397" y="1040"/>
                    <a:pt x="1424" y="1007"/>
                  </a:cubicBezTo>
                  <a:cubicBezTo>
                    <a:pt x="1453" y="970"/>
                    <a:pt x="1429" y="961"/>
                    <a:pt x="1399" y="961"/>
                  </a:cubicBezTo>
                  <a:cubicBezTo>
                    <a:pt x="1390" y="961"/>
                    <a:pt x="1379" y="962"/>
                    <a:pt x="1369" y="964"/>
                  </a:cubicBezTo>
                  <a:cubicBezTo>
                    <a:pt x="1298" y="975"/>
                    <a:pt x="1232" y="980"/>
                    <a:pt x="1161" y="996"/>
                  </a:cubicBezTo>
                  <a:cubicBezTo>
                    <a:pt x="1320" y="947"/>
                    <a:pt x="1479" y="887"/>
                    <a:pt x="1627" y="816"/>
                  </a:cubicBezTo>
                  <a:cubicBezTo>
                    <a:pt x="1703" y="788"/>
                    <a:pt x="1774" y="750"/>
                    <a:pt x="1840" y="712"/>
                  </a:cubicBezTo>
                  <a:cubicBezTo>
                    <a:pt x="1878" y="690"/>
                    <a:pt x="1884" y="701"/>
                    <a:pt x="1873" y="657"/>
                  </a:cubicBezTo>
                  <a:cubicBezTo>
                    <a:pt x="1867" y="635"/>
                    <a:pt x="1889" y="624"/>
                    <a:pt x="1862" y="624"/>
                  </a:cubicBezTo>
                  <a:cubicBezTo>
                    <a:pt x="1742" y="663"/>
                    <a:pt x="1627" y="734"/>
                    <a:pt x="1506" y="783"/>
                  </a:cubicBezTo>
                  <a:lnTo>
                    <a:pt x="1150" y="931"/>
                  </a:lnTo>
                  <a:cubicBezTo>
                    <a:pt x="1194" y="909"/>
                    <a:pt x="1408" y="821"/>
                    <a:pt x="1364" y="750"/>
                  </a:cubicBezTo>
                  <a:lnTo>
                    <a:pt x="1364" y="750"/>
                  </a:lnTo>
                  <a:cubicBezTo>
                    <a:pt x="1293" y="783"/>
                    <a:pt x="1222" y="827"/>
                    <a:pt x="1150" y="871"/>
                  </a:cubicBezTo>
                  <a:cubicBezTo>
                    <a:pt x="1150" y="871"/>
                    <a:pt x="1282" y="728"/>
                    <a:pt x="1298" y="712"/>
                  </a:cubicBezTo>
                  <a:cubicBezTo>
                    <a:pt x="1347" y="663"/>
                    <a:pt x="1397" y="613"/>
                    <a:pt x="1446" y="564"/>
                  </a:cubicBezTo>
                  <a:cubicBezTo>
                    <a:pt x="1462" y="542"/>
                    <a:pt x="1534" y="487"/>
                    <a:pt x="1479" y="482"/>
                  </a:cubicBezTo>
                  <a:cubicBezTo>
                    <a:pt x="1477" y="482"/>
                    <a:pt x="1476" y="481"/>
                    <a:pt x="1474" y="481"/>
                  </a:cubicBezTo>
                  <a:cubicBezTo>
                    <a:pt x="1416" y="481"/>
                    <a:pt x="1281" y="669"/>
                    <a:pt x="1243" y="706"/>
                  </a:cubicBezTo>
                  <a:cubicBezTo>
                    <a:pt x="1178" y="772"/>
                    <a:pt x="1107" y="903"/>
                    <a:pt x="1019" y="936"/>
                  </a:cubicBezTo>
                  <a:cubicBezTo>
                    <a:pt x="1046" y="887"/>
                    <a:pt x="1336" y="438"/>
                    <a:pt x="1293" y="416"/>
                  </a:cubicBezTo>
                  <a:lnTo>
                    <a:pt x="1293" y="416"/>
                  </a:lnTo>
                  <a:cubicBezTo>
                    <a:pt x="1183" y="613"/>
                    <a:pt x="1068" y="810"/>
                    <a:pt x="942" y="1002"/>
                  </a:cubicBezTo>
                  <a:cubicBezTo>
                    <a:pt x="920" y="947"/>
                    <a:pt x="953" y="876"/>
                    <a:pt x="964" y="816"/>
                  </a:cubicBezTo>
                  <a:cubicBezTo>
                    <a:pt x="975" y="750"/>
                    <a:pt x="992" y="679"/>
                    <a:pt x="1014" y="608"/>
                  </a:cubicBezTo>
                  <a:cubicBezTo>
                    <a:pt x="1024" y="559"/>
                    <a:pt x="1123" y="225"/>
                    <a:pt x="1074" y="214"/>
                  </a:cubicBezTo>
                  <a:lnTo>
                    <a:pt x="1074" y="214"/>
                  </a:lnTo>
                  <a:cubicBezTo>
                    <a:pt x="1035" y="427"/>
                    <a:pt x="975" y="624"/>
                    <a:pt x="920" y="832"/>
                  </a:cubicBezTo>
                  <a:cubicBezTo>
                    <a:pt x="904" y="684"/>
                    <a:pt x="904" y="531"/>
                    <a:pt x="882" y="383"/>
                  </a:cubicBezTo>
                  <a:cubicBezTo>
                    <a:pt x="860" y="258"/>
                    <a:pt x="860" y="132"/>
                    <a:pt x="827" y="0"/>
                  </a:cubicBezTo>
                  <a:cubicBezTo>
                    <a:pt x="827" y="0"/>
                    <a:pt x="82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1" name="Google Shape;12021;p39"/>
          <p:cNvGrpSpPr/>
          <p:nvPr/>
        </p:nvGrpSpPr>
        <p:grpSpPr>
          <a:xfrm>
            <a:off x="7454819" y="3754713"/>
            <a:ext cx="1221255" cy="1269098"/>
            <a:chOff x="2785514" y="3607713"/>
            <a:chExt cx="1570544" cy="1632070"/>
          </a:xfrm>
        </p:grpSpPr>
        <p:sp>
          <p:nvSpPr>
            <p:cNvPr id="12022" name="Google Shape;12022;p39"/>
            <p:cNvSpPr/>
            <p:nvPr/>
          </p:nvSpPr>
          <p:spPr>
            <a:xfrm>
              <a:off x="3399872" y="4636001"/>
              <a:ext cx="954450" cy="602203"/>
            </a:xfrm>
            <a:custGeom>
              <a:avLst/>
              <a:gdLst/>
              <a:ahLst/>
              <a:cxnLst/>
              <a:rect l="l" t="t" r="r" b="b"/>
              <a:pathLst>
                <a:path w="6048" h="3816" extrusionOk="0">
                  <a:moveTo>
                    <a:pt x="3449" y="1"/>
                  </a:moveTo>
                  <a:cubicBezTo>
                    <a:pt x="3072" y="1"/>
                    <a:pt x="2727" y="201"/>
                    <a:pt x="2419" y="422"/>
                  </a:cubicBezTo>
                  <a:cubicBezTo>
                    <a:pt x="1768" y="904"/>
                    <a:pt x="1204" y="1490"/>
                    <a:pt x="744" y="2157"/>
                  </a:cubicBezTo>
                  <a:cubicBezTo>
                    <a:pt x="580" y="2387"/>
                    <a:pt x="208" y="2721"/>
                    <a:pt x="109" y="2957"/>
                  </a:cubicBezTo>
                  <a:cubicBezTo>
                    <a:pt x="76" y="3033"/>
                    <a:pt x="0" y="3816"/>
                    <a:pt x="81" y="3816"/>
                  </a:cubicBezTo>
                  <a:cubicBezTo>
                    <a:pt x="81" y="3816"/>
                    <a:pt x="81" y="3816"/>
                    <a:pt x="82" y="3816"/>
                  </a:cubicBezTo>
                  <a:cubicBezTo>
                    <a:pt x="60" y="3613"/>
                    <a:pt x="115" y="3416"/>
                    <a:pt x="235" y="3258"/>
                  </a:cubicBezTo>
                  <a:cubicBezTo>
                    <a:pt x="629" y="2727"/>
                    <a:pt x="1056" y="2212"/>
                    <a:pt x="1494" y="1714"/>
                  </a:cubicBezTo>
                  <a:cubicBezTo>
                    <a:pt x="1675" y="1484"/>
                    <a:pt x="1888" y="1276"/>
                    <a:pt x="2123" y="1096"/>
                  </a:cubicBezTo>
                  <a:cubicBezTo>
                    <a:pt x="2508" y="822"/>
                    <a:pt x="2980" y="695"/>
                    <a:pt x="3452" y="695"/>
                  </a:cubicBezTo>
                  <a:cubicBezTo>
                    <a:pt x="3652" y="695"/>
                    <a:pt x="3851" y="718"/>
                    <a:pt x="4045" y="762"/>
                  </a:cubicBezTo>
                  <a:cubicBezTo>
                    <a:pt x="4696" y="909"/>
                    <a:pt x="5287" y="1287"/>
                    <a:pt x="5763" y="1758"/>
                  </a:cubicBezTo>
                  <a:cubicBezTo>
                    <a:pt x="5867" y="1856"/>
                    <a:pt x="5966" y="1966"/>
                    <a:pt x="6048" y="2081"/>
                  </a:cubicBezTo>
                  <a:cubicBezTo>
                    <a:pt x="5637" y="1227"/>
                    <a:pt x="4931" y="543"/>
                    <a:pt x="4061" y="160"/>
                  </a:cubicBezTo>
                  <a:cubicBezTo>
                    <a:pt x="3869" y="67"/>
                    <a:pt x="3667" y="17"/>
                    <a:pt x="3464" y="1"/>
                  </a:cubicBezTo>
                  <a:cubicBezTo>
                    <a:pt x="3459" y="1"/>
                    <a:pt x="3454" y="1"/>
                    <a:pt x="34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39"/>
            <p:cNvSpPr/>
            <p:nvPr/>
          </p:nvSpPr>
          <p:spPr>
            <a:xfrm>
              <a:off x="3409183" y="4745679"/>
              <a:ext cx="946875" cy="492525"/>
            </a:xfrm>
            <a:custGeom>
              <a:avLst/>
              <a:gdLst/>
              <a:ahLst/>
              <a:cxnLst/>
              <a:rect l="l" t="t" r="r" b="b"/>
              <a:pathLst>
                <a:path w="6000" h="3121" extrusionOk="0">
                  <a:moveTo>
                    <a:pt x="3392" y="0"/>
                  </a:moveTo>
                  <a:cubicBezTo>
                    <a:pt x="2917" y="0"/>
                    <a:pt x="2446" y="129"/>
                    <a:pt x="2064" y="406"/>
                  </a:cubicBezTo>
                  <a:cubicBezTo>
                    <a:pt x="1829" y="587"/>
                    <a:pt x="1616" y="789"/>
                    <a:pt x="1429" y="1019"/>
                  </a:cubicBezTo>
                  <a:cubicBezTo>
                    <a:pt x="997" y="1517"/>
                    <a:pt x="570" y="2032"/>
                    <a:pt x="176" y="2563"/>
                  </a:cubicBezTo>
                  <a:cubicBezTo>
                    <a:pt x="56" y="2721"/>
                    <a:pt x="1" y="2924"/>
                    <a:pt x="23" y="3121"/>
                  </a:cubicBezTo>
                  <a:lnTo>
                    <a:pt x="34" y="3121"/>
                  </a:lnTo>
                  <a:cubicBezTo>
                    <a:pt x="1035" y="2453"/>
                    <a:pt x="1758" y="1375"/>
                    <a:pt x="2869" y="904"/>
                  </a:cubicBezTo>
                  <a:cubicBezTo>
                    <a:pt x="3241" y="754"/>
                    <a:pt x="3632" y="680"/>
                    <a:pt x="4019" y="680"/>
                  </a:cubicBezTo>
                  <a:cubicBezTo>
                    <a:pt x="4732" y="680"/>
                    <a:pt x="5436" y="929"/>
                    <a:pt x="6000" y="1408"/>
                  </a:cubicBezTo>
                  <a:cubicBezTo>
                    <a:pt x="6000" y="1402"/>
                    <a:pt x="5994" y="1397"/>
                    <a:pt x="5989" y="1391"/>
                  </a:cubicBezTo>
                  <a:cubicBezTo>
                    <a:pt x="5907" y="1271"/>
                    <a:pt x="5808" y="1161"/>
                    <a:pt x="5704" y="1063"/>
                  </a:cubicBezTo>
                  <a:cubicBezTo>
                    <a:pt x="5228" y="592"/>
                    <a:pt x="4637" y="214"/>
                    <a:pt x="3986" y="67"/>
                  </a:cubicBezTo>
                  <a:cubicBezTo>
                    <a:pt x="3791" y="23"/>
                    <a:pt x="3591" y="0"/>
                    <a:pt x="3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39"/>
            <p:cNvSpPr/>
            <p:nvPr/>
          </p:nvSpPr>
          <p:spPr>
            <a:xfrm>
              <a:off x="3228647" y="4005551"/>
              <a:ext cx="282642" cy="1228393"/>
            </a:xfrm>
            <a:custGeom>
              <a:avLst/>
              <a:gdLst/>
              <a:ahLst/>
              <a:cxnLst/>
              <a:rect l="l" t="t" r="r" b="b"/>
              <a:pathLst>
                <a:path w="1791" h="7784" extrusionOk="0">
                  <a:moveTo>
                    <a:pt x="99" y="0"/>
                  </a:moveTo>
                  <a:lnTo>
                    <a:pt x="1" y="93"/>
                  </a:lnTo>
                  <a:cubicBezTo>
                    <a:pt x="849" y="991"/>
                    <a:pt x="1391" y="2283"/>
                    <a:pt x="1517" y="3739"/>
                  </a:cubicBezTo>
                  <a:cubicBezTo>
                    <a:pt x="1621" y="4899"/>
                    <a:pt x="1490" y="6142"/>
                    <a:pt x="1101" y="7751"/>
                  </a:cubicBezTo>
                  <a:lnTo>
                    <a:pt x="1238" y="7784"/>
                  </a:lnTo>
                  <a:cubicBezTo>
                    <a:pt x="1484" y="6776"/>
                    <a:pt x="1791" y="5255"/>
                    <a:pt x="1654" y="3728"/>
                  </a:cubicBezTo>
                  <a:cubicBezTo>
                    <a:pt x="1523" y="2239"/>
                    <a:pt x="970" y="914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39"/>
            <p:cNvSpPr/>
            <p:nvPr/>
          </p:nvSpPr>
          <p:spPr>
            <a:xfrm>
              <a:off x="3021441" y="3924911"/>
              <a:ext cx="115834" cy="70383"/>
            </a:xfrm>
            <a:custGeom>
              <a:avLst/>
              <a:gdLst/>
              <a:ahLst/>
              <a:cxnLst/>
              <a:rect l="l" t="t" r="r" b="b"/>
              <a:pathLst>
                <a:path w="734" h="446" extrusionOk="0">
                  <a:moveTo>
                    <a:pt x="47" y="1"/>
                  </a:moveTo>
                  <a:cubicBezTo>
                    <a:pt x="26" y="1"/>
                    <a:pt x="10" y="12"/>
                    <a:pt x="6" y="35"/>
                  </a:cubicBezTo>
                  <a:cubicBezTo>
                    <a:pt x="0" y="57"/>
                    <a:pt x="11" y="79"/>
                    <a:pt x="39" y="84"/>
                  </a:cubicBezTo>
                  <a:cubicBezTo>
                    <a:pt x="268" y="144"/>
                    <a:pt x="482" y="265"/>
                    <a:pt x="657" y="435"/>
                  </a:cubicBezTo>
                  <a:cubicBezTo>
                    <a:pt x="668" y="440"/>
                    <a:pt x="679" y="445"/>
                    <a:pt x="690" y="445"/>
                  </a:cubicBezTo>
                  <a:cubicBezTo>
                    <a:pt x="701" y="445"/>
                    <a:pt x="712" y="440"/>
                    <a:pt x="717" y="435"/>
                  </a:cubicBezTo>
                  <a:cubicBezTo>
                    <a:pt x="734" y="413"/>
                    <a:pt x="734" y="385"/>
                    <a:pt x="717" y="369"/>
                  </a:cubicBezTo>
                  <a:cubicBezTo>
                    <a:pt x="537" y="194"/>
                    <a:pt x="307" y="68"/>
                    <a:pt x="60" y="2"/>
                  </a:cubicBezTo>
                  <a:cubicBezTo>
                    <a:pt x="56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39"/>
            <p:cNvSpPr/>
            <p:nvPr/>
          </p:nvSpPr>
          <p:spPr>
            <a:xfrm>
              <a:off x="3005187" y="3771046"/>
              <a:ext cx="92320" cy="191424"/>
            </a:xfrm>
            <a:custGeom>
              <a:avLst/>
              <a:gdLst/>
              <a:ahLst/>
              <a:cxnLst/>
              <a:rect l="l" t="t" r="r" b="b"/>
              <a:pathLst>
                <a:path w="585" h="1213" extrusionOk="0">
                  <a:moveTo>
                    <a:pt x="56" y="0"/>
                  </a:moveTo>
                  <a:cubicBezTo>
                    <a:pt x="27" y="0"/>
                    <a:pt x="0" y="29"/>
                    <a:pt x="16" y="63"/>
                  </a:cubicBezTo>
                  <a:cubicBezTo>
                    <a:pt x="213" y="419"/>
                    <a:pt x="377" y="791"/>
                    <a:pt x="492" y="1180"/>
                  </a:cubicBezTo>
                  <a:cubicBezTo>
                    <a:pt x="497" y="1196"/>
                    <a:pt x="519" y="1212"/>
                    <a:pt x="536" y="1212"/>
                  </a:cubicBezTo>
                  <a:lnTo>
                    <a:pt x="547" y="1207"/>
                  </a:lnTo>
                  <a:cubicBezTo>
                    <a:pt x="574" y="1202"/>
                    <a:pt x="585" y="1180"/>
                    <a:pt x="579" y="1152"/>
                  </a:cubicBezTo>
                  <a:cubicBezTo>
                    <a:pt x="459" y="758"/>
                    <a:pt x="295" y="380"/>
                    <a:pt x="92" y="19"/>
                  </a:cubicBezTo>
                  <a:cubicBezTo>
                    <a:pt x="82" y="6"/>
                    <a:pt x="69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39"/>
            <p:cNvSpPr/>
            <p:nvPr/>
          </p:nvSpPr>
          <p:spPr>
            <a:xfrm>
              <a:off x="3069731" y="4059838"/>
              <a:ext cx="86639" cy="75749"/>
            </a:xfrm>
            <a:custGeom>
              <a:avLst/>
              <a:gdLst/>
              <a:ahLst/>
              <a:cxnLst/>
              <a:rect l="l" t="t" r="r" b="b"/>
              <a:pathLst>
                <a:path w="549" h="480" extrusionOk="0">
                  <a:moveTo>
                    <a:pt x="277" y="0"/>
                  </a:moveTo>
                  <a:cubicBezTo>
                    <a:pt x="199" y="0"/>
                    <a:pt x="119" y="38"/>
                    <a:pt x="72" y="116"/>
                  </a:cubicBezTo>
                  <a:cubicBezTo>
                    <a:pt x="1" y="231"/>
                    <a:pt x="39" y="379"/>
                    <a:pt x="154" y="444"/>
                  </a:cubicBezTo>
                  <a:cubicBezTo>
                    <a:pt x="194" y="468"/>
                    <a:pt x="236" y="479"/>
                    <a:pt x="276" y="479"/>
                  </a:cubicBezTo>
                  <a:cubicBezTo>
                    <a:pt x="420" y="479"/>
                    <a:pt x="548" y="344"/>
                    <a:pt x="510" y="182"/>
                  </a:cubicBezTo>
                  <a:cubicBezTo>
                    <a:pt x="482" y="64"/>
                    <a:pt x="380" y="0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39"/>
            <p:cNvSpPr/>
            <p:nvPr/>
          </p:nvSpPr>
          <p:spPr>
            <a:xfrm>
              <a:off x="3117232" y="4020070"/>
              <a:ext cx="97844" cy="71961"/>
            </a:xfrm>
            <a:custGeom>
              <a:avLst/>
              <a:gdLst/>
              <a:ahLst/>
              <a:cxnLst/>
              <a:rect l="l" t="t" r="r" b="b"/>
              <a:pathLst>
                <a:path w="620" h="456" extrusionOk="0">
                  <a:moveTo>
                    <a:pt x="568" y="0"/>
                  </a:moveTo>
                  <a:cubicBezTo>
                    <a:pt x="555" y="0"/>
                    <a:pt x="543" y="6"/>
                    <a:pt x="537" y="18"/>
                  </a:cubicBezTo>
                  <a:cubicBezTo>
                    <a:pt x="406" y="182"/>
                    <a:pt x="236" y="302"/>
                    <a:pt x="39" y="373"/>
                  </a:cubicBezTo>
                  <a:cubicBezTo>
                    <a:pt x="17" y="379"/>
                    <a:pt x="1" y="406"/>
                    <a:pt x="12" y="428"/>
                  </a:cubicBezTo>
                  <a:cubicBezTo>
                    <a:pt x="17" y="445"/>
                    <a:pt x="34" y="456"/>
                    <a:pt x="50" y="456"/>
                  </a:cubicBezTo>
                  <a:lnTo>
                    <a:pt x="66" y="456"/>
                  </a:lnTo>
                  <a:cubicBezTo>
                    <a:pt x="280" y="384"/>
                    <a:pt x="466" y="248"/>
                    <a:pt x="603" y="72"/>
                  </a:cubicBezTo>
                  <a:cubicBezTo>
                    <a:pt x="619" y="50"/>
                    <a:pt x="614" y="23"/>
                    <a:pt x="597" y="12"/>
                  </a:cubicBezTo>
                  <a:cubicBezTo>
                    <a:pt x="590" y="5"/>
                    <a:pt x="57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39"/>
            <p:cNvSpPr/>
            <p:nvPr/>
          </p:nvSpPr>
          <p:spPr>
            <a:xfrm>
              <a:off x="3009290" y="4090295"/>
              <a:ext cx="86481" cy="105417"/>
            </a:xfrm>
            <a:custGeom>
              <a:avLst/>
              <a:gdLst/>
              <a:ahLst/>
              <a:cxnLst/>
              <a:rect l="l" t="t" r="r" b="b"/>
              <a:pathLst>
                <a:path w="548" h="668" extrusionOk="0">
                  <a:moveTo>
                    <a:pt x="501" y="1"/>
                  </a:moveTo>
                  <a:cubicBezTo>
                    <a:pt x="489" y="1"/>
                    <a:pt x="475" y="6"/>
                    <a:pt x="466" y="16"/>
                  </a:cubicBezTo>
                  <a:lnTo>
                    <a:pt x="17" y="596"/>
                  </a:lnTo>
                  <a:cubicBezTo>
                    <a:pt x="1" y="618"/>
                    <a:pt x="6" y="645"/>
                    <a:pt x="22" y="656"/>
                  </a:cubicBezTo>
                  <a:cubicBezTo>
                    <a:pt x="33" y="662"/>
                    <a:pt x="39" y="667"/>
                    <a:pt x="50" y="667"/>
                  </a:cubicBezTo>
                  <a:cubicBezTo>
                    <a:pt x="66" y="667"/>
                    <a:pt x="77" y="662"/>
                    <a:pt x="88" y="651"/>
                  </a:cubicBezTo>
                  <a:lnTo>
                    <a:pt x="537" y="71"/>
                  </a:lnTo>
                  <a:cubicBezTo>
                    <a:pt x="548" y="49"/>
                    <a:pt x="548" y="21"/>
                    <a:pt x="526" y="11"/>
                  </a:cubicBezTo>
                  <a:cubicBezTo>
                    <a:pt x="519" y="4"/>
                    <a:pt x="510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39"/>
            <p:cNvSpPr/>
            <p:nvPr/>
          </p:nvSpPr>
          <p:spPr>
            <a:xfrm>
              <a:off x="2814078" y="3818705"/>
              <a:ext cx="467283" cy="241765"/>
            </a:xfrm>
            <a:custGeom>
              <a:avLst/>
              <a:gdLst/>
              <a:ahLst/>
              <a:cxnLst/>
              <a:rect l="l" t="t" r="r" b="b"/>
              <a:pathLst>
                <a:path w="2961" h="1532" extrusionOk="0">
                  <a:moveTo>
                    <a:pt x="644" y="1"/>
                  </a:moveTo>
                  <a:cubicBezTo>
                    <a:pt x="516" y="1"/>
                    <a:pt x="390" y="21"/>
                    <a:pt x="280" y="84"/>
                  </a:cubicBezTo>
                  <a:cubicBezTo>
                    <a:pt x="115" y="177"/>
                    <a:pt x="1" y="385"/>
                    <a:pt x="72" y="555"/>
                  </a:cubicBezTo>
                  <a:cubicBezTo>
                    <a:pt x="126" y="653"/>
                    <a:pt x="214" y="735"/>
                    <a:pt x="318" y="785"/>
                  </a:cubicBezTo>
                  <a:cubicBezTo>
                    <a:pt x="871" y="1118"/>
                    <a:pt x="1495" y="1321"/>
                    <a:pt x="2119" y="1480"/>
                  </a:cubicBezTo>
                  <a:cubicBezTo>
                    <a:pt x="2260" y="1515"/>
                    <a:pt x="2379" y="1532"/>
                    <a:pt x="2479" y="1532"/>
                  </a:cubicBezTo>
                  <a:cubicBezTo>
                    <a:pt x="2928" y="1532"/>
                    <a:pt x="2961" y="1198"/>
                    <a:pt x="2633" y="817"/>
                  </a:cubicBezTo>
                  <a:cubicBezTo>
                    <a:pt x="2245" y="369"/>
                    <a:pt x="1396" y="78"/>
                    <a:pt x="833" y="13"/>
                  </a:cubicBezTo>
                  <a:cubicBezTo>
                    <a:pt x="770" y="6"/>
                    <a:pt x="707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39"/>
            <p:cNvSpPr/>
            <p:nvPr/>
          </p:nvSpPr>
          <p:spPr>
            <a:xfrm>
              <a:off x="2977412" y="3618602"/>
              <a:ext cx="302211" cy="405256"/>
            </a:xfrm>
            <a:custGeom>
              <a:avLst/>
              <a:gdLst/>
              <a:ahLst/>
              <a:cxnLst/>
              <a:rect l="l" t="t" r="r" b="b"/>
              <a:pathLst>
                <a:path w="1915" h="2568" extrusionOk="0">
                  <a:moveTo>
                    <a:pt x="366" y="1"/>
                  </a:moveTo>
                  <a:cubicBezTo>
                    <a:pt x="244" y="1"/>
                    <a:pt x="143" y="77"/>
                    <a:pt x="82" y="257"/>
                  </a:cubicBezTo>
                  <a:cubicBezTo>
                    <a:pt x="0" y="514"/>
                    <a:pt x="914" y="2096"/>
                    <a:pt x="1073" y="2250"/>
                  </a:cubicBezTo>
                  <a:cubicBezTo>
                    <a:pt x="1301" y="2475"/>
                    <a:pt x="1486" y="2568"/>
                    <a:pt x="1615" y="2568"/>
                  </a:cubicBezTo>
                  <a:cubicBezTo>
                    <a:pt x="1897" y="2568"/>
                    <a:pt x="1915" y="2124"/>
                    <a:pt x="1555" y="1648"/>
                  </a:cubicBezTo>
                  <a:cubicBezTo>
                    <a:pt x="1297" y="1308"/>
                    <a:pt x="1347" y="936"/>
                    <a:pt x="1100" y="586"/>
                  </a:cubicBezTo>
                  <a:cubicBezTo>
                    <a:pt x="868" y="248"/>
                    <a:pt x="584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39"/>
            <p:cNvSpPr/>
            <p:nvPr/>
          </p:nvSpPr>
          <p:spPr>
            <a:xfrm>
              <a:off x="2785514" y="3980302"/>
              <a:ext cx="512417" cy="161440"/>
            </a:xfrm>
            <a:custGeom>
              <a:avLst/>
              <a:gdLst/>
              <a:ahLst/>
              <a:cxnLst/>
              <a:rect l="l" t="t" r="r" b="b"/>
              <a:pathLst>
                <a:path w="3247" h="1023" extrusionOk="0">
                  <a:moveTo>
                    <a:pt x="1589" y="1"/>
                  </a:moveTo>
                  <a:cubicBezTo>
                    <a:pt x="1069" y="1"/>
                    <a:pt x="538" y="80"/>
                    <a:pt x="340" y="204"/>
                  </a:cubicBezTo>
                  <a:cubicBezTo>
                    <a:pt x="127" y="335"/>
                    <a:pt x="1" y="642"/>
                    <a:pt x="149" y="850"/>
                  </a:cubicBezTo>
                  <a:cubicBezTo>
                    <a:pt x="244" y="980"/>
                    <a:pt x="412" y="1022"/>
                    <a:pt x="589" y="1022"/>
                  </a:cubicBezTo>
                  <a:cubicBezTo>
                    <a:pt x="686" y="1022"/>
                    <a:pt x="785" y="1010"/>
                    <a:pt x="877" y="992"/>
                  </a:cubicBezTo>
                  <a:cubicBezTo>
                    <a:pt x="1222" y="937"/>
                    <a:pt x="3247" y="828"/>
                    <a:pt x="2771" y="270"/>
                  </a:cubicBezTo>
                  <a:cubicBezTo>
                    <a:pt x="2610" y="79"/>
                    <a:pt x="2104" y="1"/>
                    <a:pt x="15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39"/>
            <p:cNvSpPr/>
            <p:nvPr/>
          </p:nvSpPr>
          <p:spPr>
            <a:xfrm>
              <a:off x="3106028" y="4027960"/>
              <a:ext cx="178170" cy="227720"/>
            </a:xfrm>
            <a:custGeom>
              <a:avLst/>
              <a:gdLst/>
              <a:ahLst/>
              <a:cxnLst/>
              <a:rect l="l" t="t" r="r" b="b"/>
              <a:pathLst>
                <a:path w="1129" h="1443" extrusionOk="0">
                  <a:moveTo>
                    <a:pt x="812" y="0"/>
                  </a:moveTo>
                  <a:cubicBezTo>
                    <a:pt x="575" y="0"/>
                    <a:pt x="254" y="485"/>
                    <a:pt x="154" y="668"/>
                  </a:cubicBezTo>
                  <a:cubicBezTo>
                    <a:pt x="66" y="827"/>
                    <a:pt x="1" y="1013"/>
                    <a:pt x="50" y="1188"/>
                  </a:cubicBezTo>
                  <a:cubicBezTo>
                    <a:pt x="85" y="1328"/>
                    <a:pt x="220" y="1443"/>
                    <a:pt x="356" y="1443"/>
                  </a:cubicBezTo>
                  <a:cubicBezTo>
                    <a:pt x="392" y="1443"/>
                    <a:pt x="427" y="1435"/>
                    <a:pt x="460" y="1418"/>
                  </a:cubicBezTo>
                  <a:cubicBezTo>
                    <a:pt x="521" y="1385"/>
                    <a:pt x="570" y="1336"/>
                    <a:pt x="608" y="1276"/>
                  </a:cubicBezTo>
                  <a:cubicBezTo>
                    <a:pt x="767" y="1062"/>
                    <a:pt x="1128" y="378"/>
                    <a:pt x="969" y="104"/>
                  </a:cubicBezTo>
                  <a:cubicBezTo>
                    <a:pt x="925" y="31"/>
                    <a:pt x="871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39"/>
            <p:cNvSpPr/>
            <p:nvPr/>
          </p:nvSpPr>
          <p:spPr>
            <a:xfrm>
              <a:off x="3105239" y="3703030"/>
              <a:ext cx="99580" cy="75591"/>
            </a:xfrm>
            <a:custGeom>
              <a:avLst/>
              <a:gdLst/>
              <a:ahLst/>
              <a:cxnLst/>
              <a:rect l="l" t="t" r="r" b="b"/>
              <a:pathLst>
                <a:path w="631" h="479" extrusionOk="0">
                  <a:moveTo>
                    <a:pt x="319" y="0"/>
                  </a:moveTo>
                  <a:cubicBezTo>
                    <a:pt x="262" y="0"/>
                    <a:pt x="205" y="21"/>
                    <a:pt x="159" y="62"/>
                  </a:cubicBezTo>
                  <a:cubicBezTo>
                    <a:pt x="0" y="204"/>
                    <a:pt x="88" y="467"/>
                    <a:pt x="301" y="478"/>
                  </a:cubicBezTo>
                  <a:cubicBezTo>
                    <a:pt x="308" y="478"/>
                    <a:pt x="315" y="478"/>
                    <a:pt x="321" y="478"/>
                  </a:cubicBezTo>
                  <a:cubicBezTo>
                    <a:pt x="522" y="478"/>
                    <a:pt x="631" y="242"/>
                    <a:pt x="498" y="83"/>
                  </a:cubicBezTo>
                  <a:cubicBezTo>
                    <a:pt x="451" y="28"/>
                    <a:pt x="386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39"/>
            <p:cNvSpPr/>
            <p:nvPr/>
          </p:nvSpPr>
          <p:spPr>
            <a:xfrm>
              <a:off x="3151635" y="3748637"/>
              <a:ext cx="108259" cy="275221"/>
            </a:xfrm>
            <a:custGeom>
              <a:avLst/>
              <a:gdLst/>
              <a:ahLst/>
              <a:cxnLst/>
              <a:rect l="l" t="t" r="r" b="b"/>
              <a:pathLst>
                <a:path w="686" h="1744" extrusionOk="0">
                  <a:moveTo>
                    <a:pt x="49" y="1"/>
                  </a:moveTo>
                  <a:cubicBezTo>
                    <a:pt x="25" y="1"/>
                    <a:pt x="1" y="19"/>
                    <a:pt x="7" y="52"/>
                  </a:cubicBezTo>
                  <a:cubicBezTo>
                    <a:pt x="35" y="183"/>
                    <a:pt x="62" y="314"/>
                    <a:pt x="73" y="446"/>
                  </a:cubicBezTo>
                  <a:cubicBezTo>
                    <a:pt x="84" y="517"/>
                    <a:pt x="95" y="583"/>
                    <a:pt x="106" y="654"/>
                  </a:cubicBezTo>
                  <a:cubicBezTo>
                    <a:pt x="139" y="845"/>
                    <a:pt x="336" y="1448"/>
                    <a:pt x="609" y="1732"/>
                  </a:cubicBezTo>
                  <a:cubicBezTo>
                    <a:pt x="615" y="1738"/>
                    <a:pt x="626" y="1743"/>
                    <a:pt x="642" y="1743"/>
                  </a:cubicBezTo>
                  <a:cubicBezTo>
                    <a:pt x="653" y="1743"/>
                    <a:pt x="664" y="1738"/>
                    <a:pt x="669" y="1732"/>
                  </a:cubicBezTo>
                  <a:cubicBezTo>
                    <a:pt x="686" y="1716"/>
                    <a:pt x="686" y="1688"/>
                    <a:pt x="669" y="1672"/>
                  </a:cubicBezTo>
                  <a:cubicBezTo>
                    <a:pt x="407" y="1404"/>
                    <a:pt x="221" y="829"/>
                    <a:pt x="193" y="643"/>
                  </a:cubicBezTo>
                  <a:cubicBezTo>
                    <a:pt x="177" y="577"/>
                    <a:pt x="171" y="506"/>
                    <a:pt x="160" y="440"/>
                  </a:cubicBezTo>
                  <a:cubicBezTo>
                    <a:pt x="149" y="298"/>
                    <a:pt x="122" y="161"/>
                    <a:pt x="89" y="30"/>
                  </a:cubicBezTo>
                  <a:cubicBezTo>
                    <a:pt x="83" y="10"/>
                    <a:pt x="66" y="1"/>
                    <a:pt x="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39"/>
            <p:cNvSpPr/>
            <p:nvPr/>
          </p:nvSpPr>
          <p:spPr>
            <a:xfrm>
              <a:off x="3203713" y="3607713"/>
              <a:ext cx="172805" cy="421826"/>
            </a:xfrm>
            <a:custGeom>
              <a:avLst/>
              <a:gdLst/>
              <a:ahLst/>
              <a:cxnLst/>
              <a:rect l="l" t="t" r="r" b="b"/>
              <a:pathLst>
                <a:path w="1095" h="2673" extrusionOk="0">
                  <a:moveTo>
                    <a:pt x="542" y="1"/>
                  </a:moveTo>
                  <a:cubicBezTo>
                    <a:pt x="504" y="1"/>
                    <a:pt x="465" y="7"/>
                    <a:pt x="427" y="20"/>
                  </a:cubicBezTo>
                  <a:cubicBezTo>
                    <a:pt x="186" y="102"/>
                    <a:pt x="99" y="392"/>
                    <a:pt x="60" y="644"/>
                  </a:cubicBezTo>
                  <a:cubicBezTo>
                    <a:pt x="6" y="1043"/>
                    <a:pt x="0" y="1448"/>
                    <a:pt x="44" y="1853"/>
                  </a:cubicBezTo>
                  <a:cubicBezTo>
                    <a:pt x="58" y="1976"/>
                    <a:pt x="101" y="2673"/>
                    <a:pt x="288" y="2673"/>
                  </a:cubicBezTo>
                  <a:cubicBezTo>
                    <a:pt x="318" y="2673"/>
                    <a:pt x="351" y="2655"/>
                    <a:pt x="389" y="2614"/>
                  </a:cubicBezTo>
                  <a:cubicBezTo>
                    <a:pt x="569" y="2417"/>
                    <a:pt x="651" y="2154"/>
                    <a:pt x="734" y="1897"/>
                  </a:cubicBezTo>
                  <a:lnTo>
                    <a:pt x="936" y="1224"/>
                  </a:lnTo>
                  <a:cubicBezTo>
                    <a:pt x="1018" y="967"/>
                    <a:pt x="1095" y="687"/>
                    <a:pt x="1029" y="425"/>
                  </a:cubicBezTo>
                  <a:cubicBezTo>
                    <a:pt x="973" y="201"/>
                    <a:pt x="762" y="1"/>
                    <a:pt x="5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39"/>
            <p:cNvSpPr/>
            <p:nvPr/>
          </p:nvSpPr>
          <p:spPr>
            <a:xfrm>
              <a:off x="3233539" y="3864627"/>
              <a:ext cx="177539" cy="181482"/>
            </a:xfrm>
            <a:custGeom>
              <a:avLst/>
              <a:gdLst/>
              <a:ahLst/>
              <a:cxnLst/>
              <a:rect l="l" t="t" r="r" b="b"/>
              <a:pathLst>
                <a:path w="1125" h="1150" extrusionOk="0">
                  <a:moveTo>
                    <a:pt x="903" y="0"/>
                  </a:moveTo>
                  <a:cubicBezTo>
                    <a:pt x="849" y="0"/>
                    <a:pt x="792" y="12"/>
                    <a:pt x="742" y="28"/>
                  </a:cubicBezTo>
                  <a:cubicBezTo>
                    <a:pt x="408" y="149"/>
                    <a:pt x="79" y="488"/>
                    <a:pt x="30" y="855"/>
                  </a:cubicBezTo>
                  <a:cubicBezTo>
                    <a:pt x="1" y="1074"/>
                    <a:pt x="59" y="1150"/>
                    <a:pt x="154" y="1150"/>
                  </a:cubicBezTo>
                  <a:cubicBezTo>
                    <a:pt x="309" y="1150"/>
                    <a:pt x="560" y="950"/>
                    <a:pt x="692" y="838"/>
                  </a:cubicBezTo>
                  <a:cubicBezTo>
                    <a:pt x="884" y="680"/>
                    <a:pt x="1092" y="494"/>
                    <a:pt x="1114" y="247"/>
                  </a:cubicBezTo>
                  <a:cubicBezTo>
                    <a:pt x="1125" y="187"/>
                    <a:pt x="1114" y="127"/>
                    <a:pt x="1081" y="72"/>
                  </a:cubicBezTo>
                  <a:cubicBezTo>
                    <a:pt x="1041" y="20"/>
                    <a:pt x="974" y="0"/>
                    <a:pt x="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39"/>
            <p:cNvSpPr/>
            <p:nvPr/>
          </p:nvSpPr>
          <p:spPr>
            <a:xfrm>
              <a:off x="3940532" y="4124382"/>
              <a:ext cx="290375" cy="66122"/>
            </a:xfrm>
            <a:custGeom>
              <a:avLst/>
              <a:gdLst/>
              <a:ahLst/>
              <a:cxnLst/>
              <a:rect l="l" t="t" r="r" b="b"/>
              <a:pathLst>
                <a:path w="1840" h="419" extrusionOk="0">
                  <a:moveTo>
                    <a:pt x="400" y="0"/>
                  </a:moveTo>
                  <a:cubicBezTo>
                    <a:pt x="270" y="0"/>
                    <a:pt x="144" y="12"/>
                    <a:pt x="38" y="41"/>
                  </a:cubicBezTo>
                  <a:cubicBezTo>
                    <a:pt x="11" y="46"/>
                    <a:pt x="0" y="74"/>
                    <a:pt x="6" y="96"/>
                  </a:cubicBezTo>
                  <a:cubicBezTo>
                    <a:pt x="10" y="115"/>
                    <a:pt x="32" y="129"/>
                    <a:pt x="51" y="129"/>
                  </a:cubicBezTo>
                  <a:cubicBezTo>
                    <a:pt x="54" y="129"/>
                    <a:pt x="57" y="129"/>
                    <a:pt x="60" y="128"/>
                  </a:cubicBezTo>
                  <a:cubicBezTo>
                    <a:pt x="162" y="99"/>
                    <a:pt x="283" y="88"/>
                    <a:pt x="408" y="88"/>
                  </a:cubicBezTo>
                  <a:cubicBezTo>
                    <a:pt x="725" y="88"/>
                    <a:pt x="1068" y="162"/>
                    <a:pt x="1193" y="205"/>
                  </a:cubicBezTo>
                  <a:cubicBezTo>
                    <a:pt x="1259" y="227"/>
                    <a:pt x="1325" y="254"/>
                    <a:pt x="1390" y="282"/>
                  </a:cubicBezTo>
                  <a:cubicBezTo>
                    <a:pt x="1516" y="331"/>
                    <a:pt x="1648" y="380"/>
                    <a:pt x="1779" y="418"/>
                  </a:cubicBezTo>
                  <a:lnTo>
                    <a:pt x="1790" y="418"/>
                  </a:lnTo>
                  <a:cubicBezTo>
                    <a:pt x="1812" y="413"/>
                    <a:pt x="1828" y="402"/>
                    <a:pt x="1834" y="380"/>
                  </a:cubicBezTo>
                  <a:cubicBezTo>
                    <a:pt x="1839" y="358"/>
                    <a:pt x="1823" y="336"/>
                    <a:pt x="1801" y="331"/>
                  </a:cubicBezTo>
                  <a:cubicBezTo>
                    <a:pt x="1670" y="293"/>
                    <a:pt x="1544" y="249"/>
                    <a:pt x="1423" y="200"/>
                  </a:cubicBezTo>
                  <a:cubicBezTo>
                    <a:pt x="1358" y="172"/>
                    <a:pt x="1292" y="145"/>
                    <a:pt x="1226" y="123"/>
                  </a:cubicBezTo>
                  <a:cubicBezTo>
                    <a:pt x="1092" y="76"/>
                    <a:pt x="732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39"/>
            <p:cNvSpPr/>
            <p:nvPr/>
          </p:nvSpPr>
          <p:spPr>
            <a:xfrm>
              <a:off x="3771201" y="4063310"/>
              <a:ext cx="406998" cy="219040"/>
            </a:xfrm>
            <a:custGeom>
              <a:avLst/>
              <a:gdLst/>
              <a:ahLst/>
              <a:cxnLst/>
              <a:rect l="l" t="t" r="r" b="b"/>
              <a:pathLst>
                <a:path w="2579" h="1388" extrusionOk="0">
                  <a:moveTo>
                    <a:pt x="1730" y="1"/>
                  </a:moveTo>
                  <a:cubicBezTo>
                    <a:pt x="1694" y="1"/>
                    <a:pt x="1659" y="6"/>
                    <a:pt x="1626" y="17"/>
                  </a:cubicBezTo>
                  <a:cubicBezTo>
                    <a:pt x="1029" y="165"/>
                    <a:pt x="0" y="587"/>
                    <a:pt x="71" y="860"/>
                  </a:cubicBezTo>
                  <a:cubicBezTo>
                    <a:pt x="427" y="1304"/>
                    <a:pt x="1686" y="1358"/>
                    <a:pt x="2234" y="1386"/>
                  </a:cubicBezTo>
                  <a:cubicBezTo>
                    <a:pt x="2250" y="1387"/>
                    <a:pt x="2267" y="1388"/>
                    <a:pt x="2284" y="1388"/>
                  </a:cubicBezTo>
                  <a:cubicBezTo>
                    <a:pt x="2401" y="1388"/>
                    <a:pt x="2533" y="1353"/>
                    <a:pt x="2556" y="1243"/>
                  </a:cubicBezTo>
                  <a:cubicBezTo>
                    <a:pt x="2578" y="1156"/>
                    <a:pt x="2507" y="1074"/>
                    <a:pt x="2442" y="1013"/>
                  </a:cubicBezTo>
                  <a:cubicBezTo>
                    <a:pt x="2212" y="805"/>
                    <a:pt x="1938" y="652"/>
                    <a:pt x="1637" y="576"/>
                  </a:cubicBezTo>
                  <a:cubicBezTo>
                    <a:pt x="1746" y="521"/>
                    <a:pt x="1839" y="439"/>
                    <a:pt x="1911" y="335"/>
                  </a:cubicBezTo>
                  <a:cubicBezTo>
                    <a:pt x="1971" y="231"/>
                    <a:pt x="1943" y="67"/>
                    <a:pt x="1834" y="17"/>
                  </a:cubicBezTo>
                  <a:cubicBezTo>
                    <a:pt x="1801" y="6"/>
                    <a:pt x="1766" y="1"/>
                    <a:pt x="1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39"/>
            <p:cNvSpPr/>
            <p:nvPr/>
          </p:nvSpPr>
          <p:spPr>
            <a:xfrm>
              <a:off x="3846319" y="4023699"/>
              <a:ext cx="267019" cy="132245"/>
            </a:xfrm>
            <a:custGeom>
              <a:avLst/>
              <a:gdLst/>
              <a:ahLst/>
              <a:cxnLst/>
              <a:rect l="l" t="t" r="r" b="b"/>
              <a:pathLst>
                <a:path w="1692" h="838" extrusionOk="0">
                  <a:moveTo>
                    <a:pt x="1644" y="0"/>
                  </a:moveTo>
                  <a:cubicBezTo>
                    <a:pt x="1636" y="0"/>
                    <a:pt x="1628" y="2"/>
                    <a:pt x="1621" y="6"/>
                  </a:cubicBezTo>
                  <a:cubicBezTo>
                    <a:pt x="1500" y="77"/>
                    <a:pt x="1385" y="159"/>
                    <a:pt x="1281" y="246"/>
                  </a:cubicBezTo>
                  <a:cubicBezTo>
                    <a:pt x="1227" y="285"/>
                    <a:pt x="1166" y="329"/>
                    <a:pt x="1112" y="367"/>
                  </a:cubicBezTo>
                  <a:cubicBezTo>
                    <a:pt x="958" y="476"/>
                    <a:pt x="416" y="750"/>
                    <a:pt x="44" y="750"/>
                  </a:cubicBezTo>
                  <a:cubicBezTo>
                    <a:pt x="17" y="750"/>
                    <a:pt x="0" y="766"/>
                    <a:pt x="0" y="794"/>
                  </a:cubicBezTo>
                  <a:cubicBezTo>
                    <a:pt x="0" y="816"/>
                    <a:pt x="17" y="838"/>
                    <a:pt x="44" y="838"/>
                  </a:cubicBezTo>
                  <a:cubicBezTo>
                    <a:pt x="438" y="838"/>
                    <a:pt x="1008" y="553"/>
                    <a:pt x="1166" y="438"/>
                  </a:cubicBezTo>
                  <a:cubicBezTo>
                    <a:pt x="1221" y="400"/>
                    <a:pt x="1276" y="356"/>
                    <a:pt x="1331" y="312"/>
                  </a:cubicBezTo>
                  <a:cubicBezTo>
                    <a:pt x="1440" y="230"/>
                    <a:pt x="1550" y="153"/>
                    <a:pt x="1664" y="82"/>
                  </a:cubicBezTo>
                  <a:cubicBezTo>
                    <a:pt x="1686" y="71"/>
                    <a:pt x="1692" y="44"/>
                    <a:pt x="1681" y="22"/>
                  </a:cubicBezTo>
                  <a:cubicBezTo>
                    <a:pt x="1674" y="7"/>
                    <a:pt x="1659" y="0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39"/>
            <p:cNvSpPr/>
            <p:nvPr/>
          </p:nvSpPr>
          <p:spPr>
            <a:xfrm>
              <a:off x="3765993" y="3969728"/>
              <a:ext cx="230722" cy="229929"/>
            </a:xfrm>
            <a:custGeom>
              <a:avLst/>
              <a:gdLst/>
              <a:ahLst/>
              <a:cxnLst/>
              <a:rect l="l" t="t" r="r" b="b"/>
              <a:pathLst>
                <a:path w="1462" h="1457" extrusionOk="0">
                  <a:moveTo>
                    <a:pt x="1135" y="1"/>
                  </a:moveTo>
                  <a:cubicBezTo>
                    <a:pt x="946" y="1"/>
                    <a:pt x="753" y="116"/>
                    <a:pt x="608" y="249"/>
                  </a:cubicBezTo>
                  <a:cubicBezTo>
                    <a:pt x="356" y="479"/>
                    <a:pt x="165" y="764"/>
                    <a:pt x="44" y="1081"/>
                  </a:cubicBezTo>
                  <a:cubicBezTo>
                    <a:pt x="11" y="1152"/>
                    <a:pt x="0" y="1234"/>
                    <a:pt x="6" y="1311"/>
                  </a:cubicBezTo>
                  <a:cubicBezTo>
                    <a:pt x="17" y="1420"/>
                    <a:pt x="53" y="1457"/>
                    <a:pt x="100" y="1457"/>
                  </a:cubicBezTo>
                  <a:cubicBezTo>
                    <a:pt x="171" y="1457"/>
                    <a:pt x="267" y="1371"/>
                    <a:pt x="340" y="1322"/>
                  </a:cubicBezTo>
                  <a:cubicBezTo>
                    <a:pt x="504" y="1207"/>
                    <a:pt x="674" y="1108"/>
                    <a:pt x="838" y="993"/>
                  </a:cubicBezTo>
                  <a:cubicBezTo>
                    <a:pt x="1068" y="835"/>
                    <a:pt x="1281" y="643"/>
                    <a:pt x="1413" y="391"/>
                  </a:cubicBezTo>
                  <a:cubicBezTo>
                    <a:pt x="1445" y="331"/>
                    <a:pt x="1462" y="265"/>
                    <a:pt x="1451" y="194"/>
                  </a:cubicBezTo>
                  <a:cubicBezTo>
                    <a:pt x="1429" y="118"/>
                    <a:pt x="1369" y="52"/>
                    <a:pt x="1292" y="30"/>
                  </a:cubicBezTo>
                  <a:cubicBezTo>
                    <a:pt x="1241" y="10"/>
                    <a:pt x="1188" y="1"/>
                    <a:pt x="1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39"/>
            <p:cNvSpPr/>
            <p:nvPr/>
          </p:nvSpPr>
          <p:spPr>
            <a:xfrm>
              <a:off x="3681406" y="3987877"/>
              <a:ext cx="151027" cy="212728"/>
            </a:xfrm>
            <a:custGeom>
              <a:avLst/>
              <a:gdLst/>
              <a:ahLst/>
              <a:cxnLst/>
              <a:rect l="l" t="t" r="r" b="b"/>
              <a:pathLst>
                <a:path w="957" h="1348" extrusionOk="0">
                  <a:moveTo>
                    <a:pt x="236" y="1"/>
                  </a:moveTo>
                  <a:cubicBezTo>
                    <a:pt x="218" y="1"/>
                    <a:pt x="199" y="3"/>
                    <a:pt x="181" y="8"/>
                  </a:cubicBezTo>
                  <a:cubicBezTo>
                    <a:pt x="60" y="36"/>
                    <a:pt x="16" y="178"/>
                    <a:pt x="11" y="304"/>
                  </a:cubicBezTo>
                  <a:cubicBezTo>
                    <a:pt x="0" y="660"/>
                    <a:pt x="192" y="1092"/>
                    <a:pt x="515" y="1278"/>
                  </a:cubicBezTo>
                  <a:cubicBezTo>
                    <a:pt x="602" y="1327"/>
                    <a:pt x="669" y="1347"/>
                    <a:pt x="719" y="1347"/>
                  </a:cubicBezTo>
                  <a:cubicBezTo>
                    <a:pt x="956" y="1347"/>
                    <a:pt x="817" y="876"/>
                    <a:pt x="744" y="654"/>
                  </a:cubicBezTo>
                  <a:cubicBezTo>
                    <a:pt x="668" y="413"/>
                    <a:pt x="575" y="156"/>
                    <a:pt x="356" y="36"/>
                  </a:cubicBezTo>
                  <a:cubicBezTo>
                    <a:pt x="318" y="13"/>
                    <a:pt x="278" y="1"/>
                    <a:pt x="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39"/>
            <p:cNvSpPr/>
            <p:nvPr/>
          </p:nvSpPr>
          <p:spPr>
            <a:xfrm>
              <a:off x="3765677" y="4182298"/>
              <a:ext cx="124041" cy="225826"/>
            </a:xfrm>
            <a:custGeom>
              <a:avLst/>
              <a:gdLst/>
              <a:ahLst/>
              <a:cxnLst/>
              <a:rect l="l" t="t" r="r" b="b"/>
              <a:pathLst>
                <a:path w="786" h="1431" extrusionOk="0">
                  <a:moveTo>
                    <a:pt x="196" y="1"/>
                  </a:moveTo>
                  <a:cubicBezTo>
                    <a:pt x="1" y="1"/>
                    <a:pt x="36" y="456"/>
                    <a:pt x="57" y="675"/>
                  </a:cubicBezTo>
                  <a:cubicBezTo>
                    <a:pt x="79" y="927"/>
                    <a:pt x="117" y="1201"/>
                    <a:pt x="309" y="1360"/>
                  </a:cubicBezTo>
                  <a:cubicBezTo>
                    <a:pt x="353" y="1403"/>
                    <a:pt x="413" y="1425"/>
                    <a:pt x="473" y="1431"/>
                  </a:cubicBezTo>
                  <a:cubicBezTo>
                    <a:pt x="594" y="1425"/>
                    <a:pt x="670" y="1294"/>
                    <a:pt x="698" y="1174"/>
                  </a:cubicBezTo>
                  <a:cubicBezTo>
                    <a:pt x="785" y="829"/>
                    <a:pt x="692" y="363"/>
                    <a:pt x="413" y="117"/>
                  </a:cubicBezTo>
                  <a:cubicBezTo>
                    <a:pt x="320" y="35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39"/>
            <p:cNvSpPr/>
            <p:nvPr/>
          </p:nvSpPr>
          <p:spPr>
            <a:xfrm>
              <a:off x="3403186" y="4190347"/>
              <a:ext cx="431144" cy="1046280"/>
            </a:xfrm>
            <a:custGeom>
              <a:avLst/>
              <a:gdLst/>
              <a:ahLst/>
              <a:cxnLst/>
              <a:rect l="l" t="t" r="r" b="b"/>
              <a:pathLst>
                <a:path w="2732" h="6630" extrusionOk="0">
                  <a:moveTo>
                    <a:pt x="2694" y="0"/>
                  </a:moveTo>
                  <a:cubicBezTo>
                    <a:pt x="2644" y="11"/>
                    <a:pt x="2595" y="22"/>
                    <a:pt x="2540" y="28"/>
                  </a:cubicBezTo>
                  <a:cubicBezTo>
                    <a:pt x="2163" y="83"/>
                    <a:pt x="1528" y="176"/>
                    <a:pt x="1161" y="1747"/>
                  </a:cubicBezTo>
                  <a:cubicBezTo>
                    <a:pt x="1073" y="2130"/>
                    <a:pt x="986" y="2606"/>
                    <a:pt x="893" y="3104"/>
                  </a:cubicBezTo>
                  <a:cubicBezTo>
                    <a:pt x="663" y="4330"/>
                    <a:pt x="406" y="5720"/>
                    <a:pt x="1" y="6569"/>
                  </a:cubicBezTo>
                  <a:lnTo>
                    <a:pt x="126" y="6629"/>
                  </a:lnTo>
                  <a:cubicBezTo>
                    <a:pt x="537" y="5764"/>
                    <a:pt x="800" y="4363"/>
                    <a:pt x="1024" y="3131"/>
                  </a:cubicBezTo>
                  <a:cubicBezTo>
                    <a:pt x="1117" y="2633"/>
                    <a:pt x="1205" y="2163"/>
                    <a:pt x="1292" y="1779"/>
                  </a:cubicBezTo>
                  <a:cubicBezTo>
                    <a:pt x="1637" y="302"/>
                    <a:pt x="2217" y="214"/>
                    <a:pt x="2562" y="165"/>
                  </a:cubicBezTo>
                  <a:cubicBezTo>
                    <a:pt x="2617" y="159"/>
                    <a:pt x="2677" y="148"/>
                    <a:pt x="2732" y="132"/>
                  </a:cubicBezTo>
                  <a:lnTo>
                    <a:pt x="2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39"/>
            <p:cNvSpPr/>
            <p:nvPr/>
          </p:nvSpPr>
          <p:spPr>
            <a:xfrm>
              <a:off x="3164733" y="4360465"/>
              <a:ext cx="252500" cy="879317"/>
            </a:xfrm>
            <a:custGeom>
              <a:avLst/>
              <a:gdLst/>
              <a:ahLst/>
              <a:cxnLst/>
              <a:rect l="l" t="t" r="r" b="b"/>
              <a:pathLst>
                <a:path w="1600" h="5572" extrusionOk="0">
                  <a:moveTo>
                    <a:pt x="1" y="1"/>
                  </a:moveTo>
                  <a:cubicBezTo>
                    <a:pt x="99" y="1320"/>
                    <a:pt x="307" y="2634"/>
                    <a:pt x="619" y="3920"/>
                  </a:cubicBezTo>
                  <a:cubicBezTo>
                    <a:pt x="740" y="4429"/>
                    <a:pt x="898" y="4976"/>
                    <a:pt x="1254" y="5376"/>
                  </a:cubicBezTo>
                  <a:cubicBezTo>
                    <a:pt x="1378" y="5513"/>
                    <a:pt x="1473" y="5572"/>
                    <a:pt x="1549" y="5572"/>
                  </a:cubicBezTo>
                  <a:cubicBezTo>
                    <a:pt x="1567" y="5572"/>
                    <a:pt x="1583" y="5568"/>
                    <a:pt x="1599" y="5562"/>
                  </a:cubicBezTo>
                  <a:cubicBezTo>
                    <a:pt x="1583" y="5524"/>
                    <a:pt x="1566" y="5485"/>
                    <a:pt x="1555" y="5447"/>
                  </a:cubicBezTo>
                  <a:lnTo>
                    <a:pt x="871" y="3050"/>
                  </a:lnTo>
                  <a:cubicBezTo>
                    <a:pt x="784" y="2759"/>
                    <a:pt x="181" y="94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39"/>
            <p:cNvSpPr/>
            <p:nvPr/>
          </p:nvSpPr>
          <p:spPr>
            <a:xfrm>
              <a:off x="3163944" y="4354469"/>
              <a:ext cx="297319" cy="883736"/>
            </a:xfrm>
            <a:custGeom>
              <a:avLst/>
              <a:gdLst/>
              <a:ahLst/>
              <a:cxnLst/>
              <a:rect l="l" t="t" r="r" b="b"/>
              <a:pathLst>
                <a:path w="1884" h="5600" extrusionOk="0">
                  <a:moveTo>
                    <a:pt x="0" y="0"/>
                  </a:moveTo>
                  <a:lnTo>
                    <a:pt x="0" y="39"/>
                  </a:lnTo>
                  <a:cubicBezTo>
                    <a:pt x="181" y="975"/>
                    <a:pt x="789" y="2797"/>
                    <a:pt x="871" y="3088"/>
                  </a:cubicBezTo>
                  <a:lnTo>
                    <a:pt x="1555" y="5480"/>
                  </a:lnTo>
                  <a:cubicBezTo>
                    <a:pt x="1566" y="5523"/>
                    <a:pt x="1582" y="5562"/>
                    <a:pt x="1593" y="5600"/>
                  </a:cubicBezTo>
                  <a:cubicBezTo>
                    <a:pt x="1818" y="5518"/>
                    <a:pt x="1829" y="4883"/>
                    <a:pt x="1839" y="4560"/>
                  </a:cubicBezTo>
                  <a:cubicBezTo>
                    <a:pt x="1883" y="3421"/>
                    <a:pt x="1511" y="2283"/>
                    <a:pt x="871" y="1347"/>
                  </a:cubicBezTo>
                  <a:cubicBezTo>
                    <a:pt x="564" y="909"/>
                    <a:pt x="203" y="499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7" name="Google Shape;12047;p39"/>
          <p:cNvGrpSpPr/>
          <p:nvPr/>
        </p:nvGrpSpPr>
        <p:grpSpPr>
          <a:xfrm rot="7029438">
            <a:off x="-671502" y="-1889856"/>
            <a:ext cx="3720311" cy="4823605"/>
            <a:chOff x="-681551" y="1515677"/>
            <a:chExt cx="3439497" cy="4459513"/>
          </a:xfrm>
        </p:grpSpPr>
        <p:sp>
          <p:nvSpPr>
            <p:cNvPr id="12048" name="Google Shape;12048;p39"/>
            <p:cNvSpPr/>
            <p:nvPr/>
          </p:nvSpPr>
          <p:spPr>
            <a:xfrm rot="-6541634">
              <a:off x="2159572" y="3552326"/>
              <a:ext cx="379993" cy="303348"/>
            </a:xfrm>
            <a:custGeom>
              <a:avLst/>
              <a:gdLst/>
              <a:ahLst/>
              <a:cxnLst/>
              <a:rect l="l" t="t" r="r" b="b"/>
              <a:pathLst>
                <a:path w="2940" h="2347" extrusionOk="0">
                  <a:moveTo>
                    <a:pt x="602" y="1"/>
                  </a:moveTo>
                  <a:cubicBezTo>
                    <a:pt x="360" y="1"/>
                    <a:pt x="1" y="87"/>
                    <a:pt x="321" y="760"/>
                  </a:cubicBezTo>
                  <a:cubicBezTo>
                    <a:pt x="594" y="1329"/>
                    <a:pt x="983" y="1838"/>
                    <a:pt x="1465" y="2249"/>
                  </a:cubicBezTo>
                  <a:cubicBezTo>
                    <a:pt x="1541" y="2310"/>
                    <a:pt x="1635" y="2347"/>
                    <a:pt x="1713" y="2347"/>
                  </a:cubicBezTo>
                  <a:cubicBezTo>
                    <a:pt x="1831" y="2347"/>
                    <a:pt x="1917" y="2264"/>
                    <a:pt x="1864" y="2057"/>
                  </a:cubicBezTo>
                  <a:lnTo>
                    <a:pt x="1864" y="2057"/>
                  </a:lnTo>
                  <a:cubicBezTo>
                    <a:pt x="2008" y="2137"/>
                    <a:pt x="2131" y="2174"/>
                    <a:pt x="2226" y="2174"/>
                  </a:cubicBezTo>
                  <a:cubicBezTo>
                    <a:pt x="2457" y="2174"/>
                    <a:pt x="2525" y="1960"/>
                    <a:pt x="2335" y="1630"/>
                  </a:cubicBezTo>
                  <a:lnTo>
                    <a:pt x="2335" y="1630"/>
                  </a:lnTo>
                  <a:cubicBezTo>
                    <a:pt x="2393" y="1653"/>
                    <a:pt x="2446" y="1664"/>
                    <a:pt x="2495" y="1664"/>
                  </a:cubicBezTo>
                  <a:cubicBezTo>
                    <a:pt x="2831" y="1664"/>
                    <a:pt x="2939" y="1175"/>
                    <a:pt x="2538" y="941"/>
                  </a:cubicBezTo>
                  <a:cubicBezTo>
                    <a:pt x="2663" y="919"/>
                    <a:pt x="2861" y="700"/>
                    <a:pt x="2335" y="448"/>
                  </a:cubicBezTo>
                  <a:cubicBezTo>
                    <a:pt x="1821" y="207"/>
                    <a:pt x="1262" y="54"/>
                    <a:pt x="698" y="5"/>
                  </a:cubicBezTo>
                  <a:cubicBezTo>
                    <a:pt x="671" y="3"/>
                    <a:pt x="638" y="1"/>
                    <a:pt x="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39"/>
            <p:cNvSpPr/>
            <p:nvPr/>
          </p:nvSpPr>
          <p:spPr>
            <a:xfrm rot="-6541634">
              <a:off x="2184570" y="3656069"/>
              <a:ext cx="270389" cy="221145"/>
            </a:xfrm>
            <a:custGeom>
              <a:avLst/>
              <a:gdLst/>
              <a:ahLst/>
              <a:cxnLst/>
              <a:rect l="l" t="t" r="r" b="b"/>
              <a:pathLst>
                <a:path w="2092" h="1711" extrusionOk="0">
                  <a:moveTo>
                    <a:pt x="262" y="1"/>
                  </a:moveTo>
                  <a:cubicBezTo>
                    <a:pt x="137" y="1"/>
                    <a:pt x="0" y="51"/>
                    <a:pt x="88" y="298"/>
                  </a:cubicBezTo>
                  <a:cubicBezTo>
                    <a:pt x="231" y="709"/>
                    <a:pt x="745" y="1398"/>
                    <a:pt x="1139" y="1710"/>
                  </a:cubicBezTo>
                  <a:cubicBezTo>
                    <a:pt x="756" y="1322"/>
                    <a:pt x="499" y="572"/>
                    <a:pt x="499" y="572"/>
                  </a:cubicBezTo>
                  <a:lnTo>
                    <a:pt x="499" y="572"/>
                  </a:lnTo>
                  <a:cubicBezTo>
                    <a:pt x="499" y="572"/>
                    <a:pt x="1188" y="1371"/>
                    <a:pt x="1730" y="1634"/>
                  </a:cubicBezTo>
                  <a:cubicBezTo>
                    <a:pt x="1686" y="1579"/>
                    <a:pt x="1068" y="993"/>
                    <a:pt x="657" y="479"/>
                  </a:cubicBezTo>
                  <a:lnTo>
                    <a:pt x="657" y="479"/>
                  </a:lnTo>
                  <a:cubicBezTo>
                    <a:pt x="658" y="479"/>
                    <a:pt x="1024" y="627"/>
                    <a:pt x="2092" y="1168"/>
                  </a:cubicBezTo>
                  <a:cubicBezTo>
                    <a:pt x="2053" y="1125"/>
                    <a:pt x="1188" y="517"/>
                    <a:pt x="652" y="314"/>
                  </a:cubicBezTo>
                  <a:cubicBezTo>
                    <a:pt x="666" y="313"/>
                    <a:pt x="684" y="312"/>
                    <a:pt x="709" y="312"/>
                  </a:cubicBezTo>
                  <a:cubicBezTo>
                    <a:pt x="853" y="312"/>
                    <a:pt x="1205" y="354"/>
                    <a:pt x="1977" y="621"/>
                  </a:cubicBezTo>
                  <a:cubicBezTo>
                    <a:pt x="1708" y="375"/>
                    <a:pt x="428" y="24"/>
                    <a:pt x="428" y="24"/>
                  </a:cubicBezTo>
                  <a:cubicBezTo>
                    <a:pt x="428" y="24"/>
                    <a:pt x="347" y="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39"/>
            <p:cNvSpPr/>
            <p:nvPr/>
          </p:nvSpPr>
          <p:spPr>
            <a:xfrm rot="-6541634">
              <a:off x="2252748" y="3561668"/>
              <a:ext cx="299858" cy="354401"/>
            </a:xfrm>
            <a:custGeom>
              <a:avLst/>
              <a:gdLst/>
              <a:ahLst/>
              <a:cxnLst/>
              <a:rect l="l" t="t" r="r" b="b"/>
              <a:pathLst>
                <a:path w="2320" h="2742" extrusionOk="0">
                  <a:moveTo>
                    <a:pt x="340" y="1"/>
                  </a:moveTo>
                  <a:cubicBezTo>
                    <a:pt x="163" y="1"/>
                    <a:pt x="0" y="131"/>
                    <a:pt x="17" y="641"/>
                  </a:cubicBezTo>
                  <a:cubicBezTo>
                    <a:pt x="28" y="1276"/>
                    <a:pt x="175" y="1894"/>
                    <a:pt x="444" y="2469"/>
                  </a:cubicBezTo>
                  <a:cubicBezTo>
                    <a:pt x="504" y="2589"/>
                    <a:pt x="613" y="2680"/>
                    <a:pt x="710" y="2680"/>
                  </a:cubicBezTo>
                  <a:cubicBezTo>
                    <a:pt x="789" y="2680"/>
                    <a:pt x="860" y="2619"/>
                    <a:pt x="887" y="2463"/>
                  </a:cubicBezTo>
                  <a:cubicBezTo>
                    <a:pt x="1028" y="2652"/>
                    <a:pt x="1166" y="2741"/>
                    <a:pt x="1276" y="2741"/>
                  </a:cubicBezTo>
                  <a:cubicBezTo>
                    <a:pt x="1426" y="2741"/>
                    <a:pt x="1521" y="2574"/>
                    <a:pt x="1489" y="2266"/>
                  </a:cubicBezTo>
                  <a:lnTo>
                    <a:pt x="1489" y="2266"/>
                  </a:lnTo>
                  <a:cubicBezTo>
                    <a:pt x="1573" y="2353"/>
                    <a:pt x="1663" y="2389"/>
                    <a:pt x="1746" y="2389"/>
                  </a:cubicBezTo>
                  <a:cubicBezTo>
                    <a:pt x="2001" y="2389"/>
                    <a:pt x="2196" y="2045"/>
                    <a:pt x="1965" y="1719"/>
                  </a:cubicBezTo>
                  <a:lnTo>
                    <a:pt x="1965" y="1719"/>
                  </a:lnTo>
                  <a:cubicBezTo>
                    <a:pt x="1976" y="1721"/>
                    <a:pt x="1987" y="1723"/>
                    <a:pt x="2000" y="1723"/>
                  </a:cubicBezTo>
                  <a:cubicBezTo>
                    <a:pt x="2124" y="1723"/>
                    <a:pt x="2320" y="1591"/>
                    <a:pt x="1976" y="1183"/>
                  </a:cubicBezTo>
                  <a:cubicBezTo>
                    <a:pt x="1604" y="750"/>
                    <a:pt x="1161" y="383"/>
                    <a:pt x="668" y="104"/>
                  </a:cubicBezTo>
                  <a:cubicBezTo>
                    <a:pt x="588" y="62"/>
                    <a:pt x="461" y="1"/>
                    <a:pt x="340" y="1"/>
                  </a:cubicBezTo>
                  <a:close/>
                </a:path>
              </a:pathLst>
            </a:custGeom>
            <a:solidFill>
              <a:srgbClr val="FFE9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39"/>
            <p:cNvSpPr/>
            <p:nvPr/>
          </p:nvSpPr>
          <p:spPr>
            <a:xfrm rot="-6541634">
              <a:off x="2256650" y="3662311"/>
              <a:ext cx="209513" cy="274138"/>
            </a:xfrm>
            <a:custGeom>
              <a:avLst/>
              <a:gdLst/>
              <a:ahLst/>
              <a:cxnLst/>
              <a:rect l="l" t="t" r="r" b="b"/>
              <a:pathLst>
                <a:path w="1621" h="2121" extrusionOk="0">
                  <a:moveTo>
                    <a:pt x="199" y="1"/>
                  </a:moveTo>
                  <a:cubicBezTo>
                    <a:pt x="120" y="1"/>
                    <a:pt x="51" y="53"/>
                    <a:pt x="38" y="226"/>
                  </a:cubicBezTo>
                  <a:cubicBezTo>
                    <a:pt x="0" y="659"/>
                    <a:pt x="181" y="1502"/>
                    <a:pt x="411" y="1945"/>
                  </a:cubicBezTo>
                  <a:cubicBezTo>
                    <a:pt x="225" y="1436"/>
                    <a:pt x="301" y="642"/>
                    <a:pt x="301" y="642"/>
                  </a:cubicBezTo>
                  <a:lnTo>
                    <a:pt x="301" y="642"/>
                  </a:lnTo>
                  <a:cubicBezTo>
                    <a:pt x="301" y="642"/>
                    <a:pt x="597" y="1655"/>
                    <a:pt x="985" y="2120"/>
                  </a:cubicBezTo>
                  <a:cubicBezTo>
                    <a:pt x="964" y="2055"/>
                    <a:pt x="641" y="1266"/>
                    <a:pt x="482" y="626"/>
                  </a:cubicBezTo>
                  <a:lnTo>
                    <a:pt x="482" y="626"/>
                  </a:lnTo>
                  <a:cubicBezTo>
                    <a:pt x="482" y="626"/>
                    <a:pt x="750" y="911"/>
                    <a:pt x="1500" y="1847"/>
                  </a:cubicBezTo>
                  <a:cubicBezTo>
                    <a:pt x="1483" y="1797"/>
                    <a:pt x="942" y="889"/>
                    <a:pt x="542" y="478"/>
                  </a:cubicBezTo>
                  <a:lnTo>
                    <a:pt x="542" y="478"/>
                  </a:lnTo>
                  <a:cubicBezTo>
                    <a:pt x="630" y="511"/>
                    <a:pt x="925" y="642"/>
                    <a:pt x="1620" y="1299"/>
                  </a:cubicBezTo>
                  <a:cubicBezTo>
                    <a:pt x="1483" y="971"/>
                    <a:pt x="460" y="122"/>
                    <a:pt x="460" y="122"/>
                  </a:cubicBezTo>
                  <a:cubicBezTo>
                    <a:pt x="460" y="122"/>
                    <a:pt x="318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39"/>
            <p:cNvSpPr/>
            <p:nvPr/>
          </p:nvSpPr>
          <p:spPr>
            <a:xfrm rot="-6541634">
              <a:off x="2337121" y="3650340"/>
              <a:ext cx="266641" cy="378183"/>
            </a:xfrm>
            <a:custGeom>
              <a:avLst/>
              <a:gdLst/>
              <a:ahLst/>
              <a:cxnLst/>
              <a:rect l="l" t="t" r="r" b="b"/>
              <a:pathLst>
                <a:path w="2063" h="2926" extrusionOk="0">
                  <a:moveTo>
                    <a:pt x="793" y="1"/>
                  </a:moveTo>
                  <a:cubicBezTo>
                    <a:pt x="657" y="1"/>
                    <a:pt x="503" y="115"/>
                    <a:pt x="357" y="480"/>
                  </a:cubicBezTo>
                  <a:cubicBezTo>
                    <a:pt x="116" y="1065"/>
                    <a:pt x="1" y="1695"/>
                    <a:pt x="23" y="2330"/>
                  </a:cubicBezTo>
                  <a:cubicBezTo>
                    <a:pt x="34" y="2492"/>
                    <a:pt x="125" y="2642"/>
                    <a:pt x="240" y="2642"/>
                  </a:cubicBezTo>
                  <a:cubicBezTo>
                    <a:pt x="301" y="2642"/>
                    <a:pt x="368" y="2601"/>
                    <a:pt x="433" y="2499"/>
                  </a:cubicBezTo>
                  <a:cubicBezTo>
                    <a:pt x="499" y="2783"/>
                    <a:pt x="623" y="2926"/>
                    <a:pt x="750" y="2926"/>
                  </a:cubicBezTo>
                  <a:cubicBezTo>
                    <a:pt x="868" y="2926"/>
                    <a:pt x="989" y="2802"/>
                    <a:pt x="1068" y="2554"/>
                  </a:cubicBezTo>
                  <a:cubicBezTo>
                    <a:pt x="1130" y="2722"/>
                    <a:pt x="1248" y="2795"/>
                    <a:pt x="1367" y="2795"/>
                  </a:cubicBezTo>
                  <a:cubicBezTo>
                    <a:pt x="1575" y="2795"/>
                    <a:pt x="1787" y="2573"/>
                    <a:pt x="1714" y="2242"/>
                  </a:cubicBezTo>
                  <a:lnTo>
                    <a:pt x="1714" y="2242"/>
                  </a:lnTo>
                  <a:cubicBezTo>
                    <a:pt x="1741" y="2261"/>
                    <a:pt x="1781" y="2276"/>
                    <a:pt x="1823" y="2276"/>
                  </a:cubicBezTo>
                  <a:cubicBezTo>
                    <a:pt x="1938" y="2276"/>
                    <a:pt x="2063" y="2168"/>
                    <a:pt x="1939" y="1755"/>
                  </a:cubicBezTo>
                  <a:cubicBezTo>
                    <a:pt x="1769" y="1213"/>
                    <a:pt x="1506" y="704"/>
                    <a:pt x="1161" y="250"/>
                  </a:cubicBezTo>
                  <a:cubicBezTo>
                    <a:pt x="1090" y="158"/>
                    <a:pt x="954" y="1"/>
                    <a:pt x="7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39"/>
            <p:cNvSpPr/>
            <p:nvPr/>
          </p:nvSpPr>
          <p:spPr>
            <a:xfrm rot="-6541634">
              <a:off x="2323007" y="3724515"/>
              <a:ext cx="181983" cy="293783"/>
            </a:xfrm>
            <a:custGeom>
              <a:avLst/>
              <a:gdLst/>
              <a:ahLst/>
              <a:cxnLst/>
              <a:rect l="l" t="t" r="r" b="b"/>
              <a:pathLst>
                <a:path w="1408" h="2273" extrusionOk="0">
                  <a:moveTo>
                    <a:pt x="552" y="0"/>
                  </a:moveTo>
                  <a:cubicBezTo>
                    <a:pt x="495" y="0"/>
                    <a:pt x="433" y="40"/>
                    <a:pt x="373" y="154"/>
                  </a:cubicBezTo>
                  <a:cubicBezTo>
                    <a:pt x="165" y="543"/>
                    <a:pt x="0" y="1386"/>
                    <a:pt x="33" y="1884"/>
                  </a:cubicBezTo>
                  <a:cubicBezTo>
                    <a:pt x="61" y="1342"/>
                    <a:pt x="444" y="647"/>
                    <a:pt x="444" y="647"/>
                  </a:cubicBezTo>
                  <a:lnTo>
                    <a:pt x="444" y="647"/>
                  </a:lnTo>
                  <a:cubicBezTo>
                    <a:pt x="444" y="647"/>
                    <a:pt x="318" y="1692"/>
                    <a:pt x="493" y="2272"/>
                  </a:cubicBezTo>
                  <a:cubicBezTo>
                    <a:pt x="498" y="2201"/>
                    <a:pt x="515" y="1347"/>
                    <a:pt x="619" y="696"/>
                  </a:cubicBezTo>
                  <a:cubicBezTo>
                    <a:pt x="619" y="696"/>
                    <a:pt x="756" y="1068"/>
                    <a:pt x="1073" y="2223"/>
                  </a:cubicBezTo>
                  <a:cubicBezTo>
                    <a:pt x="1084" y="2168"/>
                    <a:pt x="947" y="1117"/>
                    <a:pt x="739" y="581"/>
                  </a:cubicBezTo>
                  <a:lnTo>
                    <a:pt x="739" y="581"/>
                  </a:lnTo>
                  <a:cubicBezTo>
                    <a:pt x="810" y="647"/>
                    <a:pt x="1024" y="893"/>
                    <a:pt x="1407" y="1769"/>
                  </a:cubicBezTo>
                  <a:cubicBezTo>
                    <a:pt x="1402" y="1408"/>
                    <a:pt x="799" y="225"/>
                    <a:pt x="799" y="225"/>
                  </a:cubicBezTo>
                  <a:cubicBezTo>
                    <a:pt x="799" y="225"/>
                    <a:pt x="688" y="0"/>
                    <a:pt x="552" y="0"/>
                  </a:cubicBezTo>
                  <a:close/>
                </a:path>
              </a:pathLst>
            </a:custGeom>
            <a:solidFill>
              <a:srgbClr val="53A9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39"/>
            <p:cNvSpPr/>
            <p:nvPr/>
          </p:nvSpPr>
          <p:spPr>
            <a:xfrm rot="-6541634">
              <a:off x="2185232" y="3786417"/>
              <a:ext cx="278144" cy="206411"/>
            </a:xfrm>
            <a:custGeom>
              <a:avLst/>
              <a:gdLst/>
              <a:ahLst/>
              <a:cxnLst/>
              <a:rect l="l" t="t" r="r" b="b"/>
              <a:pathLst>
                <a:path w="2152" h="1597" extrusionOk="0">
                  <a:moveTo>
                    <a:pt x="1366" y="1"/>
                  </a:moveTo>
                  <a:cubicBezTo>
                    <a:pt x="1020" y="1"/>
                    <a:pt x="766" y="86"/>
                    <a:pt x="766" y="86"/>
                  </a:cubicBezTo>
                  <a:cubicBezTo>
                    <a:pt x="520" y="228"/>
                    <a:pt x="0" y="929"/>
                    <a:pt x="49" y="1432"/>
                  </a:cubicBezTo>
                  <a:cubicBezTo>
                    <a:pt x="203" y="1383"/>
                    <a:pt x="548" y="1235"/>
                    <a:pt x="662" y="896"/>
                  </a:cubicBezTo>
                  <a:lnTo>
                    <a:pt x="662" y="896"/>
                  </a:lnTo>
                  <a:cubicBezTo>
                    <a:pt x="662" y="896"/>
                    <a:pt x="553" y="1367"/>
                    <a:pt x="810" y="1596"/>
                  </a:cubicBezTo>
                  <a:cubicBezTo>
                    <a:pt x="958" y="1432"/>
                    <a:pt x="1161" y="967"/>
                    <a:pt x="1078" y="742"/>
                  </a:cubicBezTo>
                  <a:lnTo>
                    <a:pt x="1078" y="742"/>
                  </a:lnTo>
                  <a:cubicBezTo>
                    <a:pt x="1136" y="824"/>
                    <a:pt x="1426" y="1058"/>
                    <a:pt x="1752" y="1058"/>
                  </a:cubicBezTo>
                  <a:cubicBezTo>
                    <a:pt x="1797" y="1058"/>
                    <a:pt x="1843" y="1054"/>
                    <a:pt x="1889" y="1044"/>
                  </a:cubicBezTo>
                  <a:cubicBezTo>
                    <a:pt x="1675" y="573"/>
                    <a:pt x="1451" y="458"/>
                    <a:pt x="1451" y="458"/>
                  </a:cubicBezTo>
                  <a:cubicBezTo>
                    <a:pt x="1451" y="458"/>
                    <a:pt x="1987" y="441"/>
                    <a:pt x="2151" y="173"/>
                  </a:cubicBezTo>
                  <a:cubicBezTo>
                    <a:pt x="1881" y="40"/>
                    <a:pt x="1602" y="1"/>
                    <a:pt x="1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39"/>
            <p:cNvSpPr/>
            <p:nvPr/>
          </p:nvSpPr>
          <p:spPr>
            <a:xfrm rot="-6541634">
              <a:off x="2521591" y="4436433"/>
              <a:ext cx="132480" cy="314205"/>
            </a:xfrm>
            <a:custGeom>
              <a:avLst/>
              <a:gdLst/>
              <a:ahLst/>
              <a:cxnLst/>
              <a:rect l="l" t="t" r="r" b="b"/>
              <a:pathLst>
                <a:path w="1025" h="2431" extrusionOk="0">
                  <a:moveTo>
                    <a:pt x="827" y="0"/>
                  </a:moveTo>
                  <a:cubicBezTo>
                    <a:pt x="1" y="690"/>
                    <a:pt x="61" y="2431"/>
                    <a:pt x="61" y="2431"/>
                  </a:cubicBezTo>
                  <a:cubicBezTo>
                    <a:pt x="61" y="2431"/>
                    <a:pt x="548" y="1670"/>
                    <a:pt x="784" y="1177"/>
                  </a:cubicBezTo>
                  <a:cubicBezTo>
                    <a:pt x="1025" y="685"/>
                    <a:pt x="827" y="0"/>
                    <a:pt x="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39"/>
            <p:cNvSpPr/>
            <p:nvPr/>
          </p:nvSpPr>
          <p:spPr>
            <a:xfrm rot="-6541634">
              <a:off x="2427036" y="4527523"/>
              <a:ext cx="153031" cy="298566"/>
            </a:xfrm>
            <a:custGeom>
              <a:avLst/>
              <a:gdLst/>
              <a:ahLst/>
              <a:cxnLst/>
              <a:rect l="l" t="t" r="r" b="b"/>
              <a:pathLst>
                <a:path w="1184" h="2310" extrusionOk="0">
                  <a:moveTo>
                    <a:pt x="1079" y="0"/>
                  </a:moveTo>
                  <a:cubicBezTo>
                    <a:pt x="170" y="575"/>
                    <a:pt x="1" y="2310"/>
                    <a:pt x="1" y="2310"/>
                  </a:cubicBezTo>
                  <a:cubicBezTo>
                    <a:pt x="1" y="2310"/>
                    <a:pt x="581" y="1620"/>
                    <a:pt x="882" y="1160"/>
                  </a:cubicBezTo>
                  <a:cubicBezTo>
                    <a:pt x="1183" y="701"/>
                    <a:pt x="1079" y="0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39"/>
            <p:cNvSpPr/>
            <p:nvPr/>
          </p:nvSpPr>
          <p:spPr>
            <a:xfrm rot="-6541634">
              <a:off x="2294917" y="4610387"/>
              <a:ext cx="153677" cy="299341"/>
            </a:xfrm>
            <a:custGeom>
              <a:avLst/>
              <a:gdLst/>
              <a:ahLst/>
              <a:cxnLst/>
              <a:rect l="l" t="t" r="r" b="b"/>
              <a:pathLst>
                <a:path w="1189" h="2316" extrusionOk="0">
                  <a:moveTo>
                    <a:pt x="1084" y="0"/>
                  </a:moveTo>
                  <a:lnTo>
                    <a:pt x="1084" y="0"/>
                  </a:lnTo>
                  <a:cubicBezTo>
                    <a:pt x="176" y="575"/>
                    <a:pt x="1" y="2316"/>
                    <a:pt x="1" y="2316"/>
                  </a:cubicBezTo>
                  <a:cubicBezTo>
                    <a:pt x="1" y="2316"/>
                    <a:pt x="581" y="1620"/>
                    <a:pt x="887" y="1161"/>
                  </a:cubicBezTo>
                  <a:cubicBezTo>
                    <a:pt x="1188" y="701"/>
                    <a:pt x="1084" y="0"/>
                    <a:pt x="10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39"/>
            <p:cNvSpPr/>
            <p:nvPr/>
          </p:nvSpPr>
          <p:spPr>
            <a:xfrm rot="-6541634">
              <a:off x="2159697" y="4689327"/>
              <a:ext cx="160786" cy="29365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39"/>
            <p:cNvSpPr/>
            <p:nvPr/>
          </p:nvSpPr>
          <p:spPr>
            <a:xfrm rot="-6541634">
              <a:off x="2475327" y="4243354"/>
              <a:ext cx="268968" cy="191935"/>
            </a:xfrm>
            <a:custGeom>
              <a:avLst/>
              <a:gdLst/>
              <a:ahLst/>
              <a:cxnLst/>
              <a:rect l="l" t="t" r="r" b="b"/>
              <a:pathLst>
                <a:path w="2081" h="1485" extrusionOk="0">
                  <a:moveTo>
                    <a:pt x="0" y="1"/>
                  </a:moveTo>
                  <a:cubicBezTo>
                    <a:pt x="0" y="1"/>
                    <a:pt x="258" y="663"/>
                    <a:pt x="745" y="915"/>
                  </a:cubicBezTo>
                  <a:cubicBezTo>
                    <a:pt x="1232" y="1167"/>
                    <a:pt x="2080" y="1484"/>
                    <a:pt x="2080" y="1484"/>
                  </a:cubicBezTo>
                  <a:cubicBezTo>
                    <a:pt x="2080" y="1484"/>
                    <a:pt x="1079" y="55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39"/>
            <p:cNvSpPr/>
            <p:nvPr/>
          </p:nvSpPr>
          <p:spPr>
            <a:xfrm rot="-6541634">
              <a:off x="2365480" y="4330653"/>
              <a:ext cx="268968" cy="191806"/>
            </a:xfrm>
            <a:custGeom>
              <a:avLst/>
              <a:gdLst/>
              <a:ahLst/>
              <a:cxnLst/>
              <a:rect l="l" t="t" r="r" b="b"/>
              <a:pathLst>
                <a:path w="2081" h="1484" extrusionOk="0">
                  <a:moveTo>
                    <a:pt x="0" y="0"/>
                  </a:moveTo>
                  <a:cubicBezTo>
                    <a:pt x="0" y="0"/>
                    <a:pt x="257" y="668"/>
                    <a:pt x="744" y="920"/>
                  </a:cubicBezTo>
                  <a:cubicBezTo>
                    <a:pt x="1232" y="1171"/>
                    <a:pt x="2080" y="1483"/>
                    <a:pt x="2080" y="1483"/>
                  </a:cubicBezTo>
                  <a:cubicBezTo>
                    <a:pt x="2080" y="1483"/>
                    <a:pt x="1078" y="5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39"/>
            <p:cNvSpPr/>
            <p:nvPr/>
          </p:nvSpPr>
          <p:spPr>
            <a:xfrm rot="-6541634">
              <a:off x="2231857" y="4417210"/>
              <a:ext cx="295205" cy="147603"/>
            </a:xfrm>
            <a:custGeom>
              <a:avLst/>
              <a:gdLst/>
              <a:ahLst/>
              <a:cxnLst/>
              <a:rect l="l" t="t" r="r" b="b"/>
              <a:pathLst>
                <a:path w="2284" h="1142" extrusionOk="0">
                  <a:moveTo>
                    <a:pt x="148" y="0"/>
                  </a:moveTo>
                  <a:cubicBezTo>
                    <a:pt x="99" y="0"/>
                    <a:pt x="50" y="3"/>
                    <a:pt x="1" y="8"/>
                  </a:cubicBezTo>
                  <a:cubicBezTo>
                    <a:pt x="1" y="8"/>
                    <a:pt x="357" y="627"/>
                    <a:pt x="882" y="797"/>
                  </a:cubicBezTo>
                  <a:cubicBezTo>
                    <a:pt x="1402" y="961"/>
                    <a:pt x="2283" y="1141"/>
                    <a:pt x="2283" y="1141"/>
                  </a:cubicBezTo>
                  <a:cubicBezTo>
                    <a:pt x="2283" y="1141"/>
                    <a:pt x="1177" y="0"/>
                    <a:pt x="1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62" name="Google Shape;12062;p39"/>
            <p:cNvGrpSpPr/>
            <p:nvPr/>
          </p:nvGrpSpPr>
          <p:grpSpPr>
            <a:xfrm>
              <a:off x="-681551" y="1515677"/>
              <a:ext cx="3373735" cy="4459513"/>
              <a:chOff x="-852776" y="1751165"/>
              <a:chExt cx="3373735" cy="4459513"/>
            </a:xfrm>
          </p:grpSpPr>
          <p:sp>
            <p:nvSpPr>
              <p:cNvPr id="12063" name="Google Shape;12063;p39"/>
              <p:cNvSpPr/>
              <p:nvPr/>
            </p:nvSpPr>
            <p:spPr>
              <a:xfrm rot="-6541634">
                <a:off x="1599601" y="3991948"/>
                <a:ext cx="297144" cy="915601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4" name="Google Shape;12064;p39"/>
              <p:cNvSpPr/>
              <p:nvPr/>
            </p:nvSpPr>
            <p:spPr>
              <a:xfrm rot="-6541634">
                <a:off x="1909500" y="4116044"/>
                <a:ext cx="220111" cy="11218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5" name="Google Shape;12065;p39"/>
              <p:cNvSpPr/>
              <p:nvPr/>
            </p:nvSpPr>
            <p:spPr>
              <a:xfrm rot="-6541634">
                <a:off x="1798821" y="4486231"/>
                <a:ext cx="329068" cy="1066177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49" extrusionOk="0">
                    <a:moveTo>
                      <a:pt x="66" y="0"/>
                    </a:moveTo>
                    <a:lnTo>
                      <a:pt x="0" y="6"/>
                    </a:lnTo>
                    <a:cubicBezTo>
                      <a:pt x="131" y="2053"/>
                      <a:pt x="591" y="4067"/>
                      <a:pt x="1357" y="5966"/>
                    </a:cubicBezTo>
                    <a:cubicBezTo>
                      <a:pt x="1938" y="7400"/>
                      <a:pt x="2491" y="8238"/>
                      <a:pt x="2496" y="8249"/>
                    </a:cubicBezTo>
                    <a:lnTo>
                      <a:pt x="2545" y="8210"/>
                    </a:lnTo>
                    <a:cubicBezTo>
                      <a:pt x="2540" y="8205"/>
                      <a:pt x="1998" y="7368"/>
                      <a:pt x="1418" y="5944"/>
                    </a:cubicBezTo>
                    <a:cubicBezTo>
                      <a:pt x="651" y="4045"/>
                      <a:pt x="197" y="2042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6" name="Google Shape;12066;p39"/>
              <p:cNvSpPr/>
              <p:nvPr/>
            </p:nvSpPr>
            <p:spPr>
              <a:xfrm rot="-6541634">
                <a:off x="-898898" y="2331214"/>
                <a:ext cx="1022878" cy="195813"/>
              </a:xfrm>
              <a:custGeom>
                <a:avLst/>
                <a:gdLst/>
                <a:ahLst/>
                <a:cxnLst/>
                <a:rect l="l" t="t" r="r" b="b"/>
                <a:pathLst>
                  <a:path w="7914" h="1515" extrusionOk="0">
                    <a:moveTo>
                      <a:pt x="1423" y="1"/>
                    </a:moveTo>
                    <a:cubicBezTo>
                      <a:pt x="959" y="1"/>
                      <a:pt x="496" y="20"/>
                      <a:pt x="33" y="60"/>
                    </a:cubicBezTo>
                    <a:cubicBezTo>
                      <a:pt x="11" y="60"/>
                      <a:pt x="0" y="76"/>
                      <a:pt x="0" y="98"/>
                    </a:cubicBezTo>
                    <a:cubicBezTo>
                      <a:pt x="0" y="103"/>
                      <a:pt x="0" y="103"/>
                      <a:pt x="0" y="109"/>
                    </a:cubicBezTo>
                    <a:cubicBezTo>
                      <a:pt x="6" y="125"/>
                      <a:pt x="22" y="136"/>
                      <a:pt x="44" y="136"/>
                    </a:cubicBezTo>
                    <a:cubicBezTo>
                      <a:pt x="58" y="134"/>
                      <a:pt x="563" y="84"/>
                      <a:pt x="1350" y="84"/>
                    </a:cubicBezTo>
                    <a:cubicBezTo>
                      <a:pt x="2932" y="84"/>
                      <a:pt x="5657" y="289"/>
                      <a:pt x="7833" y="1510"/>
                    </a:cubicBezTo>
                    <a:cubicBezTo>
                      <a:pt x="7840" y="1513"/>
                      <a:pt x="7846" y="1514"/>
                      <a:pt x="7852" y="1514"/>
                    </a:cubicBezTo>
                    <a:cubicBezTo>
                      <a:pt x="7891" y="1514"/>
                      <a:pt x="7914" y="1462"/>
                      <a:pt x="7871" y="1439"/>
                    </a:cubicBezTo>
                    <a:cubicBezTo>
                      <a:pt x="6158" y="481"/>
                      <a:pt x="4116" y="153"/>
                      <a:pt x="2710" y="49"/>
                    </a:cubicBezTo>
                    <a:cubicBezTo>
                      <a:pt x="2281" y="17"/>
                      <a:pt x="1852" y="1"/>
                      <a:pt x="14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7" name="Google Shape;12067;p39"/>
              <p:cNvSpPr/>
              <p:nvPr/>
            </p:nvSpPr>
            <p:spPr>
              <a:xfrm rot="-6541634">
                <a:off x="-661042" y="2073725"/>
                <a:ext cx="242730" cy="51570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399" extrusionOk="0">
                    <a:moveTo>
                      <a:pt x="1574" y="0"/>
                    </a:moveTo>
                    <a:cubicBezTo>
                      <a:pt x="941" y="0"/>
                      <a:pt x="70" y="311"/>
                      <a:pt x="27" y="325"/>
                    </a:cubicBezTo>
                    <a:cubicBezTo>
                      <a:pt x="11" y="331"/>
                      <a:pt x="0" y="353"/>
                      <a:pt x="6" y="375"/>
                    </a:cubicBezTo>
                    <a:lnTo>
                      <a:pt x="0" y="375"/>
                    </a:lnTo>
                    <a:cubicBezTo>
                      <a:pt x="8" y="391"/>
                      <a:pt x="23" y="399"/>
                      <a:pt x="37" y="399"/>
                    </a:cubicBezTo>
                    <a:cubicBezTo>
                      <a:pt x="41" y="399"/>
                      <a:pt x="45" y="398"/>
                      <a:pt x="49" y="397"/>
                    </a:cubicBezTo>
                    <a:cubicBezTo>
                      <a:pt x="64" y="392"/>
                      <a:pt x="952" y="79"/>
                      <a:pt x="1575" y="79"/>
                    </a:cubicBezTo>
                    <a:cubicBezTo>
                      <a:pt x="1666" y="79"/>
                      <a:pt x="1752" y="86"/>
                      <a:pt x="1828" y="101"/>
                    </a:cubicBezTo>
                    <a:cubicBezTo>
                      <a:pt x="1831" y="102"/>
                      <a:pt x="1834" y="102"/>
                      <a:pt x="1837" y="102"/>
                    </a:cubicBezTo>
                    <a:cubicBezTo>
                      <a:pt x="1856" y="102"/>
                      <a:pt x="1873" y="88"/>
                      <a:pt x="1878" y="74"/>
                    </a:cubicBezTo>
                    <a:cubicBezTo>
                      <a:pt x="1878" y="52"/>
                      <a:pt x="1867" y="30"/>
                      <a:pt x="1845" y="24"/>
                    </a:cubicBezTo>
                    <a:cubicBezTo>
                      <a:pt x="1763" y="8"/>
                      <a:pt x="1671" y="0"/>
                      <a:pt x="15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8" name="Google Shape;12068;p39"/>
              <p:cNvSpPr/>
              <p:nvPr/>
            </p:nvSpPr>
            <p:spPr>
              <a:xfrm rot="-6541634">
                <a:off x="-489985" y="2032058"/>
                <a:ext cx="202404" cy="25914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2005" extrusionOk="0">
                    <a:moveTo>
                      <a:pt x="41" y="1"/>
                    </a:moveTo>
                    <a:cubicBezTo>
                      <a:pt x="35" y="1"/>
                      <a:pt x="28" y="2"/>
                      <a:pt x="22" y="6"/>
                    </a:cubicBezTo>
                    <a:cubicBezTo>
                      <a:pt x="6" y="12"/>
                      <a:pt x="0" y="34"/>
                      <a:pt x="6" y="50"/>
                    </a:cubicBezTo>
                    <a:cubicBezTo>
                      <a:pt x="6" y="50"/>
                      <a:pt x="6" y="55"/>
                      <a:pt x="6" y="55"/>
                    </a:cubicBezTo>
                    <a:cubicBezTo>
                      <a:pt x="44" y="121"/>
                      <a:pt x="964" y="1643"/>
                      <a:pt x="1500" y="1999"/>
                    </a:cubicBezTo>
                    <a:cubicBezTo>
                      <a:pt x="1506" y="2003"/>
                      <a:pt x="1512" y="2004"/>
                      <a:pt x="1519" y="2004"/>
                    </a:cubicBezTo>
                    <a:cubicBezTo>
                      <a:pt x="1531" y="2004"/>
                      <a:pt x="1544" y="1998"/>
                      <a:pt x="1555" y="1988"/>
                    </a:cubicBezTo>
                    <a:cubicBezTo>
                      <a:pt x="1566" y="1971"/>
                      <a:pt x="1560" y="1944"/>
                      <a:pt x="1544" y="1933"/>
                    </a:cubicBezTo>
                    <a:cubicBezTo>
                      <a:pt x="1018" y="1594"/>
                      <a:pt x="82" y="34"/>
                      <a:pt x="71" y="17"/>
                    </a:cubicBez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9" name="Google Shape;12069;p39"/>
              <p:cNvSpPr/>
              <p:nvPr/>
            </p:nvSpPr>
            <p:spPr>
              <a:xfrm rot="-6541634">
                <a:off x="-685080" y="2262714"/>
                <a:ext cx="266124" cy="12136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939" extrusionOk="0">
                    <a:moveTo>
                      <a:pt x="2007" y="0"/>
                    </a:moveTo>
                    <a:cubicBezTo>
                      <a:pt x="2002" y="0"/>
                      <a:pt x="1998" y="1"/>
                      <a:pt x="1993" y="2"/>
                    </a:cubicBezTo>
                    <a:cubicBezTo>
                      <a:pt x="925" y="232"/>
                      <a:pt x="33" y="862"/>
                      <a:pt x="22" y="867"/>
                    </a:cubicBezTo>
                    <a:cubicBezTo>
                      <a:pt x="11" y="878"/>
                      <a:pt x="0" y="895"/>
                      <a:pt x="6" y="911"/>
                    </a:cubicBezTo>
                    <a:cubicBezTo>
                      <a:pt x="6" y="911"/>
                      <a:pt x="11" y="917"/>
                      <a:pt x="11" y="922"/>
                    </a:cubicBezTo>
                    <a:cubicBezTo>
                      <a:pt x="22" y="933"/>
                      <a:pt x="35" y="939"/>
                      <a:pt x="47" y="939"/>
                    </a:cubicBezTo>
                    <a:cubicBezTo>
                      <a:pt x="54" y="939"/>
                      <a:pt x="60" y="937"/>
                      <a:pt x="66" y="933"/>
                    </a:cubicBezTo>
                    <a:cubicBezTo>
                      <a:pt x="77" y="927"/>
                      <a:pt x="953" y="303"/>
                      <a:pt x="2009" y="79"/>
                    </a:cubicBezTo>
                    <a:cubicBezTo>
                      <a:pt x="2059" y="69"/>
                      <a:pt x="2050" y="0"/>
                      <a:pt x="20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0" name="Google Shape;12070;p39"/>
              <p:cNvSpPr/>
              <p:nvPr/>
            </p:nvSpPr>
            <p:spPr>
              <a:xfrm rot="-6541634">
                <a:off x="-466481" y="2297245"/>
                <a:ext cx="208867" cy="224377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736" extrusionOk="0">
                    <a:moveTo>
                      <a:pt x="83" y="0"/>
                    </a:moveTo>
                    <a:cubicBezTo>
                      <a:pt x="67" y="12"/>
                      <a:pt x="48" y="21"/>
                      <a:pt x="31" y="21"/>
                    </a:cubicBezTo>
                    <a:cubicBezTo>
                      <a:pt x="24" y="21"/>
                      <a:pt x="18" y="20"/>
                      <a:pt x="11" y="17"/>
                    </a:cubicBezTo>
                    <a:lnTo>
                      <a:pt x="1" y="11"/>
                    </a:lnTo>
                    <a:lnTo>
                      <a:pt x="1" y="11"/>
                    </a:lnTo>
                    <a:cubicBezTo>
                      <a:pt x="148" y="246"/>
                      <a:pt x="854" y="1341"/>
                      <a:pt x="1555" y="1730"/>
                    </a:cubicBezTo>
                    <a:cubicBezTo>
                      <a:pt x="1561" y="1734"/>
                      <a:pt x="1567" y="1736"/>
                      <a:pt x="1574" y="1736"/>
                    </a:cubicBezTo>
                    <a:cubicBezTo>
                      <a:pt x="1586" y="1736"/>
                      <a:pt x="1597" y="1729"/>
                      <a:pt x="1604" y="1719"/>
                    </a:cubicBezTo>
                    <a:cubicBezTo>
                      <a:pt x="1615" y="1697"/>
                      <a:pt x="1610" y="1675"/>
                      <a:pt x="1593" y="1664"/>
                    </a:cubicBezTo>
                    <a:cubicBezTo>
                      <a:pt x="942" y="1303"/>
                      <a:pt x="258" y="279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1" name="Google Shape;12071;p39"/>
              <p:cNvSpPr/>
              <p:nvPr/>
            </p:nvSpPr>
            <p:spPr>
              <a:xfrm rot="-6541634">
                <a:off x="-562321" y="2538255"/>
                <a:ext cx="165697" cy="111542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863" extrusionOk="0">
                    <a:moveTo>
                      <a:pt x="1236" y="0"/>
                    </a:moveTo>
                    <a:cubicBezTo>
                      <a:pt x="1233" y="0"/>
                      <a:pt x="1230" y="0"/>
                      <a:pt x="1227" y="1"/>
                    </a:cubicBezTo>
                    <a:cubicBezTo>
                      <a:pt x="690" y="171"/>
                      <a:pt x="45" y="768"/>
                      <a:pt x="17" y="795"/>
                    </a:cubicBezTo>
                    <a:cubicBezTo>
                      <a:pt x="6" y="806"/>
                      <a:pt x="1" y="823"/>
                      <a:pt x="6" y="833"/>
                    </a:cubicBezTo>
                    <a:cubicBezTo>
                      <a:pt x="6" y="839"/>
                      <a:pt x="6" y="850"/>
                      <a:pt x="12" y="850"/>
                    </a:cubicBezTo>
                    <a:cubicBezTo>
                      <a:pt x="20" y="858"/>
                      <a:pt x="30" y="862"/>
                      <a:pt x="39" y="862"/>
                    </a:cubicBezTo>
                    <a:cubicBezTo>
                      <a:pt x="49" y="862"/>
                      <a:pt x="58" y="858"/>
                      <a:pt x="66" y="850"/>
                    </a:cubicBezTo>
                    <a:cubicBezTo>
                      <a:pt x="72" y="844"/>
                      <a:pt x="729" y="237"/>
                      <a:pt x="1249" y="73"/>
                    </a:cubicBezTo>
                    <a:cubicBezTo>
                      <a:pt x="1265" y="67"/>
                      <a:pt x="1282" y="45"/>
                      <a:pt x="1271" y="23"/>
                    </a:cubicBezTo>
                    <a:cubicBezTo>
                      <a:pt x="1266" y="10"/>
                      <a:pt x="1251" y="0"/>
                      <a:pt x="12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2" name="Google Shape;12072;p39"/>
              <p:cNvSpPr/>
              <p:nvPr/>
            </p:nvSpPr>
            <p:spPr>
              <a:xfrm rot="-6541634">
                <a:off x="-568947" y="1812157"/>
                <a:ext cx="249192" cy="168541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1304" extrusionOk="0">
                    <a:moveTo>
                      <a:pt x="366" y="1"/>
                    </a:moveTo>
                    <a:cubicBezTo>
                      <a:pt x="152" y="1"/>
                      <a:pt x="1" y="39"/>
                      <a:pt x="1" y="39"/>
                    </a:cubicBezTo>
                    <a:cubicBezTo>
                      <a:pt x="1" y="39"/>
                      <a:pt x="110" y="756"/>
                      <a:pt x="740" y="1068"/>
                    </a:cubicBezTo>
                    <a:cubicBezTo>
                      <a:pt x="1205" y="1298"/>
                      <a:pt x="1927" y="1304"/>
                      <a:pt x="1927" y="1304"/>
                    </a:cubicBezTo>
                    <a:cubicBezTo>
                      <a:pt x="1927" y="1304"/>
                      <a:pt x="1719" y="663"/>
                      <a:pt x="1205" y="264"/>
                    </a:cubicBezTo>
                    <a:cubicBezTo>
                      <a:pt x="934" y="51"/>
                      <a:pt x="610" y="1"/>
                      <a:pt x="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3" name="Google Shape;12073;p39"/>
              <p:cNvSpPr/>
              <p:nvPr/>
            </p:nvSpPr>
            <p:spPr>
              <a:xfrm rot="-6541634">
                <a:off x="-743818" y="1925661"/>
                <a:ext cx="298049" cy="122399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947" extrusionOk="0">
                    <a:moveTo>
                      <a:pt x="1073" y="1"/>
                    </a:moveTo>
                    <a:cubicBezTo>
                      <a:pt x="437" y="1"/>
                      <a:pt x="1" y="543"/>
                      <a:pt x="1" y="543"/>
                    </a:cubicBezTo>
                    <a:cubicBezTo>
                      <a:pt x="1" y="543"/>
                      <a:pt x="413" y="946"/>
                      <a:pt x="990" y="946"/>
                    </a:cubicBezTo>
                    <a:cubicBezTo>
                      <a:pt x="1061" y="946"/>
                      <a:pt x="1135" y="940"/>
                      <a:pt x="1211" y="926"/>
                    </a:cubicBezTo>
                    <a:cubicBezTo>
                      <a:pt x="1720" y="828"/>
                      <a:pt x="2305" y="401"/>
                      <a:pt x="2305" y="401"/>
                    </a:cubicBezTo>
                    <a:cubicBezTo>
                      <a:pt x="2305" y="401"/>
                      <a:pt x="1747" y="12"/>
                      <a:pt x="1101" y="1"/>
                    </a:cubicBezTo>
                    <a:cubicBezTo>
                      <a:pt x="1092" y="1"/>
                      <a:pt x="1082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4" name="Google Shape;12074;p39"/>
              <p:cNvSpPr/>
              <p:nvPr/>
            </p:nvSpPr>
            <p:spPr>
              <a:xfrm rot="-6541634">
                <a:off x="-783817" y="2133730"/>
                <a:ext cx="295851" cy="126018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975" extrusionOk="0">
                    <a:moveTo>
                      <a:pt x="1187" y="1"/>
                    </a:moveTo>
                    <a:cubicBezTo>
                      <a:pt x="1133" y="1"/>
                      <a:pt x="1079" y="3"/>
                      <a:pt x="1024" y="8"/>
                    </a:cubicBezTo>
                    <a:cubicBezTo>
                      <a:pt x="373" y="68"/>
                      <a:pt x="1" y="676"/>
                      <a:pt x="1" y="676"/>
                    </a:cubicBezTo>
                    <a:cubicBezTo>
                      <a:pt x="1" y="676"/>
                      <a:pt x="394" y="974"/>
                      <a:pt x="905" y="974"/>
                    </a:cubicBezTo>
                    <a:cubicBezTo>
                      <a:pt x="1020" y="974"/>
                      <a:pt x="1141" y="959"/>
                      <a:pt x="1265" y="922"/>
                    </a:cubicBezTo>
                    <a:cubicBezTo>
                      <a:pt x="1763" y="769"/>
                      <a:pt x="2289" y="276"/>
                      <a:pt x="2289" y="276"/>
                    </a:cubicBezTo>
                    <a:cubicBezTo>
                      <a:pt x="2289" y="276"/>
                      <a:pt x="1774" y="1"/>
                      <a:pt x="11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5" name="Google Shape;12075;p39"/>
              <p:cNvSpPr/>
              <p:nvPr/>
            </p:nvSpPr>
            <p:spPr>
              <a:xfrm rot="-6541634">
                <a:off x="-748821" y="2379641"/>
                <a:ext cx="289518" cy="13080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012" extrusionOk="0">
                    <a:moveTo>
                      <a:pt x="1307" y="0"/>
                    </a:moveTo>
                    <a:cubicBezTo>
                      <a:pt x="1194" y="0"/>
                      <a:pt x="1076" y="9"/>
                      <a:pt x="959" y="31"/>
                    </a:cubicBezTo>
                    <a:cubicBezTo>
                      <a:pt x="318" y="157"/>
                      <a:pt x="1" y="792"/>
                      <a:pt x="1" y="792"/>
                    </a:cubicBezTo>
                    <a:cubicBezTo>
                      <a:pt x="1" y="792"/>
                      <a:pt x="354" y="1011"/>
                      <a:pt x="802" y="1011"/>
                    </a:cubicBezTo>
                    <a:cubicBezTo>
                      <a:pt x="954" y="1011"/>
                      <a:pt x="1118" y="986"/>
                      <a:pt x="1282" y="918"/>
                    </a:cubicBezTo>
                    <a:cubicBezTo>
                      <a:pt x="1769" y="721"/>
                      <a:pt x="2240" y="179"/>
                      <a:pt x="2240" y="179"/>
                    </a:cubicBezTo>
                    <a:cubicBezTo>
                      <a:pt x="2240" y="179"/>
                      <a:pt x="1812" y="0"/>
                      <a:pt x="13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6" name="Google Shape;12076;p39"/>
              <p:cNvSpPr/>
              <p:nvPr/>
            </p:nvSpPr>
            <p:spPr>
              <a:xfrm rot="-6541634">
                <a:off x="-438434" y="1996287"/>
                <a:ext cx="199561" cy="239240"/>
              </a:xfrm>
              <a:custGeom>
                <a:avLst/>
                <a:gdLst/>
                <a:ahLst/>
                <a:cxnLst/>
                <a:rect l="l" t="t" r="r" b="b"/>
                <a:pathLst>
                  <a:path w="1544" h="1851" extrusionOk="0">
                    <a:moveTo>
                      <a:pt x="143" y="0"/>
                    </a:moveTo>
                    <a:lnTo>
                      <a:pt x="143" y="0"/>
                    </a:lnTo>
                    <a:cubicBezTo>
                      <a:pt x="143" y="0"/>
                      <a:pt x="0" y="717"/>
                      <a:pt x="487" y="1221"/>
                    </a:cubicBezTo>
                    <a:cubicBezTo>
                      <a:pt x="849" y="1598"/>
                      <a:pt x="1527" y="1850"/>
                      <a:pt x="1527" y="1850"/>
                    </a:cubicBezTo>
                    <a:cubicBezTo>
                      <a:pt x="1527" y="1850"/>
                      <a:pt x="1544" y="1171"/>
                      <a:pt x="1199" y="624"/>
                    </a:cubicBezTo>
                    <a:cubicBezTo>
                      <a:pt x="854" y="77"/>
                      <a:pt x="143" y="0"/>
                      <a:pt x="1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7" name="Google Shape;12077;p39"/>
              <p:cNvSpPr/>
              <p:nvPr/>
            </p:nvSpPr>
            <p:spPr>
              <a:xfrm rot="-6541634">
                <a:off x="-388762" y="2195126"/>
                <a:ext cx="209513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14" extrusionOk="0">
                    <a:moveTo>
                      <a:pt x="77" y="0"/>
                    </a:moveTo>
                    <a:lnTo>
                      <a:pt x="77" y="0"/>
                    </a:lnTo>
                    <a:cubicBezTo>
                      <a:pt x="77" y="0"/>
                      <a:pt x="1" y="728"/>
                      <a:pt x="526" y="1182"/>
                    </a:cubicBezTo>
                    <a:cubicBezTo>
                      <a:pt x="926" y="1527"/>
                      <a:pt x="1621" y="1713"/>
                      <a:pt x="1621" y="1713"/>
                    </a:cubicBezTo>
                    <a:cubicBezTo>
                      <a:pt x="1621" y="1713"/>
                      <a:pt x="1577" y="1040"/>
                      <a:pt x="1183" y="526"/>
                    </a:cubicBezTo>
                    <a:cubicBezTo>
                      <a:pt x="789" y="11"/>
                      <a:pt x="78" y="0"/>
                      <a:pt x="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8" name="Google Shape;12078;p39"/>
              <p:cNvSpPr/>
              <p:nvPr/>
            </p:nvSpPr>
            <p:spPr>
              <a:xfrm rot="-6541634">
                <a:off x="-409917" y="2499879"/>
                <a:ext cx="209513" cy="225152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742" extrusionOk="0">
                    <a:moveTo>
                      <a:pt x="82" y="1"/>
                    </a:moveTo>
                    <a:cubicBezTo>
                      <a:pt x="70" y="17"/>
                      <a:pt x="51" y="25"/>
                      <a:pt x="33" y="25"/>
                    </a:cubicBezTo>
                    <a:cubicBezTo>
                      <a:pt x="27" y="25"/>
                      <a:pt x="22" y="24"/>
                      <a:pt x="17" y="23"/>
                    </a:cubicBezTo>
                    <a:lnTo>
                      <a:pt x="0" y="12"/>
                    </a:lnTo>
                    <a:lnTo>
                      <a:pt x="0" y="12"/>
                    </a:lnTo>
                    <a:cubicBezTo>
                      <a:pt x="148" y="252"/>
                      <a:pt x="860" y="1347"/>
                      <a:pt x="1560" y="1736"/>
                    </a:cubicBezTo>
                    <a:cubicBezTo>
                      <a:pt x="1566" y="1740"/>
                      <a:pt x="1573" y="1741"/>
                      <a:pt x="1579" y="1741"/>
                    </a:cubicBezTo>
                    <a:cubicBezTo>
                      <a:pt x="1591" y="1741"/>
                      <a:pt x="1603" y="1735"/>
                      <a:pt x="1610" y="1725"/>
                    </a:cubicBezTo>
                    <a:cubicBezTo>
                      <a:pt x="1621" y="1703"/>
                      <a:pt x="1615" y="1681"/>
                      <a:pt x="1593" y="1670"/>
                    </a:cubicBezTo>
                    <a:cubicBezTo>
                      <a:pt x="942" y="1309"/>
                      <a:pt x="263" y="285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9" name="Google Shape;12079;p39"/>
              <p:cNvSpPr/>
              <p:nvPr/>
            </p:nvSpPr>
            <p:spPr>
              <a:xfrm rot="-6541634">
                <a:off x="-331917" y="2397960"/>
                <a:ext cx="210288" cy="221533"/>
              </a:xfrm>
              <a:custGeom>
                <a:avLst/>
                <a:gdLst/>
                <a:ahLst/>
                <a:cxnLst/>
                <a:rect l="l" t="t" r="r" b="b"/>
                <a:pathLst>
                  <a:path w="1627" h="1714" extrusionOk="0">
                    <a:moveTo>
                      <a:pt x="83" y="0"/>
                    </a:moveTo>
                    <a:cubicBezTo>
                      <a:pt x="83" y="0"/>
                      <a:pt x="1" y="723"/>
                      <a:pt x="532" y="1182"/>
                    </a:cubicBezTo>
                    <a:cubicBezTo>
                      <a:pt x="926" y="1527"/>
                      <a:pt x="1626" y="1713"/>
                      <a:pt x="1626" y="1713"/>
                    </a:cubicBezTo>
                    <a:cubicBezTo>
                      <a:pt x="1626" y="1713"/>
                      <a:pt x="1583" y="1040"/>
                      <a:pt x="1188" y="526"/>
                    </a:cubicBezTo>
                    <a:cubicBezTo>
                      <a:pt x="794" y="6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0" name="Google Shape;12080;p39"/>
              <p:cNvSpPr/>
              <p:nvPr/>
            </p:nvSpPr>
            <p:spPr>
              <a:xfrm rot="-6541634">
                <a:off x="-740969" y="4142946"/>
                <a:ext cx="1555902" cy="738659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5715" extrusionOk="0">
                    <a:moveTo>
                      <a:pt x="6647" y="1"/>
                    </a:moveTo>
                    <a:cubicBezTo>
                      <a:pt x="6366" y="1"/>
                      <a:pt x="6026" y="117"/>
                      <a:pt x="5797" y="308"/>
                    </a:cubicBezTo>
                    <a:cubicBezTo>
                      <a:pt x="5362" y="664"/>
                      <a:pt x="4723" y="1492"/>
                      <a:pt x="4478" y="1492"/>
                    </a:cubicBezTo>
                    <a:cubicBezTo>
                      <a:pt x="4436" y="1492"/>
                      <a:pt x="4406" y="1468"/>
                      <a:pt x="4390" y="1414"/>
                    </a:cubicBezTo>
                    <a:cubicBezTo>
                      <a:pt x="4306" y="1132"/>
                      <a:pt x="4449" y="447"/>
                      <a:pt x="4059" y="447"/>
                    </a:cubicBezTo>
                    <a:cubicBezTo>
                      <a:pt x="3943" y="447"/>
                      <a:pt x="3779" y="508"/>
                      <a:pt x="3548" y="659"/>
                    </a:cubicBezTo>
                    <a:cubicBezTo>
                      <a:pt x="2535" y="1310"/>
                      <a:pt x="1" y="4961"/>
                      <a:pt x="1" y="4961"/>
                    </a:cubicBezTo>
                    <a:cubicBezTo>
                      <a:pt x="1269" y="5528"/>
                      <a:pt x="2438" y="5714"/>
                      <a:pt x="3371" y="5714"/>
                    </a:cubicBezTo>
                    <a:cubicBezTo>
                      <a:pt x="4769" y="5714"/>
                      <a:pt x="5638" y="5297"/>
                      <a:pt x="5524" y="5120"/>
                    </a:cubicBezTo>
                    <a:cubicBezTo>
                      <a:pt x="5333" y="4821"/>
                      <a:pt x="4565" y="4435"/>
                      <a:pt x="5359" y="4435"/>
                    </a:cubicBezTo>
                    <a:cubicBezTo>
                      <a:pt x="5364" y="4435"/>
                      <a:pt x="5370" y="4435"/>
                      <a:pt x="5376" y="4435"/>
                    </a:cubicBezTo>
                    <a:cubicBezTo>
                      <a:pt x="5996" y="4535"/>
                      <a:pt x="6799" y="4628"/>
                      <a:pt x="7426" y="4628"/>
                    </a:cubicBezTo>
                    <a:cubicBezTo>
                      <a:pt x="8039" y="4628"/>
                      <a:pt x="8484" y="4539"/>
                      <a:pt x="8425" y="4282"/>
                    </a:cubicBezTo>
                    <a:cubicBezTo>
                      <a:pt x="8299" y="3757"/>
                      <a:pt x="7100" y="3166"/>
                      <a:pt x="7614" y="3116"/>
                    </a:cubicBezTo>
                    <a:cubicBezTo>
                      <a:pt x="7631" y="3114"/>
                      <a:pt x="7649" y="3114"/>
                      <a:pt x="7669" y="3114"/>
                    </a:cubicBezTo>
                    <a:cubicBezTo>
                      <a:pt x="8105" y="3114"/>
                      <a:pt x="9274" y="3529"/>
                      <a:pt x="9954" y="3529"/>
                    </a:cubicBezTo>
                    <a:cubicBezTo>
                      <a:pt x="10195" y="3529"/>
                      <a:pt x="10375" y="3477"/>
                      <a:pt x="10439" y="3335"/>
                    </a:cubicBezTo>
                    <a:cubicBezTo>
                      <a:pt x="10691" y="2782"/>
                      <a:pt x="9590" y="2509"/>
                      <a:pt x="9738" y="2421"/>
                    </a:cubicBezTo>
                    <a:cubicBezTo>
                      <a:pt x="9762" y="2408"/>
                      <a:pt x="9806" y="2402"/>
                      <a:pt x="9866" y="2402"/>
                    </a:cubicBezTo>
                    <a:cubicBezTo>
                      <a:pt x="10034" y="2402"/>
                      <a:pt x="10325" y="2442"/>
                      <a:pt x="10629" y="2442"/>
                    </a:cubicBezTo>
                    <a:cubicBezTo>
                      <a:pt x="10914" y="2442"/>
                      <a:pt x="11211" y="2407"/>
                      <a:pt x="11430" y="2273"/>
                    </a:cubicBezTo>
                    <a:cubicBezTo>
                      <a:pt x="11960" y="1945"/>
                      <a:pt x="12037" y="1261"/>
                      <a:pt x="11265" y="894"/>
                    </a:cubicBezTo>
                    <a:cubicBezTo>
                      <a:pt x="11080" y="806"/>
                      <a:pt x="10883" y="775"/>
                      <a:pt x="10690" y="775"/>
                    </a:cubicBezTo>
                    <a:cubicBezTo>
                      <a:pt x="10228" y="775"/>
                      <a:pt x="9786" y="952"/>
                      <a:pt x="9577" y="952"/>
                    </a:cubicBezTo>
                    <a:cubicBezTo>
                      <a:pt x="9508" y="952"/>
                      <a:pt x="9465" y="933"/>
                      <a:pt x="9454" y="883"/>
                    </a:cubicBezTo>
                    <a:cubicBezTo>
                      <a:pt x="9394" y="641"/>
                      <a:pt x="9540" y="239"/>
                      <a:pt x="9059" y="239"/>
                    </a:cubicBezTo>
                    <a:cubicBezTo>
                      <a:pt x="9006" y="239"/>
                      <a:pt x="8947" y="243"/>
                      <a:pt x="8879" y="254"/>
                    </a:cubicBezTo>
                    <a:cubicBezTo>
                      <a:pt x="8201" y="361"/>
                      <a:pt x="7249" y="1251"/>
                      <a:pt x="7070" y="1251"/>
                    </a:cubicBezTo>
                    <a:cubicBezTo>
                      <a:pt x="7067" y="1251"/>
                      <a:pt x="7064" y="1250"/>
                      <a:pt x="7062" y="1250"/>
                    </a:cubicBezTo>
                    <a:cubicBezTo>
                      <a:pt x="6914" y="1217"/>
                      <a:pt x="6979" y="998"/>
                      <a:pt x="7111" y="571"/>
                    </a:cubicBezTo>
                    <a:cubicBezTo>
                      <a:pt x="7236" y="168"/>
                      <a:pt x="6984" y="1"/>
                      <a:pt x="66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1" name="Google Shape;12081;p39"/>
              <p:cNvSpPr/>
              <p:nvPr/>
            </p:nvSpPr>
            <p:spPr>
              <a:xfrm rot="-6541634">
                <a:off x="-499459" y="4286206"/>
                <a:ext cx="1176038" cy="435311"/>
              </a:xfrm>
              <a:custGeom>
                <a:avLst/>
                <a:gdLst/>
                <a:ahLst/>
                <a:cxnLst/>
                <a:rect l="l" t="t" r="r" b="b"/>
                <a:pathLst>
                  <a:path w="9099" h="3368" extrusionOk="0">
                    <a:moveTo>
                      <a:pt x="251" y="3060"/>
                    </a:moveTo>
                    <a:cubicBezTo>
                      <a:pt x="228" y="3060"/>
                      <a:pt x="6" y="3296"/>
                      <a:pt x="11" y="3296"/>
                    </a:cubicBezTo>
                    <a:cubicBezTo>
                      <a:pt x="11" y="3296"/>
                      <a:pt x="11" y="3296"/>
                      <a:pt x="12" y="3296"/>
                    </a:cubicBezTo>
                    <a:cubicBezTo>
                      <a:pt x="15" y="3293"/>
                      <a:pt x="43" y="3275"/>
                      <a:pt x="95" y="3242"/>
                    </a:cubicBezTo>
                    <a:lnTo>
                      <a:pt x="95" y="3242"/>
                    </a:lnTo>
                    <a:lnTo>
                      <a:pt x="253" y="3060"/>
                    </a:lnTo>
                    <a:cubicBezTo>
                      <a:pt x="252" y="3060"/>
                      <a:pt x="252" y="3060"/>
                      <a:pt x="251" y="3060"/>
                    </a:cubicBezTo>
                    <a:close/>
                    <a:moveTo>
                      <a:pt x="9060" y="1"/>
                    </a:moveTo>
                    <a:cubicBezTo>
                      <a:pt x="5374" y="16"/>
                      <a:pt x="767" y="2817"/>
                      <a:pt x="95" y="3242"/>
                    </a:cubicBezTo>
                    <a:lnTo>
                      <a:pt x="95" y="3242"/>
                    </a:lnTo>
                    <a:lnTo>
                      <a:pt x="1" y="3351"/>
                    </a:lnTo>
                    <a:cubicBezTo>
                      <a:pt x="8" y="3361"/>
                      <a:pt x="22" y="3367"/>
                      <a:pt x="35" y="3367"/>
                    </a:cubicBezTo>
                    <a:cubicBezTo>
                      <a:pt x="43" y="3367"/>
                      <a:pt x="50" y="3365"/>
                      <a:pt x="56" y="3361"/>
                    </a:cubicBezTo>
                    <a:cubicBezTo>
                      <a:pt x="99" y="3334"/>
                      <a:pt x="5119" y="94"/>
                      <a:pt x="9060" y="77"/>
                    </a:cubicBezTo>
                    <a:cubicBezTo>
                      <a:pt x="9082" y="77"/>
                      <a:pt x="9098" y="61"/>
                      <a:pt x="9098" y="39"/>
                    </a:cubicBezTo>
                    <a:cubicBezTo>
                      <a:pt x="9098" y="17"/>
                      <a:pt x="9082" y="1"/>
                      <a:pt x="90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2" name="Google Shape;12082;p39"/>
              <p:cNvSpPr/>
              <p:nvPr/>
            </p:nvSpPr>
            <p:spPr>
              <a:xfrm rot="-6541634">
                <a:off x="-343004" y="4098813"/>
                <a:ext cx="290164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2400" extrusionOk="0">
                    <a:moveTo>
                      <a:pt x="1612" y="0"/>
                    </a:moveTo>
                    <a:cubicBezTo>
                      <a:pt x="1603" y="0"/>
                      <a:pt x="1594" y="3"/>
                      <a:pt x="1587" y="7"/>
                    </a:cubicBezTo>
                    <a:cubicBezTo>
                      <a:pt x="1582" y="13"/>
                      <a:pt x="701" y="675"/>
                      <a:pt x="44" y="1447"/>
                    </a:cubicBezTo>
                    <a:lnTo>
                      <a:pt x="0" y="1502"/>
                    </a:lnTo>
                    <a:lnTo>
                      <a:pt x="71" y="1513"/>
                    </a:lnTo>
                    <a:cubicBezTo>
                      <a:pt x="909" y="1617"/>
                      <a:pt x="2168" y="2388"/>
                      <a:pt x="2184" y="2394"/>
                    </a:cubicBezTo>
                    <a:cubicBezTo>
                      <a:pt x="2190" y="2398"/>
                      <a:pt x="2196" y="2400"/>
                      <a:pt x="2203" y="2400"/>
                    </a:cubicBezTo>
                    <a:cubicBezTo>
                      <a:pt x="2215" y="2400"/>
                      <a:pt x="2226" y="2394"/>
                      <a:pt x="2233" y="2383"/>
                    </a:cubicBezTo>
                    <a:cubicBezTo>
                      <a:pt x="2244" y="2367"/>
                      <a:pt x="2239" y="2339"/>
                      <a:pt x="2222" y="2328"/>
                    </a:cubicBezTo>
                    <a:cubicBezTo>
                      <a:pt x="2173" y="2301"/>
                      <a:pt x="996" y="1584"/>
                      <a:pt x="148" y="1447"/>
                    </a:cubicBezTo>
                    <a:cubicBezTo>
                      <a:pt x="602" y="943"/>
                      <a:pt x="1095" y="478"/>
                      <a:pt x="1637" y="68"/>
                    </a:cubicBezTo>
                    <a:cubicBezTo>
                      <a:pt x="1653" y="57"/>
                      <a:pt x="1653" y="35"/>
                      <a:pt x="1642" y="18"/>
                    </a:cubicBezTo>
                    <a:cubicBezTo>
                      <a:pt x="1636" y="6"/>
                      <a:pt x="1624" y="0"/>
                      <a:pt x="16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3" name="Google Shape;12083;p39"/>
              <p:cNvSpPr/>
              <p:nvPr/>
            </p:nvSpPr>
            <p:spPr>
              <a:xfrm rot="-6541634">
                <a:off x="-227590" y="4253392"/>
                <a:ext cx="373659" cy="476413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3686" extrusionOk="0">
                    <a:moveTo>
                      <a:pt x="1760" y="0"/>
                    </a:moveTo>
                    <a:cubicBezTo>
                      <a:pt x="1752" y="0"/>
                      <a:pt x="1743" y="4"/>
                      <a:pt x="1736" y="13"/>
                    </a:cubicBezTo>
                    <a:cubicBezTo>
                      <a:pt x="1725" y="18"/>
                      <a:pt x="630" y="1036"/>
                      <a:pt x="22" y="2427"/>
                    </a:cubicBezTo>
                    <a:lnTo>
                      <a:pt x="0" y="2470"/>
                    </a:lnTo>
                    <a:lnTo>
                      <a:pt x="50" y="2476"/>
                    </a:lnTo>
                    <a:cubicBezTo>
                      <a:pt x="1418" y="2668"/>
                      <a:pt x="2814" y="3669"/>
                      <a:pt x="2825" y="3680"/>
                    </a:cubicBezTo>
                    <a:cubicBezTo>
                      <a:pt x="2831" y="3684"/>
                      <a:pt x="2838" y="3686"/>
                      <a:pt x="2845" y="3686"/>
                    </a:cubicBezTo>
                    <a:cubicBezTo>
                      <a:pt x="2859" y="3686"/>
                      <a:pt x="2872" y="3680"/>
                      <a:pt x="2880" y="3669"/>
                    </a:cubicBezTo>
                    <a:cubicBezTo>
                      <a:pt x="2890" y="3653"/>
                      <a:pt x="2885" y="3631"/>
                      <a:pt x="2869" y="3614"/>
                    </a:cubicBezTo>
                    <a:cubicBezTo>
                      <a:pt x="2858" y="3609"/>
                      <a:pt x="1484" y="2618"/>
                      <a:pt x="110" y="2410"/>
                    </a:cubicBezTo>
                    <a:cubicBezTo>
                      <a:pt x="717" y="1058"/>
                      <a:pt x="1774" y="79"/>
                      <a:pt x="1785" y="68"/>
                    </a:cubicBezTo>
                    <a:cubicBezTo>
                      <a:pt x="1814" y="42"/>
                      <a:pt x="1788" y="0"/>
                      <a:pt x="17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4" name="Google Shape;12084;p39"/>
              <p:cNvSpPr/>
              <p:nvPr/>
            </p:nvSpPr>
            <p:spPr>
              <a:xfrm rot="-6541634">
                <a:off x="17409" y="4532623"/>
                <a:ext cx="298436" cy="514541"/>
              </a:xfrm>
              <a:custGeom>
                <a:avLst/>
                <a:gdLst/>
                <a:ahLst/>
                <a:cxnLst/>
                <a:rect l="l" t="t" r="r" b="b"/>
                <a:pathLst>
                  <a:path w="2309" h="3981" extrusionOk="0">
                    <a:moveTo>
                      <a:pt x="1286" y="0"/>
                    </a:moveTo>
                    <a:cubicBezTo>
                      <a:pt x="1274" y="0"/>
                      <a:pt x="1263" y="6"/>
                      <a:pt x="1254" y="20"/>
                    </a:cubicBezTo>
                    <a:cubicBezTo>
                      <a:pt x="1243" y="36"/>
                      <a:pt x="203" y="1711"/>
                      <a:pt x="6" y="3019"/>
                    </a:cubicBezTo>
                    <a:lnTo>
                      <a:pt x="1" y="3058"/>
                    </a:lnTo>
                    <a:lnTo>
                      <a:pt x="39" y="3063"/>
                    </a:lnTo>
                    <a:cubicBezTo>
                      <a:pt x="1210" y="3233"/>
                      <a:pt x="2217" y="3966"/>
                      <a:pt x="2228" y="3972"/>
                    </a:cubicBezTo>
                    <a:cubicBezTo>
                      <a:pt x="2234" y="3978"/>
                      <a:pt x="2241" y="3980"/>
                      <a:pt x="2248" y="3980"/>
                    </a:cubicBezTo>
                    <a:cubicBezTo>
                      <a:pt x="2278" y="3980"/>
                      <a:pt x="2309" y="3929"/>
                      <a:pt x="2278" y="3912"/>
                    </a:cubicBezTo>
                    <a:cubicBezTo>
                      <a:pt x="2267" y="3906"/>
                      <a:pt x="1259" y="3173"/>
                      <a:pt x="88" y="2992"/>
                    </a:cubicBezTo>
                    <a:cubicBezTo>
                      <a:pt x="296" y="1706"/>
                      <a:pt x="1309" y="75"/>
                      <a:pt x="1320" y="58"/>
                    </a:cubicBezTo>
                    <a:cubicBezTo>
                      <a:pt x="1335" y="28"/>
                      <a:pt x="1311" y="0"/>
                      <a:pt x="12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5" name="Google Shape;12085;p39"/>
              <p:cNvSpPr/>
              <p:nvPr/>
            </p:nvSpPr>
            <p:spPr>
              <a:xfrm rot="-6541634">
                <a:off x="-1083256" y="3020425"/>
                <a:ext cx="1627377" cy="672613"/>
              </a:xfrm>
              <a:custGeom>
                <a:avLst/>
                <a:gdLst/>
                <a:ahLst/>
                <a:cxnLst/>
                <a:rect l="l" t="t" r="r" b="b"/>
                <a:pathLst>
                  <a:path w="12591" h="5204" extrusionOk="0">
                    <a:moveTo>
                      <a:pt x="5099" y="0"/>
                    </a:moveTo>
                    <a:cubicBezTo>
                      <a:pt x="4998" y="0"/>
                      <a:pt x="4868" y="20"/>
                      <a:pt x="4703" y="65"/>
                    </a:cubicBezTo>
                    <a:cubicBezTo>
                      <a:pt x="3537" y="377"/>
                      <a:pt x="1" y="3064"/>
                      <a:pt x="1" y="3064"/>
                    </a:cubicBezTo>
                    <a:cubicBezTo>
                      <a:pt x="1791" y="4679"/>
                      <a:pt x="3647" y="5115"/>
                      <a:pt x="4585" y="5115"/>
                    </a:cubicBezTo>
                    <a:cubicBezTo>
                      <a:pt x="4998" y="5115"/>
                      <a:pt x="5233" y="5030"/>
                      <a:pt x="5206" y="4925"/>
                    </a:cubicBezTo>
                    <a:cubicBezTo>
                      <a:pt x="5133" y="4637"/>
                      <a:pt x="4691" y="4163"/>
                      <a:pt x="4997" y="4163"/>
                    </a:cubicBezTo>
                    <a:cubicBezTo>
                      <a:pt x="5058" y="4163"/>
                      <a:pt x="5149" y="4182"/>
                      <a:pt x="5278" y="4224"/>
                    </a:cubicBezTo>
                    <a:cubicBezTo>
                      <a:pt x="6117" y="4657"/>
                      <a:pt x="7355" y="5203"/>
                      <a:pt x="7921" y="5203"/>
                    </a:cubicBezTo>
                    <a:cubicBezTo>
                      <a:pt x="8100" y="5203"/>
                      <a:pt x="8212" y="5148"/>
                      <a:pt x="8222" y="5018"/>
                    </a:cubicBezTo>
                    <a:cubicBezTo>
                      <a:pt x="8264" y="4512"/>
                      <a:pt x="7419" y="3651"/>
                      <a:pt x="7740" y="3651"/>
                    </a:cubicBezTo>
                    <a:cubicBezTo>
                      <a:pt x="7760" y="3651"/>
                      <a:pt x="7783" y="3654"/>
                      <a:pt x="7812" y="3661"/>
                    </a:cubicBezTo>
                    <a:cubicBezTo>
                      <a:pt x="8246" y="3760"/>
                      <a:pt x="9578" y="4834"/>
                      <a:pt x="10199" y="4834"/>
                    </a:cubicBezTo>
                    <a:cubicBezTo>
                      <a:pt x="10297" y="4834"/>
                      <a:pt x="10377" y="4807"/>
                      <a:pt x="10434" y="4744"/>
                    </a:cubicBezTo>
                    <a:cubicBezTo>
                      <a:pt x="10844" y="4290"/>
                      <a:pt x="9881" y="3693"/>
                      <a:pt x="10051" y="3655"/>
                    </a:cubicBezTo>
                    <a:cubicBezTo>
                      <a:pt x="10056" y="3654"/>
                      <a:pt x="10062" y="3653"/>
                      <a:pt x="10069" y="3653"/>
                    </a:cubicBezTo>
                    <a:cubicBezTo>
                      <a:pt x="10251" y="3653"/>
                      <a:pt x="10915" y="4059"/>
                      <a:pt x="11475" y="4059"/>
                    </a:cubicBezTo>
                    <a:cubicBezTo>
                      <a:pt x="11554" y="4059"/>
                      <a:pt x="11631" y="4051"/>
                      <a:pt x="11704" y="4033"/>
                    </a:cubicBezTo>
                    <a:cubicBezTo>
                      <a:pt x="12311" y="3885"/>
                      <a:pt x="12590" y="3261"/>
                      <a:pt x="11972" y="2670"/>
                    </a:cubicBezTo>
                    <a:cubicBezTo>
                      <a:pt x="11348" y="2084"/>
                      <a:pt x="10226" y="2380"/>
                      <a:pt x="10248" y="2101"/>
                    </a:cubicBezTo>
                    <a:cubicBezTo>
                      <a:pt x="10269" y="1827"/>
                      <a:pt x="10592" y="1438"/>
                      <a:pt x="9897" y="1329"/>
                    </a:cubicBezTo>
                    <a:cubicBezTo>
                      <a:pt x="9837" y="1319"/>
                      <a:pt x="9773" y="1315"/>
                      <a:pt x="9705" y="1315"/>
                    </a:cubicBezTo>
                    <a:cubicBezTo>
                      <a:pt x="9053" y="1315"/>
                      <a:pt x="8125" y="1725"/>
                      <a:pt x="7899" y="1725"/>
                    </a:cubicBezTo>
                    <a:cubicBezTo>
                      <a:pt x="7883" y="1725"/>
                      <a:pt x="7870" y="1722"/>
                      <a:pt x="7861" y="1718"/>
                    </a:cubicBezTo>
                    <a:cubicBezTo>
                      <a:pt x="7730" y="1635"/>
                      <a:pt x="7861" y="1449"/>
                      <a:pt x="8118" y="1088"/>
                    </a:cubicBezTo>
                    <a:cubicBezTo>
                      <a:pt x="8457" y="609"/>
                      <a:pt x="7968" y="336"/>
                      <a:pt x="7444" y="336"/>
                    </a:cubicBezTo>
                    <a:cubicBezTo>
                      <a:pt x="7273" y="336"/>
                      <a:pt x="7098" y="365"/>
                      <a:pt x="6947" y="426"/>
                    </a:cubicBezTo>
                    <a:cubicBezTo>
                      <a:pt x="6453" y="620"/>
                      <a:pt x="5660" y="1155"/>
                      <a:pt x="5374" y="1155"/>
                    </a:cubicBezTo>
                    <a:cubicBezTo>
                      <a:pt x="5305" y="1155"/>
                      <a:pt x="5266" y="1124"/>
                      <a:pt x="5267" y="1050"/>
                    </a:cubicBezTo>
                    <a:cubicBezTo>
                      <a:pt x="5276" y="716"/>
                      <a:pt x="5708" y="0"/>
                      <a:pt x="5099" y="0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6" name="Google Shape;12086;p39"/>
              <p:cNvSpPr/>
              <p:nvPr/>
            </p:nvSpPr>
            <p:spPr>
              <a:xfrm rot="-6541634">
                <a:off x="-862955" y="3328598"/>
                <a:ext cx="1364613" cy="139460"/>
              </a:xfrm>
              <a:custGeom>
                <a:avLst/>
                <a:gdLst/>
                <a:ahLst/>
                <a:cxnLst/>
                <a:rect l="l" t="t" r="r" b="b"/>
                <a:pathLst>
                  <a:path w="10558" h="1079" extrusionOk="0">
                    <a:moveTo>
                      <a:pt x="7002" y="1"/>
                    </a:moveTo>
                    <a:cubicBezTo>
                      <a:pt x="3916" y="1"/>
                      <a:pt x="921" y="798"/>
                      <a:pt x="881" y="806"/>
                    </a:cubicBezTo>
                    <a:cubicBezTo>
                      <a:pt x="865" y="812"/>
                      <a:pt x="6" y="1009"/>
                      <a:pt x="11" y="1025"/>
                    </a:cubicBezTo>
                    <a:lnTo>
                      <a:pt x="0" y="1069"/>
                    </a:lnTo>
                    <a:cubicBezTo>
                      <a:pt x="2" y="1074"/>
                      <a:pt x="1" y="1079"/>
                      <a:pt x="19" y="1079"/>
                    </a:cubicBezTo>
                    <a:cubicBezTo>
                      <a:pt x="66" y="1079"/>
                      <a:pt x="239" y="1045"/>
                      <a:pt x="903" y="883"/>
                    </a:cubicBezTo>
                    <a:cubicBezTo>
                      <a:pt x="943" y="871"/>
                      <a:pt x="3931" y="77"/>
                      <a:pt x="7003" y="77"/>
                    </a:cubicBezTo>
                    <a:cubicBezTo>
                      <a:pt x="8207" y="77"/>
                      <a:pt x="9425" y="199"/>
                      <a:pt x="10482" y="538"/>
                    </a:cubicBezTo>
                    <a:cubicBezTo>
                      <a:pt x="10488" y="541"/>
                      <a:pt x="10495" y="542"/>
                      <a:pt x="10500" y="542"/>
                    </a:cubicBezTo>
                    <a:cubicBezTo>
                      <a:pt x="10542" y="542"/>
                      <a:pt x="10558" y="477"/>
                      <a:pt x="10509" y="467"/>
                    </a:cubicBezTo>
                    <a:cubicBezTo>
                      <a:pt x="9442" y="124"/>
                      <a:pt x="8215" y="1"/>
                      <a:pt x="7002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7" name="Google Shape;12087;p39"/>
              <p:cNvSpPr/>
              <p:nvPr/>
            </p:nvSpPr>
            <p:spPr>
              <a:xfrm rot="-6541634">
                <a:off x="-473215" y="2863270"/>
                <a:ext cx="262634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032" h="2470" extrusionOk="0">
                    <a:moveTo>
                      <a:pt x="1991" y="0"/>
                    </a:moveTo>
                    <a:cubicBezTo>
                      <a:pt x="1986" y="0"/>
                      <a:pt x="1981" y="2"/>
                      <a:pt x="1977" y="5"/>
                    </a:cubicBezTo>
                    <a:cubicBezTo>
                      <a:pt x="1966" y="5"/>
                      <a:pt x="920" y="360"/>
                      <a:pt x="61" y="897"/>
                    </a:cubicBezTo>
                    <a:lnTo>
                      <a:pt x="1" y="935"/>
                    </a:lnTo>
                    <a:lnTo>
                      <a:pt x="67" y="963"/>
                    </a:lnTo>
                    <a:cubicBezTo>
                      <a:pt x="827" y="1324"/>
                      <a:pt x="1791" y="2446"/>
                      <a:pt x="1802" y="2457"/>
                    </a:cubicBezTo>
                    <a:cubicBezTo>
                      <a:pt x="1808" y="2466"/>
                      <a:pt x="1819" y="2470"/>
                      <a:pt x="1830" y="2470"/>
                    </a:cubicBezTo>
                    <a:cubicBezTo>
                      <a:pt x="1839" y="2470"/>
                      <a:pt x="1849" y="2467"/>
                      <a:pt x="1856" y="2462"/>
                    </a:cubicBezTo>
                    <a:cubicBezTo>
                      <a:pt x="1873" y="2446"/>
                      <a:pt x="1873" y="2424"/>
                      <a:pt x="1862" y="2408"/>
                    </a:cubicBezTo>
                    <a:cubicBezTo>
                      <a:pt x="1824" y="2364"/>
                      <a:pt x="926" y="1318"/>
                      <a:pt x="160" y="924"/>
                    </a:cubicBezTo>
                    <a:cubicBezTo>
                      <a:pt x="745" y="585"/>
                      <a:pt x="1358" y="300"/>
                      <a:pt x="1999" y="76"/>
                    </a:cubicBezTo>
                    <a:cubicBezTo>
                      <a:pt x="2021" y="70"/>
                      <a:pt x="2032" y="48"/>
                      <a:pt x="2021" y="27"/>
                    </a:cubicBezTo>
                    <a:cubicBezTo>
                      <a:pt x="2017" y="11"/>
                      <a:pt x="2004" y="0"/>
                      <a:pt x="1991" y="0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8" name="Google Shape;12088;p39"/>
              <p:cNvSpPr/>
              <p:nvPr/>
            </p:nvSpPr>
            <p:spPr>
              <a:xfrm rot="-6541634">
                <a:off x="-414051" y="3071201"/>
                <a:ext cx="319246" cy="497092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3846" extrusionOk="0">
                    <a:moveTo>
                      <a:pt x="2425" y="1"/>
                    </a:moveTo>
                    <a:cubicBezTo>
                      <a:pt x="2420" y="1"/>
                      <a:pt x="2415" y="1"/>
                      <a:pt x="2409" y="3"/>
                    </a:cubicBezTo>
                    <a:cubicBezTo>
                      <a:pt x="2398" y="8"/>
                      <a:pt x="1041" y="637"/>
                      <a:pt x="34" y="1771"/>
                    </a:cubicBezTo>
                    <a:lnTo>
                      <a:pt x="1" y="1809"/>
                    </a:lnTo>
                    <a:lnTo>
                      <a:pt x="45" y="1831"/>
                    </a:lnTo>
                    <a:cubicBezTo>
                      <a:pt x="1293" y="2438"/>
                      <a:pt x="2305" y="3818"/>
                      <a:pt x="2316" y="3829"/>
                    </a:cubicBezTo>
                    <a:cubicBezTo>
                      <a:pt x="2323" y="3839"/>
                      <a:pt x="2337" y="3845"/>
                      <a:pt x="2351" y="3845"/>
                    </a:cubicBezTo>
                    <a:cubicBezTo>
                      <a:pt x="2358" y="3845"/>
                      <a:pt x="2365" y="3843"/>
                      <a:pt x="2371" y="3840"/>
                    </a:cubicBezTo>
                    <a:cubicBezTo>
                      <a:pt x="2387" y="3823"/>
                      <a:pt x="2393" y="3801"/>
                      <a:pt x="2377" y="3785"/>
                    </a:cubicBezTo>
                    <a:cubicBezTo>
                      <a:pt x="2371" y="3768"/>
                      <a:pt x="1364" y="2411"/>
                      <a:pt x="127" y="1787"/>
                    </a:cubicBezTo>
                    <a:cubicBezTo>
                      <a:pt x="1123" y="692"/>
                      <a:pt x="2426" y="79"/>
                      <a:pt x="2442" y="74"/>
                    </a:cubicBezTo>
                    <a:cubicBezTo>
                      <a:pt x="2464" y="63"/>
                      <a:pt x="2470" y="41"/>
                      <a:pt x="2459" y="24"/>
                    </a:cubicBezTo>
                    <a:cubicBezTo>
                      <a:pt x="2454" y="8"/>
                      <a:pt x="2441" y="1"/>
                      <a:pt x="2425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9" name="Google Shape;12089;p39"/>
              <p:cNvSpPr/>
              <p:nvPr/>
            </p:nvSpPr>
            <p:spPr>
              <a:xfrm rot="-6541634">
                <a:off x="-301805" y="3404082"/>
                <a:ext cx="284994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2205" h="4095" extrusionOk="0">
                    <a:moveTo>
                      <a:pt x="2148" y="1"/>
                    </a:moveTo>
                    <a:cubicBezTo>
                      <a:pt x="2141" y="1"/>
                      <a:pt x="2132" y="4"/>
                      <a:pt x="2125" y="10"/>
                    </a:cubicBezTo>
                    <a:cubicBezTo>
                      <a:pt x="2108" y="21"/>
                      <a:pt x="603" y="1297"/>
                      <a:pt x="17" y="2485"/>
                    </a:cubicBezTo>
                    <a:lnTo>
                      <a:pt x="1" y="2517"/>
                    </a:lnTo>
                    <a:lnTo>
                      <a:pt x="34" y="2534"/>
                    </a:lnTo>
                    <a:cubicBezTo>
                      <a:pt x="1096" y="3054"/>
                      <a:pt x="1829" y="4066"/>
                      <a:pt x="1834" y="4072"/>
                    </a:cubicBezTo>
                    <a:cubicBezTo>
                      <a:pt x="1843" y="4088"/>
                      <a:pt x="1855" y="4095"/>
                      <a:pt x="1868" y="4095"/>
                    </a:cubicBezTo>
                    <a:cubicBezTo>
                      <a:pt x="1897" y="4095"/>
                      <a:pt x="1927" y="4059"/>
                      <a:pt x="1900" y="4028"/>
                    </a:cubicBezTo>
                    <a:cubicBezTo>
                      <a:pt x="1889" y="4017"/>
                      <a:pt x="1161" y="3016"/>
                      <a:pt x="105" y="2485"/>
                    </a:cubicBezTo>
                    <a:cubicBezTo>
                      <a:pt x="696" y="1319"/>
                      <a:pt x="2163" y="82"/>
                      <a:pt x="2174" y="71"/>
                    </a:cubicBezTo>
                    <a:cubicBezTo>
                      <a:pt x="2204" y="45"/>
                      <a:pt x="2179" y="1"/>
                      <a:pt x="2148" y="1"/>
                    </a:cubicBezTo>
                    <a:close/>
                  </a:path>
                </a:pathLst>
              </a:custGeom>
              <a:solidFill>
                <a:srgbClr val="4AA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0" name="Google Shape;12090;p39"/>
              <p:cNvSpPr/>
              <p:nvPr/>
            </p:nvSpPr>
            <p:spPr>
              <a:xfrm rot="-6541634">
                <a:off x="-86210" y="3102839"/>
                <a:ext cx="263410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122" extrusionOk="0">
                    <a:moveTo>
                      <a:pt x="1542" y="1"/>
                    </a:moveTo>
                    <a:cubicBezTo>
                      <a:pt x="1439" y="1"/>
                      <a:pt x="1307" y="38"/>
                      <a:pt x="1140" y="134"/>
                    </a:cubicBezTo>
                    <a:cubicBezTo>
                      <a:pt x="478" y="506"/>
                      <a:pt x="177" y="971"/>
                      <a:pt x="84" y="1130"/>
                    </a:cubicBezTo>
                    <a:cubicBezTo>
                      <a:pt x="1" y="1264"/>
                      <a:pt x="46" y="1452"/>
                      <a:pt x="236" y="1452"/>
                    </a:cubicBezTo>
                    <a:cubicBezTo>
                      <a:pt x="272" y="1452"/>
                      <a:pt x="312" y="1446"/>
                      <a:pt x="358" y="1431"/>
                    </a:cubicBezTo>
                    <a:lnTo>
                      <a:pt x="358" y="1431"/>
                    </a:lnTo>
                    <a:cubicBezTo>
                      <a:pt x="274" y="1711"/>
                      <a:pt x="385" y="1884"/>
                      <a:pt x="577" y="1884"/>
                    </a:cubicBezTo>
                    <a:cubicBezTo>
                      <a:pt x="663" y="1884"/>
                      <a:pt x="764" y="1850"/>
                      <a:pt x="872" y="1776"/>
                    </a:cubicBezTo>
                    <a:lnTo>
                      <a:pt x="872" y="1776"/>
                    </a:lnTo>
                    <a:cubicBezTo>
                      <a:pt x="844" y="1988"/>
                      <a:pt x="1038" y="2122"/>
                      <a:pt x="1229" y="2122"/>
                    </a:cubicBezTo>
                    <a:cubicBezTo>
                      <a:pt x="1368" y="2122"/>
                      <a:pt x="1506" y="2052"/>
                      <a:pt x="1556" y="1891"/>
                    </a:cubicBezTo>
                    <a:cubicBezTo>
                      <a:pt x="1582" y="1935"/>
                      <a:pt x="1653" y="1990"/>
                      <a:pt x="1730" y="1990"/>
                    </a:cubicBezTo>
                    <a:cubicBezTo>
                      <a:pt x="1815" y="1990"/>
                      <a:pt x="1907" y="1923"/>
                      <a:pt x="1956" y="1699"/>
                    </a:cubicBezTo>
                    <a:cubicBezTo>
                      <a:pt x="2038" y="1261"/>
                      <a:pt x="2027" y="812"/>
                      <a:pt x="1923" y="375"/>
                    </a:cubicBezTo>
                    <a:cubicBezTo>
                      <a:pt x="1891" y="252"/>
                      <a:pt x="1811" y="1"/>
                      <a:pt x="15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1" name="Google Shape;12091;p39"/>
              <p:cNvSpPr/>
              <p:nvPr/>
            </p:nvSpPr>
            <p:spPr>
              <a:xfrm rot="-6541634">
                <a:off x="-90886" y="3119653"/>
                <a:ext cx="177718" cy="215588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1668" extrusionOk="0">
                    <a:moveTo>
                      <a:pt x="1146" y="0"/>
                    </a:moveTo>
                    <a:cubicBezTo>
                      <a:pt x="1109" y="0"/>
                      <a:pt x="1065" y="9"/>
                      <a:pt x="1013" y="31"/>
                    </a:cubicBezTo>
                    <a:cubicBezTo>
                      <a:pt x="674" y="168"/>
                      <a:pt x="176" y="617"/>
                      <a:pt x="1" y="945"/>
                    </a:cubicBezTo>
                    <a:cubicBezTo>
                      <a:pt x="252" y="622"/>
                      <a:pt x="871" y="371"/>
                      <a:pt x="871" y="370"/>
                    </a:cubicBezTo>
                    <a:lnTo>
                      <a:pt x="871" y="370"/>
                    </a:lnTo>
                    <a:cubicBezTo>
                      <a:pt x="871" y="371"/>
                      <a:pt x="324" y="967"/>
                      <a:pt x="231" y="1410"/>
                    </a:cubicBezTo>
                    <a:cubicBezTo>
                      <a:pt x="263" y="1378"/>
                      <a:pt x="636" y="847"/>
                      <a:pt x="997" y="491"/>
                    </a:cubicBezTo>
                    <a:lnTo>
                      <a:pt x="997" y="491"/>
                    </a:lnTo>
                    <a:cubicBezTo>
                      <a:pt x="997" y="491"/>
                      <a:pt x="959" y="792"/>
                      <a:pt x="751" y="1668"/>
                    </a:cubicBezTo>
                    <a:cubicBezTo>
                      <a:pt x="778" y="1635"/>
                      <a:pt x="1101" y="912"/>
                      <a:pt x="1150" y="480"/>
                    </a:cubicBezTo>
                    <a:cubicBezTo>
                      <a:pt x="1183" y="551"/>
                      <a:pt x="1265" y="808"/>
                      <a:pt x="1221" y="1542"/>
                    </a:cubicBezTo>
                    <a:cubicBezTo>
                      <a:pt x="1375" y="1317"/>
                      <a:pt x="1353" y="283"/>
                      <a:pt x="1353" y="283"/>
                    </a:cubicBezTo>
                    <a:cubicBezTo>
                      <a:pt x="1353" y="283"/>
                      <a:pt x="1353" y="0"/>
                      <a:pt x="1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2" name="Google Shape;12092;p39"/>
              <p:cNvSpPr/>
              <p:nvPr/>
            </p:nvSpPr>
            <p:spPr>
              <a:xfrm rot="-6541634">
                <a:off x="-202600" y="2883263"/>
                <a:ext cx="289001" cy="270002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9" extrusionOk="0">
                    <a:moveTo>
                      <a:pt x="522" y="1"/>
                    </a:moveTo>
                    <a:cubicBezTo>
                      <a:pt x="323" y="1"/>
                      <a:pt x="1" y="68"/>
                      <a:pt x="106" y="671"/>
                    </a:cubicBezTo>
                    <a:cubicBezTo>
                      <a:pt x="243" y="1421"/>
                      <a:pt x="577" y="1859"/>
                      <a:pt x="697" y="1996"/>
                    </a:cubicBezTo>
                    <a:cubicBezTo>
                      <a:pt x="746" y="2054"/>
                      <a:pt x="817" y="2088"/>
                      <a:pt x="884" y="2088"/>
                    </a:cubicBezTo>
                    <a:cubicBezTo>
                      <a:pt x="982" y="2088"/>
                      <a:pt x="1072" y="2016"/>
                      <a:pt x="1075" y="1837"/>
                    </a:cubicBezTo>
                    <a:cubicBezTo>
                      <a:pt x="1176" y="1909"/>
                      <a:pt x="1270" y="1942"/>
                      <a:pt x="1349" y="1942"/>
                    </a:cubicBezTo>
                    <a:cubicBezTo>
                      <a:pt x="1542" y="1942"/>
                      <a:pt x="1651" y="1750"/>
                      <a:pt x="1573" y="1460"/>
                    </a:cubicBezTo>
                    <a:lnTo>
                      <a:pt x="1573" y="1460"/>
                    </a:lnTo>
                    <a:cubicBezTo>
                      <a:pt x="1617" y="1481"/>
                      <a:pt x="1660" y="1491"/>
                      <a:pt x="1701" y="1491"/>
                    </a:cubicBezTo>
                    <a:cubicBezTo>
                      <a:pt x="1980" y="1491"/>
                      <a:pt x="2189" y="1062"/>
                      <a:pt x="1912" y="852"/>
                    </a:cubicBezTo>
                    <a:cubicBezTo>
                      <a:pt x="2016" y="830"/>
                      <a:pt x="2235" y="644"/>
                      <a:pt x="1858" y="414"/>
                    </a:cubicBezTo>
                    <a:cubicBezTo>
                      <a:pt x="1469" y="190"/>
                      <a:pt x="1042" y="47"/>
                      <a:pt x="599" y="4"/>
                    </a:cubicBezTo>
                    <a:cubicBezTo>
                      <a:pt x="577" y="2"/>
                      <a:pt x="551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3" name="Google Shape;12093;p39"/>
              <p:cNvSpPr/>
              <p:nvPr/>
            </p:nvSpPr>
            <p:spPr>
              <a:xfrm rot="-6541634">
                <a:off x="-183615" y="2971145"/>
                <a:ext cx="194908" cy="19671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522" extrusionOk="0">
                    <a:moveTo>
                      <a:pt x="225" y="1"/>
                    </a:moveTo>
                    <a:cubicBezTo>
                      <a:pt x="122" y="1"/>
                      <a:pt x="0" y="44"/>
                      <a:pt x="13" y="257"/>
                    </a:cubicBezTo>
                    <a:cubicBezTo>
                      <a:pt x="30" y="624"/>
                      <a:pt x="292" y="1248"/>
                      <a:pt x="544" y="1522"/>
                    </a:cubicBezTo>
                    <a:cubicBezTo>
                      <a:pt x="320" y="1171"/>
                      <a:pt x="287" y="504"/>
                      <a:pt x="287" y="504"/>
                    </a:cubicBezTo>
                    <a:lnTo>
                      <a:pt x="287" y="504"/>
                    </a:lnTo>
                    <a:cubicBezTo>
                      <a:pt x="287" y="504"/>
                      <a:pt x="670" y="1221"/>
                      <a:pt x="1059" y="1456"/>
                    </a:cubicBezTo>
                    <a:cubicBezTo>
                      <a:pt x="1031" y="1412"/>
                      <a:pt x="659" y="887"/>
                      <a:pt x="440" y="427"/>
                    </a:cubicBezTo>
                    <a:lnTo>
                      <a:pt x="440" y="427"/>
                    </a:lnTo>
                    <a:cubicBezTo>
                      <a:pt x="440" y="427"/>
                      <a:pt x="709" y="558"/>
                      <a:pt x="1469" y="1051"/>
                    </a:cubicBezTo>
                    <a:cubicBezTo>
                      <a:pt x="1447" y="1013"/>
                      <a:pt x="873" y="465"/>
                      <a:pt x="479" y="279"/>
                    </a:cubicBezTo>
                    <a:cubicBezTo>
                      <a:pt x="487" y="279"/>
                      <a:pt x="497" y="278"/>
                      <a:pt x="510" y="278"/>
                    </a:cubicBezTo>
                    <a:cubicBezTo>
                      <a:pt x="619" y="278"/>
                      <a:pt x="902" y="310"/>
                      <a:pt x="1508" y="564"/>
                    </a:cubicBezTo>
                    <a:cubicBezTo>
                      <a:pt x="1343" y="345"/>
                      <a:pt x="358" y="22"/>
                      <a:pt x="358" y="22"/>
                    </a:cubicBezTo>
                    <a:cubicBezTo>
                      <a:pt x="358" y="22"/>
                      <a:pt x="296" y="1"/>
                      <a:pt x="2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4" name="Google Shape;12094;p39"/>
              <p:cNvSpPr/>
              <p:nvPr/>
            </p:nvSpPr>
            <p:spPr>
              <a:xfrm rot="-6541634">
                <a:off x="-449439" y="2945322"/>
                <a:ext cx="313429" cy="246866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910" extrusionOk="0">
                    <a:moveTo>
                      <a:pt x="1231" y="0"/>
                    </a:moveTo>
                    <a:cubicBezTo>
                      <a:pt x="1165" y="0"/>
                      <a:pt x="1078" y="35"/>
                      <a:pt x="969" y="132"/>
                    </a:cubicBezTo>
                    <a:cubicBezTo>
                      <a:pt x="640" y="433"/>
                      <a:pt x="378" y="800"/>
                      <a:pt x="203" y="1210"/>
                    </a:cubicBezTo>
                    <a:cubicBezTo>
                      <a:pt x="137" y="1380"/>
                      <a:pt x="0" y="1791"/>
                      <a:pt x="690" y="1884"/>
                    </a:cubicBezTo>
                    <a:cubicBezTo>
                      <a:pt x="835" y="1902"/>
                      <a:pt x="972" y="1909"/>
                      <a:pt x="1098" y="1909"/>
                    </a:cubicBezTo>
                    <a:cubicBezTo>
                      <a:pt x="1630" y="1909"/>
                      <a:pt x="1992" y="1776"/>
                      <a:pt x="2129" y="1714"/>
                    </a:cubicBezTo>
                    <a:cubicBezTo>
                      <a:pt x="2299" y="1643"/>
                      <a:pt x="2376" y="1402"/>
                      <a:pt x="2091" y="1303"/>
                    </a:cubicBezTo>
                    <a:cubicBezTo>
                      <a:pt x="2425" y="1052"/>
                      <a:pt x="2310" y="734"/>
                      <a:pt x="1877" y="718"/>
                    </a:cubicBezTo>
                    <a:cubicBezTo>
                      <a:pt x="2090" y="500"/>
                      <a:pt x="1861" y="150"/>
                      <a:pt x="1592" y="150"/>
                    </a:cubicBezTo>
                    <a:cubicBezTo>
                      <a:pt x="1529" y="150"/>
                      <a:pt x="1464" y="169"/>
                      <a:pt x="1401" y="214"/>
                    </a:cubicBezTo>
                    <a:cubicBezTo>
                      <a:pt x="1412" y="141"/>
                      <a:pt x="1362" y="0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5" name="Google Shape;12095;p39"/>
              <p:cNvSpPr/>
              <p:nvPr/>
            </p:nvSpPr>
            <p:spPr>
              <a:xfrm rot="-6541634">
                <a:off x="-370270" y="3024547"/>
                <a:ext cx="234329" cy="177847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76" extrusionOk="0">
                    <a:moveTo>
                      <a:pt x="1095" y="0"/>
                    </a:moveTo>
                    <a:cubicBezTo>
                      <a:pt x="838" y="88"/>
                      <a:pt x="236" y="931"/>
                      <a:pt x="236" y="931"/>
                    </a:cubicBezTo>
                    <a:cubicBezTo>
                      <a:pt x="236" y="931"/>
                      <a:pt x="1" y="1243"/>
                      <a:pt x="356" y="1336"/>
                    </a:cubicBezTo>
                    <a:cubicBezTo>
                      <a:pt x="468" y="1363"/>
                      <a:pt x="609" y="1376"/>
                      <a:pt x="761" y="1376"/>
                    </a:cubicBezTo>
                    <a:cubicBezTo>
                      <a:pt x="1095" y="1376"/>
                      <a:pt x="1482" y="1313"/>
                      <a:pt x="1719" y="1204"/>
                    </a:cubicBezTo>
                    <a:lnTo>
                      <a:pt x="1719" y="1204"/>
                    </a:lnTo>
                    <a:cubicBezTo>
                      <a:pt x="1622" y="1231"/>
                      <a:pt x="1510" y="1241"/>
                      <a:pt x="1396" y="1241"/>
                    </a:cubicBezTo>
                    <a:cubicBezTo>
                      <a:pt x="1043" y="1241"/>
                      <a:pt x="674" y="1144"/>
                      <a:pt x="674" y="1144"/>
                    </a:cubicBezTo>
                    <a:cubicBezTo>
                      <a:pt x="674" y="1144"/>
                      <a:pt x="1473" y="996"/>
                      <a:pt x="1812" y="695"/>
                    </a:cubicBezTo>
                    <a:lnTo>
                      <a:pt x="1812" y="695"/>
                    </a:lnTo>
                    <a:cubicBezTo>
                      <a:pt x="1763" y="706"/>
                      <a:pt x="1150" y="903"/>
                      <a:pt x="647" y="974"/>
                    </a:cubicBezTo>
                    <a:cubicBezTo>
                      <a:pt x="647" y="974"/>
                      <a:pt x="855" y="755"/>
                      <a:pt x="1550" y="181"/>
                    </a:cubicBezTo>
                    <a:lnTo>
                      <a:pt x="1550" y="181"/>
                    </a:lnTo>
                    <a:cubicBezTo>
                      <a:pt x="1506" y="192"/>
                      <a:pt x="816" y="575"/>
                      <a:pt x="515" y="892"/>
                    </a:cubicBezTo>
                    <a:cubicBezTo>
                      <a:pt x="537" y="816"/>
                      <a:pt x="619" y="558"/>
                      <a:pt x="10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6" name="Google Shape;12096;p39"/>
              <p:cNvSpPr/>
              <p:nvPr/>
            </p:nvSpPr>
            <p:spPr>
              <a:xfrm rot="-6541634">
                <a:off x="-415221" y="3144521"/>
                <a:ext cx="263410" cy="28602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3" extrusionOk="0">
                    <a:moveTo>
                      <a:pt x="1298" y="1"/>
                    </a:moveTo>
                    <a:cubicBezTo>
                      <a:pt x="1176" y="1"/>
                      <a:pt x="1051" y="106"/>
                      <a:pt x="976" y="314"/>
                    </a:cubicBezTo>
                    <a:cubicBezTo>
                      <a:pt x="917" y="207"/>
                      <a:pt x="818" y="162"/>
                      <a:pt x="714" y="162"/>
                    </a:cubicBezTo>
                    <a:cubicBezTo>
                      <a:pt x="499" y="162"/>
                      <a:pt x="265" y="360"/>
                      <a:pt x="346" y="615"/>
                    </a:cubicBezTo>
                    <a:cubicBezTo>
                      <a:pt x="327" y="606"/>
                      <a:pt x="298" y="599"/>
                      <a:pt x="267" y="599"/>
                    </a:cubicBezTo>
                    <a:cubicBezTo>
                      <a:pt x="151" y="599"/>
                      <a:pt x="0" y="684"/>
                      <a:pt x="138" y="1003"/>
                    </a:cubicBezTo>
                    <a:cubicBezTo>
                      <a:pt x="324" y="1408"/>
                      <a:pt x="598" y="1770"/>
                      <a:pt x="932" y="2060"/>
                    </a:cubicBezTo>
                    <a:cubicBezTo>
                      <a:pt x="1001" y="2117"/>
                      <a:pt x="1124" y="2212"/>
                      <a:pt x="1267" y="2212"/>
                    </a:cubicBezTo>
                    <a:cubicBezTo>
                      <a:pt x="1409" y="2212"/>
                      <a:pt x="1570" y="2119"/>
                      <a:pt x="1715" y="1803"/>
                    </a:cubicBezTo>
                    <a:cubicBezTo>
                      <a:pt x="2038" y="1113"/>
                      <a:pt x="2016" y="560"/>
                      <a:pt x="1999" y="379"/>
                    </a:cubicBezTo>
                    <a:cubicBezTo>
                      <a:pt x="1989" y="264"/>
                      <a:pt x="1905" y="165"/>
                      <a:pt x="1799" y="165"/>
                    </a:cubicBezTo>
                    <a:cubicBezTo>
                      <a:pt x="1734" y="165"/>
                      <a:pt x="1662" y="201"/>
                      <a:pt x="1594" y="292"/>
                    </a:cubicBezTo>
                    <a:cubicBezTo>
                      <a:pt x="1527" y="97"/>
                      <a:pt x="1414" y="1"/>
                      <a:pt x="12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7" name="Google Shape;12097;p39"/>
              <p:cNvSpPr/>
              <p:nvPr/>
            </p:nvSpPr>
            <p:spPr>
              <a:xfrm rot="-6541634">
                <a:off x="-332472" y="3147205"/>
                <a:ext cx="179915" cy="222309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20" extrusionOk="0">
                    <a:moveTo>
                      <a:pt x="888" y="0"/>
                    </a:moveTo>
                    <a:cubicBezTo>
                      <a:pt x="882" y="55"/>
                      <a:pt x="882" y="701"/>
                      <a:pt x="795" y="1199"/>
                    </a:cubicBezTo>
                    <a:cubicBezTo>
                      <a:pt x="795" y="1199"/>
                      <a:pt x="652" y="936"/>
                      <a:pt x="318" y="99"/>
                    </a:cubicBezTo>
                    <a:lnTo>
                      <a:pt x="318" y="99"/>
                    </a:lnTo>
                    <a:cubicBezTo>
                      <a:pt x="313" y="137"/>
                      <a:pt x="466" y="914"/>
                      <a:pt x="680" y="1298"/>
                    </a:cubicBezTo>
                    <a:cubicBezTo>
                      <a:pt x="608" y="1254"/>
                      <a:pt x="395" y="1095"/>
                      <a:pt x="1" y="471"/>
                    </a:cubicBezTo>
                    <a:lnTo>
                      <a:pt x="1" y="471"/>
                    </a:lnTo>
                    <a:cubicBezTo>
                      <a:pt x="12" y="745"/>
                      <a:pt x="630" y="1577"/>
                      <a:pt x="630" y="1577"/>
                    </a:cubicBezTo>
                    <a:cubicBezTo>
                      <a:pt x="630" y="1577"/>
                      <a:pt x="734" y="1719"/>
                      <a:pt x="860" y="1719"/>
                    </a:cubicBezTo>
                    <a:cubicBezTo>
                      <a:pt x="921" y="1719"/>
                      <a:pt x="989" y="1685"/>
                      <a:pt x="1052" y="1582"/>
                    </a:cubicBezTo>
                    <a:cubicBezTo>
                      <a:pt x="1249" y="1276"/>
                      <a:pt x="1391" y="619"/>
                      <a:pt x="1347" y="247"/>
                    </a:cubicBezTo>
                    <a:lnTo>
                      <a:pt x="1347" y="247"/>
                    </a:lnTo>
                    <a:cubicBezTo>
                      <a:pt x="1325" y="663"/>
                      <a:pt x="970" y="1221"/>
                      <a:pt x="970" y="1221"/>
                    </a:cubicBezTo>
                    <a:cubicBezTo>
                      <a:pt x="970" y="1221"/>
                      <a:pt x="1068" y="422"/>
                      <a:pt x="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8" name="Google Shape;12098;p39"/>
              <p:cNvSpPr/>
              <p:nvPr/>
            </p:nvSpPr>
            <p:spPr>
              <a:xfrm rot="-6541634">
                <a:off x="-292546" y="3241408"/>
                <a:ext cx="322735" cy="255009"/>
              </a:xfrm>
              <a:custGeom>
                <a:avLst/>
                <a:gdLst/>
                <a:ahLst/>
                <a:cxnLst/>
                <a:rect l="l" t="t" r="r" b="b"/>
                <a:pathLst>
                  <a:path w="2497" h="1973" extrusionOk="0">
                    <a:moveTo>
                      <a:pt x="738" y="1"/>
                    </a:moveTo>
                    <a:cubicBezTo>
                      <a:pt x="588" y="1"/>
                      <a:pt x="456" y="133"/>
                      <a:pt x="586" y="352"/>
                    </a:cubicBezTo>
                    <a:cubicBezTo>
                      <a:pt x="573" y="351"/>
                      <a:pt x="559" y="351"/>
                      <a:pt x="546" y="351"/>
                    </a:cubicBezTo>
                    <a:cubicBezTo>
                      <a:pt x="158" y="351"/>
                      <a:pt x="66" y="657"/>
                      <a:pt x="367" y="938"/>
                    </a:cubicBezTo>
                    <a:cubicBezTo>
                      <a:pt x="1" y="976"/>
                      <a:pt x="12" y="1600"/>
                      <a:pt x="411" y="1633"/>
                    </a:cubicBezTo>
                    <a:cubicBezTo>
                      <a:pt x="336" y="1703"/>
                      <a:pt x="250" y="1973"/>
                      <a:pt x="666" y="1973"/>
                    </a:cubicBezTo>
                    <a:cubicBezTo>
                      <a:pt x="674" y="1973"/>
                      <a:pt x="682" y="1972"/>
                      <a:pt x="690" y="1972"/>
                    </a:cubicBezTo>
                    <a:cubicBezTo>
                      <a:pt x="1134" y="1956"/>
                      <a:pt x="1566" y="1841"/>
                      <a:pt x="1966" y="1644"/>
                    </a:cubicBezTo>
                    <a:cubicBezTo>
                      <a:pt x="2125" y="1562"/>
                      <a:pt x="2497" y="1332"/>
                      <a:pt x="2031" y="817"/>
                    </a:cubicBezTo>
                    <a:cubicBezTo>
                      <a:pt x="1511" y="259"/>
                      <a:pt x="991" y="67"/>
                      <a:pt x="816" y="13"/>
                    </a:cubicBezTo>
                    <a:cubicBezTo>
                      <a:pt x="791" y="5"/>
                      <a:pt x="764" y="1"/>
                      <a:pt x="7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9" name="Google Shape;12099;p39"/>
              <p:cNvSpPr/>
              <p:nvPr/>
            </p:nvSpPr>
            <p:spPr>
              <a:xfrm rot="-6541634">
                <a:off x="-254363" y="3236342"/>
                <a:ext cx="241308" cy="174745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52" extrusionOk="0">
                    <a:moveTo>
                      <a:pt x="531" y="1"/>
                    </a:moveTo>
                    <a:lnTo>
                      <a:pt x="531" y="1"/>
                    </a:lnTo>
                    <a:cubicBezTo>
                      <a:pt x="903" y="176"/>
                      <a:pt x="1292" y="723"/>
                      <a:pt x="1292" y="723"/>
                    </a:cubicBezTo>
                    <a:cubicBezTo>
                      <a:pt x="1292" y="723"/>
                      <a:pt x="605" y="334"/>
                      <a:pt x="150" y="334"/>
                    </a:cubicBezTo>
                    <a:cubicBezTo>
                      <a:pt x="144" y="334"/>
                      <a:pt x="138" y="335"/>
                      <a:pt x="131" y="335"/>
                    </a:cubicBezTo>
                    <a:cubicBezTo>
                      <a:pt x="175" y="357"/>
                      <a:pt x="772" y="597"/>
                      <a:pt x="1199" y="871"/>
                    </a:cubicBezTo>
                    <a:cubicBezTo>
                      <a:pt x="1199" y="871"/>
                      <a:pt x="947" y="899"/>
                      <a:pt x="198" y="899"/>
                    </a:cubicBezTo>
                    <a:cubicBezTo>
                      <a:pt x="135" y="899"/>
                      <a:pt x="70" y="899"/>
                      <a:pt x="0" y="898"/>
                    </a:cubicBezTo>
                    <a:lnTo>
                      <a:pt x="0" y="898"/>
                    </a:lnTo>
                    <a:cubicBezTo>
                      <a:pt x="33" y="913"/>
                      <a:pt x="616" y="1029"/>
                      <a:pt x="1053" y="1029"/>
                    </a:cubicBezTo>
                    <a:cubicBezTo>
                      <a:pt x="1123" y="1029"/>
                      <a:pt x="1189" y="1026"/>
                      <a:pt x="1248" y="1019"/>
                    </a:cubicBezTo>
                    <a:lnTo>
                      <a:pt x="1248" y="1019"/>
                    </a:lnTo>
                    <a:cubicBezTo>
                      <a:pt x="1188" y="1063"/>
                      <a:pt x="953" y="1205"/>
                      <a:pt x="230" y="1331"/>
                    </a:cubicBezTo>
                    <a:cubicBezTo>
                      <a:pt x="269" y="1345"/>
                      <a:pt x="325" y="1351"/>
                      <a:pt x="392" y="1351"/>
                    </a:cubicBezTo>
                    <a:cubicBezTo>
                      <a:pt x="765" y="1351"/>
                      <a:pt x="1483" y="1167"/>
                      <a:pt x="1483" y="1167"/>
                    </a:cubicBezTo>
                    <a:cubicBezTo>
                      <a:pt x="1483" y="1167"/>
                      <a:pt x="1867" y="1079"/>
                      <a:pt x="1653" y="784"/>
                    </a:cubicBezTo>
                    <a:cubicBezTo>
                      <a:pt x="1440" y="483"/>
                      <a:pt x="892" y="99"/>
                      <a:pt x="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0" name="Google Shape;12100;p39"/>
              <p:cNvSpPr/>
              <p:nvPr/>
            </p:nvSpPr>
            <p:spPr>
              <a:xfrm rot="-6541634">
                <a:off x="-203952" y="3134738"/>
                <a:ext cx="132351" cy="132351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024" extrusionOk="0">
                    <a:moveTo>
                      <a:pt x="515" y="0"/>
                    </a:moveTo>
                    <a:cubicBezTo>
                      <a:pt x="230" y="0"/>
                      <a:pt x="0" y="230"/>
                      <a:pt x="0" y="515"/>
                    </a:cubicBezTo>
                    <a:cubicBezTo>
                      <a:pt x="0" y="794"/>
                      <a:pt x="230" y="1024"/>
                      <a:pt x="515" y="1024"/>
                    </a:cubicBezTo>
                    <a:cubicBezTo>
                      <a:pt x="799" y="1024"/>
                      <a:pt x="1024" y="794"/>
                      <a:pt x="1024" y="515"/>
                    </a:cubicBezTo>
                    <a:cubicBezTo>
                      <a:pt x="1024" y="230"/>
                      <a:pt x="799" y="0"/>
                      <a:pt x="5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1" name="Google Shape;12101;p39"/>
              <p:cNvSpPr/>
              <p:nvPr/>
            </p:nvSpPr>
            <p:spPr>
              <a:xfrm rot="-6541634">
                <a:off x="-320359" y="3564187"/>
                <a:ext cx="1403775" cy="289906"/>
              </a:xfrm>
              <a:custGeom>
                <a:avLst/>
                <a:gdLst/>
                <a:ahLst/>
                <a:cxnLst/>
                <a:rect l="l" t="t" r="r" b="b"/>
                <a:pathLst>
                  <a:path w="10861" h="2243" extrusionOk="0">
                    <a:moveTo>
                      <a:pt x="822" y="1"/>
                    </a:moveTo>
                    <a:cubicBezTo>
                      <a:pt x="548" y="1"/>
                      <a:pt x="275" y="5"/>
                      <a:pt x="1" y="14"/>
                    </a:cubicBezTo>
                    <a:lnTo>
                      <a:pt x="6" y="91"/>
                    </a:lnTo>
                    <a:cubicBezTo>
                      <a:pt x="279" y="82"/>
                      <a:pt x="552" y="77"/>
                      <a:pt x="825" y="77"/>
                    </a:cubicBezTo>
                    <a:cubicBezTo>
                      <a:pt x="3174" y="77"/>
                      <a:pt x="5517" y="414"/>
                      <a:pt x="7773" y="1076"/>
                    </a:cubicBezTo>
                    <a:cubicBezTo>
                      <a:pt x="9667" y="1640"/>
                      <a:pt x="10806" y="2237"/>
                      <a:pt x="10822" y="2242"/>
                    </a:cubicBezTo>
                    <a:lnTo>
                      <a:pt x="10860" y="2171"/>
                    </a:lnTo>
                    <a:cubicBezTo>
                      <a:pt x="10849" y="2166"/>
                      <a:pt x="9700" y="1569"/>
                      <a:pt x="7801" y="1005"/>
                    </a:cubicBezTo>
                    <a:cubicBezTo>
                      <a:pt x="5530" y="338"/>
                      <a:pt x="3180" y="1"/>
                      <a:pt x="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2" name="Google Shape;12102;p39"/>
              <p:cNvSpPr/>
              <p:nvPr/>
            </p:nvSpPr>
            <p:spPr>
              <a:xfrm rot="-6541634">
                <a:off x="104891" y="2822339"/>
                <a:ext cx="379993" cy="190772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1476" extrusionOk="0">
                    <a:moveTo>
                      <a:pt x="285" y="1"/>
                    </a:moveTo>
                    <a:cubicBezTo>
                      <a:pt x="113" y="1"/>
                      <a:pt x="0" y="14"/>
                      <a:pt x="0" y="14"/>
                    </a:cubicBezTo>
                    <a:cubicBezTo>
                      <a:pt x="712" y="1202"/>
                      <a:pt x="2939" y="1476"/>
                      <a:pt x="2939" y="1476"/>
                    </a:cubicBezTo>
                    <a:cubicBezTo>
                      <a:pt x="2939" y="1476"/>
                      <a:pt x="2064" y="710"/>
                      <a:pt x="1483" y="305"/>
                    </a:cubicBezTo>
                    <a:cubicBezTo>
                      <a:pt x="1109" y="46"/>
                      <a:pt x="599" y="1"/>
                      <a:pt x="2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3" name="Google Shape;12103;p39"/>
              <p:cNvSpPr/>
              <p:nvPr/>
            </p:nvSpPr>
            <p:spPr>
              <a:xfrm rot="-6541634">
                <a:off x="236711" y="2933958"/>
                <a:ext cx="279566" cy="319892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1374"/>
                      <a:pt x="2163" y="2474"/>
                      <a:pt x="2163" y="2474"/>
                    </a:cubicBezTo>
                    <a:cubicBezTo>
                      <a:pt x="2163" y="2474"/>
                      <a:pt x="1648" y="1429"/>
                      <a:pt x="1265" y="838"/>
                    </a:cubicBezTo>
                    <a:cubicBezTo>
                      <a:pt x="882" y="247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4" name="Google Shape;12104;p39"/>
              <p:cNvSpPr/>
              <p:nvPr/>
            </p:nvSpPr>
            <p:spPr>
              <a:xfrm rot="-6541634">
                <a:off x="-31269" y="3068402"/>
                <a:ext cx="418250" cy="10856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840" extrusionOk="0">
                    <a:moveTo>
                      <a:pt x="2164" y="1"/>
                    </a:moveTo>
                    <a:cubicBezTo>
                      <a:pt x="1454" y="1"/>
                      <a:pt x="556" y="116"/>
                      <a:pt x="0" y="615"/>
                    </a:cubicBezTo>
                    <a:cubicBezTo>
                      <a:pt x="0" y="615"/>
                      <a:pt x="506" y="840"/>
                      <a:pt x="1045" y="840"/>
                    </a:cubicBezTo>
                    <a:cubicBezTo>
                      <a:pt x="1199" y="840"/>
                      <a:pt x="1357" y="821"/>
                      <a:pt x="1505" y="774"/>
                    </a:cubicBezTo>
                    <a:cubicBezTo>
                      <a:pt x="2179" y="560"/>
                      <a:pt x="3235" y="84"/>
                      <a:pt x="3235" y="84"/>
                    </a:cubicBezTo>
                    <a:cubicBezTo>
                      <a:pt x="3235" y="84"/>
                      <a:pt x="2768" y="1"/>
                      <a:pt x="21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5" name="Google Shape;12105;p39"/>
              <p:cNvSpPr/>
              <p:nvPr/>
            </p:nvSpPr>
            <p:spPr>
              <a:xfrm rot="-6541634">
                <a:off x="-40717" y="3266303"/>
                <a:ext cx="407652" cy="133902"/>
              </a:xfrm>
              <a:custGeom>
                <a:avLst/>
                <a:gdLst/>
                <a:ahLst/>
                <a:cxnLst/>
                <a:rect l="l" t="t" r="r" b="b"/>
                <a:pathLst>
                  <a:path w="3154" h="1036" extrusionOk="0">
                    <a:moveTo>
                      <a:pt x="2911" y="0"/>
                    </a:moveTo>
                    <a:cubicBezTo>
                      <a:pt x="2308" y="0"/>
                      <a:pt x="731" y="84"/>
                      <a:pt x="1" y="920"/>
                    </a:cubicBezTo>
                    <a:cubicBezTo>
                      <a:pt x="1" y="920"/>
                      <a:pt x="370" y="1035"/>
                      <a:pt x="804" y="1035"/>
                    </a:cubicBezTo>
                    <a:cubicBezTo>
                      <a:pt x="1039" y="1035"/>
                      <a:pt x="1292" y="1002"/>
                      <a:pt x="1517" y="898"/>
                    </a:cubicBezTo>
                    <a:cubicBezTo>
                      <a:pt x="2163" y="602"/>
                      <a:pt x="3153" y="6"/>
                      <a:pt x="3153" y="6"/>
                    </a:cubicBezTo>
                    <a:cubicBezTo>
                      <a:pt x="3153" y="6"/>
                      <a:pt x="3063" y="0"/>
                      <a:pt x="29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6" name="Google Shape;12106;p39"/>
              <p:cNvSpPr/>
              <p:nvPr/>
            </p:nvSpPr>
            <p:spPr>
              <a:xfrm rot="-6541634">
                <a:off x="-38176" y="3453389"/>
                <a:ext cx="390591" cy="170997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323" extrusionOk="0">
                    <a:moveTo>
                      <a:pt x="3022" y="0"/>
                    </a:moveTo>
                    <a:cubicBezTo>
                      <a:pt x="3022" y="0"/>
                      <a:pt x="778" y="142"/>
                      <a:pt x="1" y="1286"/>
                    </a:cubicBezTo>
                    <a:cubicBezTo>
                      <a:pt x="1" y="1286"/>
                      <a:pt x="198" y="1322"/>
                      <a:pt x="470" y="1322"/>
                    </a:cubicBezTo>
                    <a:cubicBezTo>
                      <a:pt x="778" y="1322"/>
                      <a:pt x="1183" y="1276"/>
                      <a:pt x="1506" y="1078"/>
                    </a:cubicBezTo>
                    <a:cubicBezTo>
                      <a:pt x="2113" y="712"/>
                      <a:pt x="3022" y="0"/>
                      <a:pt x="30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7" name="Google Shape;12107;p39"/>
              <p:cNvSpPr/>
              <p:nvPr/>
            </p:nvSpPr>
            <p:spPr>
              <a:xfrm rot="-6541634">
                <a:off x="-27737" y="3582829"/>
                <a:ext cx="364483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2820" h="1678" extrusionOk="0">
                    <a:moveTo>
                      <a:pt x="2819" y="1"/>
                    </a:moveTo>
                    <a:cubicBezTo>
                      <a:pt x="2819" y="1"/>
                      <a:pt x="619" y="439"/>
                      <a:pt x="0" y="1676"/>
                    </a:cubicBezTo>
                    <a:cubicBezTo>
                      <a:pt x="0" y="1676"/>
                      <a:pt x="25" y="1677"/>
                      <a:pt x="69" y="1677"/>
                    </a:cubicBezTo>
                    <a:cubicBezTo>
                      <a:pt x="290" y="1677"/>
                      <a:pt x="1000" y="1646"/>
                      <a:pt x="1462" y="1276"/>
                    </a:cubicBezTo>
                    <a:cubicBezTo>
                      <a:pt x="2009" y="833"/>
                      <a:pt x="2819" y="1"/>
                      <a:pt x="28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8" name="Google Shape;12108;p39"/>
              <p:cNvSpPr/>
              <p:nvPr/>
            </p:nvSpPr>
            <p:spPr>
              <a:xfrm rot="-6541634">
                <a:off x="11895" y="3779039"/>
                <a:ext cx="365129" cy="216751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677" extrusionOk="0">
                    <a:moveTo>
                      <a:pt x="2825" y="0"/>
                    </a:moveTo>
                    <a:cubicBezTo>
                      <a:pt x="2825" y="0"/>
                      <a:pt x="619" y="433"/>
                      <a:pt x="0" y="1675"/>
                    </a:cubicBezTo>
                    <a:cubicBezTo>
                      <a:pt x="0" y="1675"/>
                      <a:pt x="25" y="1677"/>
                      <a:pt x="69" y="1677"/>
                    </a:cubicBezTo>
                    <a:cubicBezTo>
                      <a:pt x="292" y="1677"/>
                      <a:pt x="1005" y="1646"/>
                      <a:pt x="1462" y="1276"/>
                    </a:cubicBezTo>
                    <a:cubicBezTo>
                      <a:pt x="2009" y="827"/>
                      <a:pt x="2825" y="0"/>
                      <a:pt x="28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9" name="Google Shape;12109;p39"/>
              <p:cNvSpPr/>
              <p:nvPr/>
            </p:nvSpPr>
            <p:spPr>
              <a:xfrm rot="-6541634">
                <a:off x="64074" y="3962049"/>
                <a:ext cx="356728" cy="229288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774" extrusionOk="0">
                    <a:moveTo>
                      <a:pt x="2760" y="0"/>
                    </a:moveTo>
                    <a:cubicBezTo>
                      <a:pt x="2759" y="0"/>
                      <a:pt x="581" y="509"/>
                      <a:pt x="1" y="1774"/>
                    </a:cubicBezTo>
                    <a:cubicBezTo>
                      <a:pt x="1" y="1774"/>
                      <a:pt x="3" y="1774"/>
                      <a:pt x="6" y="1774"/>
                    </a:cubicBezTo>
                    <a:cubicBezTo>
                      <a:pt x="82" y="1774"/>
                      <a:pt x="939" y="1764"/>
                      <a:pt x="1446" y="1319"/>
                    </a:cubicBezTo>
                    <a:cubicBezTo>
                      <a:pt x="1977" y="854"/>
                      <a:pt x="2760" y="0"/>
                      <a:pt x="27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0" name="Google Shape;12110;p39"/>
              <p:cNvSpPr/>
              <p:nvPr/>
            </p:nvSpPr>
            <p:spPr>
              <a:xfrm rot="-6541634">
                <a:off x="111722" y="4115279"/>
                <a:ext cx="338374" cy="256947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1988" extrusionOk="0">
                    <a:moveTo>
                      <a:pt x="2617" y="1"/>
                    </a:moveTo>
                    <a:lnTo>
                      <a:pt x="2617" y="1"/>
                    </a:lnTo>
                    <a:cubicBezTo>
                      <a:pt x="2617" y="1"/>
                      <a:pt x="477" y="685"/>
                      <a:pt x="1" y="1988"/>
                    </a:cubicBezTo>
                    <a:cubicBezTo>
                      <a:pt x="1" y="1988"/>
                      <a:pt x="915" y="1928"/>
                      <a:pt x="1408" y="1424"/>
                    </a:cubicBezTo>
                    <a:cubicBezTo>
                      <a:pt x="1906" y="921"/>
                      <a:pt x="2617" y="1"/>
                      <a:pt x="2617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1" name="Google Shape;12111;p39"/>
              <p:cNvSpPr/>
              <p:nvPr/>
            </p:nvSpPr>
            <p:spPr>
              <a:xfrm rot="-6541634">
                <a:off x="242586" y="3129641"/>
                <a:ext cx="278920" cy="31911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69" extrusionOk="0">
                    <a:moveTo>
                      <a:pt x="1" y="0"/>
                    </a:moveTo>
                    <a:cubicBezTo>
                      <a:pt x="209" y="1369"/>
                      <a:pt x="2157" y="2469"/>
                      <a:pt x="2157" y="2469"/>
                    </a:cubicBezTo>
                    <a:cubicBezTo>
                      <a:pt x="2157" y="2469"/>
                      <a:pt x="1648" y="1429"/>
                      <a:pt x="1265" y="832"/>
                    </a:cubicBezTo>
                    <a:cubicBezTo>
                      <a:pt x="882" y="24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2" name="Google Shape;12112;p39"/>
              <p:cNvSpPr/>
              <p:nvPr/>
            </p:nvSpPr>
            <p:spPr>
              <a:xfrm rot="-6541634">
                <a:off x="258804" y="3308822"/>
                <a:ext cx="278920" cy="319246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24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3" y="1369"/>
                      <a:pt x="2158" y="2469"/>
                      <a:pt x="2158" y="2469"/>
                    </a:cubicBezTo>
                    <a:cubicBezTo>
                      <a:pt x="2158" y="2469"/>
                      <a:pt x="1648" y="1429"/>
                      <a:pt x="1265" y="838"/>
                    </a:cubicBezTo>
                    <a:cubicBezTo>
                      <a:pt x="882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3" name="Google Shape;12113;p39"/>
              <p:cNvSpPr/>
              <p:nvPr/>
            </p:nvSpPr>
            <p:spPr>
              <a:xfrm rot="-6541634">
                <a:off x="332306" y="3458288"/>
                <a:ext cx="226574" cy="360218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2787" extrusionOk="0">
                    <a:moveTo>
                      <a:pt x="17" y="1"/>
                    </a:moveTo>
                    <a:cubicBezTo>
                      <a:pt x="0" y="1385"/>
                      <a:pt x="1752" y="2787"/>
                      <a:pt x="1752" y="2787"/>
                    </a:cubicBezTo>
                    <a:cubicBezTo>
                      <a:pt x="1752" y="2787"/>
                      <a:pt x="1413" y="1670"/>
                      <a:pt x="1134" y="1030"/>
                    </a:cubicBezTo>
                    <a:cubicBezTo>
                      <a:pt x="849" y="384"/>
                      <a:pt x="17" y="1"/>
                      <a:pt x="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4" name="Google Shape;12114;p39"/>
              <p:cNvSpPr/>
              <p:nvPr/>
            </p:nvSpPr>
            <p:spPr>
              <a:xfrm rot="-6541634">
                <a:off x="361014" y="3621885"/>
                <a:ext cx="227220" cy="359571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5" name="Google Shape;12115;p39"/>
              <p:cNvSpPr/>
              <p:nvPr/>
            </p:nvSpPr>
            <p:spPr>
              <a:xfrm rot="-6541634">
                <a:off x="370675" y="3842889"/>
                <a:ext cx="221662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21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6" y="1167"/>
                      <a:pt x="1714" y="2174"/>
                      <a:pt x="1714" y="2174"/>
                    </a:cubicBezTo>
                    <a:cubicBezTo>
                      <a:pt x="1714" y="2174"/>
                      <a:pt x="1320" y="1276"/>
                      <a:pt x="1030" y="761"/>
                    </a:cubicBezTo>
                    <a:cubicBezTo>
                      <a:pt x="734" y="24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6" name="Google Shape;12116;p39"/>
              <p:cNvSpPr/>
              <p:nvPr/>
            </p:nvSpPr>
            <p:spPr>
              <a:xfrm rot="-6541634">
                <a:off x="415524" y="3980540"/>
                <a:ext cx="220887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2174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0" y="1161"/>
                      <a:pt x="1708" y="2174"/>
                      <a:pt x="1708" y="2174"/>
                    </a:cubicBezTo>
                    <a:cubicBezTo>
                      <a:pt x="1708" y="2174"/>
                      <a:pt x="1320" y="1276"/>
                      <a:pt x="1024" y="756"/>
                    </a:cubicBezTo>
                    <a:cubicBezTo>
                      <a:pt x="728" y="24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7" name="Google Shape;12117;p39"/>
              <p:cNvSpPr/>
              <p:nvPr/>
            </p:nvSpPr>
            <p:spPr>
              <a:xfrm rot="-6541634">
                <a:off x="922418" y="4374523"/>
                <a:ext cx="1332301" cy="1122658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8" name="Google Shape;12118;p39"/>
              <p:cNvSpPr/>
              <p:nvPr/>
            </p:nvSpPr>
            <p:spPr>
              <a:xfrm rot="-6541634">
                <a:off x="1169399" y="4540506"/>
                <a:ext cx="938220" cy="1113223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9" name="Google Shape;12119;p39"/>
              <p:cNvSpPr/>
              <p:nvPr/>
            </p:nvSpPr>
            <p:spPr>
              <a:xfrm rot="-6541634">
                <a:off x="1239100" y="4556424"/>
                <a:ext cx="810909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0" name="Google Shape;12120;p39"/>
              <p:cNvSpPr/>
              <p:nvPr/>
            </p:nvSpPr>
            <p:spPr>
              <a:xfrm rot="-6541634">
                <a:off x="1102511" y="3566992"/>
                <a:ext cx="472794" cy="930594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1" name="Google Shape;12121;p39"/>
              <p:cNvSpPr/>
              <p:nvPr/>
            </p:nvSpPr>
            <p:spPr>
              <a:xfrm rot="-6541634">
                <a:off x="1319822" y="3696177"/>
                <a:ext cx="380639" cy="165180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2" name="Google Shape;12122;p39"/>
              <p:cNvSpPr/>
              <p:nvPr/>
            </p:nvSpPr>
            <p:spPr>
              <a:xfrm rot="-6541634">
                <a:off x="1670278" y="3702067"/>
                <a:ext cx="58162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3" name="Google Shape;12123;p39"/>
              <p:cNvSpPr/>
              <p:nvPr/>
            </p:nvSpPr>
            <p:spPr>
              <a:xfrm rot="-6541634">
                <a:off x="1107762" y="3890943"/>
                <a:ext cx="410495" cy="147990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4" name="Google Shape;12124;p39"/>
              <p:cNvSpPr/>
              <p:nvPr/>
            </p:nvSpPr>
            <p:spPr>
              <a:xfrm rot="-6541634">
                <a:off x="1521182" y="3904963"/>
                <a:ext cx="73026" cy="300504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5" name="Google Shape;12125;p39"/>
              <p:cNvSpPr/>
              <p:nvPr/>
            </p:nvSpPr>
            <p:spPr>
              <a:xfrm rot="-6541634">
                <a:off x="1383850" y="4022158"/>
                <a:ext cx="172935" cy="420448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6" name="Google Shape;12126;p39"/>
              <p:cNvSpPr/>
              <p:nvPr/>
            </p:nvSpPr>
            <p:spPr>
              <a:xfrm rot="-6541634">
                <a:off x="1630449" y="3569948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7" name="Google Shape;12127;p39"/>
              <p:cNvSpPr/>
              <p:nvPr/>
            </p:nvSpPr>
            <p:spPr>
              <a:xfrm rot="-6541634">
                <a:off x="1736949" y="3671104"/>
                <a:ext cx="179010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8" name="Google Shape;12128;p39"/>
              <p:cNvSpPr/>
              <p:nvPr/>
            </p:nvSpPr>
            <p:spPr>
              <a:xfrm rot="-6541634">
                <a:off x="1636961" y="3893449"/>
                <a:ext cx="178881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9" name="Google Shape;12129;p39"/>
              <p:cNvSpPr/>
              <p:nvPr/>
            </p:nvSpPr>
            <p:spPr>
              <a:xfrm rot="-6541634">
                <a:off x="1444986" y="3500745"/>
                <a:ext cx="178235" cy="13403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0" name="Google Shape;12130;p39"/>
              <p:cNvSpPr/>
              <p:nvPr/>
            </p:nvSpPr>
            <p:spPr>
              <a:xfrm rot="-6541634">
                <a:off x="1225849" y="3699232"/>
                <a:ext cx="17810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034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19" y="6"/>
                      <a:pt x="0" y="565"/>
                      <a:pt x="329" y="888"/>
                    </a:cubicBezTo>
                    <a:cubicBezTo>
                      <a:pt x="428" y="985"/>
                      <a:pt x="559" y="1034"/>
                      <a:pt x="689" y="1034"/>
                    </a:cubicBezTo>
                    <a:cubicBezTo>
                      <a:pt x="823" y="1034"/>
                      <a:pt x="957" y="982"/>
                      <a:pt x="1057" y="877"/>
                    </a:cubicBezTo>
                    <a:cubicBezTo>
                      <a:pt x="1378" y="550"/>
                      <a:pt x="1146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1" name="Google Shape;12131;p39"/>
              <p:cNvSpPr/>
              <p:nvPr/>
            </p:nvSpPr>
            <p:spPr>
              <a:xfrm rot="-6541634">
                <a:off x="1560523" y="4111050"/>
                <a:ext cx="178235" cy="134161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8" extrusionOk="0">
                    <a:moveTo>
                      <a:pt x="691" y="0"/>
                    </a:moveTo>
                    <a:cubicBezTo>
                      <a:pt x="689" y="0"/>
                      <a:pt x="687" y="1"/>
                      <a:pt x="684" y="1"/>
                    </a:cubicBezTo>
                    <a:cubicBezTo>
                      <a:pt x="225" y="6"/>
                      <a:pt x="0" y="570"/>
                      <a:pt x="329" y="893"/>
                    </a:cubicBezTo>
                    <a:cubicBezTo>
                      <a:pt x="428" y="989"/>
                      <a:pt x="557" y="1037"/>
                      <a:pt x="687" y="1037"/>
                    </a:cubicBezTo>
                    <a:cubicBezTo>
                      <a:pt x="823" y="1037"/>
                      <a:pt x="959" y="985"/>
                      <a:pt x="1062" y="882"/>
                    </a:cubicBezTo>
                    <a:cubicBezTo>
                      <a:pt x="1378" y="555"/>
                      <a:pt x="1147" y="0"/>
                      <a:pt x="6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2" name="Google Shape;12132;p39"/>
              <p:cNvSpPr/>
              <p:nvPr/>
            </p:nvSpPr>
            <p:spPr>
              <a:xfrm rot="-6541634">
                <a:off x="239832" y="4616733"/>
                <a:ext cx="1202793" cy="1546596"/>
              </a:xfrm>
              <a:custGeom>
                <a:avLst/>
                <a:gdLst/>
                <a:ahLst/>
                <a:cxnLst/>
                <a:rect l="l" t="t" r="r" b="b"/>
                <a:pathLst>
                  <a:path w="9306" h="11966" extrusionOk="0">
                    <a:moveTo>
                      <a:pt x="8939" y="1"/>
                    </a:moveTo>
                    <a:cubicBezTo>
                      <a:pt x="8939" y="1"/>
                      <a:pt x="3931" y="1451"/>
                      <a:pt x="2820" y="2332"/>
                    </a:cubicBezTo>
                    <a:cubicBezTo>
                      <a:pt x="1714" y="3214"/>
                      <a:pt x="2984" y="3296"/>
                      <a:pt x="3351" y="3559"/>
                    </a:cubicBezTo>
                    <a:cubicBezTo>
                      <a:pt x="3723" y="3821"/>
                      <a:pt x="2250" y="4297"/>
                      <a:pt x="1594" y="4708"/>
                    </a:cubicBezTo>
                    <a:cubicBezTo>
                      <a:pt x="931" y="5118"/>
                      <a:pt x="482" y="6252"/>
                      <a:pt x="1397" y="6273"/>
                    </a:cubicBezTo>
                    <a:cubicBezTo>
                      <a:pt x="1922" y="6284"/>
                      <a:pt x="2190" y="6290"/>
                      <a:pt x="2168" y="6470"/>
                    </a:cubicBezTo>
                    <a:cubicBezTo>
                      <a:pt x="2152" y="6651"/>
                      <a:pt x="762" y="7390"/>
                      <a:pt x="384" y="8123"/>
                    </a:cubicBezTo>
                    <a:cubicBezTo>
                      <a:pt x="1" y="8851"/>
                      <a:pt x="592" y="8824"/>
                      <a:pt x="866" y="8994"/>
                    </a:cubicBezTo>
                    <a:cubicBezTo>
                      <a:pt x="1145" y="9169"/>
                      <a:pt x="83" y="10023"/>
                      <a:pt x="203" y="11019"/>
                    </a:cubicBezTo>
                    <a:cubicBezTo>
                      <a:pt x="282" y="11667"/>
                      <a:pt x="640" y="11965"/>
                      <a:pt x="1038" y="11965"/>
                    </a:cubicBezTo>
                    <a:cubicBezTo>
                      <a:pt x="1251" y="11965"/>
                      <a:pt x="1477" y="11879"/>
                      <a:pt x="1676" y="11714"/>
                    </a:cubicBezTo>
                    <a:cubicBezTo>
                      <a:pt x="2245" y="11243"/>
                      <a:pt x="2316" y="10023"/>
                      <a:pt x="2469" y="9891"/>
                    </a:cubicBezTo>
                    <a:cubicBezTo>
                      <a:pt x="2477" y="9885"/>
                      <a:pt x="2483" y="9882"/>
                      <a:pt x="2490" y="9882"/>
                    </a:cubicBezTo>
                    <a:cubicBezTo>
                      <a:pt x="2611" y="9882"/>
                      <a:pt x="2556" y="11011"/>
                      <a:pt x="3172" y="11011"/>
                    </a:cubicBezTo>
                    <a:cubicBezTo>
                      <a:pt x="3191" y="11011"/>
                      <a:pt x="3210" y="11010"/>
                      <a:pt x="3230" y="11008"/>
                    </a:cubicBezTo>
                    <a:cubicBezTo>
                      <a:pt x="3942" y="10937"/>
                      <a:pt x="3794" y="8337"/>
                      <a:pt x="4040" y="7784"/>
                    </a:cubicBezTo>
                    <a:cubicBezTo>
                      <a:pt x="4076" y="7702"/>
                      <a:pt x="4111" y="7666"/>
                      <a:pt x="4147" y="7666"/>
                    </a:cubicBezTo>
                    <a:cubicBezTo>
                      <a:pt x="4353" y="7666"/>
                      <a:pt x="4580" y="8835"/>
                      <a:pt x="5036" y="9120"/>
                    </a:cubicBezTo>
                    <a:cubicBezTo>
                      <a:pt x="5073" y="9142"/>
                      <a:pt x="5109" y="9152"/>
                      <a:pt x="5145" y="9152"/>
                    </a:cubicBezTo>
                    <a:cubicBezTo>
                      <a:pt x="5644" y="9152"/>
                      <a:pt x="6126" y="7129"/>
                      <a:pt x="6350" y="5781"/>
                    </a:cubicBezTo>
                    <a:cubicBezTo>
                      <a:pt x="6438" y="5510"/>
                      <a:pt x="6512" y="5409"/>
                      <a:pt x="6581" y="5409"/>
                    </a:cubicBezTo>
                    <a:cubicBezTo>
                      <a:pt x="6743" y="5409"/>
                      <a:pt x="6871" y="5980"/>
                      <a:pt x="7056" y="6208"/>
                    </a:cubicBezTo>
                    <a:cubicBezTo>
                      <a:pt x="7072" y="6227"/>
                      <a:pt x="7093" y="6236"/>
                      <a:pt x="7119" y="6236"/>
                    </a:cubicBezTo>
                    <a:cubicBezTo>
                      <a:pt x="7546" y="6236"/>
                      <a:pt x="9305" y="3819"/>
                      <a:pt x="8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3" name="Google Shape;12133;p39"/>
              <p:cNvSpPr/>
              <p:nvPr/>
            </p:nvSpPr>
            <p:spPr>
              <a:xfrm rot="-6541634">
                <a:off x="373937" y="4793902"/>
                <a:ext cx="921934" cy="1150835"/>
              </a:xfrm>
              <a:custGeom>
                <a:avLst/>
                <a:gdLst/>
                <a:ahLst/>
                <a:cxnLst/>
                <a:rect l="l" t="t" r="r" b="b"/>
                <a:pathLst>
                  <a:path w="7133" h="8904" extrusionOk="0">
                    <a:moveTo>
                      <a:pt x="7056" y="1"/>
                    </a:moveTo>
                    <a:cubicBezTo>
                      <a:pt x="7039" y="1"/>
                      <a:pt x="6690" y="161"/>
                      <a:pt x="6705" y="177"/>
                    </a:cubicBez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6286" y="629"/>
                      <a:pt x="1405" y="4726"/>
                      <a:pt x="6" y="8842"/>
                    </a:cubicBezTo>
                    <a:cubicBezTo>
                      <a:pt x="0" y="8869"/>
                      <a:pt x="11" y="8891"/>
                      <a:pt x="39" y="8902"/>
                    </a:cubicBezTo>
                    <a:cubicBezTo>
                      <a:pt x="42" y="8903"/>
                      <a:pt x="46" y="8903"/>
                      <a:pt x="50" y="8903"/>
                    </a:cubicBezTo>
                    <a:cubicBezTo>
                      <a:pt x="69" y="8903"/>
                      <a:pt x="89" y="8893"/>
                      <a:pt x="93" y="8874"/>
                    </a:cubicBezTo>
                    <a:cubicBezTo>
                      <a:pt x="1582" y="4485"/>
                      <a:pt x="7067" y="111"/>
                      <a:pt x="7110" y="73"/>
                    </a:cubicBezTo>
                    <a:cubicBezTo>
                      <a:pt x="7132" y="56"/>
                      <a:pt x="7132" y="29"/>
                      <a:pt x="7121" y="7"/>
                    </a:cubicBezTo>
                    <a:lnTo>
                      <a:pt x="7121" y="7"/>
                    </a:lnTo>
                    <a:lnTo>
                      <a:pt x="6975" y="67"/>
                    </a:lnTo>
                    <a:lnTo>
                      <a:pt x="6975" y="67"/>
                    </a:lnTo>
                    <a:cubicBezTo>
                      <a:pt x="7025" y="26"/>
                      <a:pt x="7052" y="4"/>
                      <a:pt x="7056" y="2"/>
                    </a:cubicBezTo>
                    <a:cubicBezTo>
                      <a:pt x="7056" y="1"/>
                      <a:pt x="7056" y="1"/>
                      <a:pt x="7056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4" name="Google Shape;12134;p39"/>
              <p:cNvSpPr/>
              <p:nvPr/>
            </p:nvSpPr>
            <p:spPr>
              <a:xfrm rot="-6541634">
                <a:off x="1109686" y="5430994"/>
                <a:ext cx="319375" cy="364224"/>
              </a:xfrm>
              <a:custGeom>
                <a:avLst/>
                <a:gdLst/>
                <a:ahLst/>
                <a:cxnLst/>
                <a:rect l="l" t="t" r="r" b="b"/>
                <a:pathLst>
                  <a:path w="2471" h="2818" extrusionOk="0">
                    <a:moveTo>
                      <a:pt x="2283" y="1"/>
                    </a:moveTo>
                    <a:lnTo>
                      <a:pt x="2207" y="28"/>
                    </a:lnTo>
                    <a:cubicBezTo>
                      <a:pt x="1101" y="466"/>
                      <a:pt x="34" y="1205"/>
                      <a:pt x="23" y="1210"/>
                    </a:cubicBezTo>
                    <a:cubicBezTo>
                      <a:pt x="6" y="1227"/>
                      <a:pt x="1" y="1254"/>
                      <a:pt x="12" y="1276"/>
                    </a:cubicBezTo>
                    <a:cubicBezTo>
                      <a:pt x="22" y="1287"/>
                      <a:pt x="38" y="1293"/>
                      <a:pt x="53" y="1293"/>
                    </a:cubicBezTo>
                    <a:cubicBezTo>
                      <a:pt x="61" y="1293"/>
                      <a:pt x="70" y="1291"/>
                      <a:pt x="77" y="1287"/>
                    </a:cubicBezTo>
                    <a:cubicBezTo>
                      <a:pt x="88" y="1276"/>
                      <a:pt x="1096" y="581"/>
                      <a:pt x="2163" y="143"/>
                    </a:cubicBezTo>
                    <a:lnTo>
                      <a:pt x="2163" y="143"/>
                    </a:lnTo>
                    <a:cubicBezTo>
                      <a:pt x="1999" y="1139"/>
                      <a:pt x="2360" y="2716"/>
                      <a:pt x="2371" y="2781"/>
                    </a:cubicBezTo>
                    <a:cubicBezTo>
                      <a:pt x="2378" y="2807"/>
                      <a:pt x="2397" y="2817"/>
                      <a:pt x="2417" y="2817"/>
                    </a:cubicBezTo>
                    <a:cubicBezTo>
                      <a:pt x="2443" y="2817"/>
                      <a:pt x="2470" y="2797"/>
                      <a:pt x="2464" y="2765"/>
                    </a:cubicBezTo>
                    <a:cubicBezTo>
                      <a:pt x="2459" y="2748"/>
                      <a:pt x="2070" y="1052"/>
                      <a:pt x="2267" y="83"/>
                    </a:cubicBez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5" name="Google Shape;12135;p39"/>
              <p:cNvSpPr/>
              <p:nvPr/>
            </p:nvSpPr>
            <p:spPr>
              <a:xfrm rot="-6541634">
                <a:off x="726871" y="5293003"/>
                <a:ext cx="482229" cy="472923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3659" extrusionOk="0">
                    <a:moveTo>
                      <a:pt x="3435" y="1"/>
                    </a:moveTo>
                    <a:lnTo>
                      <a:pt x="3375" y="6"/>
                    </a:lnTo>
                    <a:cubicBezTo>
                      <a:pt x="1602" y="171"/>
                      <a:pt x="63" y="1003"/>
                      <a:pt x="47" y="1013"/>
                    </a:cubicBezTo>
                    <a:cubicBezTo>
                      <a:pt x="0" y="1037"/>
                      <a:pt x="25" y="1096"/>
                      <a:pt x="68" y="1096"/>
                    </a:cubicBezTo>
                    <a:cubicBezTo>
                      <a:pt x="75" y="1096"/>
                      <a:pt x="83" y="1094"/>
                      <a:pt x="91" y="1090"/>
                    </a:cubicBezTo>
                    <a:cubicBezTo>
                      <a:pt x="107" y="1085"/>
                      <a:pt x="1596" y="275"/>
                      <a:pt x="3326" y="105"/>
                    </a:cubicBezTo>
                    <a:lnTo>
                      <a:pt x="3326" y="105"/>
                    </a:lnTo>
                    <a:cubicBezTo>
                      <a:pt x="3047" y="1709"/>
                      <a:pt x="3632" y="3608"/>
                      <a:pt x="3638" y="3624"/>
                    </a:cubicBezTo>
                    <a:cubicBezTo>
                      <a:pt x="3642" y="3647"/>
                      <a:pt x="3662" y="3659"/>
                      <a:pt x="3681" y="3659"/>
                    </a:cubicBezTo>
                    <a:cubicBezTo>
                      <a:pt x="3685" y="3659"/>
                      <a:pt x="3689" y="3658"/>
                      <a:pt x="3692" y="3657"/>
                    </a:cubicBezTo>
                    <a:cubicBezTo>
                      <a:pt x="3720" y="3646"/>
                      <a:pt x="3731" y="3624"/>
                      <a:pt x="3725" y="3597"/>
                    </a:cubicBezTo>
                    <a:cubicBezTo>
                      <a:pt x="3720" y="3581"/>
                      <a:pt x="3129" y="1659"/>
                      <a:pt x="3424" y="61"/>
                    </a:cubicBezTo>
                    <a:lnTo>
                      <a:pt x="3435" y="1"/>
                    </a:ln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6" name="Google Shape;12136;p39"/>
              <p:cNvSpPr/>
              <p:nvPr/>
            </p:nvSpPr>
            <p:spPr>
              <a:xfrm rot="-6541634">
                <a:off x="295516" y="5209717"/>
                <a:ext cx="528500" cy="383482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2967" extrusionOk="0">
                    <a:moveTo>
                      <a:pt x="2839" y="1"/>
                    </a:moveTo>
                    <a:cubicBezTo>
                      <a:pt x="1486" y="1"/>
                      <a:pt x="56" y="338"/>
                      <a:pt x="39" y="342"/>
                    </a:cubicBezTo>
                    <a:cubicBezTo>
                      <a:pt x="12" y="347"/>
                      <a:pt x="1" y="369"/>
                      <a:pt x="6" y="397"/>
                    </a:cubicBezTo>
                    <a:cubicBezTo>
                      <a:pt x="11" y="416"/>
                      <a:pt x="28" y="431"/>
                      <a:pt x="50" y="431"/>
                    </a:cubicBezTo>
                    <a:cubicBezTo>
                      <a:pt x="54" y="431"/>
                      <a:pt x="57" y="430"/>
                      <a:pt x="61" y="429"/>
                    </a:cubicBezTo>
                    <a:cubicBezTo>
                      <a:pt x="79" y="425"/>
                      <a:pt x="1505" y="87"/>
                      <a:pt x="2846" y="87"/>
                    </a:cubicBezTo>
                    <a:cubicBezTo>
                      <a:pt x="3171" y="87"/>
                      <a:pt x="3490" y="107"/>
                      <a:pt x="3783" y="156"/>
                    </a:cubicBezTo>
                    <a:cubicBezTo>
                      <a:pt x="3548" y="1530"/>
                      <a:pt x="3985" y="2920"/>
                      <a:pt x="3991" y="2936"/>
                    </a:cubicBezTo>
                    <a:cubicBezTo>
                      <a:pt x="3997" y="2957"/>
                      <a:pt x="4014" y="2966"/>
                      <a:pt x="4031" y="2966"/>
                    </a:cubicBezTo>
                    <a:cubicBezTo>
                      <a:pt x="4059" y="2966"/>
                      <a:pt x="4089" y="2943"/>
                      <a:pt x="4079" y="2909"/>
                    </a:cubicBezTo>
                    <a:cubicBezTo>
                      <a:pt x="4073" y="2893"/>
                      <a:pt x="3630" y="1491"/>
                      <a:pt x="3881" y="128"/>
                    </a:cubicBezTo>
                    <a:lnTo>
                      <a:pt x="3892" y="85"/>
                    </a:lnTo>
                    <a:lnTo>
                      <a:pt x="3843" y="79"/>
                    </a:lnTo>
                    <a:cubicBezTo>
                      <a:pt x="3531" y="23"/>
                      <a:pt x="3187" y="1"/>
                      <a:pt x="2839" y="1"/>
                    </a:cubicBezTo>
                    <a:close/>
                  </a:path>
                </a:pathLst>
              </a:custGeom>
              <a:solidFill>
                <a:srgbClr val="ABDB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7" name="Google Shape;12137;p39"/>
              <p:cNvSpPr/>
              <p:nvPr/>
            </p:nvSpPr>
            <p:spPr>
              <a:xfrm rot="-6541634">
                <a:off x="345853" y="3200224"/>
                <a:ext cx="1085435" cy="121894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8" name="Google Shape;12138;p39"/>
              <p:cNvSpPr/>
              <p:nvPr/>
            </p:nvSpPr>
            <p:spPr>
              <a:xfrm rot="-6541634">
                <a:off x="452622" y="3385318"/>
                <a:ext cx="883677" cy="893241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9" name="Google Shape;12139;p39"/>
              <p:cNvSpPr/>
              <p:nvPr/>
            </p:nvSpPr>
            <p:spPr>
              <a:xfrm rot="-6541634">
                <a:off x="895353" y="3264578"/>
                <a:ext cx="264702" cy="310198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0" name="Google Shape;12140;p39"/>
              <p:cNvSpPr/>
              <p:nvPr/>
            </p:nvSpPr>
            <p:spPr>
              <a:xfrm rot="-6541634">
                <a:off x="706231" y="3446930"/>
                <a:ext cx="386197" cy="402611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1" name="Google Shape;12141;p39"/>
              <p:cNvSpPr/>
              <p:nvPr/>
            </p:nvSpPr>
            <p:spPr>
              <a:xfrm rot="-6541634">
                <a:off x="505003" y="3801013"/>
                <a:ext cx="431305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2" name="Google Shape;12142;p39"/>
              <p:cNvSpPr/>
              <p:nvPr/>
            </p:nvSpPr>
            <p:spPr>
              <a:xfrm rot="-6541634">
                <a:off x="1064353" y="4042494"/>
                <a:ext cx="263539" cy="27426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122" extrusionOk="0">
                    <a:moveTo>
                      <a:pt x="1541" y="1"/>
                    </a:moveTo>
                    <a:cubicBezTo>
                      <a:pt x="1437" y="1"/>
                      <a:pt x="1306" y="39"/>
                      <a:pt x="1140" y="136"/>
                    </a:cubicBezTo>
                    <a:cubicBezTo>
                      <a:pt x="478" y="508"/>
                      <a:pt x="177" y="968"/>
                      <a:pt x="79" y="1132"/>
                    </a:cubicBezTo>
                    <a:cubicBezTo>
                      <a:pt x="0" y="1266"/>
                      <a:pt x="46" y="1454"/>
                      <a:pt x="233" y="1454"/>
                    </a:cubicBezTo>
                    <a:cubicBezTo>
                      <a:pt x="268" y="1454"/>
                      <a:pt x="308" y="1448"/>
                      <a:pt x="352" y="1433"/>
                    </a:cubicBezTo>
                    <a:lnTo>
                      <a:pt x="352" y="1433"/>
                    </a:lnTo>
                    <a:cubicBezTo>
                      <a:pt x="273" y="1712"/>
                      <a:pt x="383" y="1882"/>
                      <a:pt x="574" y="1882"/>
                    </a:cubicBezTo>
                    <a:cubicBezTo>
                      <a:pt x="661" y="1882"/>
                      <a:pt x="763" y="1848"/>
                      <a:pt x="872" y="1773"/>
                    </a:cubicBezTo>
                    <a:lnTo>
                      <a:pt x="872" y="1773"/>
                    </a:lnTo>
                    <a:cubicBezTo>
                      <a:pt x="844" y="1988"/>
                      <a:pt x="1038" y="2121"/>
                      <a:pt x="1229" y="2121"/>
                    </a:cubicBezTo>
                    <a:cubicBezTo>
                      <a:pt x="1368" y="2121"/>
                      <a:pt x="1506" y="2052"/>
                      <a:pt x="1556" y="1893"/>
                    </a:cubicBezTo>
                    <a:cubicBezTo>
                      <a:pt x="1582" y="1937"/>
                      <a:pt x="1652" y="1992"/>
                      <a:pt x="1729" y="1992"/>
                    </a:cubicBezTo>
                    <a:cubicBezTo>
                      <a:pt x="1814" y="1992"/>
                      <a:pt x="1907" y="1924"/>
                      <a:pt x="1956" y="1696"/>
                    </a:cubicBezTo>
                    <a:cubicBezTo>
                      <a:pt x="2038" y="1258"/>
                      <a:pt x="2027" y="809"/>
                      <a:pt x="1923" y="377"/>
                    </a:cubicBezTo>
                    <a:cubicBezTo>
                      <a:pt x="1892" y="254"/>
                      <a:pt x="1809" y="1"/>
                      <a:pt x="15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3" name="Google Shape;12143;p39"/>
              <p:cNvSpPr/>
              <p:nvPr/>
            </p:nvSpPr>
            <p:spPr>
              <a:xfrm rot="-6541634">
                <a:off x="1059947" y="4059888"/>
                <a:ext cx="177071" cy="215329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666" extrusionOk="0">
                    <a:moveTo>
                      <a:pt x="1143" y="0"/>
                    </a:moveTo>
                    <a:cubicBezTo>
                      <a:pt x="1106" y="0"/>
                      <a:pt x="1064" y="9"/>
                      <a:pt x="1013" y="29"/>
                    </a:cubicBezTo>
                    <a:cubicBezTo>
                      <a:pt x="674" y="171"/>
                      <a:pt x="181" y="620"/>
                      <a:pt x="1" y="949"/>
                    </a:cubicBezTo>
                    <a:cubicBezTo>
                      <a:pt x="253" y="626"/>
                      <a:pt x="876" y="374"/>
                      <a:pt x="877" y="374"/>
                    </a:cubicBezTo>
                    <a:lnTo>
                      <a:pt x="877" y="374"/>
                    </a:lnTo>
                    <a:cubicBezTo>
                      <a:pt x="876" y="374"/>
                      <a:pt x="329" y="970"/>
                      <a:pt x="231" y="1414"/>
                    </a:cubicBezTo>
                    <a:lnTo>
                      <a:pt x="231" y="1414"/>
                    </a:lnTo>
                    <a:cubicBezTo>
                      <a:pt x="264" y="1375"/>
                      <a:pt x="641" y="850"/>
                      <a:pt x="1002" y="494"/>
                    </a:cubicBezTo>
                    <a:lnTo>
                      <a:pt x="1002" y="494"/>
                    </a:lnTo>
                    <a:cubicBezTo>
                      <a:pt x="1002" y="494"/>
                      <a:pt x="964" y="790"/>
                      <a:pt x="751" y="1666"/>
                    </a:cubicBezTo>
                    <a:cubicBezTo>
                      <a:pt x="778" y="1638"/>
                      <a:pt x="1106" y="916"/>
                      <a:pt x="1150" y="478"/>
                    </a:cubicBezTo>
                    <a:cubicBezTo>
                      <a:pt x="1178" y="554"/>
                      <a:pt x="1265" y="812"/>
                      <a:pt x="1221" y="1545"/>
                    </a:cubicBezTo>
                    <a:cubicBezTo>
                      <a:pt x="1369" y="1321"/>
                      <a:pt x="1353" y="286"/>
                      <a:pt x="1353" y="286"/>
                    </a:cubicBezTo>
                    <a:cubicBezTo>
                      <a:pt x="1353" y="286"/>
                      <a:pt x="1353" y="0"/>
                      <a:pt x="11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4" name="Google Shape;12144;p39"/>
              <p:cNvSpPr/>
              <p:nvPr/>
            </p:nvSpPr>
            <p:spPr>
              <a:xfrm rot="-6541634">
                <a:off x="948537" y="3822940"/>
                <a:ext cx="289001" cy="269743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087" extrusionOk="0">
                    <a:moveTo>
                      <a:pt x="500" y="0"/>
                    </a:moveTo>
                    <a:cubicBezTo>
                      <a:pt x="299" y="0"/>
                      <a:pt x="0" y="87"/>
                      <a:pt x="106" y="669"/>
                    </a:cubicBezTo>
                    <a:cubicBezTo>
                      <a:pt x="243" y="1419"/>
                      <a:pt x="577" y="1857"/>
                      <a:pt x="697" y="1999"/>
                    </a:cubicBezTo>
                    <a:cubicBezTo>
                      <a:pt x="746" y="2054"/>
                      <a:pt x="816" y="2087"/>
                      <a:pt x="882" y="2087"/>
                    </a:cubicBezTo>
                    <a:cubicBezTo>
                      <a:pt x="981" y="2087"/>
                      <a:pt x="1072" y="2014"/>
                      <a:pt x="1075" y="1835"/>
                    </a:cubicBezTo>
                    <a:cubicBezTo>
                      <a:pt x="1176" y="1907"/>
                      <a:pt x="1270" y="1939"/>
                      <a:pt x="1349" y="1939"/>
                    </a:cubicBezTo>
                    <a:cubicBezTo>
                      <a:pt x="1542" y="1939"/>
                      <a:pt x="1651" y="1748"/>
                      <a:pt x="1573" y="1457"/>
                    </a:cubicBezTo>
                    <a:lnTo>
                      <a:pt x="1573" y="1457"/>
                    </a:lnTo>
                    <a:cubicBezTo>
                      <a:pt x="1617" y="1480"/>
                      <a:pt x="1662" y="1490"/>
                      <a:pt x="1704" y="1490"/>
                    </a:cubicBezTo>
                    <a:cubicBezTo>
                      <a:pt x="1981" y="1490"/>
                      <a:pt x="2188" y="1058"/>
                      <a:pt x="1913" y="849"/>
                    </a:cubicBezTo>
                    <a:cubicBezTo>
                      <a:pt x="2017" y="833"/>
                      <a:pt x="2236" y="641"/>
                      <a:pt x="1858" y="412"/>
                    </a:cubicBezTo>
                    <a:cubicBezTo>
                      <a:pt x="1469" y="187"/>
                      <a:pt x="1042" y="50"/>
                      <a:pt x="599" y="6"/>
                    </a:cubicBezTo>
                    <a:cubicBezTo>
                      <a:pt x="571" y="3"/>
                      <a:pt x="537" y="0"/>
                      <a:pt x="5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5" name="Google Shape;12145;p39"/>
              <p:cNvSpPr/>
              <p:nvPr/>
            </p:nvSpPr>
            <p:spPr>
              <a:xfrm rot="-6541634">
                <a:off x="967252" y="3911590"/>
                <a:ext cx="194520" cy="1962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18" extrusionOk="0">
                    <a:moveTo>
                      <a:pt x="223" y="0"/>
                    </a:moveTo>
                    <a:cubicBezTo>
                      <a:pt x="121" y="0"/>
                      <a:pt x="0" y="45"/>
                      <a:pt x="10" y="259"/>
                    </a:cubicBezTo>
                    <a:cubicBezTo>
                      <a:pt x="32" y="625"/>
                      <a:pt x="295" y="1244"/>
                      <a:pt x="546" y="1517"/>
                    </a:cubicBezTo>
                    <a:cubicBezTo>
                      <a:pt x="322" y="1173"/>
                      <a:pt x="289" y="505"/>
                      <a:pt x="289" y="505"/>
                    </a:cubicBezTo>
                    <a:lnTo>
                      <a:pt x="289" y="505"/>
                    </a:lnTo>
                    <a:cubicBezTo>
                      <a:pt x="289" y="505"/>
                      <a:pt x="672" y="1216"/>
                      <a:pt x="1061" y="1457"/>
                    </a:cubicBezTo>
                    <a:cubicBezTo>
                      <a:pt x="1034" y="1413"/>
                      <a:pt x="661" y="883"/>
                      <a:pt x="442" y="423"/>
                    </a:cubicBezTo>
                    <a:lnTo>
                      <a:pt x="442" y="423"/>
                    </a:lnTo>
                    <a:cubicBezTo>
                      <a:pt x="442" y="423"/>
                      <a:pt x="711" y="560"/>
                      <a:pt x="1471" y="1047"/>
                    </a:cubicBezTo>
                    <a:cubicBezTo>
                      <a:pt x="1450" y="1014"/>
                      <a:pt x="875" y="467"/>
                      <a:pt x="481" y="275"/>
                    </a:cubicBezTo>
                    <a:cubicBezTo>
                      <a:pt x="557" y="275"/>
                      <a:pt x="831" y="275"/>
                      <a:pt x="1504" y="560"/>
                    </a:cubicBezTo>
                    <a:cubicBezTo>
                      <a:pt x="1346" y="346"/>
                      <a:pt x="360" y="23"/>
                      <a:pt x="360" y="23"/>
                    </a:cubicBezTo>
                    <a:cubicBezTo>
                      <a:pt x="360" y="23"/>
                      <a:pt x="296" y="0"/>
                      <a:pt x="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6" name="Google Shape;12146;p39"/>
              <p:cNvSpPr/>
              <p:nvPr/>
            </p:nvSpPr>
            <p:spPr>
              <a:xfrm rot="-6541634">
                <a:off x="701009" y="3885577"/>
                <a:ext cx="314205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1907" extrusionOk="0">
                    <a:moveTo>
                      <a:pt x="1234" y="0"/>
                    </a:moveTo>
                    <a:cubicBezTo>
                      <a:pt x="1168" y="0"/>
                      <a:pt x="1081" y="35"/>
                      <a:pt x="970" y="132"/>
                    </a:cubicBezTo>
                    <a:cubicBezTo>
                      <a:pt x="647" y="433"/>
                      <a:pt x="384" y="800"/>
                      <a:pt x="209" y="1205"/>
                    </a:cubicBezTo>
                    <a:cubicBezTo>
                      <a:pt x="143" y="1375"/>
                      <a:pt x="1" y="1791"/>
                      <a:pt x="690" y="1878"/>
                    </a:cubicBezTo>
                    <a:cubicBezTo>
                      <a:pt x="839" y="1898"/>
                      <a:pt x="979" y="1906"/>
                      <a:pt x="1109" y="1906"/>
                    </a:cubicBezTo>
                    <a:cubicBezTo>
                      <a:pt x="1637" y="1906"/>
                      <a:pt x="1999" y="1771"/>
                      <a:pt x="2135" y="1714"/>
                    </a:cubicBezTo>
                    <a:cubicBezTo>
                      <a:pt x="2305" y="1638"/>
                      <a:pt x="2382" y="1402"/>
                      <a:pt x="2097" y="1304"/>
                    </a:cubicBezTo>
                    <a:cubicBezTo>
                      <a:pt x="2431" y="1046"/>
                      <a:pt x="2316" y="734"/>
                      <a:pt x="1884" y="718"/>
                    </a:cubicBezTo>
                    <a:cubicBezTo>
                      <a:pt x="2097" y="500"/>
                      <a:pt x="1862" y="148"/>
                      <a:pt x="1593" y="148"/>
                    </a:cubicBezTo>
                    <a:cubicBezTo>
                      <a:pt x="1531" y="148"/>
                      <a:pt x="1468" y="166"/>
                      <a:pt x="1407" y="209"/>
                    </a:cubicBezTo>
                    <a:cubicBezTo>
                      <a:pt x="1415" y="140"/>
                      <a:pt x="1366" y="0"/>
                      <a:pt x="12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7" name="Google Shape;12147;p39"/>
              <p:cNvSpPr/>
              <p:nvPr/>
            </p:nvSpPr>
            <p:spPr>
              <a:xfrm rot="-6541634">
                <a:off x="780317" y="3963832"/>
                <a:ext cx="234329" cy="178752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1383" extrusionOk="0">
                    <a:moveTo>
                      <a:pt x="1095" y="1"/>
                    </a:moveTo>
                    <a:lnTo>
                      <a:pt x="1095" y="1"/>
                    </a:lnTo>
                    <a:cubicBezTo>
                      <a:pt x="838" y="94"/>
                      <a:pt x="236" y="931"/>
                      <a:pt x="236" y="931"/>
                    </a:cubicBezTo>
                    <a:cubicBezTo>
                      <a:pt x="236" y="931"/>
                      <a:pt x="1" y="1249"/>
                      <a:pt x="357" y="1342"/>
                    </a:cubicBezTo>
                    <a:cubicBezTo>
                      <a:pt x="468" y="1369"/>
                      <a:pt x="609" y="1382"/>
                      <a:pt x="761" y="1382"/>
                    </a:cubicBezTo>
                    <a:cubicBezTo>
                      <a:pt x="1095" y="1382"/>
                      <a:pt x="1482" y="1320"/>
                      <a:pt x="1719" y="1211"/>
                    </a:cubicBezTo>
                    <a:lnTo>
                      <a:pt x="1719" y="1211"/>
                    </a:lnTo>
                    <a:cubicBezTo>
                      <a:pt x="1622" y="1237"/>
                      <a:pt x="1510" y="1247"/>
                      <a:pt x="1396" y="1247"/>
                    </a:cubicBezTo>
                    <a:cubicBezTo>
                      <a:pt x="1043" y="1247"/>
                      <a:pt x="674" y="1150"/>
                      <a:pt x="674" y="1150"/>
                    </a:cubicBezTo>
                    <a:cubicBezTo>
                      <a:pt x="674" y="1150"/>
                      <a:pt x="1473" y="997"/>
                      <a:pt x="1813" y="702"/>
                    </a:cubicBezTo>
                    <a:lnTo>
                      <a:pt x="1813" y="702"/>
                    </a:lnTo>
                    <a:cubicBezTo>
                      <a:pt x="1763" y="707"/>
                      <a:pt x="1150" y="910"/>
                      <a:pt x="641" y="975"/>
                    </a:cubicBezTo>
                    <a:cubicBezTo>
                      <a:pt x="641" y="975"/>
                      <a:pt x="855" y="762"/>
                      <a:pt x="1550" y="187"/>
                    </a:cubicBezTo>
                    <a:lnTo>
                      <a:pt x="1550" y="187"/>
                    </a:lnTo>
                    <a:cubicBezTo>
                      <a:pt x="1506" y="192"/>
                      <a:pt x="811" y="576"/>
                      <a:pt x="515" y="899"/>
                    </a:cubicBezTo>
                    <a:cubicBezTo>
                      <a:pt x="537" y="822"/>
                      <a:pt x="619" y="565"/>
                      <a:pt x="10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8" name="Google Shape;12148;p39"/>
              <p:cNvSpPr/>
              <p:nvPr/>
            </p:nvSpPr>
            <p:spPr>
              <a:xfrm rot="-6541634">
                <a:off x="735611" y="4084368"/>
                <a:ext cx="263410" cy="285641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210" extrusionOk="0">
                    <a:moveTo>
                      <a:pt x="1298" y="0"/>
                    </a:moveTo>
                    <a:cubicBezTo>
                      <a:pt x="1176" y="0"/>
                      <a:pt x="1052" y="106"/>
                      <a:pt x="976" y="313"/>
                    </a:cubicBezTo>
                    <a:cubicBezTo>
                      <a:pt x="917" y="206"/>
                      <a:pt x="817" y="160"/>
                      <a:pt x="712" y="160"/>
                    </a:cubicBezTo>
                    <a:cubicBezTo>
                      <a:pt x="497" y="160"/>
                      <a:pt x="265" y="356"/>
                      <a:pt x="346" y="614"/>
                    </a:cubicBezTo>
                    <a:cubicBezTo>
                      <a:pt x="327" y="605"/>
                      <a:pt x="298" y="599"/>
                      <a:pt x="267" y="599"/>
                    </a:cubicBezTo>
                    <a:cubicBezTo>
                      <a:pt x="151" y="599"/>
                      <a:pt x="0" y="683"/>
                      <a:pt x="138" y="1003"/>
                    </a:cubicBezTo>
                    <a:cubicBezTo>
                      <a:pt x="325" y="1408"/>
                      <a:pt x="593" y="1769"/>
                      <a:pt x="932" y="2059"/>
                    </a:cubicBezTo>
                    <a:cubicBezTo>
                      <a:pt x="1000" y="2117"/>
                      <a:pt x="1124" y="2210"/>
                      <a:pt x="1266" y="2210"/>
                    </a:cubicBezTo>
                    <a:cubicBezTo>
                      <a:pt x="1408" y="2210"/>
                      <a:pt x="1570" y="2117"/>
                      <a:pt x="1715" y="1802"/>
                    </a:cubicBezTo>
                    <a:cubicBezTo>
                      <a:pt x="2038" y="1112"/>
                      <a:pt x="2016" y="559"/>
                      <a:pt x="1999" y="373"/>
                    </a:cubicBezTo>
                    <a:cubicBezTo>
                      <a:pt x="1989" y="261"/>
                      <a:pt x="1905" y="161"/>
                      <a:pt x="1799" y="161"/>
                    </a:cubicBezTo>
                    <a:cubicBezTo>
                      <a:pt x="1735" y="161"/>
                      <a:pt x="1663" y="198"/>
                      <a:pt x="1594" y="291"/>
                    </a:cubicBezTo>
                    <a:cubicBezTo>
                      <a:pt x="1528" y="96"/>
                      <a:pt x="1414" y="0"/>
                      <a:pt x="1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9" name="Google Shape;12149;p39"/>
              <p:cNvSpPr/>
              <p:nvPr/>
            </p:nvSpPr>
            <p:spPr>
              <a:xfrm rot="-6541634">
                <a:off x="818177" y="4087180"/>
                <a:ext cx="179915" cy="221792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716" extrusionOk="0">
                    <a:moveTo>
                      <a:pt x="888" y="1"/>
                    </a:moveTo>
                    <a:cubicBezTo>
                      <a:pt x="882" y="50"/>
                      <a:pt x="882" y="696"/>
                      <a:pt x="795" y="1199"/>
                    </a:cubicBezTo>
                    <a:cubicBezTo>
                      <a:pt x="795" y="1199"/>
                      <a:pt x="652" y="931"/>
                      <a:pt x="318" y="94"/>
                    </a:cubicBezTo>
                    <a:lnTo>
                      <a:pt x="318" y="94"/>
                    </a:lnTo>
                    <a:cubicBezTo>
                      <a:pt x="313" y="137"/>
                      <a:pt x="466" y="915"/>
                      <a:pt x="680" y="1292"/>
                    </a:cubicBezTo>
                    <a:cubicBezTo>
                      <a:pt x="609" y="1254"/>
                      <a:pt x="390" y="1095"/>
                      <a:pt x="1" y="471"/>
                    </a:cubicBezTo>
                    <a:lnTo>
                      <a:pt x="1" y="471"/>
                    </a:lnTo>
                    <a:cubicBezTo>
                      <a:pt x="12" y="740"/>
                      <a:pt x="630" y="1572"/>
                      <a:pt x="630" y="1572"/>
                    </a:cubicBezTo>
                    <a:cubicBezTo>
                      <a:pt x="630" y="1572"/>
                      <a:pt x="735" y="1716"/>
                      <a:pt x="862" y="1716"/>
                    </a:cubicBezTo>
                    <a:cubicBezTo>
                      <a:pt x="923" y="1716"/>
                      <a:pt x="990" y="1682"/>
                      <a:pt x="1052" y="1582"/>
                    </a:cubicBezTo>
                    <a:cubicBezTo>
                      <a:pt x="1249" y="1270"/>
                      <a:pt x="1391" y="619"/>
                      <a:pt x="1342" y="247"/>
                    </a:cubicBezTo>
                    <a:lnTo>
                      <a:pt x="1342" y="247"/>
                    </a:lnTo>
                    <a:cubicBezTo>
                      <a:pt x="1326" y="657"/>
                      <a:pt x="970" y="1221"/>
                      <a:pt x="970" y="1221"/>
                    </a:cubicBezTo>
                    <a:cubicBezTo>
                      <a:pt x="970" y="1221"/>
                      <a:pt x="1068" y="417"/>
                      <a:pt x="8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0" name="Google Shape;12150;p39"/>
              <p:cNvSpPr/>
              <p:nvPr/>
            </p:nvSpPr>
            <p:spPr>
              <a:xfrm rot="-6541634">
                <a:off x="857945" y="4181215"/>
                <a:ext cx="323381" cy="255396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1976" extrusionOk="0">
                    <a:moveTo>
                      <a:pt x="745" y="0"/>
                    </a:moveTo>
                    <a:cubicBezTo>
                      <a:pt x="590" y="0"/>
                      <a:pt x="454" y="129"/>
                      <a:pt x="586" y="350"/>
                    </a:cubicBezTo>
                    <a:cubicBezTo>
                      <a:pt x="572" y="349"/>
                      <a:pt x="559" y="349"/>
                      <a:pt x="546" y="349"/>
                    </a:cubicBezTo>
                    <a:cubicBezTo>
                      <a:pt x="158" y="349"/>
                      <a:pt x="66" y="655"/>
                      <a:pt x="373" y="936"/>
                    </a:cubicBezTo>
                    <a:cubicBezTo>
                      <a:pt x="0" y="974"/>
                      <a:pt x="11" y="1598"/>
                      <a:pt x="411" y="1631"/>
                    </a:cubicBezTo>
                    <a:cubicBezTo>
                      <a:pt x="335" y="1707"/>
                      <a:pt x="254" y="1976"/>
                      <a:pt x="677" y="1976"/>
                    </a:cubicBezTo>
                    <a:cubicBezTo>
                      <a:pt x="681" y="1976"/>
                      <a:pt x="686" y="1976"/>
                      <a:pt x="690" y="1976"/>
                    </a:cubicBezTo>
                    <a:cubicBezTo>
                      <a:pt x="1139" y="1954"/>
                      <a:pt x="1571" y="1844"/>
                      <a:pt x="1971" y="1647"/>
                    </a:cubicBezTo>
                    <a:cubicBezTo>
                      <a:pt x="2130" y="1565"/>
                      <a:pt x="2502" y="1335"/>
                      <a:pt x="2031" y="815"/>
                    </a:cubicBezTo>
                    <a:cubicBezTo>
                      <a:pt x="1517" y="257"/>
                      <a:pt x="997" y="60"/>
                      <a:pt x="821" y="11"/>
                    </a:cubicBezTo>
                    <a:cubicBezTo>
                      <a:pt x="796" y="4"/>
                      <a:pt x="771" y="0"/>
                      <a:pt x="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1" name="Google Shape;12151;p39"/>
              <p:cNvSpPr/>
              <p:nvPr/>
            </p:nvSpPr>
            <p:spPr>
              <a:xfrm rot="-6541634">
                <a:off x="896407" y="4176274"/>
                <a:ext cx="241308" cy="174228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348" extrusionOk="0">
                    <a:moveTo>
                      <a:pt x="531" y="0"/>
                    </a:moveTo>
                    <a:lnTo>
                      <a:pt x="531" y="0"/>
                    </a:lnTo>
                    <a:cubicBezTo>
                      <a:pt x="903" y="170"/>
                      <a:pt x="1292" y="717"/>
                      <a:pt x="1292" y="717"/>
                    </a:cubicBezTo>
                    <a:cubicBezTo>
                      <a:pt x="1292" y="717"/>
                      <a:pt x="596" y="329"/>
                      <a:pt x="141" y="329"/>
                    </a:cubicBezTo>
                    <a:cubicBezTo>
                      <a:pt x="138" y="329"/>
                      <a:pt x="135" y="329"/>
                      <a:pt x="132" y="329"/>
                    </a:cubicBezTo>
                    <a:cubicBezTo>
                      <a:pt x="175" y="356"/>
                      <a:pt x="772" y="597"/>
                      <a:pt x="1199" y="870"/>
                    </a:cubicBezTo>
                    <a:cubicBezTo>
                      <a:pt x="1199" y="870"/>
                      <a:pt x="982" y="895"/>
                      <a:pt x="351" y="895"/>
                    </a:cubicBezTo>
                    <a:cubicBezTo>
                      <a:pt x="246" y="895"/>
                      <a:pt x="129" y="894"/>
                      <a:pt x="0" y="892"/>
                    </a:cubicBezTo>
                    <a:lnTo>
                      <a:pt x="0" y="892"/>
                    </a:lnTo>
                    <a:cubicBezTo>
                      <a:pt x="33" y="911"/>
                      <a:pt x="599" y="1024"/>
                      <a:pt x="1034" y="1024"/>
                    </a:cubicBezTo>
                    <a:cubicBezTo>
                      <a:pt x="1111" y="1024"/>
                      <a:pt x="1183" y="1021"/>
                      <a:pt x="1248" y="1013"/>
                    </a:cubicBezTo>
                    <a:lnTo>
                      <a:pt x="1248" y="1013"/>
                    </a:lnTo>
                    <a:cubicBezTo>
                      <a:pt x="1188" y="1062"/>
                      <a:pt x="953" y="1204"/>
                      <a:pt x="230" y="1325"/>
                    </a:cubicBezTo>
                    <a:cubicBezTo>
                      <a:pt x="271" y="1341"/>
                      <a:pt x="330" y="1347"/>
                      <a:pt x="402" y="1347"/>
                    </a:cubicBezTo>
                    <a:cubicBezTo>
                      <a:pt x="778" y="1347"/>
                      <a:pt x="1484" y="1166"/>
                      <a:pt x="1484" y="1166"/>
                    </a:cubicBezTo>
                    <a:cubicBezTo>
                      <a:pt x="1484" y="1166"/>
                      <a:pt x="1867" y="1078"/>
                      <a:pt x="1653" y="777"/>
                    </a:cubicBezTo>
                    <a:cubicBezTo>
                      <a:pt x="1440" y="476"/>
                      <a:pt x="892" y="99"/>
                      <a:pt x="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2" name="Google Shape;12152;p39"/>
              <p:cNvSpPr/>
              <p:nvPr/>
            </p:nvSpPr>
            <p:spPr>
              <a:xfrm rot="-6541634">
                <a:off x="937652" y="4074217"/>
                <a:ext cx="150188" cy="132093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022" extrusionOk="0">
                    <a:moveTo>
                      <a:pt x="580" y="0"/>
                    </a:moveTo>
                    <a:cubicBezTo>
                      <a:pt x="515" y="0"/>
                      <a:pt x="448" y="13"/>
                      <a:pt x="384" y="40"/>
                    </a:cubicBezTo>
                    <a:cubicBezTo>
                      <a:pt x="121" y="144"/>
                      <a:pt x="1" y="445"/>
                      <a:pt x="105" y="708"/>
                    </a:cubicBezTo>
                    <a:cubicBezTo>
                      <a:pt x="187" y="905"/>
                      <a:pt x="377" y="1022"/>
                      <a:pt x="577" y="1022"/>
                    </a:cubicBezTo>
                    <a:cubicBezTo>
                      <a:pt x="644" y="1022"/>
                      <a:pt x="712" y="1009"/>
                      <a:pt x="778" y="981"/>
                    </a:cubicBezTo>
                    <a:cubicBezTo>
                      <a:pt x="1035" y="877"/>
                      <a:pt x="1161" y="576"/>
                      <a:pt x="1052" y="314"/>
                    </a:cubicBezTo>
                    <a:cubicBezTo>
                      <a:pt x="969" y="120"/>
                      <a:pt x="781" y="0"/>
                      <a:pt x="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3" name="Google Shape;12153;p39"/>
              <p:cNvSpPr/>
              <p:nvPr/>
            </p:nvSpPr>
            <p:spPr>
              <a:xfrm rot="-6541634">
                <a:off x="764351" y="4217995"/>
                <a:ext cx="384387" cy="276206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2137" extrusionOk="0">
                    <a:moveTo>
                      <a:pt x="1850" y="0"/>
                    </a:moveTo>
                    <a:cubicBezTo>
                      <a:pt x="1597" y="0"/>
                      <a:pt x="1319" y="64"/>
                      <a:pt x="1052" y="195"/>
                    </a:cubicBezTo>
                    <a:cubicBezTo>
                      <a:pt x="362" y="540"/>
                      <a:pt x="1" y="1203"/>
                      <a:pt x="236" y="1684"/>
                    </a:cubicBezTo>
                    <a:cubicBezTo>
                      <a:pt x="384" y="1979"/>
                      <a:pt x="722" y="2136"/>
                      <a:pt x="1120" y="2136"/>
                    </a:cubicBezTo>
                    <a:cubicBezTo>
                      <a:pt x="1372" y="2136"/>
                      <a:pt x="1649" y="2073"/>
                      <a:pt x="1917" y="1941"/>
                    </a:cubicBezTo>
                    <a:cubicBezTo>
                      <a:pt x="2606" y="1602"/>
                      <a:pt x="2973" y="934"/>
                      <a:pt x="2732" y="453"/>
                    </a:cubicBezTo>
                    <a:cubicBezTo>
                      <a:pt x="2588" y="158"/>
                      <a:pt x="2249" y="0"/>
                      <a:pt x="18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4" name="Google Shape;12154;p39"/>
              <p:cNvSpPr/>
              <p:nvPr/>
            </p:nvSpPr>
            <p:spPr>
              <a:xfrm rot="-6541634">
                <a:off x="650237" y="4976786"/>
                <a:ext cx="305804" cy="34832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695" extrusionOk="0">
                    <a:moveTo>
                      <a:pt x="1426" y="1"/>
                    </a:moveTo>
                    <a:cubicBezTo>
                      <a:pt x="985" y="1"/>
                      <a:pt x="507" y="397"/>
                      <a:pt x="274" y="996"/>
                    </a:cubicBezTo>
                    <a:cubicBezTo>
                      <a:pt x="1" y="1713"/>
                      <a:pt x="181" y="2452"/>
                      <a:pt x="679" y="2649"/>
                    </a:cubicBezTo>
                    <a:cubicBezTo>
                      <a:pt x="761" y="2680"/>
                      <a:pt x="846" y="2695"/>
                      <a:pt x="932" y="2695"/>
                    </a:cubicBezTo>
                    <a:cubicBezTo>
                      <a:pt x="1377" y="2695"/>
                      <a:pt x="1858" y="2298"/>
                      <a:pt x="2092" y="1697"/>
                    </a:cubicBezTo>
                    <a:cubicBezTo>
                      <a:pt x="2365" y="980"/>
                      <a:pt x="2185" y="241"/>
                      <a:pt x="1681" y="49"/>
                    </a:cubicBezTo>
                    <a:cubicBezTo>
                      <a:pt x="1599" y="16"/>
                      <a:pt x="1513" y="1"/>
                      <a:pt x="14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5" name="Google Shape;12155;p39"/>
              <p:cNvSpPr/>
              <p:nvPr/>
            </p:nvSpPr>
            <p:spPr>
              <a:xfrm rot="-6541634">
                <a:off x="964348" y="4687475"/>
                <a:ext cx="377925" cy="287321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2223" extrusionOk="0">
                    <a:moveTo>
                      <a:pt x="1056" y="1"/>
                    </a:moveTo>
                    <a:cubicBezTo>
                      <a:pt x="725" y="1"/>
                      <a:pt x="439" y="123"/>
                      <a:pt x="285" y="364"/>
                    </a:cubicBezTo>
                    <a:cubicBezTo>
                      <a:pt x="0" y="818"/>
                      <a:pt x="291" y="1519"/>
                      <a:pt x="936" y="1935"/>
                    </a:cubicBezTo>
                    <a:cubicBezTo>
                      <a:pt x="1242" y="2128"/>
                      <a:pt x="1573" y="2223"/>
                      <a:pt x="1867" y="2223"/>
                    </a:cubicBezTo>
                    <a:cubicBezTo>
                      <a:pt x="2199" y="2223"/>
                      <a:pt x="2485" y="2102"/>
                      <a:pt x="2639" y="1864"/>
                    </a:cubicBezTo>
                    <a:cubicBezTo>
                      <a:pt x="2923" y="1410"/>
                      <a:pt x="2633" y="703"/>
                      <a:pt x="1982" y="293"/>
                    </a:cubicBezTo>
                    <a:cubicBezTo>
                      <a:pt x="1678" y="97"/>
                      <a:pt x="1349" y="1"/>
                      <a:pt x="10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6" name="Google Shape;12156;p39"/>
              <p:cNvSpPr/>
              <p:nvPr/>
            </p:nvSpPr>
            <p:spPr>
              <a:xfrm rot="-6541634">
                <a:off x="305191" y="4235618"/>
                <a:ext cx="317824" cy="336565"/>
              </a:xfrm>
              <a:custGeom>
                <a:avLst/>
                <a:gdLst/>
                <a:ahLst/>
                <a:cxnLst/>
                <a:rect l="l" t="t" r="r" b="b"/>
                <a:pathLst>
                  <a:path w="2459" h="2604" extrusionOk="0">
                    <a:moveTo>
                      <a:pt x="896" y="1"/>
                    </a:moveTo>
                    <a:cubicBezTo>
                      <a:pt x="767" y="1"/>
                      <a:pt x="643" y="31"/>
                      <a:pt x="531" y="95"/>
                    </a:cubicBezTo>
                    <a:cubicBezTo>
                      <a:pt x="66" y="364"/>
                      <a:pt x="0" y="1119"/>
                      <a:pt x="389" y="1787"/>
                    </a:cubicBezTo>
                    <a:cubicBezTo>
                      <a:pt x="681" y="2295"/>
                      <a:pt x="1150" y="2604"/>
                      <a:pt x="1563" y="2604"/>
                    </a:cubicBezTo>
                    <a:cubicBezTo>
                      <a:pt x="1692" y="2604"/>
                      <a:pt x="1816" y="2573"/>
                      <a:pt x="1927" y="2509"/>
                    </a:cubicBezTo>
                    <a:cubicBezTo>
                      <a:pt x="2392" y="2241"/>
                      <a:pt x="2458" y="1480"/>
                      <a:pt x="2075" y="812"/>
                    </a:cubicBezTo>
                    <a:cubicBezTo>
                      <a:pt x="1779" y="308"/>
                      <a:pt x="1309" y="1"/>
                      <a:pt x="8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7" name="Google Shape;12157;p39"/>
              <p:cNvSpPr/>
              <p:nvPr/>
            </p:nvSpPr>
            <p:spPr>
              <a:xfrm rot="-6541634">
                <a:off x="236405" y="4726614"/>
                <a:ext cx="365129" cy="251648"/>
              </a:xfrm>
              <a:custGeom>
                <a:avLst/>
                <a:gdLst/>
                <a:ahLst/>
                <a:cxnLst/>
                <a:rect l="l" t="t" r="r" b="b"/>
                <a:pathLst>
                  <a:path w="2825" h="1947" extrusionOk="0">
                    <a:moveTo>
                      <a:pt x="1365" y="1"/>
                    </a:moveTo>
                    <a:cubicBezTo>
                      <a:pt x="638" y="1"/>
                      <a:pt x="44" y="400"/>
                      <a:pt x="22" y="916"/>
                    </a:cubicBezTo>
                    <a:cubicBezTo>
                      <a:pt x="1" y="1453"/>
                      <a:pt x="603" y="1913"/>
                      <a:pt x="1374" y="1945"/>
                    </a:cubicBezTo>
                    <a:cubicBezTo>
                      <a:pt x="1399" y="1946"/>
                      <a:pt x="1423" y="1947"/>
                      <a:pt x="1447" y="1947"/>
                    </a:cubicBezTo>
                    <a:cubicBezTo>
                      <a:pt x="2181" y="1947"/>
                      <a:pt x="2782" y="1545"/>
                      <a:pt x="2803" y="1026"/>
                    </a:cubicBezTo>
                    <a:cubicBezTo>
                      <a:pt x="2825" y="495"/>
                      <a:pt x="2223" y="35"/>
                      <a:pt x="1451" y="2"/>
                    </a:cubicBezTo>
                    <a:cubicBezTo>
                      <a:pt x="1422" y="1"/>
                      <a:pt x="1394" y="1"/>
                      <a:pt x="13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8" name="Google Shape;12158;p39"/>
              <p:cNvSpPr/>
              <p:nvPr/>
            </p:nvSpPr>
            <p:spPr>
              <a:xfrm rot="-6541634">
                <a:off x="241960" y="4222399"/>
                <a:ext cx="1127182" cy="967172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483" extrusionOk="0">
                    <a:moveTo>
                      <a:pt x="2177" y="1"/>
                    </a:moveTo>
                    <a:cubicBezTo>
                      <a:pt x="1880" y="1"/>
                      <a:pt x="1588" y="77"/>
                      <a:pt x="1314" y="296"/>
                    </a:cubicBezTo>
                    <a:cubicBezTo>
                      <a:pt x="242" y="1144"/>
                      <a:pt x="1528" y="1938"/>
                      <a:pt x="767" y="3120"/>
                    </a:cubicBezTo>
                    <a:cubicBezTo>
                      <a:pt x="1" y="4297"/>
                      <a:pt x="242" y="5096"/>
                      <a:pt x="1096" y="5534"/>
                    </a:cubicBezTo>
                    <a:cubicBezTo>
                      <a:pt x="1949" y="5972"/>
                      <a:pt x="2354" y="5616"/>
                      <a:pt x="3181" y="6716"/>
                    </a:cubicBezTo>
                    <a:cubicBezTo>
                      <a:pt x="3565" y="7228"/>
                      <a:pt x="4063" y="7482"/>
                      <a:pt x="4571" y="7482"/>
                    </a:cubicBezTo>
                    <a:cubicBezTo>
                      <a:pt x="5151" y="7482"/>
                      <a:pt x="5745" y="7151"/>
                      <a:pt x="6197" y="6492"/>
                    </a:cubicBezTo>
                    <a:cubicBezTo>
                      <a:pt x="6867" y="5520"/>
                      <a:pt x="7284" y="5417"/>
                      <a:pt x="7430" y="5417"/>
                    </a:cubicBezTo>
                    <a:cubicBezTo>
                      <a:pt x="7469" y="5417"/>
                      <a:pt x="7489" y="5425"/>
                      <a:pt x="7489" y="5425"/>
                    </a:cubicBezTo>
                    <a:cubicBezTo>
                      <a:pt x="8282" y="5288"/>
                      <a:pt x="8720" y="4625"/>
                      <a:pt x="8611" y="3558"/>
                    </a:cubicBezTo>
                    <a:cubicBezTo>
                      <a:pt x="8501" y="2485"/>
                      <a:pt x="7543" y="2485"/>
                      <a:pt x="7346" y="1144"/>
                    </a:cubicBezTo>
                    <a:cubicBezTo>
                      <a:pt x="7228" y="309"/>
                      <a:pt x="6496" y="2"/>
                      <a:pt x="5761" y="2"/>
                    </a:cubicBezTo>
                    <a:cubicBezTo>
                      <a:pt x="5312" y="2"/>
                      <a:pt x="4861" y="117"/>
                      <a:pt x="4549" y="296"/>
                    </a:cubicBezTo>
                    <a:cubicBezTo>
                      <a:pt x="4420" y="369"/>
                      <a:pt x="4277" y="398"/>
                      <a:pt x="4124" y="398"/>
                    </a:cubicBezTo>
                    <a:cubicBezTo>
                      <a:pt x="3557" y="398"/>
                      <a:pt x="2854" y="1"/>
                      <a:pt x="21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9" name="Google Shape;12159;p39"/>
              <p:cNvSpPr/>
              <p:nvPr/>
            </p:nvSpPr>
            <p:spPr>
              <a:xfrm rot="-6541634">
                <a:off x="892564" y="4473693"/>
                <a:ext cx="426005" cy="144630"/>
              </a:xfrm>
              <a:custGeom>
                <a:avLst/>
                <a:gdLst/>
                <a:ahLst/>
                <a:cxnLst/>
                <a:rect l="l" t="t" r="r" b="b"/>
                <a:pathLst>
                  <a:path w="3296" h="1119" extrusionOk="0">
                    <a:moveTo>
                      <a:pt x="3295" y="0"/>
                    </a:moveTo>
                    <a:cubicBezTo>
                      <a:pt x="3295" y="1"/>
                      <a:pt x="2514" y="844"/>
                      <a:pt x="1484" y="844"/>
                    </a:cubicBezTo>
                    <a:cubicBezTo>
                      <a:pt x="1023" y="844"/>
                      <a:pt x="513" y="675"/>
                      <a:pt x="0" y="187"/>
                    </a:cubicBezTo>
                    <a:lnTo>
                      <a:pt x="0" y="187"/>
                    </a:lnTo>
                    <a:cubicBezTo>
                      <a:pt x="271" y="831"/>
                      <a:pt x="876" y="1118"/>
                      <a:pt x="1501" y="1118"/>
                    </a:cubicBezTo>
                    <a:cubicBezTo>
                      <a:pt x="2251" y="1118"/>
                      <a:pt x="3030" y="705"/>
                      <a:pt x="32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0" name="Google Shape;12160;p39"/>
              <p:cNvSpPr/>
              <p:nvPr/>
            </p:nvSpPr>
            <p:spPr>
              <a:xfrm rot="-6541634">
                <a:off x="828398" y="4801187"/>
                <a:ext cx="295851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509" extrusionOk="0">
                    <a:moveTo>
                      <a:pt x="619" y="0"/>
                    </a:moveTo>
                    <a:lnTo>
                      <a:pt x="619" y="0"/>
                    </a:lnTo>
                    <a:cubicBezTo>
                      <a:pt x="1" y="766"/>
                      <a:pt x="317" y="2509"/>
                      <a:pt x="1890" y="2509"/>
                    </a:cubicBezTo>
                    <a:cubicBezTo>
                      <a:pt x="2015" y="2509"/>
                      <a:pt x="2148" y="2498"/>
                      <a:pt x="2289" y="2474"/>
                    </a:cubicBezTo>
                    <a:cubicBezTo>
                      <a:pt x="2289" y="2474"/>
                      <a:pt x="203" y="2349"/>
                      <a:pt x="6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1" name="Google Shape;12161;p39"/>
              <p:cNvSpPr/>
              <p:nvPr/>
            </p:nvSpPr>
            <p:spPr>
              <a:xfrm rot="-6541634">
                <a:off x="406738" y="4899308"/>
                <a:ext cx="367972" cy="215717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669" extrusionOk="0">
                    <a:moveTo>
                      <a:pt x="2044" y="1"/>
                    </a:moveTo>
                    <a:cubicBezTo>
                      <a:pt x="1176" y="1"/>
                      <a:pt x="122" y="661"/>
                      <a:pt x="0" y="1668"/>
                    </a:cubicBezTo>
                    <a:cubicBezTo>
                      <a:pt x="0" y="1668"/>
                      <a:pt x="727" y="224"/>
                      <a:pt x="2375" y="224"/>
                    </a:cubicBezTo>
                    <a:cubicBezTo>
                      <a:pt x="2524" y="224"/>
                      <a:pt x="2682" y="236"/>
                      <a:pt x="2846" y="262"/>
                    </a:cubicBezTo>
                    <a:cubicBezTo>
                      <a:pt x="2635" y="83"/>
                      <a:pt x="2351" y="1"/>
                      <a:pt x="2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2" name="Google Shape;12162;p39"/>
              <p:cNvSpPr/>
              <p:nvPr/>
            </p:nvSpPr>
            <p:spPr>
              <a:xfrm rot="-6541634">
                <a:off x="240742" y="4508233"/>
                <a:ext cx="372108" cy="213261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1650" extrusionOk="0">
                    <a:moveTo>
                      <a:pt x="843" y="1"/>
                    </a:moveTo>
                    <a:cubicBezTo>
                      <a:pt x="554" y="1"/>
                      <a:pt x="265" y="68"/>
                      <a:pt x="1" y="221"/>
                    </a:cubicBezTo>
                    <a:cubicBezTo>
                      <a:pt x="1" y="221"/>
                      <a:pt x="152" y="193"/>
                      <a:pt x="389" y="193"/>
                    </a:cubicBezTo>
                    <a:cubicBezTo>
                      <a:pt x="993" y="193"/>
                      <a:pt x="2157" y="373"/>
                      <a:pt x="2836" y="1650"/>
                    </a:cubicBezTo>
                    <a:cubicBezTo>
                      <a:pt x="2879" y="823"/>
                      <a:pt x="1858" y="1"/>
                      <a:pt x="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3" name="Google Shape;12163;p39"/>
              <p:cNvSpPr/>
              <p:nvPr/>
            </p:nvSpPr>
            <p:spPr>
              <a:xfrm rot="-6541634">
                <a:off x="571145" y="4096191"/>
                <a:ext cx="230064" cy="394856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055" extrusionOk="0">
                    <a:moveTo>
                      <a:pt x="881" y="0"/>
                    </a:moveTo>
                    <a:cubicBezTo>
                      <a:pt x="881" y="0"/>
                      <a:pt x="1571" y="1796"/>
                      <a:pt x="0" y="3055"/>
                    </a:cubicBezTo>
                    <a:cubicBezTo>
                      <a:pt x="1056" y="2912"/>
                      <a:pt x="1779" y="104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4" name="Google Shape;12164;p39"/>
              <p:cNvSpPr/>
              <p:nvPr/>
            </p:nvSpPr>
            <p:spPr>
              <a:xfrm rot="-6541634">
                <a:off x="712521" y="4319297"/>
                <a:ext cx="335014" cy="271294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099" extrusionOk="0">
                    <a:moveTo>
                      <a:pt x="2491" y="0"/>
                    </a:moveTo>
                    <a:cubicBezTo>
                      <a:pt x="2491" y="0"/>
                      <a:pt x="2009" y="1867"/>
                      <a:pt x="1" y="1976"/>
                    </a:cubicBezTo>
                    <a:cubicBezTo>
                      <a:pt x="157" y="2059"/>
                      <a:pt x="335" y="2098"/>
                      <a:pt x="521" y="2098"/>
                    </a:cubicBezTo>
                    <a:cubicBezTo>
                      <a:pt x="1447" y="2098"/>
                      <a:pt x="2591" y="1144"/>
                      <a:pt x="24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5" name="Google Shape;12165;p39"/>
              <p:cNvSpPr/>
              <p:nvPr/>
            </p:nvSpPr>
            <p:spPr>
              <a:xfrm rot="-6541634">
                <a:off x="783151" y="4592019"/>
                <a:ext cx="396924" cy="160398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12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0" y="704"/>
                      <a:pt x="993" y="1241"/>
                      <a:pt x="1871" y="1241"/>
                    </a:cubicBezTo>
                    <a:cubicBezTo>
                      <a:pt x="2303" y="1241"/>
                      <a:pt x="2735" y="1110"/>
                      <a:pt x="3071" y="805"/>
                    </a:cubicBezTo>
                    <a:lnTo>
                      <a:pt x="3071" y="805"/>
                    </a:lnTo>
                    <a:cubicBezTo>
                      <a:pt x="3071" y="805"/>
                      <a:pt x="2647" y="980"/>
                      <a:pt x="2063" y="980"/>
                    </a:cubicBezTo>
                    <a:cubicBezTo>
                      <a:pt x="1450" y="980"/>
                      <a:pt x="661" y="78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6" name="Google Shape;12166;p39"/>
              <p:cNvSpPr/>
              <p:nvPr/>
            </p:nvSpPr>
            <p:spPr>
              <a:xfrm rot="-6541634">
                <a:off x="727001" y="4813142"/>
                <a:ext cx="191806" cy="406876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3148" extrusionOk="0">
                    <a:moveTo>
                      <a:pt x="1484" y="0"/>
                    </a:moveTo>
                    <a:lnTo>
                      <a:pt x="1484" y="0"/>
                    </a:lnTo>
                    <a:cubicBezTo>
                      <a:pt x="460" y="290"/>
                      <a:pt x="1" y="2239"/>
                      <a:pt x="1041" y="3147"/>
                    </a:cubicBezTo>
                    <a:cubicBezTo>
                      <a:pt x="1041" y="3147"/>
                      <a:pt x="105" y="1467"/>
                      <a:pt x="1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7" name="Google Shape;12167;p39"/>
              <p:cNvSpPr/>
              <p:nvPr/>
            </p:nvSpPr>
            <p:spPr>
              <a:xfrm rot="-6541634">
                <a:off x="306417" y="4749566"/>
                <a:ext cx="410495" cy="105855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819" extrusionOk="0">
                    <a:moveTo>
                      <a:pt x="1649" y="0"/>
                    </a:moveTo>
                    <a:cubicBezTo>
                      <a:pt x="1018" y="0"/>
                      <a:pt x="360" y="254"/>
                      <a:pt x="1" y="818"/>
                    </a:cubicBezTo>
                    <a:cubicBezTo>
                      <a:pt x="1" y="818"/>
                      <a:pt x="692" y="284"/>
                      <a:pt x="1649" y="284"/>
                    </a:cubicBezTo>
                    <a:cubicBezTo>
                      <a:pt x="2112" y="284"/>
                      <a:pt x="2637" y="409"/>
                      <a:pt x="3175" y="780"/>
                    </a:cubicBezTo>
                    <a:cubicBezTo>
                      <a:pt x="2951" y="283"/>
                      <a:pt x="2315" y="0"/>
                      <a:pt x="1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8" name="Google Shape;12168;p39"/>
              <p:cNvSpPr/>
              <p:nvPr/>
            </p:nvSpPr>
            <p:spPr>
              <a:xfrm rot="-6541634">
                <a:off x="500568" y="4259792"/>
                <a:ext cx="157813" cy="340442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2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0"/>
                      <a:pt x="1221" y="1303"/>
                      <a:pt x="148" y="2633"/>
                    </a:cubicBezTo>
                    <a:cubicBezTo>
                      <a:pt x="1095" y="2305"/>
                      <a:pt x="1177" y="657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9" name="Google Shape;12169;p39"/>
              <p:cNvSpPr/>
              <p:nvPr/>
            </p:nvSpPr>
            <p:spPr>
              <a:xfrm rot="-6541634">
                <a:off x="469116" y="4441978"/>
                <a:ext cx="284865" cy="267158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2067" extrusionOk="0">
                    <a:moveTo>
                      <a:pt x="211" y="1"/>
                    </a:moveTo>
                    <a:cubicBezTo>
                      <a:pt x="142" y="1"/>
                      <a:pt x="72" y="5"/>
                      <a:pt x="1" y="13"/>
                    </a:cubicBezTo>
                    <a:cubicBezTo>
                      <a:pt x="1" y="13"/>
                      <a:pt x="1752" y="353"/>
                      <a:pt x="1654" y="2066"/>
                    </a:cubicBezTo>
                    <a:cubicBezTo>
                      <a:pt x="2203" y="1289"/>
                      <a:pt x="1432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0" name="Google Shape;12170;p39"/>
              <p:cNvSpPr/>
              <p:nvPr/>
            </p:nvSpPr>
            <p:spPr>
              <a:xfrm rot="-6541634">
                <a:off x="583667" y="4781759"/>
                <a:ext cx="234975" cy="230968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787" extrusionOk="0">
                    <a:moveTo>
                      <a:pt x="1302" y="0"/>
                    </a:moveTo>
                    <a:cubicBezTo>
                      <a:pt x="636" y="0"/>
                      <a:pt x="0" y="763"/>
                      <a:pt x="252" y="1786"/>
                    </a:cubicBezTo>
                    <a:cubicBezTo>
                      <a:pt x="252" y="1786"/>
                      <a:pt x="315" y="164"/>
                      <a:pt x="1720" y="164"/>
                    </a:cubicBezTo>
                    <a:cubicBezTo>
                      <a:pt x="1752" y="164"/>
                      <a:pt x="1784" y="165"/>
                      <a:pt x="1817" y="166"/>
                    </a:cubicBezTo>
                    <a:cubicBezTo>
                      <a:pt x="1654" y="53"/>
                      <a:pt x="1477" y="0"/>
                      <a:pt x="13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1" name="Google Shape;12171;p39"/>
              <p:cNvSpPr/>
              <p:nvPr/>
            </p:nvSpPr>
            <p:spPr>
              <a:xfrm rot="-6541634">
                <a:off x="775047" y="4705475"/>
                <a:ext cx="231485" cy="261083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020" extrusionOk="0">
                    <a:moveTo>
                      <a:pt x="783" y="0"/>
                    </a:moveTo>
                    <a:cubicBezTo>
                      <a:pt x="1" y="564"/>
                      <a:pt x="466" y="1889"/>
                      <a:pt x="1791" y="2020"/>
                    </a:cubicBezTo>
                    <a:cubicBezTo>
                      <a:pt x="1791" y="2020"/>
                      <a:pt x="209" y="139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2" name="Google Shape;12172;p39"/>
              <p:cNvSpPr/>
              <p:nvPr/>
            </p:nvSpPr>
            <p:spPr>
              <a:xfrm rot="-6541634">
                <a:off x="714811" y="4535662"/>
                <a:ext cx="246090" cy="196588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1" extrusionOk="0">
                    <a:moveTo>
                      <a:pt x="1900" y="0"/>
                    </a:moveTo>
                    <a:cubicBezTo>
                      <a:pt x="1900" y="1"/>
                      <a:pt x="1539" y="1285"/>
                      <a:pt x="455" y="1285"/>
                    </a:cubicBezTo>
                    <a:cubicBezTo>
                      <a:pt x="316" y="1285"/>
                      <a:pt x="164" y="1264"/>
                      <a:pt x="0" y="1216"/>
                    </a:cubicBezTo>
                    <a:lnTo>
                      <a:pt x="0" y="1216"/>
                    </a:lnTo>
                    <a:cubicBezTo>
                      <a:pt x="186" y="1424"/>
                      <a:pt x="425" y="1521"/>
                      <a:pt x="670" y="1521"/>
                    </a:cubicBezTo>
                    <a:cubicBezTo>
                      <a:pt x="1268" y="1521"/>
                      <a:pt x="1903" y="944"/>
                      <a:pt x="19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3" name="Google Shape;12173;p39"/>
              <p:cNvSpPr/>
              <p:nvPr/>
            </p:nvSpPr>
            <p:spPr>
              <a:xfrm rot="-6541634">
                <a:off x="519097" y="4596393"/>
                <a:ext cx="254362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1282" extrusionOk="0">
                    <a:moveTo>
                      <a:pt x="668" y="1"/>
                    </a:moveTo>
                    <a:cubicBezTo>
                      <a:pt x="464" y="1"/>
                      <a:pt x="238" y="42"/>
                      <a:pt x="1" y="137"/>
                    </a:cubicBezTo>
                    <a:cubicBezTo>
                      <a:pt x="1" y="137"/>
                      <a:pt x="79" y="128"/>
                      <a:pt x="200" y="128"/>
                    </a:cubicBezTo>
                    <a:cubicBezTo>
                      <a:pt x="625" y="128"/>
                      <a:pt x="1579" y="244"/>
                      <a:pt x="1604" y="1281"/>
                    </a:cubicBezTo>
                    <a:cubicBezTo>
                      <a:pt x="1967" y="657"/>
                      <a:pt x="1479" y="1"/>
                      <a:pt x="6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4" name="Google Shape;12174;p39"/>
              <p:cNvSpPr/>
              <p:nvPr/>
            </p:nvSpPr>
            <p:spPr>
              <a:xfrm rot="-6541634">
                <a:off x="674316" y="4691479"/>
                <a:ext cx="187153" cy="235621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1823" extrusionOk="0">
                    <a:moveTo>
                      <a:pt x="1123" y="0"/>
                    </a:moveTo>
                    <a:cubicBezTo>
                      <a:pt x="448" y="0"/>
                      <a:pt x="0" y="878"/>
                      <a:pt x="555" y="1822"/>
                    </a:cubicBezTo>
                    <a:cubicBezTo>
                      <a:pt x="555" y="1822"/>
                      <a:pt x="128" y="295"/>
                      <a:pt x="1447" y="65"/>
                    </a:cubicBezTo>
                    <a:cubicBezTo>
                      <a:pt x="1336" y="21"/>
                      <a:pt x="1227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5" name="Google Shape;12175;p39"/>
              <p:cNvSpPr/>
              <p:nvPr/>
            </p:nvSpPr>
            <p:spPr>
              <a:xfrm rot="-6541634">
                <a:off x="714963" y="4363968"/>
                <a:ext cx="183405" cy="24609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904" extrusionOk="0">
                    <a:moveTo>
                      <a:pt x="739" y="0"/>
                    </a:moveTo>
                    <a:cubicBezTo>
                      <a:pt x="739" y="0"/>
                      <a:pt x="1330" y="1538"/>
                      <a:pt x="0" y="1856"/>
                    </a:cubicBezTo>
                    <a:cubicBezTo>
                      <a:pt x="101" y="1888"/>
                      <a:pt x="198" y="1904"/>
                      <a:pt x="290" y="1904"/>
                    </a:cubicBezTo>
                    <a:cubicBezTo>
                      <a:pt x="1013" y="1904"/>
                      <a:pt x="1419" y="952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6" name="Google Shape;12176;p39"/>
              <p:cNvSpPr/>
              <p:nvPr/>
            </p:nvSpPr>
            <p:spPr>
              <a:xfrm rot="-6541634">
                <a:off x="792271" y="4643075"/>
                <a:ext cx="40455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4" extrusionOk="0">
                    <a:moveTo>
                      <a:pt x="134" y="0"/>
                    </a:moveTo>
                    <a:cubicBezTo>
                      <a:pt x="67" y="0"/>
                      <a:pt x="5" y="52"/>
                      <a:pt x="5" y="132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12" y="121"/>
                      <a:pt x="230" y="39"/>
                    </a:cubicBezTo>
                    <a:cubicBezTo>
                      <a:pt x="201" y="12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7" name="Google Shape;12177;p39"/>
              <p:cNvSpPr/>
              <p:nvPr/>
            </p:nvSpPr>
            <p:spPr>
              <a:xfrm rot="-6541634">
                <a:off x="782500" y="4589432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3"/>
                      <a:pt x="0" y="132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52" y="263"/>
                      <a:pt x="307" y="121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8" name="Google Shape;12178;p39"/>
              <p:cNvSpPr/>
              <p:nvPr/>
            </p:nvSpPr>
            <p:spPr>
              <a:xfrm rot="-6541634">
                <a:off x="688482" y="4614270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2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2"/>
                      <a:pt x="225" y="40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9" name="Google Shape;12179;p39"/>
              <p:cNvSpPr/>
              <p:nvPr/>
            </p:nvSpPr>
            <p:spPr>
              <a:xfrm rot="-6541634">
                <a:off x="807508" y="4744889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60" y="0"/>
                      <a:pt x="0" y="61"/>
                      <a:pt x="0" y="132"/>
                    </a:cubicBezTo>
                    <a:cubicBezTo>
                      <a:pt x="0" y="208"/>
                      <a:pt x="60" y="263"/>
                      <a:pt x="131" y="263"/>
                    </a:cubicBezTo>
                    <a:cubicBezTo>
                      <a:pt x="203" y="263"/>
                      <a:pt x="263" y="208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0" name="Google Shape;12180;p39"/>
              <p:cNvSpPr/>
              <p:nvPr/>
            </p:nvSpPr>
            <p:spPr>
              <a:xfrm rot="-6541634">
                <a:off x="842913" y="4710755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0" y="53"/>
                      <a:pt x="0" y="131"/>
                    </a:cubicBezTo>
                    <a:cubicBezTo>
                      <a:pt x="0" y="203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1" name="Google Shape;12181;p39"/>
              <p:cNvSpPr/>
              <p:nvPr/>
            </p:nvSpPr>
            <p:spPr>
              <a:xfrm rot="-6541634">
                <a:off x="738795" y="4632166"/>
                <a:ext cx="39809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4" extrusionOk="0">
                    <a:moveTo>
                      <a:pt x="135" y="1"/>
                    </a:moveTo>
                    <a:cubicBezTo>
                      <a:pt x="67" y="1"/>
                      <a:pt x="1" y="55"/>
                      <a:pt x="1" y="137"/>
                    </a:cubicBezTo>
                    <a:cubicBezTo>
                      <a:pt x="1" y="208"/>
                      <a:pt x="61" y="263"/>
                      <a:pt x="132" y="263"/>
                    </a:cubicBezTo>
                    <a:cubicBezTo>
                      <a:pt x="247" y="263"/>
                      <a:pt x="307" y="121"/>
                      <a:pt x="225" y="39"/>
                    </a:cubicBezTo>
                    <a:cubicBezTo>
                      <a:pt x="199" y="13"/>
                      <a:pt x="167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2" name="Google Shape;12182;p39"/>
              <p:cNvSpPr/>
              <p:nvPr/>
            </p:nvSpPr>
            <p:spPr>
              <a:xfrm rot="-6541634">
                <a:off x="695987" y="4674027"/>
                <a:ext cx="40455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5" extrusionOk="0">
                    <a:moveTo>
                      <a:pt x="133" y="1"/>
                    </a:moveTo>
                    <a:cubicBezTo>
                      <a:pt x="68" y="1"/>
                      <a:pt x="6" y="52"/>
                      <a:pt x="6" y="133"/>
                    </a:cubicBezTo>
                    <a:cubicBezTo>
                      <a:pt x="0" y="204"/>
                      <a:pt x="61" y="264"/>
                      <a:pt x="137" y="264"/>
                    </a:cubicBezTo>
                    <a:cubicBezTo>
                      <a:pt x="252" y="264"/>
                      <a:pt x="312" y="122"/>
                      <a:pt x="225" y="40"/>
                    </a:cubicBezTo>
                    <a:cubicBezTo>
                      <a:pt x="198" y="13"/>
                      <a:pt x="165" y="1"/>
                      <a:pt x="1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3" name="Google Shape;12183;p39"/>
              <p:cNvSpPr/>
              <p:nvPr/>
            </p:nvSpPr>
            <p:spPr>
              <a:xfrm rot="-6541634">
                <a:off x="643221" y="4672075"/>
                <a:ext cx="33993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4" extrusionOk="0">
                    <a:moveTo>
                      <a:pt x="131" y="0"/>
                    </a:moveTo>
                    <a:cubicBezTo>
                      <a:pt x="55" y="0"/>
                      <a:pt x="0" y="61"/>
                      <a:pt x="0" y="132"/>
                    </a:cubicBezTo>
                    <a:cubicBezTo>
                      <a:pt x="0" y="203"/>
                      <a:pt x="55" y="263"/>
                      <a:pt x="131" y="263"/>
                    </a:cubicBezTo>
                    <a:cubicBezTo>
                      <a:pt x="203" y="263"/>
                      <a:pt x="263" y="203"/>
                      <a:pt x="263" y="132"/>
                    </a:cubicBezTo>
                    <a:cubicBezTo>
                      <a:pt x="263" y="61"/>
                      <a:pt x="203" y="0"/>
                      <a:pt x="1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4" name="Google Shape;12184;p39"/>
              <p:cNvSpPr/>
              <p:nvPr/>
            </p:nvSpPr>
            <p:spPr>
              <a:xfrm rot="-6541634">
                <a:off x="707935" y="4722877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2" y="0"/>
                    </a:moveTo>
                    <a:cubicBezTo>
                      <a:pt x="65" y="0"/>
                      <a:pt x="0" y="51"/>
                      <a:pt x="0" y="132"/>
                    </a:cubicBezTo>
                    <a:cubicBezTo>
                      <a:pt x="0" y="204"/>
                      <a:pt x="60" y="264"/>
                      <a:pt x="132" y="264"/>
                    </a:cubicBezTo>
                    <a:cubicBezTo>
                      <a:pt x="247" y="264"/>
                      <a:pt x="307" y="121"/>
                      <a:pt x="225" y="39"/>
                    </a:cubicBezTo>
                    <a:cubicBezTo>
                      <a:pt x="198" y="12"/>
                      <a:pt x="164" y="0"/>
                      <a:pt x="1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5" name="Google Shape;12185;p39"/>
              <p:cNvSpPr/>
              <p:nvPr/>
            </p:nvSpPr>
            <p:spPr>
              <a:xfrm rot="-6541634">
                <a:off x="731208" y="4777946"/>
                <a:ext cx="34122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64" extrusionOk="0">
                    <a:moveTo>
                      <a:pt x="132" y="1"/>
                    </a:moveTo>
                    <a:cubicBezTo>
                      <a:pt x="56" y="1"/>
                      <a:pt x="1" y="61"/>
                      <a:pt x="1" y="132"/>
                    </a:cubicBezTo>
                    <a:cubicBezTo>
                      <a:pt x="1" y="204"/>
                      <a:pt x="56" y="264"/>
                      <a:pt x="132" y="264"/>
                    </a:cubicBezTo>
                    <a:cubicBezTo>
                      <a:pt x="203" y="264"/>
                      <a:pt x="264" y="204"/>
                      <a:pt x="264" y="132"/>
                    </a:cubicBezTo>
                    <a:cubicBezTo>
                      <a:pt x="264" y="61"/>
                      <a:pt x="203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6" name="Google Shape;12186;p39"/>
              <p:cNvSpPr/>
              <p:nvPr/>
            </p:nvSpPr>
            <p:spPr>
              <a:xfrm rot="-6541634">
                <a:off x="658612" y="4733806"/>
                <a:ext cx="39680" cy="34251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5" extrusionOk="0">
                    <a:moveTo>
                      <a:pt x="131" y="1"/>
                    </a:moveTo>
                    <a:cubicBezTo>
                      <a:pt x="64" y="1"/>
                      <a:pt x="0" y="52"/>
                      <a:pt x="0" y="133"/>
                    </a:cubicBezTo>
                    <a:cubicBezTo>
                      <a:pt x="0" y="204"/>
                      <a:pt x="60" y="264"/>
                      <a:pt x="131" y="264"/>
                    </a:cubicBezTo>
                    <a:cubicBezTo>
                      <a:pt x="252" y="264"/>
                      <a:pt x="307" y="122"/>
                      <a:pt x="224" y="40"/>
                    </a:cubicBezTo>
                    <a:cubicBezTo>
                      <a:pt x="198" y="13"/>
                      <a:pt x="164" y="1"/>
                      <a:pt x="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7" name="Google Shape;12187;p39"/>
              <p:cNvSpPr/>
              <p:nvPr/>
            </p:nvSpPr>
            <p:spPr>
              <a:xfrm rot="-6541634">
                <a:off x="762849" y="4728889"/>
                <a:ext cx="40455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63" extrusionOk="0">
                    <a:moveTo>
                      <a:pt x="137" y="0"/>
                    </a:moveTo>
                    <a:cubicBezTo>
                      <a:pt x="69" y="0"/>
                      <a:pt x="6" y="53"/>
                      <a:pt x="6" y="131"/>
                    </a:cubicBezTo>
                    <a:cubicBezTo>
                      <a:pt x="0" y="202"/>
                      <a:pt x="60" y="262"/>
                      <a:pt x="132" y="262"/>
                    </a:cubicBezTo>
                    <a:cubicBezTo>
                      <a:pt x="252" y="262"/>
                      <a:pt x="312" y="120"/>
                      <a:pt x="230" y="38"/>
                    </a:cubicBezTo>
                    <a:cubicBezTo>
                      <a:pt x="202" y="12"/>
                      <a:pt x="169" y="0"/>
                      <a:pt x="1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8" name="Google Shape;12188;p39"/>
              <p:cNvSpPr/>
              <p:nvPr/>
            </p:nvSpPr>
            <p:spPr>
              <a:xfrm rot="-6541634">
                <a:off x="804350" y="4692442"/>
                <a:ext cx="39680" cy="3451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7" extrusionOk="0">
                    <a:moveTo>
                      <a:pt x="132" y="1"/>
                    </a:moveTo>
                    <a:cubicBezTo>
                      <a:pt x="65" y="1"/>
                      <a:pt x="0" y="54"/>
                      <a:pt x="0" y="135"/>
                    </a:cubicBezTo>
                    <a:cubicBezTo>
                      <a:pt x="0" y="206"/>
                      <a:pt x="61" y="261"/>
                      <a:pt x="132" y="266"/>
                    </a:cubicBezTo>
                    <a:cubicBezTo>
                      <a:pt x="247" y="266"/>
                      <a:pt x="307" y="124"/>
                      <a:pt x="225" y="42"/>
                    </a:cubicBezTo>
                    <a:cubicBezTo>
                      <a:pt x="198" y="13"/>
                      <a:pt x="164" y="1"/>
                      <a:pt x="1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9" name="Google Shape;12189;p39"/>
              <p:cNvSpPr/>
              <p:nvPr/>
            </p:nvSpPr>
            <p:spPr>
              <a:xfrm rot="-6541634">
                <a:off x="846203" y="4657259"/>
                <a:ext cx="39809" cy="33993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63" extrusionOk="0">
                    <a:moveTo>
                      <a:pt x="134" y="0"/>
                    </a:moveTo>
                    <a:cubicBezTo>
                      <a:pt x="66" y="0"/>
                      <a:pt x="1" y="53"/>
                      <a:pt x="1" y="131"/>
                    </a:cubicBezTo>
                    <a:cubicBezTo>
                      <a:pt x="1" y="202"/>
                      <a:pt x="61" y="263"/>
                      <a:pt x="132" y="263"/>
                    </a:cubicBezTo>
                    <a:cubicBezTo>
                      <a:pt x="247" y="263"/>
                      <a:pt x="307" y="126"/>
                      <a:pt x="225" y="38"/>
                    </a:cubicBezTo>
                    <a:cubicBezTo>
                      <a:pt x="199" y="12"/>
                      <a:pt x="166" y="0"/>
                      <a:pt x="1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0" name="Google Shape;12190;p39"/>
              <p:cNvSpPr/>
              <p:nvPr/>
            </p:nvSpPr>
            <p:spPr>
              <a:xfrm rot="-6541634">
                <a:off x="753468" y="4683250"/>
                <a:ext cx="39680" cy="3412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64" extrusionOk="0">
                    <a:moveTo>
                      <a:pt x="134" y="1"/>
                    </a:moveTo>
                    <a:cubicBezTo>
                      <a:pt x="66" y="1"/>
                      <a:pt x="0" y="54"/>
                      <a:pt x="0" y="132"/>
                    </a:cubicBezTo>
                    <a:cubicBezTo>
                      <a:pt x="0" y="208"/>
                      <a:pt x="61" y="263"/>
                      <a:pt x="132" y="263"/>
                    </a:cubicBezTo>
                    <a:cubicBezTo>
                      <a:pt x="252" y="263"/>
                      <a:pt x="307" y="126"/>
                      <a:pt x="225" y="39"/>
                    </a:cubicBezTo>
                    <a:cubicBezTo>
                      <a:pt x="199" y="12"/>
                      <a:pt x="166" y="1"/>
                      <a:pt x="1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1" name="Google Shape;12191;p39"/>
              <p:cNvSpPr/>
              <p:nvPr/>
            </p:nvSpPr>
            <p:spPr>
              <a:xfrm rot="-6541634">
                <a:off x="204028" y="4279035"/>
                <a:ext cx="329715" cy="229547"/>
              </a:xfrm>
              <a:custGeom>
                <a:avLst/>
                <a:gdLst/>
                <a:ahLst/>
                <a:cxnLst/>
                <a:rect l="l" t="t" r="r" b="b"/>
                <a:pathLst>
                  <a:path w="2551" h="1776" extrusionOk="0">
                    <a:moveTo>
                      <a:pt x="2499" y="1"/>
                    </a:moveTo>
                    <a:cubicBezTo>
                      <a:pt x="2482" y="1"/>
                      <a:pt x="2455" y="22"/>
                      <a:pt x="2414" y="79"/>
                    </a:cubicBezTo>
                    <a:cubicBezTo>
                      <a:pt x="2245" y="309"/>
                      <a:pt x="1342" y="478"/>
                      <a:pt x="816" y="593"/>
                    </a:cubicBezTo>
                    <a:cubicBezTo>
                      <a:pt x="291" y="708"/>
                      <a:pt x="1" y="1551"/>
                      <a:pt x="1046" y="1759"/>
                    </a:cubicBezTo>
                    <a:cubicBezTo>
                      <a:pt x="1103" y="1770"/>
                      <a:pt x="1158" y="1775"/>
                      <a:pt x="1212" y="1775"/>
                    </a:cubicBezTo>
                    <a:cubicBezTo>
                      <a:pt x="2141" y="1775"/>
                      <a:pt x="2513" y="199"/>
                      <a:pt x="2513" y="199"/>
                    </a:cubicBezTo>
                    <a:cubicBezTo>
                      <a:pt x="2513" y="199"/>
                      <a:pt x="2550" y="1"/>
                      <a:pt x="24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2" name="Google Shape;12192;p39"/>
              <p:cNvSpPr/>
              <p:nvPr/>
            </p:nvSpPr>
            <p:spPr>
              <a:xfrm rot="-6541634">
                <a:off x="211837" y="4263480"/>
                <a:ext cx="223860" cy="1746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351" extrusionOk="0">
                    <a:moveTo>
                      <a:pt x="1730" y="0"/>
                    </a:moveTo>
                    <a:cubicBezTo>
                      <a:pt x="1730" y="0"/>
                      <a:pt x="1730" y="0"/>
                      <a:pt x="1730" y="0"/>
                    </a:cubicBezTo>
                    <a:cubicBezTo>
                      <a:pt x="1489" y="383"/>
                      <a:pt x="1106" y="498"/>
                      <a:pt x="487" y="794"/>
                    </a:cubicBezTo>
                    <a:cubicBezTo>
                      <a:pt x="1" y="1026"/>
                      <a:pt x="279" y="1350"/>
                      <a:pt x="647" y="1350"/>
                    </a:cubicBezTo>
                    <a:cubicBezTo>
                      <a:pt x="747" y="1350"/>
                      <a:pt x="853" y="1326"/>
                      <a:pt x="952" y="1270"/>
                    </a:cubicBezTo>
                    <a:cubicBezTo>
                      <a:pt x="1415" y="1009"/>
                      <a:pt x="1732" y="0"/>
                      <a:pt x="17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3" name="Google Shape;12193;p39"/>
              <p:cNvSpPr/>
              <p:nvPr/>
            </p:nvSpPr>
            <p:spPr>
              <a:xfrm rot="-6541634">
                <a:off x="49875" y="4346231"/>
                <a:ext cx="369523" cy="186377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442" extrusionOk="0">
                    <a:moveTo>
                      <a:pt x="811" y="0"/>
                    </a:moveTo>
                    <a:cubicBezTo>
                      <a:pt x="394" y="0"/>
                      <a:pt x="0" y="404"/>
                      <a:pt x="500" y="1091"/>
                    </a:cubicBezTo>
                    <a:cubicBezTo>
                      <a:pt x="689" y="1351"/>
                      <a:pt x="957" y="1442"/>
                      <a:pt x="1240" y="1442"/>
                    </a:cubicBezTo>
                    <a:cubicBezTo>
                      <a:pt x="1898" y="1442"/>
                      <a:pt x="2635" y="949"/>
                      <a:pt x="2635" y="949"/>
                    </a:cubicBezTo>
                    <a:cubicBezTo>
                      <a:pt x="2635" y="949"/>
                      <a:pt x="2858" y="781"/>
                      <a:pt x="2718" y="781"/>
                    </a:cubicBezTo>
                    <a:cubicBezTo>
                      <a:pt x="2701" y="781"/>
                      <a:pt x="2677" y="784"/>
                      <a:pt x="2646" y="790"/>
                    </a:cubicBezTo>
                    <a:cubicBezTo>
                      <a:pt x="2631" y="793"/>
                      <a:pt x="2615" y="794"/>
                      <a:pt x="2598" y="794"/>
                    </a:cubicBezTo>
                    <a:cubicBezTo>
                      <a:pt x="2285" y="794"/>
                      <a:pt x="1560" y="343"/>
                      <a:pt x="1124" y="84"/>
                    </a:cubicBezTo>
                    <a:cubicBezTo>
                      <a:pt x="1028" y="27"/>
                      <a:pt x="919" y="0"/>
                      <a:pt x="8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4" name="Google Shape;12194;p39"/>
              <p:cNvSpPr/>
              <p:nvPr/>
            </p:nvSpPr>
            <p:spPr>
              <a:xfrm rot="-6541634">
                <a:off x="105922" y="4342157"/>
                <a:ext cx="268192" cy="92930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719" extrusionOk="0">
                    <a:moveTo>
                      <a:pt x="412" y="0"/>
                    </a:moveTo>
                    <a:cubicBezTo>
                      <a:pt x="0" y="0"/>
                      <a:pt x="174" y="593"/>
                      <a:pt x="631" y="699"/>
                    </a:cubicBezTo>
                    <a:cubicBezTo>
                      <a:pt x="687" y="712"/>
                      <a:pt x="747" y="718"/>
                      <a:pt x="810" y="718"/>
                    </a:cubicBezTo>
                    <a:cubicBezTo>
                      <a:pt x="1338" y="718"/>
                      <a:pt x="2074" y="299"/>
                      <a:pt x="2060" y="299"/>
                    </a:cubicBezTo>
                    <a:lnTo>
                      <a:pt x="2060" y="299"/>
                    </a:lnTo>
                    <a:cubicBezTo>
                      <a:pt x="1962" y="326"/>
                      <a:pt x="1868" y="339"/>
                      <a:pt x="1773" y="339"/>
                    </a:cubicBezTo>
                    <a:cubicBezTo>
                      <a:pt x="1449" y="339"/>
                      <a:pt x="1119" y="197"/>
                      <a:pt x="615" y="36"/>
                    </a:cubicBezTo>
                    <a:cubicBezTo>
                      <a:pt x="536" y="11"/>
                      <a:pt x="468" y="0"/>
                      <a:pt x="4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5" name="Google Shape;12195;p39"/>
              <p:cNvSpPr/>
              <p:nvPr/>
            </p:nvSpPr>
            <p:spPr>
              <a:xfrm rot="-6541634">
                <a:off x="-35750" y="4274677"/>
                <a:ext cx="252424" cy="294947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2282" extrusionOk="0">
                    <a:moveTo>
                      <a:pt x="924" y="1"/>
                    </a:moveTo>
                    <a:cubicBezTo>
                      <a:pt x="690" y="1"/>
                      <a:pt x="441" y="177"/>
                      <a:pt x="301" y="650"/>
                    </a:cubicBezTo>
                    <a:cubicBezTo>
                      <a:pt x="0" y="1673"/>
                      <a:pt x="1719" y="2254"/>
                      <a:pt x="1719" y="2254"/>
                    </a:cubicBezTo>
                    <a:cubicBezTo>
                      <a:pt x="1719" y="2254"/>
                      <a:pt x="1812" y="2282"/>
                      <a:pt x="1872" y="2282"/>
                    </a:cubicBezTo>
                    <a:cubicBezTo>
                      <a:pt x="1927" y="2282"/>
                      <a:pt x="1953" y="2258"/>
                      <a:pt x="1850" y="2166"/>
                    </a:cubicBezTo>
                    <a:cubicBezTo>
                      <a:pt x="1637" y="1975"/>
                      <a:pt x="1549" y="1055"/>
                      <a:pt x="1484" y="524"/>
                    </a:cubicBezTo>
                    <a:cubicBezTo>
                      <a:pt x="1448" y="239"/>
                      <a:pt x="1196" y="1"/>
                      <a:pt x="9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6" name="Google Shape;12196;p39"/>
              <p:cNvSpPr/>
              <p:nvPr/>
            </p:nvSpPr>
            <p:spPr>
              <a:xfrm rot="-6541634">
                <a:off x="38618" y="4269435"/>
                <a:ext cx="173582" cy="206411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597" extrusionOk="0">
                    <a:moveTo>
                      <a:pt x="390" y="0"/>
                    </a:moveTo>
                    <a:cubicBezTo>
                      <a:pt x="184" y="0"/>
                      <a:pt x="0" y="374"/>
                      <a:pt x="149" y="710"/>
                    </a:cubicBezTo>
                    <a:cubicBezTo>
                      <a:pt x="365" y="1190"/>
                      <a:pt x="1328" y="1597"/>
                      <a:pt x="1342" y="1597"/>
                    </a:cubicBezTo>
                    <a:cubicBezTo>
                      <a:pt x="1343" y="1597"/>
                      <a:pt x="1343" y="1596"/>
                      <a:pt x="1343" y="1596"/>
                    </a:cubicBezTo>
                    <a:cubicBezTo>
                      <a:pt x="987" y="1328"/>
                      <a:pt x="905" y="934"/>
                      <a:pt x="664" y="288"/>
                    </a:cubicBezTo>
                    <a:cubicBezTo>
                      <a:pt x="589" y="82"/>
                      <a:pt x="487" y="0"/>
                      <a:pt x="3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7" name="Google Shape;12197;p39"/>
              <p:cNvSpPr/>
              <p:nvPr/>
            </p:nvSpPr>
            <p:spPr>
              <a:xfrm rot="-6541634">
                <a:off x="-111979" y="4105028"/>
                <a:ext cx="275430" cy="301280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2331" extrusionOk="0">
                    <a:moveTo>
                      <a:pt x="1436" y="1"/>
                    </a:moveTo>
                    <a:cubicBezTo>
                      <a:pt x="1316" y="1"/>
                      <a:pt x="1175" y="25"/>
                      <a:pt x="1013" y="82"/>
                    </a:cubicBezTo>
                    <a:cubicBezTo>
                      <a:pt x="0" y="427"/>
                      <a:pt x="526" y="2162"/>
                      <a:pt x="526" y="2162"/>
                    </a:cubicBezTo>
                    <a:cubicBezTo>
                      <a:pt x="526" y="2162"/>
                      <a:pt x="585" y="2330"/>
                      <a:pt x="630" y="2330"/>
                    </a:cubicBezTo>
                    <a:cubicBezTo>
                      <a:pt x="649" y="2330"/>
                      <a:pt x="665" y="2301"/>
                      <a:pt x="673" y="2217"/>
                    </a:cubicBezTo>
                    <a:cubicBezTo>
                      <a:pt x="701" y="1932"/>
                      <a:pt x="1401" y="1330"/>
                      <a:pt x="1795" y="969"/>
                    </a:cubicBezTo>
                    <a:cubicBezTo>
                      <a:pt x="2131" y="666"/>
                      <a:pt x="2061" y="1"/>
                      <a:pt x="14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8" name="Google Shape;12198;p39"/>
              <p:cNvSpPr/>
              <p:nvPr/>
            </p:nvSpPr>
            <p:spPr>
              <a:xfrm rot="-6541634">
                <a:off x="-3087" y="4145150"/>
                <a:ext cx="145922" cy="23161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792" extrusionOk="0">
                    <a:moveTo>
                      <a:pt x="771" y="0"/>
                    </a:moveTo>
                    <a:cubicBezTo>
                      <a:pt x="602" y="0"/>
                      <a:pt x="388" y="100"/>
                      <a:pt x="268" y="302"/>
                    </a:cubicBezTo>
                    <a:cubicBezTo>
                      <a:pt x="1" y="760"/>
                      <a:pt x="232" y="1791"/>
                      <a:pt x="235" y="1791"/>
                    </a:cubicBezTo>
                    <a:cubicBezTo>
                      <a:pt x="235" y="1791"/>
                      <a:pt x="235" y="1791"/>
                      <a:pt x="235" y="1791"/>
                    </a:cubicBezTo>
                    <a:cubicBezTo>
                      <a:pt x="251" y="1337"/>
                      <a:pt x="525" y="1047"/>
                      <a:pt x="913" y="477"/>
                    </a:cubicBezTo>
                    <a:cubicBezTo>
                      <a:pt x="1128" y="162"/>
                      <a:pt x="986" y="0"/>
                      <a:pt x="7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9" name="Google Shape;12199;p39"/>
              <p:cNvSpPr/>
              <p:nvPr/>
            </p:nvSpPr>
            <p:spPr>
              <a:xfrm rot="-6541634">
                <a:off x="-116193" y="4036270"/>
                <a:ext cx="375081" cy="169316"/>
              </a:xfrm>
              <a:custGeom>
                <a:avLst/>
                <a:gdLst/>
                <a:ahLst/>
                <a:cxnLst/>
                <a:rect l="l" t="t" r="r" b="b"/>
                <a:pathLst>
                  <a:path w="2902" h="1310" extrusionOk="0">
                    <a:moveTo>
                      <a:pt x="1617" y="0"/>
                    </a:moveTo>
                    <a:cubicBezTo>
                      <a:pt x="853" y="0"/>
                      <a:pt x="123" y="1033"/>
                      <a:pt x="123" y="1033"/>
                    </a:cubicBezTo>
                    <a:cubicBezTo>
                      <a:pt x="123" y="1033"/>
                      <a:pt x="1" y="1224"/>
                      <a:pt x="73" y="1224"/>
                    </a:cubicBezTo>
                    <a:cubicBezTo>
                      <a:pt x="92" y="1224"/>
                      <a:pt x="123" y="1212"/>
                      <a:pt x="172" y="1180"/>
                    </a:cubicBezTo>
                    <a:cubicBezTo>
                      <a:pt x="237" y="1138"/>
                      <a:pt x="355" y="1121"/>
                      <a:pt x="502" y="1121"/>
                    </a:cubicBezTo>
                    <a:cubicBezTo>
                      <a:pt x="884" y="1121"/>
                      <a:pt x="1464" y="1234"/>
                      <a:pt x="1847" y="1301"/>
                    </a:cubicBezTo>
                    <a:cubicBezTo>
                      <a:pt x="1880" y="1307"/>
                      <a:pt x="1913" y="1310"/>
                      <a:pt x="1946" y="1310"/>
                    </a:cubicBezTo>
                    <a:cubicBezTo>
                      <a:pt x="2440" y="1310"/>
                      <a:pt x="2902" y="684"/>
                      <a:pt x="2066" y="135"/>
                    </a:cubicBezTo>
                    <a:cubicBezTo>
                      <a:pt x="1918" y="40"/>
                      <a:pt x="1767" y="0"/>
                      <a:pt x="1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0" name="Google Shape;12200;p39"/>
              <p:cNvSpPr/>
              <p:nvPr/>
            </p:nvSpPr>
            <p:spPr>
              <a:xfrm rot="-6541634">
                <a:off x="-34373" y="4108339"/>
                <a:ext cx="271682" cy="11542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893" extrusionOk="0">
                    <a:moveTo>
                      <a:pt x="1279" y="1"/>
                    </a:moveTo>
                    <a:cubicBezTo>
                      <a:pt x="1251" y="1"/>
                      <a:pt x="1224" y="2"/>
                      <a:pt x="1196" y="6"/>
                    </a:cubicBezTo>
                    <a:cubicBezTo>
                      <a:pt x="669" y="71"/>
                      <a:pt x="1" y="893"/>
                      <a:pt x="3" y="893"/>
                    </a:cubicBezTo>
                    <a:cubicBezTo>
                      <a:pt x="3" y="893"/>
                      <a:pt x="3" y="893"/>
                      <a:pt x="3" y="893"/>
                    </a:cubicBezTo>
                    <a:cubicBezTo>
                      <a:pt x="369" y="630"/>
                      <a:pt x="764" y="663"/>
                      <a:pt x="1453" y="619"/>
                    </a:cubicBezTo>
                    <a:cubicBezTo>
                      <a:pt x="2102" y="578"/>
                      <a:pt x="1767" y="1"/>
                      <a:pt x="1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1" name="Google Shape;12201;p39"/>
              <p:cNvSpPr/>
              <p:nvPr/>
            </p:nvSpPr>
            <p:spPr>
              <a:xfrm rot="-6541634">
                <a:off x="114502" y="3989570"/>
                <a:ext cx="296368" cy="240533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1861" extrusionOk="0">
                    <a:moveTo>
                      <a:pt x="417" y="0"/>
                    </a:moveTo>
                    <a:cubicBezTo>
                      <a:pt x="378" y="0"/>
                      <a:pt x="356" y="1"/>
                      <a:pt x="356" y="1"/>
                    </a:cubicBezTo>
                    <a:cubicBezTo>
                      <a:pt x="356" y="1"/>
                      <a:pt x="1" y="34"/>
                      <a:pt x="263" y="132"/>
                    </a:cubicBezTo>
                    <a:cubicBezTo>
                      <a:pt x="532" y="231"/>
                      <a:pt x="937" y="1058"/>
                      <a:pt x="1188" y="1534"/>
                    </a:cubicBezTo>
                    <a:cubicBezTo>
                      <a:pt x="1292" y="1734"/>
                      <a:pt x="1510" y="1861"/>
                      <a:pt x="1722" y="1861"/>
                    </a:cubicBezTo>
                    <a:cubicBezTo>
                      <a:pt x="2013" y="1861"/>
                      <a:pt x="2292" y="1621"/>
                      <a:pt x="2245" y="1003"/>
                    </a:cubicBezTo>
                    <a:cubicBezTo>
                      <a:pt x="2177" y="52"/>
                      <a:pt x="733" y="0"/>
                      <a:pt x="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2" name="Google Shape;12202;p39"/>
              <p:cNvSpPr/>
              <p:nvPr/>
            </p:nvSpPr>
            <p:spPr>
              <a:xfrm rot="-6541634">
                <a:off x="117288" y="4066491"/>
                <a:ext cx="221404" cy="151092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169" extrusionOk="0">
                    <a:moveTo>
                      <a:pt x="10" y="1"/>
                    </a:moveTo>
                    <a:cubicBezTo>
                      <a:pt x="3" y="1"/>
                      <a:pt x="0" y="1"/>
                      <a:pt x="1" y="1"/>
                    </a:cubicBezTo>
                    <a:cubicBezTo>
                      <a:pt x="433" y="127"/>
                      <a:pt x="647" y="466"/>
                      <a:pt x="1096" y="986"/>
                    </a:cubicBezTo>
                    <a:cubicBezTo>
                      <a:pt x="1208" y="1116"/>
                      <a:pt x="1309" y="1169"/>
                      <a:pt x="1390" y="1169"/>
                    </a:cubicBezTo>
                    <a:cubicBezTo>
                      <a:pt x="1636" y="1169"/>
                      <a:pt x="1713" y="695"/>
                      <a:pt x="1430" y="412"/>
                    </a:cubicBezTo>
                    <a:cubicBezTo>
                      <a:pt x="1074" y="51"/>
                      <a:pt x="111" y="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3" name="Google Shape;12203;p39"/>
              <p:cNvSpPr/>
              <p:nvPr/>
            </p:nvSpPr>
            <p:spPr>
              <a:xfrm rot="-6541634">
                <a:off x="207639" y="4007292"/>
                <a:ext cx="254362" cy="326096"/>
              </a:xfrm>
              <a:custGeom>
                <a:avLst/>
                <a:gdLst/>
                <a:ahLst/>
                <a:cxnLst/>
                <a:rect l="l" t="t" r="r" b="b"/>
                <a:pathLst>
                  <a:path w="1968" h="2523" extrusionOk="0">
                    <a:moveTo>
                      <a:pt x="543" y="0"/>
                    </a:moveTo>
                    <a:cubicBezTo>
                      <a:pt x="517" y="0"/>
                      <a:pt x="509" y="30"/>
                      <a:pt x="545" y="121"/>
                    </a:cubicBezTo>
                    <a:cubicBezTo>
                      <a:pt x="649" y="390"/>
                      <a:pt x="309" y="1243"/>
                      <a:pt x="123" y="1747"/>
                    </a:cubicBezTo>
                    <a:cubicBezTo>
                      <a:pt x="1" y="2092"/>
                      <a:pt x="215" y="2522"/>
                      <a:pt x="594" y="2522"/>
                    </a:cubicBezTo>
                    <a:cubicBezTo>
                      <a:pt x="775" y="2522"/>
                      <a:pt x="992" y="2425"/>
                      <a:pt x="1229" y="2174"/>
                    </a:cubicBezTo>
                    <a:cubicBezTo>
                      <a:pt x="1968" y="1402"/>
                      <a:pt x="704" y="105"/>
                      <a:pt x="704" y="105"/>
                    </a:cubicBezTo>
                    <a:cubicBezTo>
                      <a:pt x="704" y="105"/>
                      <a:pt x="592" y="0"/>
                      <a:pt x="5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4" name="Google Shape;12204;p39"/>
              <p:cNvSpPr/>
              <p:nvPr/>
            </p:nvSpPr>
            <p:spPr>
              <a:xfrm rot="-6541634">
                <a:off x="247342" y="4077253"/>
                <a:ext cx="92155" cy="242213"/>
              </a:xfrm>
              <a:custGeom>
                <a:avLst/>
                <a:gdLst/>
                <a:ahLst/>
                <a:cxnLst/>
                <a:rect l="l" t="t" r="r" b="b"/>
                <a:pathLst>
                  <a:path w="713" h="1874" extrusionOk="0">
                    <a:moveTo>
                      <a:pt x="29" y="1"/>
                    </a:moveTo>
                    <a:cubicBezTo>
                      <a:pt x="29" y="1"/>
                      <a:pt x="29" y="1"/>
                      <a:pt x="29" y="1"/>
                    </a:cubicBezTo>
                    <a:cubicBezTo>
                      <a:pt x="220" y="406"/>
                      <a:pt x="116" y="789"/>
                      <a:pt x="34" y="1473"/>
                    </a:cubicBezTo>
                    <a:cubicBezTo>
                      <a:pt x="0" y="1758"/>
                      <a:pt x="102" y="1874"/>
                      <a:pt x="236" y="1874"/>
                    </a:cubicBezTo>
                    <a:cubicBezTo>
                      <a:pt x="422" y="1874"/>
                      <a:pt x="670" y="1646"/>
                      <a:pt x="686" y="1336"/>
                    </a:cubicBezTo>
                    <a:cubicBezTo>
                      <a:pt x="713" y="803"/>
                      <a:pt x="32" y="1"/>
                      <a:pt x="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5" name="Google Shape;12205;p39"/>
              <p:cNvSpPr/>
              <p:nvPr/>
            </p:nvSpPr>
            <p:spPr>
              <a:xfrm rot="-6541634">
                <a:off x="127626" y="4206678"/>
                <a:ext cx="123950" cy="106372"/>
              </a:xfrm>
              <a:custGeom>
                <a:avLst/>
                <a:gdLst/>
                <a:ahLst/>
                <a:cxnLst/>
                <a:rect l="l" t="t" r="r" b="b"/>
                <a:pathLst>
                  <a:path w="959" h="823" extrusionOk="0">
                    <a:moveTo>
                      <a:pt x="414" y="1"/>
                    </a:moveTo>
                    <a:cubicBezTo>
                      <a:pt x="203" y="1"/>
                      <a:pt x="0" y="164"/>
                      <a:pt x="0" y="412"/>
                    </a:cubicBezTo>
                    <a:cubicBezTo>
                      <a:pt x="0" y="641"/>
                      <a:pt x="186" y="822"/>
                      <a:pt x="411" y="822"/>
                    </a:cubicBezTo>
                    <a:cubicBezTo>
                      <a:pt x="778" y="822"/>
                      <a:pt x="958" y="379"/>
                      <a:pt x="701" y="121"/>
                    </a:cubicBezTo>
                    <a:cubicBezTo>
                      <a:pt x="618" y="38"/>
                      <a:pt x="515" y="1"/>
                      <a:pt x="4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6" name="Google Shape;12206;p39"/>
              <p:cNvSpPr/>
              <p:nvPr/>
            </p:nvSpPr>
            <p:spPr>
              <a:xfrm rot="-6541634">
                <a:off x="-166929" y="2683019"/>
                <a:ext cx="180561" cy="12563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972" extrusionOk="0">
                    <a:moveTo>
                      <a:pt x="1367" y="0"/>
                    </a:moveTo>
                    <a:cubicBezTo>
                      <a:pt x="1358" y="0"/>
                      <a:pt x="1343" y="12"/>
                      <a:pt x="1320" y="43"/>
                    </a:cubicBezTo>
                    <a:cubicBezTo>
                      <a:pt x="1227" y="169"/>
                      <a:pt x="729" y="262"/>
                      <a:pt x="444" y="328"/>
                    </a:cubicBezTo>
                    <a:cubicBezTo>
                      <a:pt x="165" y="388"/>
                      <a:pt x="1" y="848"/>
                      <a:pt x="576" y="963"/>
                    </a:cubicBezTo>
                    <a:cubicBezTo>
                      <a:pt x="606" y="969"/>
                      <a:pt x="636" y="971"/>
                      <a:pt x="664" y="971"/>
                    </a:cubicBezTo>
                    <a:cubicBezTo>
                      <a:pt x="1169" y="971"/>
                      <a:pt x="1375" y="109"/>
                      <a:pt x="1375" y="109"/>
                    </a:cubicBezTo>
                    <a:cubicBezTo>
                      <a:pt x="1375" y="109"/>
                      <a:pt x="1396" y="0"/>
                      <a:pt x="13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7" name="Google Shape;12207;p39"/>
              <p:cNvSpPr/>
              <p:nvPr/>
            </p:nvSpPr>
            <p:spPr>
              <a:xfrm rot="-6541634">
                <a:off x="-162610" y="2674971"/>
                <a:ext cx="122399" cy="95644"/>
              </a:xfrm>
              <a:custGeom>
                <a:avLst/>
                <a:gdLst/>
                <a:ahLst/>
                <a:cxnLst/>
                <a:rect l="l" t="t" r="r" b="b"/>
                <a:pathLst>
                  <a:path w="947" h="740" extrusionOk="0">
                    <a:moveTo>
                      <a:pt x="946" y="1"/>
                    </a:moveTo>
                    <a:cubicBezTo>
                      <a:pt x="946" y="1"/>
                      <a:pt x="946" y="1"/>
                      <a:pt x="946" y="1"/>
                    </a:cubicBezTo>
                    <a:lnTo>
                      <a:pt x="946" y="1"/>
                    </a:lnTo>
                    <a:cubicBezTo>
                      <a:pt x="946" y="1"/>
                      <a:pt x="946" y="1"/>
                      <a:pt x="946" y="1"/>
                    </a:cubicBezTo>
                    <a:cubicBezTo>
                      <a:pt x="946" y="1"/>
                      <a:pt x="946" y="1"/>
                      <a:pt x="946" y="1"/>
                    </a:cubicBezTo>
                    <a:close/>
                    <a:moveTo>
                      <a:pt x="946" y="1"/>
                    </a:moveTo>
                    <a:cubicBezTo>
                      <a:pt x="814" y="214"/>
                      <a:pt x="607" y="275"/>
                      <a:pt x="267" y="439"/>
                    </a:cubicBezTo>
                    <a:cubicBezTo>
                      <a:pt x="0" y="564"/>
                      <a:pt x="153" y="739"/>
                      <a:pt x="353" y="739"/>
                    </a:cubicBezTo>
                    <a:cubicBezTo>
                      <a:pt x="408" y="739"/>
                      <a:pt x="465" y="726"/>
                      <a:pt x="519" y="696"/>
                    </a:cubicBezTo>
                    <a:cubicBezTo>
                      <a:pt x="771" y="556"/>
                      <a:pt x="939" y="17"/>
                      <a:pt x="9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8" name="Google Shape;12208;p39"/>
              <p:cNvSpPr/>
              <p:nvPr/>
            </p:nvSpPr>
            <p:spPr>
              <a:xfrm rot="-6541634">
                <a:off x="-251527" y="2719499"/>
                <a:ext cx="202016" cy="101978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789" extrusionOk="0">
                    <a:moveTo>
                      <a:pt x="446" y="1"/>
                    </a:moveTo>
                    <a:cubicBezTo>
                      <a:pt x="219" y="1"/>
                      <a:pt x="0" y="223"/>
                      <a:pt x="275" y="598"/>
                    </a:cubicBezTo>
                    <a:cubicBezTo>
                      <a:pt x="377" y="739"/>
                      <a:pt x="523" y="789"/>
                      <a:pt x="676" y="789"/>
                    </a:cubicBezTo>
                    <a:cubicBezTo>
                      <a:pt x="1034" y="789"/>
                      <a:pt x="1435" y="521"/>
                      <a:pt x="1435" y="521"/>
                    </a:cubicBezTo>
                    <a:cubicBezTo>
                      <a:pt x="1435" y="521"/>
                      <a:pt x="1562" y="428"/>
                      <a:pt x="1489" y="428"/>
                    </a:cubicBezTo>
                    <a:cubicBezTo>
                      <a:pt x="1478" y="428"/>
                      <a:pt x="1465" y="430"/>
                      <a:pt x="1446" y="434"/>
                    </a:cubicBezTo>
                    <a:cubicBezTo>
                      <a:pt x="1438" y="436"/>
                      <a:pt x="1428" y="436"/>
                      <a:pt x="1418" y="436"/>
                    </a:cubicBezTo>
                    <a:cubicBezTo>
                      <a:pt x="1246" y="436"/>
                      <a:pt x="857" y="185"/>
                      <a:pt x="614" y="45"/>
                    </a:cubicBezTo>
                    <a:cubicBezTo>
                      <a:pt x="563" y="15"/>
                      <a:pt x="504" y="1"/>
                      <a:pt x="4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9" name="Google Shape;12209;p39"/>
              <p:cNvSpPr/>
              <p:nvPr/>
            </p:nvSpPr>
            <p:spPr>
              <a:xfrm rot="-6541634">
                <a:off x="-220135" y="2717690"/>
                <a:ext cx="146310" cy="5079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93" extrusionOk="0">
                    <a:moveTo>
                      <a:pt x="222" y="0"/>
                    </a:moveTo>
                    <a:cubicBezTo>
                      <a:pt x="0" y="0"/>
                      <a:pt x="94" y="324"/>
                      <a:pt x="344" y="382"/>
                    </a:cubicBezTo>
                    <a:cubicBezTo>
                      <a:pt x="375" y="389"/>
                      <a:pt x="409" y="393"/>
                      <a:pt x="444" y="393"/>
                    </a:cubicBezTo>
                    <a:cubicBezTo>
                      <a:pt x="733" y="393"/>
                      <a:pt x="1132" y="163"/>
                      <a:pt x="1127" y="163"/>
                    </a:cubicBezTo>
                    <a:lnTo>
                      <a:pt x="1127" y="163"/>
                    </a:lnTo>
                    <a:cubicBezTo>
                      <a:pt x="1073" y="178"/>
                      <a:pt x="1021" y="184"/>
                      <a:pt x="968" y="184"/>
                    </a:cubicBezTo>
                    <a:cubicBezTo>
                      <a:pt x="792" y="184"/>
                      <a:pt x="611" y="109"/>
                      <a:pt x="333" y="20"/>
                    </a:cubicBezTo>
                    <a:cubicBezTo>
                      <a:pt x="290" y="6"/>
                      <a:pt x="253" y="0"/>
                      <a:pt x="2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0" name="Google Shape;12210;p39"/>
              <p:cNvSpPr/>
              <p:nvPr/>
            </p:nvSpPr>
            <p:spPr>
              <a:xfrm rot="-6541634">
                <a:off x="-297851" y="2680893"/>
                <a:ext cx="137521" cy="16078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244" extrusionOk="0">
                    <a:moveTo>
                      <a:pt x="499" y="0"/>
                    </a:moveTo>
                    <a:cubicBezTo>
                      <a:pt x="371" y="0"/>
                      <a:pt x="235" y="96"/>
                      <a:pt x="159" y="353"/>
                    </a:cubicBezTo>
                    <a:cubicBezTo>
                      <a:pt x="1" y="917"/>
                      <a:pt x="937" y="1229"/>
                      <a:pt x="937" y="1229"/>
                    </a:cubicBezTo>
                    <a:cubicBezTo>
                      <a:pt x="937" y="1229"/>
                      <a:pt x="986" y="1244"/>
                      <a:pt x="1018" y="1244"/>
                    </a:cubicBezTo>
                    <a:cubicBezTo>
                      <a:pt x="1048" y="1244"/>
                      <a:pt x="1064" y="1231"/>
                      <a:pt x="1008" y="1180"/>
                    </a:cubicBezTo>
                    <a:cubicBezTo>
                      <a:pt x="893" y="1081"/>
                      <a:pt x="844" y="578"/>
                      <a:pt x="805" y="288"/>
                    </a:cubicBezTo>
                    <a:cubicBezTo>
                      <a:pt x="788" y="131"/>
                      <a:pt x="649" y="0"/>
                      <a:pt x="4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1" name="Google Shape;12211;p39"/>
              <p:cNvSpPr/>
              <p:nvPr/>
            </p:nvSpPr>
            <p:spPr>
              <a:xfrm rot="-6541634">
                <a:off x="-257206" y="2678020"/>
                <a:ext cx="94998" cy="11283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873" extrusionOk="0">
                    <a:moveTo>
                      <a:pt x="217" y="1"/>
                    </a:moveTo>
                    <a:cubicBezTo>
                      <a:pt x="102" y="1"/>
                      <a:pt x="0" y="206"/>
                      <a:pt x="83" y="385"/>
                    </a:cubicBezTo>
                    <a:cubicBezTo>
                      <a:pt x="202" y="650"/>
                      <a:pt x="727" y="873"/>
                      <a:pt x="734" y="873"/>
                    </a:cubicBezTo>
                    <a:cubicBezTo>
                      <a:pt x="734" y="873"/>
                      <a:pt x="734" y="873"/>
                      <a:pt x="734" y="872"/>
                    </a:cubicBezTo>
                    <a:cubicBezTo>
                      <a:pt x="537" y="725"/>
                      <a:pt x="493" y="511"/>
                      <a:pt x="367" y="155"/>
                    </a:cubicBezTo>
                    <a:cubicBezTo>
                      <a:pt x="326" y="45"/>
                      <a:pt x="270" y="1"/>
                      <a:pt x="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2" name="Google Shape;12212;p39"/>
              <p:cNvSpPr/>
              <p:nvPr/>
            </p:nvSpPr>
            <p:spPr>
              <a:xfrm rot="-6541634">
                <a:off x="-339587" y="2587708"/>
                <a:ext cx="151222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277" extrusionOk="0">
                    <a:moveTo>
                      <a:pt x="792" y="1"/>
                    </a:moveTo>
                    <a:cubicBezTo>
                      <a:pt x="726" y="1"/>
                      <a:pt x="648" y="14"/>
                      <a:pt x="559" y="45"/>
                    </a:cubicBezTo>
                    <a:cubicBezTo>
                      <a:pt x="0" y="231"/>
                      <a:pt x="290" y="1184"/>
                      <a:pt x="290" y="1184"/>
                    </a:cubicBezTo>
                    <a:cubicBezTo>
                      <a:pt x="290" y="1184"/>
                      <a:pt x="321" y="1277"/>
                      <a:pt x="344" y="1277"/>
                    </a:cubicBezTo>
                    <a:cubicBezTo>
                      <a:pt x="354" y="1277"/>
                      <a:pt x="362" y="1261"/>
                      <a:pt x="367" y="1216"/>
                    </a:cubicBezTo>
                    <a:cubicBezTo>
                      <a:pt x="383" y="1058"/>
                      <a:pt x="767" y="729"/>
                      <a:pt x="986" y="532"/>
                    </a:cubicBezTo>
                    <a:cubicBezTo>
                      <a:pt x="1169" y="362"/>
                      <a:pt x="1133" y="1"/>
                      <a:pt x="7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3" name="Google Shape;12213;p39"/>
              <p:cNvSpPr/>
              <p:nvPr/>
            </p:nvSpPr>
            <p:spPr>
              <a:xfrm rot="-6541634">
                <a:off x="-279969" y="2610324"/>
                <a:ext cx="79876" cy="12627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977" extrusionOk="0">
                    <a:moveTo>
                      <a:pt x="425" y="0"/>
                    </a:moveTo>
                    <a:cubicBezTo>
                      <a:pt x="333" y="0"/>
                      <a:pt x="215" y="55"/>
                      <a:pt x="148" y="166"/>
                    </a:cubicBezTo>
                    <a:cubicBezTo>
                      <a:pt x="1" y="417"/>
                      <a:pt x="130" y="976"/>
                      <a:pt x="131" y="976"/>
                    </a:cubicBezTo>
                    <a:cubicBezTo>
                      <a:pt x="131" y="976"/>
                      <a:pt x="131" y="976"/>
                      <a:pt x="131" y="976"/>
                    </a:cubicBezTo>
                    <a:cubicBezTo>
                      <a:pt x="137" y="730"/>
                      <a:pt x="290" y="571"/>
                      <a:pt x="498" y="259"/>
                    </a:cubicBezTo>
                    <a:cubicBezTo>
                      <a:pt x="617" y="88"/>
                      <a:pt x="542" y="0"/>
                      <a:pt x="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4" name="Google Shape;12214;p39"/>
              <p:cNvSpPr/>
              <p:nvPr/>
            </p:nvSpPr>
            <p:spPr>
              <a:xfrm rot="-6541634">
                <a:off x="-341546" y="2550466"/>
                <a:ext cx="205118" cy="92284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714" extrusionOk="0">
                    <a:moveTo>
                      <a:pt x="884" y="0"/>
                    </a:moveTo>
                    <a:cubicBezTo>
                      <a:pt x="465" y="0"/>
                      <a:pt x="67" y="566"/>
                      <a:pt x="67" y="566"/>
                    </a:cubicBezTo>
                    <a:cubicBezTo>
                      <a:pt x="67" y="566"/>
                      <a:pt x="1" y="665"/>
                      <a:pt x="41" y="665"/>
                    </a:cubicBezTo>
                    <a:cubicBezTo>
                      <a:pt x="51" y="665"/>
                      <a:pt x="68" y="658"/>
                      <a:pt x="95" y="643"/>
                    </a:cubicBezTo>
                    <a:cubicBezTo>
                      <a:pt x="130" y="621"/>
                      <a:pt x="191" y="612"/>
                      <a:pt x="267" y="612"/>
                    </a:cubicBezTo>
                    <a:cubicBezTo>
                      <a:pt x="476" y="612"/>
                      <a:pt x="796" y="677"/>
                      <a:pt x="1009" y="709"/>
                    </a:cubicBezTo>
                    <a:cubicBezTo>
                      <a:pt x="1026" y="712"/>
                      <a:pt x="1044" y="713"/>
                      <a:pt x="1062" y="713"/>
                    </a:cubicBezTo>
                    <a:cubicBezTo>
                      <a:pt x="1335" y="713"/>
                      <a:pt x="1586" y="372"/>
                      <a:pt x="1129" y="74"/>
                    </a:cubicBezTo>
                    <a:cubicBezTo>
                      <a:pt x="1048" y="22"/>
                      <a:pt x="966" y="0"/>
                      <a:pt x="8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5" name="Google Shape;12215;p39"/>
              <p:cNvSpPr/>
              <p:nvPr/>
            </p:nvSpPr>
            <p:spPr>
              <a:xfrm rot="-6541634">
                <a:off x="-297075" y="2589519"/>
                <a:ext cx="148895" cy="63461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491" extrusionOk="0">
                    <a:moveTo>
                      <a:pt x="701" y="0"/>
                    </a:moveTo>
                    <a:cubicBezTo>
                      <a:pt x="687" y="0"/>
                      <a:pt x="672" y="1"/>
                      <a:pt x="657" y="3"/>
                    </a:cubicBezTo>
                    <a:cubicBezTo>
                      <a:pt x="367" y="42"/>
                      <a:pt x="0" y="490"/>
                      <a:pt x="6" y="490"/>
                    </a:cubicBezTo>
                    <a:cubicBezTo>
                      <a:pt x="203" y="343"/>
                      <a:pt x="416" y="359"/>
                      <a:pt x="794" y="337"/>
                    </a:cubicBezTo>
                    <a:cubicBezTo>
                      <a:pt x="1152" y="316"/>
                      <a:pt x="969" y="0"/>
                      <a:pt x="7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6" name="Google Shape;12216;p39"/>
              <p:cNvSpPr/>
              <p:nvPr/>
            </p:nvSpPr>
            <p:spPr>
              <a:xfrm rot="-6541634">
                <a:off x="-215956" y="2524651"/>
                <a:ext cx="162595" cy="131705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019" extrusionOk="0">
                    <a:moveTo>
                      <a:pt x="226" y="0"/>
                    </a:moveTo>
                    <a:cubicBezTo>
                      <a:pt x="208" y="0"/>
                      <a:pt x="198" y="1"/>
                      <a:pt x="198" y="1"/>
                    </a:cubicBezTo>
                    <a:cubicBezTo>
                      <a:pt x="198" y="1"/>
                      <a:pt x="1" y="17"/>
                      <a:pt x="149" y="72"/>
                    </a:cubicBezTo>
                    <a:cubicBezTo>
                      <a:pt x="291" y="127"/>
                      <a:pt x="515" y="581"/>
                      <a:pt x="652" y="838"/>
                    </a:cubicBezTo>
                    <a:cubicBezTo>
                      <a:pt x="710" y="949"/>
                      <a:pt x="830" y="1019"/>
                      <a:pt x="946" y="1019"/>
                    </a:cubicBezTo>
                    <a:cubicBezTo>
                      <a:pt x="1105" y="1019"/>
                      <a:pt x="1258" y="887"/>
                      <a:pt x="1232" y="548"/>
                    </a:cubicBezTo>
                    <a:cubicBezTo>
                      <a:pt x="1188" y="27"/>
                      <a:pt x="389" y="0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7" name="Google Shape;12217;p39"/>
              <p:cNvSpPr/>
              <p:nvPr/>
            </p:nvSpPr>
            <p:spPr>
              <a:xfrm rot="-6541634">
                <a:off x="-214371" y="2566895"/>
                <a:ext cx="121494" cy="82719"/>
              </a:xfrm>
              <a:custGeom>
                <a:avLst/>
                <a:gdLst/>
                <a:ahLst/>
                <a:cxnLst/>
                <a:rect l="l" t="t" r="r" b="b"/>
                <a:pathLst>
                  <a:path w="940" h="64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36" y="71"/>
                      <a:pt x="356" y="257"/>
                      <a:pt x="603" y="542"/>
                    </a:cubicBezTo>
                    <a:cubicBezTo>
                      <a:pt x="664" y="611"/>
                      <a:pt x="718" y="639"/>
                      <a:pt x="763" y="639"/>
                    </a:cubicBezTo>
                    <a:cubicBezTo>
                      <a:pt x="898" y="639"/>
                      <a:pt x="940" y="381"/>
                      <a:pt x="783" y="225"/>
                    </a:cubicBezTo>
                    <a:cubicBezTo>
                      <a:pt x="577" y="19"/>
                      <a:pt x="7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8" name="Google Shape;12218;p39"/>
              <p:cNvSpPr/>
              <p:nvPr/>
            </p:nvSpPr>
            <p:spPr>
              <a:xfrm rot="-6541634">
                <a:off x="-164504" y="2534755"/>
                <a:ext cx="138943" cy="178364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1380" extrusionOk="0">
                    <a:moveTo>
                      <a:pt x="298" y="0"/>
                    </a:moveTo>
                    <a:cubicBezTo>
                      <a:pt x="283" y="0"/>
                      <a:pt x="278" y="17"/>
                      <a:pt x="298" y="69"/>
                    </a:cubicBezTo>
                    <a:cubicBezTo>
                      <a:pt x="358" y="211"/>
                      <a:pt x="172" y="682"/>
                      <a:pt x="68" y="955"/>
                    </a:cubicBezTo>
                    <a:cubicBezTo>
                      <a:pt x="1" y="1145"/>
                      <a:pt x="118" y="1379"/>
                      <a:pt x="326" y="1379"/>
                    </a:cubicBezTo>
                    <a:cubicBezTo>
                      <a:pt x="425" y="1379"/>
                      <a:pt x="545" y="1326"/>
                      <a:pt x="675" y="1191"/>
                    </a:cubicBezTo>
                    <a:cubicBezTo>
                      <a:pt x="1075" y="764"/>
                      <a:pt x="385" y="58"/>
                      <a:pt x="385" y="58"/>
                    </a:cubicBezTo>
                    <a:cubicBezTo>
                      <a:pt x="385" y="58"/>
                      <a:pt x="325" y="0"/>
                      <a:pt x="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9" name="Google Shape;12219;p39"/>
              <p:cNvSpPr/>
              <p:nvPr/>
            </p:nvSpPr>
            <p:spPr>
              <a:xfrm rot="-6541634">
                <a:off x="-143113" y="2573209"/>
                <a:ext cx="50666" cy="132868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028" extrusionOk="0"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29" y="225"/>
                      <a:pt x="63" y="433"/>
                      <a:pt x="19" y="810"/>
                    </a:cubicBezTo>
                    <a:cubicBezTo>
                      <a:pt x="1" y="965"/>
                      <a:pt x="56" y="1028"/>
                      <a:pt x="129" y="1028"/>
                    </a:cubicBezTo>
                    <a:cubicBezTo>
                      <a:pt x="230" y="1028"/>
                      <a:pt x="365" y="903"/>
                      <a:pt x="375" y="734"/>
                    </a:cubicBezTo>
                    <a:cubicBezTo>
                      <a:pt x="391" y="440"/>
                      <a:pt x="24" y="0"/>
                      <a:pt x="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0" name="Google Shape;12220;p39"/>
              <p:cNvSpPr/>
              <p:nvPr/>
            </p:nvSpPr>
            <p:spPr>
              <a:xfrm rot="-6541634">
                <a:off x="-208680" y="2643110"/>
                <a:ext cx="67985" cy="58291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51" extrusionOk="0">
                    <a:moveTo>
                      <a:pt x="225" y="1"/>
                    </a:moveTo>
                    <a:cubicBezTo>
                      <a:pt x="110" y="1"/>
                      <a:pt x="0" y="90"/>
                      <a:pt x="0" y="227"/>
                    </a:cubicBezTo>
                    <a:cubicBezTo>
                      <a:pt x="0" y="352"/>
                      <a:pt x="99" y="451"/>
                      <a:pt x="225" y="451"/>
                    </a:cubicBezTo>
                    <a:cubicBezTo>
                      <a:pt x="422" y="451"/>
                      <a:pt x="526" y="210"/>
                      <a:pt x="384" y="68"/>
                    </a:cubicBezTo>
                    <a:cubicBezTo>
                      <a:pt x="337" y="22"/>
                      <a:pt x="280" y="1"/>
                      <a:pt x="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1" name="Google Shape;12221;p39"/>
              <p:cNvSpPr/>
              <p:nvPr/>
            </p:nvSpPr>
            <p:spPr>
              <a:xfrm rot="-6541634">
                <a:off x="1812443" y="4477057"/>
                <a:ext cx="331524" cy="344708"/>
              </a:xfrm>
              <a:custGeom>
                <a:avLst/>
                <a:gdLst/>
                <a:ahLst/>
                <a:cxnLst/>
                <a:rect l="l" t="t" r="r" b="b"/>
                <a:pathLst>
                  <a:path w="2565" h="2667" extrusionOk="0">
                    <a:moveTo>
                      <a:pt x="1931" y="1"/>
                    </a:moveTo>
                    <a:cubicBezTo>
                      <a:pt x="1801" y="1"/>
                      <a:pt x="1636" y="47"/>
                      <a:pt x="1426" y="164"/>
                    </a:cubicBezTo>
                    <a:cubicBezTo>
                      <a:pt x="594" y="635"/>
                      <a:pt x="217" y="1215"/>
                      <a:pt x="102" y="1418"/>
                    </a:cubicBezTo>
                    <a:cubicBezTo>
                      <a:pt x="0" y="1584"/>
                      <a:pt x="58" y="1823"/>
                      <a:pt x="294" y="1823"/>
                    </a:cubicBezTo>
                    <a:cubicBezTo>
                      <a:pt x="339" y="1823"/>
                      <a:pt x="389" y="1815"/>
                      <a:pt x="447" y="1795"/>
                    </a:cubicBezTo>
                    <a:lnTo>
                      <a:pt x="447" y="1795"/>
                    </a:lnTo>
                    <a:cubicBezTo>
                      <a:pt x="344" y="2147"/>
                      <a:pt x="483" y="2366"/>
                      <a:pt x="725" y="2366"/>
                    </a:cubicBezTo>
                    <a:cubicBezTo>
                      <a:pt x="833" y="2366"/>
                      <a:pt x="961" y="2322"/>
                      <a:pt x="1098" y="2228"/>
                    </a:cubicBezTo>
                    <a:lnTo>
                      <a:pt x="1098" y="2228"/>
                    </a:lnTo>
                    <a:cubicBezTo>
                      <a:pt x="1066" y="2498"/>
                      <a:pt x="1311" y="2666"/>
                      <a:pt x="1552" y="2666"/>
                    </a:cubicBezTo>
                    <a:cubicBezTo>
                      <a:pt x="1726" y="2666"/>
                      <a:pt x="1898" y="2578"/>
                      <a:pt x="1963" y="2376"/>
                    </a:cubicBezTo>
                    <a:cubicBezTo>
                      <a:pt x="1994" y="2433"/>
                      <a:pt x="2080" y="2502"/>
                      <a:pt x="2176" y="2502"/>
                    </a:cubicBezTo>
                    <a:cubicBezTo>
                      <a:pt x="2281" y="2502"/>
                      <a:pt x="2398" y="2417"/>
                      <a:pt x="2461" y="2135"/>
                    </a:cubicBezTo>
                    <a:cubicBezTo>
                      <a:pt x="2565" y="1582"/>
                      <a:pt x="2548" y="1018"/>
                      <a:pt x="2417" y="476"/>
                    </a:cubicBezTo>
                    <a:cubicBezTo>
                      <a:pt x="2377" y="318"/>
                      <a:pt x="2275" y="1"/>
                      <a:pt x="1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2" name="Google Shape;12222;p39"/>
              <p:cNvSpPr/>
              <p:nvPr/>
            </p:nvSpPr>
            <p:spPr>
              <a:xfrm rot="-6541634">
                <a:off x="1806970" y="4498388"/>
                <a:ext cx="222955" cy="27026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91" extrusionOk="0">
                    <a:moveTo>
                      <a:pt x="1436" y="0"/>
                    </a:moveTo>
                    <a:cubicBezTo>
                      <a:pt x="1389" y="0"/>
                      <a:pt x="1335" y="12"/>
                      <a:pt x="1270" y="38"/>
                    </a:cubicBezTo>
                    <a:cubicBezTo>
                      <a:pt x="849" y="213"/>
                      <a:pt x="225" y="777"/>
                      <a:pt x="0" y="1187"/>
                    </a:cubicBezTo>
                    <a:cubicBezTo>
                      <a:pt x="318" y="782"/>
                      <a:pt x="1095" y="465"/>
                      <a:pt x="1095" y="465"/>
                    </a:cubicBezTo>
                    <a:lnTo>
                      <a:pt x="1095" y="465"/>
                    </a:lnTo>
                    <a:cubicBezTo>
                      <a:pt x="1095" y="465"/>
                      <a:pt x="405" y="1215"/>
                      <a:pt x="285" y="1773"/>
                    </a:cubicBezTo>
                    <a:cubicBezTo>
                      <a:pt x="329" y="1724"/>
                      <a:pt x="800" y="1067"/>
                      <a:pt x="1254" y="618"/>
                    </a:cubicBezTo>
                    <a:lnTo>
                      <a:pt x="1254" y="618"/>
                    </a:lnTo>
                    <a:cubicBezTo>
                      <a:pt x="1254" y="618"/>
                      <a:pt x="1205" y="990"/>
                      <a:pt x="942" y="2091"/>
                    </a:cubicBezTo>
                    <a:cubicBezTo>
                      <a:pt x="975" y="2052"/>
                      <a:pt x="1385" y="1149"/>
                      <a:pt x="1445" y="602"/>
                    </a:cubicBezTo>
                    <a:cubicBezTo>
                      <a:pt x="1484" y="695"/>
                      <a:pt x="1588" y="1018"/>
                      <a:pt x="1533" y="1937"/>
                    </a:cubicBezTo>
                    <a:cubicBezTo>
                      <a:pt x="1725" y="1653"/>
                      <a:pt x="1697" y="355"/>
                      <a:pt x="1697" y="355"/>
                    </a:cubicBezTo>
                    <a:cubicBezTo>
                      <a:pt x="1697" y="355"/>
                      <a:pt x="1697" y="0"/>
                      <a:pt x="14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3" name="Google Shape;12223;p39"/>
              <p:cNvSpPr/>
              <p:nvPr/>
            </p:nvSpPr>
            <p:spPr>
              <a:xfrm rot="-6541634">
                <a:off x="1667226" y="4202206"/>
                <a:ext cx="361898" cy="338116"/>
              </a:xfrm>
              <a:custGeom>
                <a:avLst/>
                <a:gdLst/>
                <a:ahLst/>
                <a:cxnLst/>
                <a:rect l="l" t="t" r="r" b="b"/>
                <a:pathLst>
                  <a:path w="2800" h="2616" extrusionOk="0">
                    <a:moveTo>
                      <a:pt x="651" y="1"/>
                    </a:moveTo>
                    <a:cubicBezTo>
                      <a:pt x="400" y="1"/>
                      <a:pt x="1" y="91"/>
                      <a:pt x="134" y="837"/>
                    </a:cubicBezTo>
                    <a:cubicBezTo>
                      <a:pt x="303" y="1779"/>
                      <a:pt x="725" y="2331"/>
                      <a:pt x="873" y="2507"/>
                    </a:cubicBezTo>
                    <a:cubicBezTo>
                      <a:pt x="934" y="2575"/>
                      <a:pt x="1021" y="2615"/>
                      <a:pt x="1104" y="2615"/>
                    </a:cubicBezTo>
                    <a:cubicBezTo>
                      <a:pt x="1228" y="2615"/>
                      <a:pt x="1342" y="2525"/>
                      <a:pt x="1349" y="2299"/>
                    </a:cubicBezTo>
                    <a:cubicBezTo>
                      <a:pt x="1477" y="2391"/>
                      <a:pt x="1595" y="2433"/>
                      <a:pt x="1696" y="2433"/>
                    </a:cubicBezTo>
                    <a:cubicBezTo>
                      <a:pt x="1935" y="2433"/>
                      <a:pt x="2069" y="2194"/>
                      <a:pt x="1973" y="1828"/>
                    </a:cubicBezTo>
                    <a:lnTo>
                      <a:pt x="1973" y="1828"/>
                    </a:lnTo>
                    <a:cubicBezTo>
                      <a:pt x="2027" y="1855"/>
                      <a:pt x="2082" y="1867"/>
                      <a:pt x="2134" y="1867"/>
                    </a:cubicBezTo>
                    <a:cubicBezTo>
                      <a:pt x="2481" y="1867"/>
                      <a:pt x="2742" y="1328"/>
                      <a:pt x="2394" y="1062"/>
                    </a:cubicBezTo>
                    <a:cubicBezTo>
                      <a:pt x="2526" y="1040"/>
                      <a:pt x="2799" y="804"/>
                      <a:pt x="2329" y="514"/>
                    </a:cubicBezTo>
                    <a:cubicBezTo>
                      <a:pt x="1847" y="235"/>
                      <a:pt x="1311" y="60"/>
                      <a:pt x="752" y="5"/>
                    </a:cubicBezTo>
                    <a:cubicBezTo>
                      <a:pt x="723" y="3"/>
                      <a:pt x="689" y="1"/>
                      <a:pt x="6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4" name="Google Shape;12224;p39"/>
              <p:cNvSpPr/>
              <p:nvPr/>
            </p:nvSpPr>
            <p:spPr>
              <a:xfrm rot="-6541634">
                <a:off x="1690288" y="4312993"/>
                <a:ext cx="245056" cy="246478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907" extrusionOk="0">
                    <a:moveTo>
                      <a:pt x="283" y="1"/>
                    </a:moveTo>
                    <a:cubicBezTo>
                      <a:pt x="153" y="1"/>
                      <a:pt x="0" y="57"/>
                      <a:pt x="13" y="325"/>
                    </a:cubicBezTo>
                    <a:cubicBezTo>
                      <a:pt x="40" y="785"/>
                      <a:pt x="369" y="1562"/>
                      <a:pt x="681" y="1907"/>
                    </a:cubicBezTo>
                    <a:cubicBezTo>
                      <a:pt x="402" y="1469"/>
                      <a:pt x="363" y="632"/>
                      <a:pt x="363" y="631"/>
                    </a:cubicBezTo>
                    <a:lnTo>
                      <a:pt x="363" y="631"/>
                    </a:lnTo>
                    <a:cubicBezTo>
                      <a:pt x="363" y="632"/>
                      <a:pt x="840" y="1529"/>
                      <a:pt x="1327" y="1830"/>
                    </a:cubicBezTo>
                    <a:cubicBezTo>
                      <a:pt x="1299" y="1770"/>
                      <a:pt x="834" y="1113"/>
                      <a:pt x="560" y="533"/>
                    </a:cubicBezTo>
                    <a:lnTo>
                      <a:pt x="560" y="533"/>
                    </a:lnTo>
                    <a:cubicBezTo>
                      <a:pt x="560" y="533"/>
                      <a:pt x="894" y="703"/>
                      <a:pt x="1847" y="1316"/>
                    </a:cubicBezTo>
                    <a:cubicBezTo>
                      <a:pt x="1819" y="1272"/>
                      <a:pt x="1097" y="588"/>
                      <a:pt x="604" y="352"/>
                    </a:cubicBezTo>
                    <a:cubicBezTo>
                      <a:pt x="614" y="352"/>
                      <a:pt x="627" y="351"/>
                      <a:pt x="642" y="351"/>
                    </a:cubicBezTo>
                    <a:cubicBezTo>
                      <a:pt x="780" y="351"/>
                      <a:pt x="1131" y="387"/>
                      <a:pt x="1896" y="708"/>
                    </a:cubicBezTo>
                    <a:cubicBezTo>
                      <a:pt x="1688" y="434"/>
                      <a:pt x="456" y="29"/>
                      <a:pt x="456" y="29"/>
                    </a:cubicBezTo>
                    <a:cubicBezTo>
                      <a:pt x="456" y="29"/>
                      <a:pt x="376" y="1"/>
                      <a:pt x="2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5" name="Google Shape;12225;p39"/>
              <p:cNvSpPr/>
              <p:nvPr/>
            </p:nvSpPr>
            <p:spPr>
              <a:xfrm rot="-6541634">
                <a:off x="1355800" y="4279837"/>
                <a:ext cx="394856" cy="309035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2391" extrusionOk="0">
                    <a:moveTo>
                      <a:pt x="1546" y="1"/>
                    </a:moveTo>
                    <a:cubicBezTo>
                      <a:pt x="1463" y="1"/>
                      <a:pt x="1354" y="45"/>
                      <a:pt x="1216" y="168"/>
                    </a:cubicBezTo>
                    <a:cubicBezTo>
                      <a:pt x="805" y="545"/>
                      <a:pt x="477" y="1005"/>
                      <a:pt x="258" y="1519"/>
                    </a:cubicBezTo>
                    <a:cubicBezTo>
                      <a:pt x="176" y="1727"/>
                      <a:pt x="1" y="2247"/>
                      <a:pt x="871" y="2357"/>
                    </a:cubicBezTo>
                    <a:cubicBezTo>
                      <a:pt x="1057" y="2381"/>
                      <a:pt x="1231" y="2391"/>
                      <a:pt x="1393" y="2391"/>
                    </a:cubicBezTo>
                    <a:cubicBezTo>
                      <a:pt x="2057" y="2391"/>
                      <a:pt x="2511" y="2224"/>
                      <a:pt x="2683" y="2149"/>
                    </a:cubicBezTo>
                    <a:cubicBezTo>
                      <a:pt x="2896" y="2061"/>
                      <a:pt x="2989" y="1760"/>
                      <a:pt x="2633" y="1640"/>
                    </a:cubicBezTo>
                    <a:cubicBezTo>
                      <a:pt x="3055" y="1317"/>
                      <a:pt x="2907" y="928"/>
                      <a:pt x="2371" y="901"/>
                    </a:cubicBezTo>
                    <a:cubicBezTo>
                      <a:pt x="2633" y="630"/>
                      <a:pt x="2339" y="188"/>
                      <a:pt x="1999" y="188"/>
                    </a:cubicBezTo>
                    <a:cubicBezTo>
                      <a:pt x="1921" y="188"/>
                      <a:pt x="1840" y="212"/>
                      <a:pt x="1763" y="266"/>
                    </a:cubicBezTo>
                    <a:cubicBezTo>
                      <a:pt x="1774" y="178"/>
                      <a:pt x="1712" y="1"/>
                      <a:pt x="15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6" name="Google Shape;12226;p39"/>
              <p:cNvSpPr/>
              <p:nvPr/>
            </p:nvSpPr>
            <p:spPr>
              <a:xfrm rot="-6541634">
                <a:off x="1456321" y="4379303"/>
                <a:ext cx="294430" cy="223472"/>
              </a:xfrm>
              <a:custGeom>
                <a:avLst/>
                <a:gdLst/>
                <a:ahLst/>
                <a:cxnLst/>
                <a:rect l="l" t="t" r="r" b="b"/>
                <a:pathLst>
                  <a:path w="2278" h="1729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057" y="115"/>
                      <a:pt x="301" y="1166"/>
                      <a:pt x="301" y="1166"/>
                    </a:cubicBezTo>
                    <a:cubicBezTo>
                      <a:pt x="301" y="1166"/>
                      <a:pt x="0" y="1566"/>
                      <a:pt x="449" y="1675"/>
                    </a:cubicBezTo>
                    <a:cubicBezTo>
                      <a:pt x="592" y="1712"/>
                      <a:pt x="775" y="1729"/>
                      <a:pt x="971" y="1729"/>
                    </a:cubicBezTo>
                    <a:cubicBezTo>
                      <a:pt x="1390" y="1729"/>
                      <a:pt x="1872" y="1651"/>
                      <a:pt x="2162" y="1516"/>
                    </a:cubicBezTo>
                    <a:lnTo>
                      <a:pt x="2162" y="1516"/>
                    </a:lnTo>
                    <a:cubicBezTo>
                      <a:pt x="2040" y="1550"/>
                      <a:pt x="1900" y="1562"/>
                      <a:pt x="1758" y="1562"/>
                    </a:cubicBezTo>
                    <a:cubicBezTo>
                      <a:pt x="1313" y="1562"/>
                      <a:pt x="849" y="1440"/>
                      <a:pt x="849" y="1440"/>
                    </a:cubicBezTo>
                    <a:cubicBezTo>
                      <a:pt x="849" y="1440"/>
                      <a:pt x="1850" y="1248"/>
                      <a:pt x="2277" y="876"/>
                    </a:cubicBezTo>
                    <a:lnTo>
                      <a:pt x="2277" y="876"/>
                    </a:lnTo>
                    <a:cubicBezTo>
                      <a:pt x="2217" y="887"/>
                      <a:pt x="1445" y="1139"/>
                      <a:pt x="810" y="1221"/>
                    </a:cubicBezTo>
                    <a:cubicBezTo>
                      <a:pt x="810" y="1221"/>
                      <a:pt x="1073" y="953"/>
                      <a:pt x="1944" y="230"/>
                    </a:cubicBezTo>
                    <a:lnTo>
                      <a:pt x="1944" y="230"/>
                    </a:lnTo>
                    <a:cubicBezTo>
                      <a:pt x="1894" y="241"/>
                      <a:pt x="1024" y="723"/>
                      <a:pt x="652" y="1122"/>
                    </a:cubicBezTo>
                    <a:cubicBezTo>
                      <a:pt x="679" y="1024"/>
                      <a:pt x="783" y="701"/>
                      <a:pt x="13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7" name="Google Shape;12227;p39"/>
              <p:cNvSpPr/>
              <p:nvPr/>
            </p:nvSpPr>
            <p:spPr>
              <a:xfrm rot="-6541634">
                <a:off x="1399818" y="4528908"/>
                <a:ext cx="330749" cy="358796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2776" extrusionOk="0">
                    <a:moveTo>
                      <a:pt x="1629" y="1"/>
                    </a:moveTo>
                    <a:cubicBezTo>
                      <a:pt x="1475" y="1"/>
                      <a:pt x="1318" y="134"/>
                      <a:pt x="1223" y="394"/>
                    </a:cubicBezTo>
                    <a:cubicBezTo>
                      <a:pt x="1152" y="259"/>
                      <a:pt x="1027" y="201"/>
                      <a:pt x="897" y="201"/>
                    </a:cubicBezTo>
                    <a:cubicBezTo>
                      <a:pt x="627" y="201"/>
                      <a:pt x="331" y="450"/>
                      <a:pt x="435" y="772"/>
                    </a:cubicBezTo>
                    <a:cubicBezTo>
                      <a:pt x="409" y="759"/>
                      <a:pt x="371" y="750"/>
                      <a:pt x="331" y="750"/>
                    </a:cubicBezTo>
                    <a:cubicBezTo>
                      <a:pt x="185" y="750"/>
                      <a:pt x="0" y="860"/>
                      <a:pt x="172" y="1259"/>
                    </a:cubicBezTo>
                    <a:cubicBezTo>
                      <a:pt x="407" y="1768"/>
                      <a:pt x="747" y="2217"/>
                      <a:pt x="1168" y="2584"/>
                    </a:cubicBezTo>
                    <a:cubicBezTo>
                      <a:pt x="1253" y="2658"/>
                      <a:pt x="1406" y="2775"/>
                      <a:pt x="1585" y="2775"/>
                    </a:cubicBezTo>
                    <a:cubicBezTo>
                      <a:pt x="1763" y="2775"/>
                      <a:pt x="1967" y="2658"/>
                      <a:pt x="2153" y="2261"/>
                    </a:cubicBezTo>
                    <a:cubicBezTo>
                      <a:pt x="2558" y="1396"/>
                      <a:pt x="2531" y="701"/>
                      <a:pt x="2509" y="471"/>
                    </a:cubicBezTo>
                    <a:cubicBezTo>
                      <a:pt x="2496" y="328"/>
                      <a:pt x="2391" y="204"/>
                      <a:pt x="2260" y="204"/>
                    </a:cubicBezTo>
                    <a:cubicBezTo>
                      <a:pt x="2181" y="204"/>
                      <a:pt x="2091" y="251"/>
                      <a:pt x="2006" y="367"/>
                    </a:cubicBezTo>
                    <a:cubicBezTo>
                      <a:pt x="1920" y="121"/>
                      <a:pt x="1776" y="1"/>
                      <a:pt x="1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8" name="Google Shape;12228;p39"/>
              <p:cNvSpPr/>
              <p:nvPr/>
            </p:nvSpPr>
            <p:spPr>
              <a:xfrm rot="-6541634">
                <a:off x="1504482" y="4532852"/>
                <a:ext cx="225023" cy="278274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153" extrusionOk="0">
                    <a:moveTo>
                      <a:pt x="1111" y="1"/>
                    </a:moveTo>
                    <a:cubicBezTo>
                      <a:pt x="1100" y="61"/>
                      <a:pt x="1106" y="871"/>
                      <a:pt x="991" y="1501"/>
                    </a:cubicBezTo>
                    <a:cubicBezTo>
                      <a:pt x="991" y="1501"/>
                      <a:pt x="816" y="1167"/>
                      <a:pt x="394" y="116"/>
                    </a:cubicBezTo>
                    <a:lnTo>
                      <a:pt x="394" y="116"/>
                    </a:lnTo>
                    <a:cubicBezTo>
                      <a:pt x="389" y="171"/>
                      <a:pt x="580" y="1145"/>
                      <a:pt x="849" y="1621"/>
                    </a:cubicBezTo>
                    <a:cubicBezTo>
                      <a:pt x="761" y="1572"/>
                      <a:pt x="487" y="1369"/>
                      <a:pt x="0" y="587"/>
                    </a:cubicBezTo>
                    <a:lnTo>
                      <a:pt x="0" y="587"/>
                    </a:lnTo>
                    <a:cubicBezTo>
                      <a:pt x="11" y="926"/>
                      <a:pt x="783" y="1971"/>
                      <a:pt x="783" y="1971"/>
                    </a:cubicBezTo>
                    <a:cubicBezTo>
                      <a:pt x="783" y="1971"/>
                      <a:pt x="914" y="2152"/>
                      <a:pt x="1073" y="2152"/>
                    </a:cubicBezTo>
                    <a:cubicBezTo>
                      <a:pt x="1151" y="2152"/>
                      <a:pt x="1235" y="2109"/>
                      <a:pt x="1314" y="1982"/>
                    </a:cubicBezTo>
                    <a:cubicBezTo>
                      <a:pt x="1560" y="1594"/>
                      <a:pt x="1741" y="773"/>
                      <a:pt x="1681" y="307"/>
                    </a:cubicBezTo>
                    <a:lnTo>
                      <a:pt x="1681" y="307"/>
                    </a:lnTo>
                    <a:cubicBezTo>
                      <a:pt x="1659" y="822"/>
                      <a:pt x="1210" y="1528"/>
                      <a:pt x="1210" y="1528"/>
                    </a:cubicBezTo>
                    <a:cubicBezTo>
                      <a:pt x="1210" y="1528"/>
                      <a:pt x="1336" y="52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9" name="Google Shape;12229;p39"/>
              <p:cNvSpPr/>
              <p:nvPr/>
            </p:nvSpPr>
            <p:spPr>
              <a:xfrm rot="-6541634">
                <a:off x="1553712" y="4651063"/>
                <a:ext cx="406101" cy="319633"/>
              </a:xfrm>
              <a:custGeom>
                <a:avLst/>
                <a:gdLst/>
                <a:ahLst/>
                <a:cxnLst/>
                <a:rect l="l" t="t" r="r" b="b"/>
                <a:pathLst>
                  <a:path w="3142" h="2473" extrusionOk="0">
                    <a:moveTo>
                      <a:pt x="930" y="0"/>
                    </a:moveTo>
                    <a:cubicBezTo>
                      <a:pt x="738" y="0"/>
                      <a:pt x="571" y="161"/>
                      <a:pt x="739" y="441"/>
                    </a:cubicBezTo>
                    <a:cubicBezTo>
                      <a:pt x="718" y="440"/>
                      <a:pt x="698" y="439"/>
                      <a:pt x="679" y="439"/>
                    </a:cubicBezTo>
                    <a:cubicBezTo>
                      <a:pt x="198" y="439"/>
                      <a:pt x="81" y="822"/>
                      <a:pt x="465" y="1169"/>
                    </a:cubicBezTo>
                    <a:cubicBezTo>
                      <a:pt x="0" y="1219"/>
                      <a:pt x="17" y="2007"/>
                      <a:pt x="515" y="2045"/>
                    </a:cubicBezTo>
                    <a:cubicBezTo>
                      <a:pt x="418" y="2131"/>
                      <a:pt x="315" y="2472"/>
                      <a:pt x="840" y="2472"/>
                    </a:cubicBezTo>
                    <a:cubicBezTo>
                      <a:pt x="848" y="2472"/>
                      <a:pt x="856" y="2472"/>
                      <a:pt x="865" y="2472"/>
                    </a:cubicBezTo>
                    <a:cubicBezTo>
                      <a:pt x="1423" y="2450"/>
                      <a:pt x="1971" y="2308"/>
                      <a:pt x="2474" y="2061"/>
                    </a:cubicBezTo>
                    <a:cubicBezTo>
                      <a:pt x="2671" y="1957"/>
                      <a:pt x="3142" y="1667"/>
                      <a:pt x="2551" y="1021"/>
                    </a:cubicBezTo>
                    <a:cubicBezTo>
                      <a:pt x="1899" y="321"/>
                      <a:pt x="1254" y="80"/>
                      <a:pt x="1029" y="14"/>
                    </a:cubicBezTo>
                    <a:cubicBezTo>
                      <a:pt x="996" y="5"/>
                      <a:pt x="963" y="0"/>
                      <a:pt x="9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0" name="Google Shape;12230;p39"/>
              <p:cNvSpPr/>
              <p:nvPr/>
            </p:nvSpPr>
            <p:spPr>
              <a:xfrm rot="-6541634">
                <a:off x="1601465" y="4644412"/>
                <a:ext cx="302960" cy="218819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1693" extrusionOk="0">
                    <a:moveTo>
                      <a:pt x="663" y="1"/>
                    </a:moveTo>
                    <a:cubicBezTo>
                      <a:pt x="1134" y="220"/>
                      <a:pt x="1615" y="904"/>
                      <a:pt x="1615" y="904"/>
                    </a:cubicBezTo>
                    <a:cubicBezTo>
                      <a:pt x="1615" y="904"/>
                      <a:pt x="748" y="417"/>
                      <a:pt x="178" y="417"/>
                    </a:cubicBezTo>
                    <a:cubicBezTo>
                      <a:pt x="172" y="417"/>
                      <a:pt x="166" y="417"/>
                      <a:pt x="159" y="417"/>
                    </a:cubicBezTo>
                    <a:cubicBezTo>
                      <a:pt x="214" y="450"/>
                      <a:pt x="964" y="751"/>
                      <a:pt x="1506" y="1096"/>
                    </a:cubicBezTo>
                    <a:cubicBezTo>
                      <a:pt x="1506" y="1096"/>
                      <a:pt x="1217" y="1125"/>
                      <a:pt x="389" y="1125"/>
                    </a:cubicBezTo>
                    <a:cubicBezTo>
                      <a:pt x="271" y="1125"/>
                      <a:pt x="142" y="1124"/>
                      <a:pt x="1" y="1123"/>
                    </a:cubicBezTo>
                    <a:lnTo>
                      <a:pt x="1" y="1123"/>
                    </a:lnTo>
                    <a:cubicBezTo>
                      <a:pt x="38" y="1146"/>
                      <a:pt x="756" y="1290"/>
                      <a:pt x="1305" y="1290"/>
                    </a:cubicBezTo>
                    <a:cubicBezTo>
                      <a:pt x="1399" y="1290"/>
                      <a:pt x="1487" y="1286"/>
                      <a:pt x="1566" y="1276"/>
                    </a:cubicBezTo>
                    <a:lnTo>
                      <a:pt x="1566" y="1276"/>
                    </a:lnTo>
                    <a:cubicBezTo>
                      <a:pt x="1484" y="1337"/>
                      <a:pt x="1194" y="1512"/>
                      <a:pt x="285" y="1665"/>
                    </a:cubicBezTo>
                    <a:cubicBezTo>
                      <a:pt x="336" y="1684"/>
                      <a:pt x="410" y="1692"/>
                      <a:pt x="500" y="1692"/>
                    </a:cubicBezTo>
                    <a:cubicBezTo>
                      <a:pt x="972" y="1692"/>
                      <a:pt x="1862" y="1468"/>
                      <a:pt x="1862" y="1468"/>
                    </a:cubicBezTo>
                    <a:cubicBezTo>
                      <a:pt x="1862" y="1468"/>
                      <a:pt x="2343" y="1353"/>
                      <a:pt x="2075" y="981"/>
                    </a:cubicBezTo>
                    <a:cubicBezTo>
                      <a:pt x="1807" y="603"/>
                      <a:pt x="1117" y="127"/>
                      <a:pt x="6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1" name="Google Shape;12231;p39"/>
              <p:cNvSpPr/>
              <p:nvPr/>
            </p:nvSpPr>
            <p:spPr>
              <a:xfrm rot="-6541634">
                <a:off x="1665383" y="4516973"/>
                <a:ext cx="165568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1282" extrusionOk="0">
                    <a:moveTo>
                      <a:pt x="641" y="0"/>
                    </a:moveTo>
                    <a:cubicBezTo>
                      <a:pt x="285" y="0"/>
                      <a:pt x="0" y="285"/>
                      <a:pt x="0" y="641"/>
                    </a:cubicBezTo>
                    <a:cubicBezTo>
                      <a:pt x="0" y="996"/>
                      <a:pt x="285" y="1281"/>
                      <a:pt x="641" y="1281"/>
                    </a:cubicBezTo>
                    <a:cubicBezTo>
                      <a:pt x="996" y="1281"/>
                      <a:pt x="1281" y="996"/>
                      <a:pt x="1281" y="641"/>
                    </a:cubicBezTo>
                    <a:cubicBezTo>
                      <a:pt x="1281" y="285"/>
                      <a:pt x="996" y="0"/>
                      <a:pt x="6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2" name="Google Shape;12232;p39"/>
              <p:cNvSpPr/>
              <p:nvPr/>
            </p:nvSpPr>
            <p:spPr>
              <a:xfrm rot="-6541634">
                <a:off x="635100" y="3258219"/>
                <a:ext cx="161432" cy="36590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2831" extrusionOk="0">
                    <a:moveTo>
                      <a:pt x="389" y="1"/>
                    </a:moveTo>
                    <a:lnTo>
                      <a:pt x="356" y="6"/>
                    </a:lnTo>
                    <a:cubicBezTo>
                      <a:pt x="356" y="6"/>
                      <a:pt x="0" y="795"/>
                      <a:pt x="33" y="1096"/>
                    </a:cubicBezTo>
                    <a:cubicBezTo>
                      <a:pt x="60" y="1397"/>
                      <a:pt x="131" y="1648"/>
                      <a:pt x="1111" y="2831"/>
                    </a:cubicBezTo>
                    <a:cubicBezTo>
                      <a:pt x="1122" y="2568"/>
                      <a:pt x="1248" y="2048"/>
                      <a:pt x="1248" y="1227"/>
                    </a:cubicBezTo>
                    <a:cubicBezTo>
                      <a:pt x="1248" y="406"/>
                      <a:pt x="389" y="1"/>
                      <a:pt x="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3" name="Google Shape;12233;p39"/>
              <p:cNvSpPr/>
              <p:nvPr/>
            </p:nvSpPr>
            <p:spPr>
              <a:xfrm rot="-6541634">
                <a:off x="577456" y="3362712"/>
                <a:ext cx="94869" cy="176296"/>
              </a:xfrm>
              <a:custGeom>
                <a:avLst/>
                <a:gdLst/>
                <a:ahLst/>
                <a:cxnLst/>
                <a:rect l="l" t="t" r="r" b="b"/>
                <a:pathLst>
                  <a:path w="734" h="1364" extrusionOk="0">
                    <a:moveTo>
                      <a:pt x="11" y="1"/>
                    </a:moveTo>
                    <a:cubicBezTo>
                      <a:pt x="6" y="6"/>
                      <a:pt x="6" y="6"/>
                      <a:pt x="6" y="6"/>
                    </a:cubicBezTo>
                    <a:cubicBezTo>
                      <a:pt x="0" y="12"/>
                      <a:pt x="0" y="23"/>
                      <a:pt x="6" y="28"/>
                    </a:cubicBezTo>
                    <a:cubicBezTo>
                      <a:pt x="11" y="33"/>
                      <a:pt x="701" y="581"/>
                      <a:pt x="684" y="1347"/>
                    </a:cubicBezTo>
                    <a:cubicBezTo>
                      <a:pt x="679" y="1353"/>
                      <a:pt x="690" y="1358"/>
                      <a:pt x="695" y="1364"/>
                    </a:cubicBezTo>
                    <a:cubicBezTo>
                      <a:pt x="706" y="1364"/>
                      <a:pt x="712" y="1358"/>
                      <a:pt x="712" y="1347"/>
                    </a:cubicBezTo>
                    <a:cubicBezTo>
                      <a:pt x="734" y="570"/>
                      <a:pt x="27" y="12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4" name="Google Shape;12234;p39"/>
              <p:cNvSpPr/>
              <p:nvPr/>
            </p:nvSpPr>
            <p:spPr>
              <a:xfrm rot="-6541634">
                <a:off x="619731" y="3331356"/>
                <a:ext cx="83624" cy="240662"/>
              </a:xfrm>
              <a:custGeom>
                <a:avLst/>
                <a:gdLst/>
                <a:ahLst/>
                <a:cxnLst/>
                <a:rect l="l" t="t" r="r" b="b"/>
                <a:pathLst>
                  <a:path w="647" h="1862" extrusionOk="0">
                    <a:moveTo>
                      <a:pt x="11" y="0"/>
                    </a:moveTo>
                    <a:cubicBezTo>
                      <a:pt x="11" y="0"/>
                      <a:pt x="6" y="0"/>
                      <a:pt x="6" y="6"/>
                    </a:cubicBezTo>
                    <a:cubicBezTo>
                      <a:pt x="0" y="11"/>
                      <a:pt x="0" y="16"/>
                      <a:pt x="6" y="22"/>
                    </a:cubicBezTo>
                    <a:cubicBezTo>
                      <a:pt x="597" y="619"/>
                      <a:pt x="613" y="1834"/>
                      <a:pt x="613" y="1845"/>
                    </a:cubicBezTo>
                    <a:cubicBezTo>
                      <a:pt x="613" y="1856"/>
                      <a:pt x="624" y="1861"/>
                      <a:pt x="630" y="1861"/>
                    </a:cubicBezTo>
                    <a:cubicBezTo>
                      <a:pt x="641" y="1861"/>
                      <a:pt x="646" y="1850"/>
                      <a:pt x="646" y="1845"/>
                    </a:cubicBezTo>
                    <a:cubicBezTo>
                      <a:pt x="646" y="1834"/>
                      <a:pt x="630" y="608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5" name="Google Shape;12235;p39"/>
              <p:cNvSpPr/>
              <p:nvPr/>
            </p:nvSpPr>
            <p:spPr>
              <a:xfrm rot="-6541634">
                <a:off x="632406" y="3358006"/>
                <a:ext cx="57516" cy="21688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678" extrusionOk="0">
                    <a:moveTo>
                      <a:pt x="17" y="1"/>
                    </a:moveTo>
                    <a:cubicBezTo>
                      <a:pt x="15" y="1"/>
                      <a:pt x="13" y="1"/>
                      <a:pt x="12" y="3"/>
                    </a:cubicBezTo>
                    <a:cubicBezTo>
                      <a:pt x="1" y="3"/>
                      <a:pt x="1" y="14"/>
                      <a:pt x="6" y="19"/>
                    </a:cubicBezTo>
                    <a:cubicBezTo>
                      <a:pt x="362" y="627"/>
                      <a:pt x="417" y="1656"/>
                      <a:pt x="417" y="1661"/>
                    </a:cubicBezTo>
                    <a:cubicBezTo>
                      <a:pt x="417" y="1672"/>
                      <a:pt x="422" y="1678"/>
                      <a:pt x="428" y="1678"/>
                    </a:cubicBezTo>
                    <a:cubicBezTo>
                      <a:pt x="439" y="1678"/>
                      <a:pt x="444" y="1672"/>
                      <a:pt x="444" y="1661"/>
                    </a:cubicBezTo>
                    <a:cubicBezTo>
                      <a:pt x="444" y="1650"/>
                      <a:pt x="395" y="621"/>
                      <a:pt x="28" y="8"/>
                    </a:cubicBezTo>
                    <a:cubicBezTo>
                      <a:pt x="24" y="4"/>
                      <a:pt x="21" y="1"/>
                      <a:pt x="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6" name="Google Shape;12236;p39"/>
              <p:cNvSpPr/>
              <p:nvPr/>
            </p:nvSpPr>
            <p:spPr>
              <a:xfrm rot="-6541634">
                <a:off x="644646" y="3390418"/>
                <a:ext cx="31925" cy="186894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446" extrusionOk="0">
                    <a:moveTo>
                      <a:pt x="11" y="0"/>
                    </a:moveTo>
                    <a:cubicBezTo>
                      <a:pt x="6" y="0"/>
                      <a:pt x="1" y="11"/>
                      <a:pt x="6" y="17"/>
                    </a:cubicBezTo>
                    <a:cubicBezTo>
                      <a:pt x="154" y="471"/>
                      <a:pt x="219" y="947"/>
                      <a:pt x="187" y="1429"/>
                    </a:cubicBezTo>
                    <a:cubicBezTo>
                      <a:pt x="181" y="1435"/>
                      <a:pt x="187" y="1440"/>
                      <a:pt x="198" y="1446"/>
                    </a:cubicBezTo>
                    <a:cubicBezTo>
                      <a:pt x="203" y="1446"/>
                      <a:pt x="214" y="1440"/>
                      <a:pt x="214" y="1429"/>
                    </a:cubicBezTo>
                    <a:cubicBezTo>
                      <a:pt x="247" y="947"/>
                      <a:pt x="181" y="466"/>
                      <a:pt x="28" y="11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7" name="Google Shape;12237;p39"/>
              <p:cNvSpPr/>
              <p:nvPr/>
            </p:nvSpPr>
            <p:spPr>
              <a:xfrm rot="-6541634">
                <a:off x="655843" y="3425902"/>
                <a:ext cx="7238" cy="159235"/>
              </a:xfrm>
              <a:custGeom>
                <a:avLst/>
                <a:gdLst/>
                <a:ahLst/>
                <a:cxnLst/>
                <a:rect l="l" t="t" r="r" b="b"/>
                <a:pathLst>
                  <a:path w="56" h="1232" extrusionOk="0">
                    <a:moveTo>
                      <a:pt x="33" y="0"/>
                    </a:moveTo>
                    <a:cubicBezTo>
                      <a:pt x="28" y="0"/>
                      <a:pt x="22" y="6"/>
                      <a:pt x="22" y="11"/>
                    </a:cubicBezTo>
                    <a:cubicBezTo>
                      <a:pt x="0" y="438"/>
                      <a:pt x="6" y="980"/>
                      <a:pt x="6" y="1155"/>
                    </a:cubicBezTo>
                    <a:lnTo>
                      <a:pt x="6" y="1215"/>
                    </a:lnTo>
                    <a:cubicBezTo>
                      <a:pt x="6" y="1221"/>
                      <a:pt x="11" y="1232"/>
                      <a:pt x="17" y="1232"/>
                    </a:cubicBezTo>
                    <a:cubicBezTo>
                      <a:pt x="28" y="1232"/>
                      <a:pt x="33" y="1226"/>
                      <a:pt x="33" y="1215"/>
                    </a:cubicBezTo>
                    <a:lnTo>
                      <a:pt x="33" y="1155"/>
                    </a:lnTo>
                    <a:cubicBezTo>
                      <a:pt x="33" y="980"/>
                      <a:pt x="33" y="438"/>
                      <a:pt x="55" y="17"/>
                    </a:cubicBezTo>
                    <a:cubicBezTo>
                      <a:pt x="55" y="6"/>
                      <a:pt x="50" y="0"/>
                      <a:pt x="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8" name="Google Shape;12238;p39"/>
              <p:cNvSpPr/>
              <p:nvPr/>
            </p:nvSpPr>
            <p:spPr>
              <a:xfrm rot="-6541634">
                <a:off x="529072" y="3562250"/>
                <a:ext cx="322089" cy="207445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1605" extrusionOk="0">
                    <a:moveTo>
                      <a:pt x="1774" y="0"/>
                    </a:moveTo>
                    <a:cubicBezTo>
                      <a:pt x="1599" y="0"/>
                      <a:pt x="1434" y="14"/>
                      <a:pt x="1336" y="55"/>
                    </a:cubicBezTo>
                    <a:cubicBezTo>
                      <a:pt x="1057" y="176"/>
                      <a:pt x="833" y="313"/>
                      <a:pt x="1" y="1604"/>
                    </a:cubicBezTo>
                    <a:cubicBezTo>
                      <a:pt x="253" y="1533"/>
                      <a:pt x="783" y="1500"/>
                      <a:pt x="1572" y="1259"/>
                    </a:cubicBezTo>
                    <a:cubicBezTo>
                      <a:pt x="2360" y="1019"/>
                      <a:pt x="2491" y="77"/>
                      <a:pt x="2491" y="77"/>
                    </a:cubicBezTo>
                    <a:lnTo>
                      <a:pt x="2475" y="50"/>
                    </a:lnTo>
                    <a:cubicBezTo>
                      <a:pt x="2475" y="50"/>
                      <a:pt x="2107" y="0"/>
                      <a:pt x="17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9" name="Google Shape;12239;p39"/>
              <p:cNvSpPr/>
              <p:nvPr/>
            </p:nvSpPr>
            <p:spPr>
              <a:xfrm rot="-6541634">
                <a:off x="572768" y="3521945"/>
                <a:ext cx="143079" cy="139331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1078" extrusionOk="0">
                    <a:moveTo>
                      <a:pt x="1090" y="1"/>
                    </a:moveTo>
                    <a:cubicBezTo>
                      <a:pt x="1089" y="1"/>
                      <a:pt x="1087" y="2"/>
                      <a:pt x="1084" y="5"/>
                    </a:cubicBezTo>
                    <a:cubicBezTo>
                      <a:pt x="1079" y="5"/>
                      <a:pt x="1074" y="5"/>
                      <a:pt x="1074" y="10"/>
                    </a:cubicBezTo>
                    <a:cubicBezTo>
                      <a:pt x="1074" y="21"/>
                      <a:pt x="751" y="842"/>
                      <a:pt x="12" y="1050"/>
                    </a:cubicBezTo>
                    <a:cubicBezTo>
                      <a:pt x="6" y="1050"/>
                      <a:pt x="1" y="1056"/>
                      <a:pt x="6" y="1067"/>
                    </a:cubicBezTo>
                    <a:cubicBezTo>
                      <a:pt x="6" y="1072"/>
                      <a:pt x="12" y="1078"/>
                      <a:pt x="23" y="1078"/>
                    </a:cubicBezTo>
                    <a:cubicBezTo>
                      <a:pt x="772" y="870"/>
                      <a:pt x="1101" y="32"/>
                      <a:pt x="1101" y="21"/>
                    </a:cubicBezTo>
                    <a:cubicBezTo>
                      <a:pt x="1106" y="16"/>
                      <a:pt x="1101" y="5"/>
                      <a:pt x="1095" y="5"/>
                    </a:cubicBezTo>
                    <a:cubicBezTo>
                      <a:pt x="1093" y="2"/>
                      <a:pt x="1091" y="1"/>
                      <a:pt x="10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0" name="Google Shape;12240;p39"/>
              <p:cNvSpPr/>
              <p:nvPr/>
            </p:nvSpPr>
            <p:spPr>
              <a:xfrm rot="-6541634">
                <a:off x="551810" y="3550597"/>
                <a:ext cx="207316" cy="149929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160" extrusionOk="0">
                    <a:moveTo>
                      <a:pt x="1582" y="1"/>
                    </a:moveTo>
                    <a:cubicBezTo>
                      <a:pt x="1577" y="1"/>
                      <a:pt x="1571" y="6"/>
                      <a:pt x="1571" y="12"/>
                    </a:cubicBezTo>
                    <a:cubicBezTo>
                      <a:pt x="1177" y="756"/>
                      <a:pt x="22" y="1128"/>
                      <a:pt x="11" y="1134"/>
                    </a:cubicBezTo>
                    <a:cubicBezTo>
                      <a:pt x="0" y="1134"/>
                      <a:pt x="0" y="1145"/>
                      <a:pt x="0" y="1150"/>
                    </a:cubicBezTo>
                    <a:cubicBezTo>
                      <a:pt x="3" y="1157"/>
                      <a:pt x="9" y="1159"/>
                      <a:pt x="13" y="1159"/>
                    </a:cubicBezTo>
                    <a:cubicBezTo>
                      <a:pt x="17" y="1159"/>
                      <a:pt x="20" y="1158"/>
                      <a:pt x="22" y="1156"/>
                    </a:cubicBezTo>
                    <a:cubicBezTo>
                      <a:pt x="33" y="1150"/>
                      <a:pt x="1199" y="772"/>
                      <a:pt x="1599" y="23"/>
                    </a:cubicBezTo>
                    <a:cubicBezTo>
                      <a:pt x="1604" y="12"/>
                      <a:pt x="1599" y="6"/>
                      <a:pt x="1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1" name="Google Shape;12241;p39"/>
              <p:cNvSpPr/>
              <p:nvPr/>
            </p:nvSpPr>
            <p:spPr>
              <a:xfrm rot="-6541634">
                <a:off x="544877" y="3571016"/>
                <a:ext cx="192581" cy="118134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914" extrusionOk="0">
                    <a:moveTo>
                      <a:pt x="1476" y="1"/>
                    </a:moveTo>
                    <a:cubicBezTo>
                      <a:pt x="1473" y="1"/>
                      <a:pt x="1470" y="2"/>
                      <a:pt x="1467" y="5"/>
                    </a:cubicBezTo>
                    <a:lnTo>
                      <a:pt x="1462" y="5"/>
                    </a:lnTo>
                    <a:cubicBezTo>
                      <a:pt x="991" y="530"/>
                      <a:pt x="22" y="886"/>
                      <a:pt x="11" y="886"/>
                    </a:cubicBezTo>
                    <a:cubicBezTo>
                      <a:pt x="6" y="886"/>
                      <a:pt x="0" y="891"/>
                      <a:pt x="6" y="902"/>
                    </a:cubicBezTo>
                    <a:cubicBezTo>
                      <a:pt x="6" y="908"/>
                      <a:pt x="17" y="913"/>
                      <a:pt x="22" y="913"/>
                    </a:cubicBezTo>
                    <a:cubicBezTo>
                      <a:pt x="33" y="908"/>
                      <a:pt x="1002" y="557"/>
                      <a:pt x="1484" y="27"/>
                    </a:cubicBezTo>
                    <a:cubicBezTo>
                      <a:pt x="1489" y="21"/>
                      <a:pt x="1489" y="10"/>
                      <a:pt x="1484" y="5"/>
                    </a:cubicBezTo>
                    <a:cubicBezTo>
                      <a:pt x="1481" y="2"/>
                      <a:pt x="1478" y="1"/>
                      <a:pt x="14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2" name="Google Shape;12242;p39"/>
              <p:cNvSpPr/>
              <p:nvPr/>
            </p:nvSpPr>
            <p:spPr>
              <a:xfrm rot="-6541634">
                <a:off x="536467" y="3595169"/>
                <a:ext cx="172031" cy="8039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622" extrusionOk="0">
                    <a:moveTo>
                      <a:pt x="1313" y="1"/>
                    </a:moveTo>
                    <a:cubicBezTo>
                      <a:pt x="1311" y="1"/>
                      <a:pt x="1310" y="2"/>
                      <a:pt x="1308" y="3"/>
                    </a:cubicBezTo>
                    <a:cubicBezTo>
                      <a:pt x="920" y="282"/>
                      <a:pt x="482" y="485"/>
                      <a:pt x="16" y="589"/>
                    </a:cubicBezTo>
                    <a:cubicBezTo>
                      <a:pt x="5" y="594"/>
                      <a:pt x="0" y="600"/>
                      <a:pt x="5" y="611"/>
                    </a:cubicBezTo>
                    <a:cubicBezTo>
                      <a:pt x="5" y="616"/>
                      <a:pt x="11" y="622"/>
                      <a:pt x="22" y="622"/>
                    </a:cubicBezTo>
                    <a:cubicBezTo>
                      <a:pt x="493" y="512"/>
                      <a:pt x="931" y="310"/>
                      <a:pt x="1325" y="25"/>
                    </a:cubicBezTo>
                    <a:cubicBezTo>
                      <a:pt x="1330" y="20"/>
                      <a:pt x="1330" y="14"/>
                      <a:pt x="1325" y="9"/>
                    </a:cubicBezTo>
                    <a:cubicBezTo>
                      <a:pt x="1321" y="5"/>
                      <a:pt x="1317" y="1"/>
                      <a:pt x="13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3" name="Google Shape;12243;p39"/>
              <p:cNvSpPr/>
              <p:nvPr/>
            </p:nvSpPr>
            <p:spPr>
              <a:xfrm rot="-6541634">
                <a:off x="527208" y="3615413"/>
                <a:ext cx="152902" cy="4769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369" extrusionOk="0">
                    <a:moveTo>
                      <a:pt x="1170" y="0"/>
                    </a:moveTo>
                    <a:cubicBezTo>
                      <a:pt x="1169" y="0"/>
                      <a:pt x="1167" y="1"/>
                      <a:pt x="1166" y="2"/>
                    </a:cubicBezTo>
                    <a:lnTo>
                      <a:pt x="1128" y="13"/>
                    </a:lnTo>
                    <a:cubicBezTo>
                      <a:pt x="723" y="112"/>
                      <a:pt x="230" y="270"/>
                      <a:pt x="66" y="320"/>
                    </a:cubicBezTo>
                    <a:lnTo>
                      <a:pt x="11" y="336"/>
                    </a:lnTo>
                    <a:cubicBezTo>
                      <a:pt x="6" y="342"/>
                      <a:pt x="0" y="347"/>
                      <a:pt x="0" y="358"/>
                    </a:cubicBezTo>
                    <a:cubicBezTo>
                      <a:pt x="0" y="364"/>
                      <a:pt x="11" y="369"/>
                      <a:pt x="16" y="369"/>
                    </a:cubicBezTo>
                    <a:lnTo>
                      <a:pt x="77" y="347"/>
                    </a:lnTo>
                    <a:cubicBezTo>
                      <a:pt x="246" y="298"/>
                      <a:pt x="761" y="134"/>
                      <a:pt x="1171" y="30"/>
                    </a:cubicBezTo>
                    <a:cubicBezTo>
                      <a:pt x="1177" y="30"/>
                      <a:pt x="1182" y="19"/>
                      <a:pt x="1182" y="13"/>
                    </a:cubicBezTo>
                    <a:cubicBezTo>
                      <a:pt x="1178" y="5"/>
                      <a:pt x="1174" y="0"/>
                      <a:pt x="1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4" name="Google Shape;12244;p39"/>
              <p:cNvSpPr/>
              <p:nvPr/>
            </p:nvSpPr>
            <p:spPr>
              <a:xfrm rot="-6541634">
                <a:off x="315275" y="3610948"/>
                <a:ext cx="299341" cy="236914"/>
              </a:xfrm>
              <a:custGeom>
                <a:avLst/>
                <a:gdLst/>
                <a:ahLst/>
                <a:cxnLst/>
                <a:rect l="l" t="t" r="r" b="b"/>
                <a:pathLst>
                  <a:path w="2316" h="183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214"/>
                      <a:pt x="367" y="701"/>
                      <a:pt x="865" y="1352"/>
                    </a:cubicBezTo>
                    <a:cubicBezTo>
                      <a:pt x="1170" y="1754"/>
                      <a:pt x="1637" y="1832"/>
                      <a:pt x="1953" y="1832"/>
                    </a:cubicBezTo>
                    <a:cubicBezTo>
                      <a:pt x="2154" y="1832"/>
                      <a:pt x="2294" y="1801"/>
                      <a:pt x="2294" y="1801"/>
                    </a:cubicBezTo>
                    <a:lnTo>
                      <a:pt x="2316" y="1774"/>
                    </a:lnTo>
                    <a:cubicBezTo>
                      <a:pt x="2316" y="1774"/>
                      <a:pt x="2124" y="936"/>
                      <a:pt x="1911" y="712"/>
                    </a:cubicBezTo>
                    <a:cubicBezTo>
                      <a:pt x="1703" y="493"/>
                      <a:pt x="1500" y="33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5" name="Google Shape;12245;p39"/>
              <p:cNvSpPr/>
              <p:nvPr/>
            </p:nvSpPr>
            <p:spPr>
              <a:xfrm rot="-6541634">
                <a:off x="424537" y="3615585"/>
                <a:ext cx="179786" cy="86468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669" extrusionOk="0">
                    <a:moveTo>
                      <a:pt x="6" y="0"/>
                    </a:moveTo>
                    <a:cubicBezTo>
                      <a:pt x="0" y="6"/>
                      <a:pt x="0" y="17"/>
                      <a:pt x="6" y="22"/>
                    </a:cubicBezTo>
                    <a:cubicBezTo>
                      <a:pt x="465" y="652"/>
                      <a:pt x="1363" y="668"/>
                      <a:pt x="1374" y="668"/>
                    </a:cubicBezTo>
                    <a:cubicBezTo>
                      <a:pt x="1380" y="668"/>
                      <a:pt x="1390" y="663"/>
                      <a:pt x="1390" y="652"/>
                    </a:cubicBezTo>
                    <a:cubicBezTo>
                      <a:pt x="1390" y="641"/>
                      <a:pt x="1385" y="635"/>
                      <a:pt x="1374" y="635"/>
                    </a:cubicBezTo>
                    <a:cubicBezTo>
                      <a:pt x="1363" y="635"/>
                      <a:pt x="482" y="624"/>
                      <a:pt x="33" y="6"/>
                    </a:cubicBezTo>
                    <a:cubicBezTo>
                      <a:pt x="28" y="0"/>
                      <a:pt x="22" y="0"/>
                      <a:pt x="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6" name="Google Shape;12246;p39"/>
              <p:cNvSpPr/>
              <p:nvPr/>
            </p:nvSpPr>
            <p:spPr>
              <a:xfrm rot="-6541634">
                <a:off x="380253" y="3609418"/>
                <a:ext cx="211710" cy="143079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107" extrusionOk="0">
                    <a:moveTo>
                      <a:pt x="12" y="1"/>
                    </a:moveTo>
                    <a:lnTo>
                      <a:pt x="6" y="6"/>
                    </a:lnTo>
                    <a:cubicBezTo>
                      <a:pt x="1" y="12"/>
                      <a:pt x="1" y="17"/>
                      <a:pt x="6" y="23"/>
                    </a:cubicBezTo>
                    <a:cubicBezTo>
                      <a:pt x="12" y="34"/>
                      <a:pt x="772" y="997"/>
                      <a:pt x="1621" y="1106"/>
                    </a:cubicBezTo>
                    <a:cubicBezTo>
                      <a:pt x="1626" y="1106"/>
                      <a:pt x="1637" y="1101"/>
                      <a:pt x="1637" y="1095"/>
                    </a:cubicBezTo>
                    <a:cubicBezTo>
                      <a:pt x="1637" y="1084"/>
                      <a:pt x="1632" y="1079"/>
                      <a:pt x="1621" y="1079"/>
                    </a:cubicBezTo>
                    <a:cubicBezTo>
                      <a:pt x="789" y="964"/>
                      <a:pt x="39" y="17"/>
                      <a:pt x="28" y="6"/>
                    </a:cubicBez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7" name="Google Shape;12247;p39"/>
              <p:cNvSpPr/>
              <p:nvPr/>
            </p:nvSpPr>
            <p:spPr>
              <a:xfrm rot="-6541634">
                <a:off x="388812" y="3599388"/>
                <a:ext cx="176942" cy="14010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084" extrusionOk="0">
                    <a:moveTo>
                      <a:pt x="22" y="1"/>
                    </a:moveTo>
                    <a:cubicBezTo>
                      <a:pt x="20" y="1"/>
                      <a:pt x="19" y="1"/>
                      <a:pt x="17" y="3"/>
                    </a:cubicBezTo>
                    <a:lnTo>
                      <a:pt x="11" y="3"/>
                    </a:lnTo>
                    <a:cubicBezTo>
                      <a:pt x="1" y="8"/>
                      <a:pt x="1" y="19"/>
                      <a:pt x="11" y="25"/>
                    </a:cubicBezTo>
                    <a:cubicBezTo>
                      <a:pt x="17" y="36"/>
                      <a:pt x="685" y="824"/>
                      <a:pt x="1347" y="1081"/>
                    </a:cubicBezTo>
                    <a:cubicBezTo>
                      <a:pt x="1350" y="1083"/>
                      <a:pt x="1353" y="1083"/>
                      <a:pt x="1355" y="1083"/>
                    </a:cubicBezTo>
                    <a:cubicBezTo>
                      <a:pt x="1361" y="1083"/>
                      <a:pt x="1365" y="1080"/>
                      <a:pt x="1369" y="1076"/>
                    </a:cubicBezTo>
                    <a:cubicBezTo>
                      <a:pt x="1369" y="1065"/>
                      <a:pt x="1369" y="1059"/>
                      <a:pt x="1358" y="1054"/>
                    </a:cubicBezTo>
                    <a:cubicBezTo>
                      <a:pt x="701" y="796"/>
                      <a:pt x="39" y="14"/>
                      <a:pt x="33" y="8"/>
                    </a:cubicBezTo>
                    <a:cubicBezTo>
                      <a:pt x="30" y="4"/>
                      <a:pt x="26" y="1"/>
                      <a:pt x="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8" name="Google Shape;12248;p39"/>
              <p:cNvSpPr/>
              <p:nvPr/>
            </p:nvSpPr>
            <p:spPr>
              <a:xfrm rot="-6541634">
                <a:off x="397970" y="3586215"/>
                <a:ext cx="134548" cy="134290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1039" extrusionOk="0">
                    <a:moveTo>
                      <a:pt x="11" y="0"/>
                    </a:moveTo>
                    <a:cubicBezTo>
                      <a:pt x="1" y="6"/>
                      <a:pt x="1" y="11"/>
                      <a:pt x="6" y="22"/>
                    </a:cubicBezTo>
                    <a:cubicBezTo>
                      <a:pt x="269" y="422"/>
                      <a:pt x="614" y="767"/>
                      <a:pt x="1013" y="1035"/>
                    </a:cubicBezTo>
                    <a:cubicBezTo>
                      <a:pt x="1015" y="1037"/>
                      <a:pt x="1019" y="1039"/>
                      <a:pt x="1022" y="1039"/>
                    </a:cubicBezTo>
                    <a:cubicBezTo>
                      <a:pt x="1027" y="1039"/>
                      <a:pt x="1032" y="1036"/>
                      <a:pt x="1035" y="1029"/>
                    </a:cubicBezTo>
                    <a:cubicBezTo>
                      <a:pt x="1041" y="1024"/>
                      <a:pt x="1035" y="1019"/>
                      <a:pt x="1030" y="1013"/>
                    </a:cubicBezTo>
                    <a:cubicBezTo>
                      <a:pt x="635" y="745"/>
                      <a:pt x="291" y="405"/>
                      <a:pt x="28" y="6"/>
                    </a:cubicBezTo>
                    <a:cubicBezTo>
                      <a:pt x="22" y="0"/>
                      <a:pt x="17" y="0"/>
                      <a:pt x="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9" name="Google Shape;12249;p39"/>
              <p:cNvSpPr/>
              <p:nvPr/>
            </p:nvSpPr>
            <p:spPr>
              <a:xfrm rot="-6541634">
                <a:off x="406508" y="3572819"/>
                <a:ext cx="97066" cy="128474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94" extrusionOk="0">
                    <a:moveTo>
                      <a:pt x="12" y="1"/>
                    </a:moveTo>
                    <a:cubicBezTo>
                      <a:pt x="1" y="6"/>
                      <a:pt x="1" y="17"/>
                      <a:pt x="6" y="22"/>
                    </a:cubicBezTo>
                    <a:lnTo>
                      <a:pt x="44" y="72"/>
                    </a:lnTo>
                    <a:cubicBezTo>
                      <a:pt x="154" y="208"/>
                      <a:pt x="488" y="635"/>
                      <a:pt x="729" y="986"/>
                    </a:cubicBezTo>
                    <a:cubicBezTo>
                      <a:pt x="729" y="990"/>
                      <a:pt x="734" y="993"/>
                      <a:pt x="739" y="993"/>
                    </a:cubicBezTo>
                    <a:cubicBezTo>
                      <a:pt x="741" y="993"/>
                      <a:pt x="743" y="993"/>
                      <a:pt x="745" y="991"/>
                    </a:cubicBezTo>
                    <a:cubicBezTo>
                      <a:pt x="751" y="986"/>
                      <a:pt x="751" y="975"/>
                      <a:pt x="745" y="969"/>
                    </a:cubicBezTo>
                    <a:cubicBezTo>
                      <a:pt x="504" y="619"/>
                      <a:pt x="170" y="192"/>
                      <a:pt x="61" y="50"/>
                    </a:cubicBezTo>
                    <a:lnTo>
                      <a:pt x="28" y="6"/>
                    </a:lnTo>
                    <a:cubicBezTo>
                      <a:pt x="23" y="1"/>
                      <a:pt x="17" y="1"/>
                      <a:pt x="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0" name="Google Shape;12250;p39"/>
              <p:cNvSpPr/>
              <p:nvPr/>
            </p:nvSpPr>
            <p:spPr>
              <a:xfrm rot="-6541634">
                <a:off x="288532" y="3266544"/>
                <a:ext cx="376503" cy="155099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1200" extrusionOk="0">
                    <a:moveTo>
                      <a:pt x="1153" y="0"/>
                    </a:moveTo>
                    <a:cubicBezTo>
                      <a:pt x="1101" y="0"/>
                      <a:pt x="1052" y="5"/>
                      <a:pt x="1002" y="10"/>
                    </a:cubicBezTo>
                    <a:cubicBezTo>
                      <a:pt x="701" y="37"/>
                      <a:pt x="1" y="541"/>
                      <a:pt x="1" y="541"/>
                    </a:cubicBezTo>
                    <a:lnTo>
                      <a:pt x="1" y="579"/>
                    </a:lnTo>
                    <a:cubicBezTo>
                      <a:pt x="1" y="579"/>
                      <a:pt x="460" y="1199"/>
                      <a:pt x="1141" y="1199"/>
                    </a:cubicBezTo>
                    <a:cubicBezTo>
                      <a:pt x="1215" y="1199"/>
                      <a:pt x="1291" y="1192"/>
                      <a:pt x="1369" y="1176"/>
                    </a:cubicBezTo>
                    <a:cubicBezTo>
                      <a:pt x="2174" y="1012"/>
                      <a:pt x="2661" y="782"/>
                      <a:pt x="2913" y="722"/>
                    </a:cubicBezTo>
                    <a:cubicBezTo>
                      <a:pt x="1788" y="109"/>
                      <a:pt x="1419" y="0"/>
                      <a:pt x="11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1" name="Google Shape;12251;p39"/>
              <p:cNvSpPr/>
              <p:nvPr/>
            </p:nvSpPr>
            <p:spPr>
              <a:xfrm rot="-6541634">
                <a:off x="436398" y="3386616"/>
                <a:ext cx="190384" cy="60359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467" extrusionOk="0">
                    <a:moveTo>
                      <a:pt x="6" y="1"/>
                    </a:moveTo>
                    <a:cubicBezTo>
                      <a:pt x="0" y="6"/>
                      <a:pt x="0" y="17"/>
                      <a:pt x="6" y="23"/>
                    </a:cubicBezTo>
                    <a:cubicBezTo>
                      <a:pt x="10" y="27"/>
                      <a:pt x="532" y="466"/>
                      <a:pt x="1167" y="466"/>
                    </a:cubicBezTo>
                    <a:cubicBezTo>
                      <a:pt x="1263" y="466"/>
                      <a:pt x="1362" y="456"/>
                      <a:pt x="1462" y="433"/>
                    </a:cubicBezTo>
                    <a:cubicBezTo>
                      <a:pt x="1467" y="433"/>
                      <a:pt x="1472" y="422"/>
                      <a:pt x="1472" y="417"/>
                    </a:cubicBezTo>
                    <a:cubicBezTo>
                      <a:pt x="1467" y="406"/>
                      <a:pt x="1462" y="406"/>
                      <a:pt x="1451" y="406"/>
                    </a:cubicBezTo>
                    <a:cubicBezTo>
                      <a:pt x="1355" y="428"/>
                      <a:pt x="1260" y="437"/>
                      <a:pt x="1168" y="437"/>
                    </a:cubicBezTo>
                    <a:cubicBezTo>
                      <a:pt x="547" y="437"/>
                      <a:pt x="32" y="6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2" name="Google Shape;12252;p39"/>
              <p:cNvSpPr/>
              <p:nvPr/>
            </p:nvSpPr>
            <p:spPr>
              <a:xfrm rot="-6541634">
                <a:off x="380432" y="3371402"/>
                <a:ext cx="252682" cy="4200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325" extrusionOk="0">
                    <a:moveTo>
                      <a:pt x="16" y="1"/>
                    </a:moveTo>
                    <a:cubicBezTo>
                      <a:pt x="11" y="1"/>
                      <a:pt x="11" y="1"/>
                      <a:pt x="6" y="6"/>
                    </a:cubicBezTo>
                    <a:cubicBezTo>
                      <a:pt x="0" y="12"/>
                      <a:pt x="6" y="22"/>
                      <a:pt x="11" y="28"/>
                    </a:cubicBezTo>
                    <a:cubicBezTo>
                      <a:pt x="371" y="266"/>
                      <a:pt x="857" y="325"/>
                      <a:pt x="1251" y="325"/>
                    </a:cubicBezTo>
                    <a:cubicBezTo>
                      <a:pt x="1636" y="325"/>
                      <a:pt x="1932" y="269"/>
                      <a:pt x="1938" y="269"/>
                    </a:cubicBezTo>
                    <a:cubicBezTo>
                      <a:pt x="1949" y="269"/>
                      <a:pt x="1954" y="258"/>
                      <a:pt x="1949" y="252"/>
                    </a:cubicBezTo>
                    <a:cubicBezTo>
                      <a:pt x="1949" y="244"/>
                      <a:pt x="1943" y="239"/>
                      <a:pt x="1937" y="239"/>
                    </a:cubicBezTo>
                    <a:cubicBezTo>
                      <a:pt x="1936" y="239"/>
                      <a:pt x="1934" y="240"/>
                      <a:pt x="1932" y="241"/>
                    </a:cubicBezTo>
                    <a:cubicBezTo>
                      <a:pt x="1927" y="241"/>
                      <a:pt x="1636" y="296"/>
                      <a:pt x="1259" y="296"/>
                    </a:cubicBezTo>
                    <a:cubicBezTo>
                      <a:pt x="868" y="296"/>
                      <a:pt x="384" y="237"/>
                      <a:pt x="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3" name="Google Shape;12253;p39"/>
              <p:cNvSpPr/>
              <p:nvPr/>
            </p:nvSpPr>
            <p:spPr>
              <a:xfrm rot="-6541634">
                <a:off x="384705" y="3393384"/>
                <a:ext cx="223730" cy="20938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62" extrusionOk="0">
                    <a:moveTo>
                      <a:pt x="12" y="1"/>
                    </a:moveTo>
                    <a:cubicBezTo>
                      <a:pt x="6" y="1"/>
                      <a:pt x="1" y="6"/>
                      <a:pt x="1" y="12"/>
                    </a:cubicBezTo>
                    <a:cubicBezTo>
                      <a:pt x="1" y="17"/>
                      <a:pt x="1" y="28"/>
                      <a:pt x="12" y="28"/>
                    </a:cubicBezTo>
                    <a:cubicBezTo>
                      <a:pt x="302" y="132"/>
                      <a:pt x="657" y="161"/>
                      <a:pt x="967" y="161"/>
                    </a:cubicBezTo>
                    <a:cubicBezTo>
                      <a:pt x="1376" y="161"/>
                      <a:pt x="1708" y="110"/>
                      <a:pt x="1714" y="110"/>
                    </a:cubicBezTo>
                    <a:cubicBezTo>
                      <a:pt x="1725" y="110"/>
                      <a:pt x="1730" y="99"/>
                      <a:pt x="1730" y="94"/>
                    </a:cubicBezTo>
                    <a:cubicBezTo>
                      <a:pt x="1726" y="86"/>
                      <a:pt x="1722" y="81"/>
                      <a:pt x="1716" y="81"/>
                    </a:cubicBezTo>
                    <a:cubicBezTo>
                      <a:pt x="1714" y="81"/>
                      <a:pt x="1711" y="81"/>
                      <a:pt x="1709" y="83"/>
                    </a:cubicBezTo>
                    <a:cubicBezTo>
                      <a:pt x="1702" y="83"/>
                      <a:pt x="1376" y="132"/>
                      <a:pt x="973" y="132"/>
                    </a:cubicBezTo>
                    <a:cubicBezTo>
                      <a:pt x="664" y="132"/>
                      <a:pt x="310" y="103"/>
                      <a:pt x="2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4" name="Google Shape;12254;p39"/>
              <p:cNvSpPr/>
              <p:nvPr/>
            </p:nvSpPr>
            <p:spPr>
              <a:xfrm rot="-6541634">
                <a:off x="388028" y="3409167"/>
                <a:ext cx="188962" cy="20809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61" extrusionOk="0">
                    <a:moveTo>
                      <a:pt x="1440" y="0"/>
                    </a:moveTo>
                    <a:cubicBezTo>
                      <a:pt x="1123" y="87"/>
                      <a:pt x="796" y="132"/>
                      <a:pt x="467" y="132"/>
                    </a:cubicBezTo>
                    <a:cubicBezTo>
                      <a:pt x="319" y="132"/>
                      <a:pt x="170" y="123"/>
                      <a:pt x="22" y="104"/>
                    </a:cubicBezTo>
                    <a:lnTo>
                      <a:pt x="17" y="104"/>
                    </a:lnTo>
                    <a:cubicBezTo>
                      <a:pt x="1" y="104"/>
                      <a:pt x="1" y="132"/>
                      <a:pt x="17" y="132"/>
                    </a:cubicBezTo>
                    <a:cubicBezTo>
                      <a:pt x="171" y="151"/>
                      <a:pt x="326" y="161"/>
                      <a:pt x="480" y="161"/>
                    </a:cubicBezTo>
                    <a:cubicBezTo>
                      <a:pt x="806" y="161"/>
                      <a:pt x="1129" y="117"/>
                      <a:pt x="1446" y="28"/>
                    </a:cubicBezTo>
                    <a:cubicBezTo>
                      <a:pt x="1457" y="28"/>
                      <a:pt x="1462" y="17"/>
                      <a:pt x="1457" y="11"/>
                    </a:cubicBezTo>
                    <a:cubicBezTo>
                      <a:pt x="1457" y="0"/>
                      <a:pt x="1446" y="0"/>
                      <a:pt x="1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5" name="Google Shape;12255;p39"/>
              <p:cNvSpPr/>
              <p:nvPr/>
            </p:nvSpPr>
            <p:spPr>
              <a:xfrm rot="-6541634">
                <a:off x="391886" y="3416910"/>
                <a:ext cx="155745" cy="37224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288" extrusionOk="0">
                    <a:moveTo>
                      <a:pt x="1183" y="0"/>
                    </a:moveTo>
                    <a:lnTo>
                      <a:pt x="1128" y="11"/>
                    </a:lnTo>
                    <a:cubicBezTo>
                      <a:pt x="958" y="44"/>
                      <a:pt x="449" y="143"/>
                      <a:pt x="44" y="247"/>
                    </a:cubicBezTo>
                    <a:lnTo>
                      <a:pt x="11" y="258"/>
                    </a:lnTo>
                    <a:cubicBezTo>
                      <a:pt x="0" y="258"/>
                      <a:pt x="0" y="269"/>
                      <a:pt x="0" y="274"/>
                    </a:cubicBezTo>
                    <a:cubicBezTo>
                      <a:pt x="0" y="282"/>
                      <a:pt x="6" y="287"/>
                      <a:pt x="11" y="287"/>
                    </a:cubicBezTo>
                    <a:cubicBezTo>
                      <a:pt x="13" y="287"/>
                      <a:pt x="15" y="286"/>
                      <a:pt x="17" y="285"/>
                    </a:cubicBezTo>
                    <a:cubicBezTo>
                      <a:pt x="427" y="175"/>
                      <a:pt x="958" y="77"/>
                      <a:pt x="1133" y="39"/>
                    </a:cubicBezTo>
                    <a:lnTo>
                      <a:pt x="1194" y="28"/>
                    </a:lnTo>
                    <a:cubicBezTo>
                      <a:pt x="1199" y="28"/>
                      <a:pt x="1205" y="17"/>
                      <a:pt x="1205" y="11"/>
                    </a:cubicBezTo>
                    <a:cubicBezTo>
                      <a:pt x="1199" y="6"/>
                      <a:pt x="1194" y="0"/>
                      <a:pt x="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6" name="Google Shape;12256;p39"/>
              <p:cNvSpPr/>
              <p:nvPr/>
            </p:nvSpPr>
            <p:spPr>
              <a:xfrm rot="-6541634">
                <a:off x="242294" y="3370365"/>
                <a:ext cx="185473" cy="346000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2677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263" y="1007"/>
                      <a:pt x="159" y="1243"/>
                      <a:pt x="83" y="1538"/>
                    </a:cubicBezTo>
                    <a:cubicBezTo>
                      <a:pt x="1" y="1834"/>
                      <a:pt x="236" y="2660"/>
                      <a:pt x="236" y="2660"/>
                    </a:cubicBezTo>
                    <a:lnTo>
                      <a:pt x="263" y="2677"/>
                    </a:lnTo>
                    <a:cubicBezTo>
                      <a:pt x="263" y="2677"/>
                      <a:pt x="1183" y="2414"/>
                      <a:pt x="1309" y="1604"/>
                    </a:cubicBezTo>
                    <a:cubicBezTo>
                      <a:pt x="1435" y="788"/>
                      <a:pt x="1391" y="257"/>
                      <a:pt x="1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7" name="Google Shape;12257;p39"/>
              <p:cNvSpPr/>
              <p:nvPr/>
            </p:nvSpPr>
            <p:spPr>
              <a:xfrm rot="-6541634">
                <a:off x="357651" y="3430248"/>
                <a:ext cx="118263" cy="160011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238" extrusionOk="0">
                    <a:moveTo>
                      <a:pt x="898" y="0"/>
                    </a:moveTo>
                    <a:cubicBezTo>
                      <a:pt x="892" y="0"/>
                      <a:pt x="887" y="6"/>
                      <a:pt x="887" y="11"/>
                    </a:cubicBezTo>
                    <a:cubicBezTo>
                      <a:pt x="788" y="772"/>
                      <a:pt x="17" y="1205"/>
                      <a:pt x="11" y="1210"/>
                    </a:cubicBezTo>
                    <a:cubicBezTo>
                      <a:pt x="0" y="1210"/>
                      <a:pt x="0" y="1221"/>
                      <a:pt x="6" y="1226"/>
                    </a:cubicBezTo>
                    <a:cubicBezTo>
                      <a:pt x="6" y="1237"/>
                      <a:pt x="17" y="1237"/>
                      <a:pt x="22" y="1237"/>
                    </a:cubicBezTo>
                    <a:cubicBezTo>
                      <a:pt x="33" y="1232"/>
                      <a:pt x="816" y="789"/>
                      <a:pt x="914" y="17"/>
                    </a:cubicBezTo>
                    <a:cubicBezTo>
                      <a:pt x="914" y="6"/>
                      <a:pt x="909" y="0"/>
                      <a:pt x="90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8" name="Google Shape;12258;p39"/>
              <p:cNvSpPr/>
              <p:nvPr/>
            </p:nvSpPr>
            <p:spPr>
              <a:xfrm rot="-6541634">
                <a:off x="325058" y="3415050"/>
                <a:ext cx="120331" cy="225023"/>
              </a:xfrm>
              <a:custGeom>
                <a:avLst/>
                <a:gdLst/>
                <a:ahLst/>
                <a:cxnLst/>
                <a:rect l="l" t="t" r="r" b="b"/>
                <a:pathLst>
                  <a:path w="931" h="1741" extrusionOk="0">
                    <a:moveTo>
                      <a:pt x="909" y="1"/>
                    </a:moveTo>
                    <a:cubicBezTo>
                      <a:pt x="904" y="1"/>
                      <a:pt x="898" y="6"/>
                      <a:pt x="898" y="17"/>
                    </a:cubicBezTo>
                    <a:cubicBezTo>
                      <a:pt x="898" y="28"/>
                      <a:pt x="690" y="1222"/>
                      <a:pt x="11" y="1720"/>
                    </a:cubicBezTo>
                    <a:cubicBezTo>
                      <a:pt x="0" y="1725"/>
                      <a:pt x="0" y="1731"/>
                      <a:pt x="11" y="1736"/>
                    </a:cubicBezTo>
                    <a:cubicBezTo>
                      <a:pt x="14" y="1739"/>
                      <a:pt x="17" y="1740"/>
                      <a:pt x="20" y="1740"/>
                    </a:cubicBezTo>
                    <a:cubicBezTo>
                      <a:pt x="22" y="1740"/>
                      <a:pt x="25" y="1739"/>
                      <a:pt x="28" y="1736"/>
                    </a:cubicBezTo>
                    <a:cubicBezTo>
                      <a:pt x="717" y="1238"/>
                      <a:pt x="931" y="28"/>
                      <a:pt x="931" y="17"/>
                    </a:cubicBezTo>
                    <a:cubicBezTo>
                      <a:pt x="931" y="6"/>
                      <a:pt x="925" y="1"/>
                      <a:pt x="9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9" name="Google Shape;12259;p39"/>
              <p:cNvSpPr/>
              <p:nvPr/>
            </p:nvSpPr>
            <p:spPr>
              <a:xfrm rot="-6541634">
                <a:off x="346792" y="3437194"/>
                <a:ext cx="90733" cy="20589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1593" extrusionOk="0">
                    <a:moveTo>
                      <a:pt x="680" y="1"/>
                    </a:moveTo>
                    <a:cubicBezTo>
                      <a:pt x="674" y="6"/>
                      <a:pt x="674" y="6"/>
                      <a:pt x="674" y="12"/>
                    </a:cubicBezTo>
                    <a:cubicBezTo>
                      <a:pt x="669" y="23"/>
                      <a:pt x="461" y="1030"/>
                      <a:pt x="6" y="1572"/>
                    </a:cubicBezTo>
                    <a:cubicBezTo>
                      <a:pt x="1" y="1577"/>
                      <a:pt x="1" y="1583"/>
                      <a:pt x="6" y="1588"/>
                    </a:cubicBezTo>
                    <a:cubicBezTo>
                      <a:pt x="9" y="1591"/>
                      <a:pt x="13" y="1592"/>
                      <a:pt x="17" y="1592"/>
                    </a:cubicBezTo>
                    <a:cubicBezTo>
                      <a:pt x="21" y="1592"/>
                      <a:pt x="25" y="1591"/>
                      <a:pt x="28" y="1588"/>
                    </a:cubicBezTo>
                    <a:cubicBezTo>
                      <a:pt x="488" y="1046"/>
                      <a:pt x="701" y="34"/>
                      <a:pt x="701" y="23"/>
                    </a:cubicBezTo>
                    <a:cubicBezTo>
                      <a:pt x="701" y="12"/>
                      <a:pt x="696" y="6"/>
                      <a:pt x="6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0" name="Google Shape;12260;p39"/>
              <p:cNvSpPr/>
              <p:nvPr/>
            </p:nvSpPr>
            <p:spPr>
              <a:xfrm rot="-6541634">
                <a:off x="374061" y="3466898"/>
                <a:ext cx="55965" cy="1808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399" extrusionOk="0">
                    <a:moveTo>
                      <a:pt x="411" y="1"/>
                    </a:moveTo>
                    <a:cubicBezTo>
                      <a:pt x="405" y="1"/>
                      <a:pt x="400" y="6"/>
                      <a:pt x="400" y="17"/>
                    </a:cubicBezTo>
                    <a:cubicBezTo>
                      <a:pt x="362" y="494"/>
                      <a:pt x="225" y="953"/>
                      <a:pt x="6" y="1375"/>
                    </a:cubicBezTo>
                    <a:cubicBezTo>
                      <a:pt x="0" y="1386"/>
                      <a:pt x="0" y="1391"/>
                      <a:pt x="11" y="1397"/>
                    </a:cubicBezTo>
                    <a:cubicBezTo>
                      <a:pt x="13" y="1398"/>
                      <a:pt x="15" y="1399"/>
                      <a:pt x="17" y="1399"/>
                    </a:cubicBezTo>
                    <a:cubicBezTo>
                      <a:pt x="22" y="1399"/>
                      <a:pt x="28" y="1395"/>
                      <a:pt x="28" y="1391"/>
                    </a:cubicBezTo>
                    <a:cubicBezTo>
                      <a:pt x="252" y="964"/>
                      <a:pt x="389" y="499"/>
                      <a:pt x="433" y="17"/>
                    </a:cubicBezTo>
                    <a:cubicBezTo>
                      <a:pt x="433" y="6"/>
                      <a:pt x="427" y="1"/>
                      <a:pt x="4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1" name="Google Shape;12261;p39"/>
              <p:cNvSpPr/>
              <p:nvPr/>
            </p:nvSpPr>
            <p:spPr>
              <a:xfrm rot="-6541634">
                <a:off x="399856" y="3494369"/>
                <a:ext cx="26238" cy="157167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216" extrusionOk="0">
                    <a:moveTo>
                      <a:pt x="181" y="0"/>
                    </a:moveTo>
                    <a:cubicBezTo>
                      <a:pt x="175" y="0"/>
                      <a:pt x="170" y="6"/>
                      <a:pt x="170" y="11"/>
                    </a:cubicBezTo>
                    <a:cubicBezTo>
                      <a:pt x="170" y="17"/>
                      <a:pt x="164" y="33"/>
                      <a:pt x="159" y="71"/>
                    </a:cubicBezTo>
                    <a:cubicBezTo>
                      <a:pt x="131" y="241"/>
                      <a:pt x="44" y="777"/>
                      <a:pt x="0" y="1199"/>
                    </a:cubicBezTo>
                    <a:cubicBezTo>
                      <a:pt x="0" y="1210"/>
                      <a:pt x="6" y="1215"/>
                      <a:pt x="16" y="1215"/>
                    </a:cubicBezTo>
                    <a:cubicBezTo>
                      <a:pt x="22" y="1215"/>
                      <a:pt x="27" y="1210"/>
                      <a:pt x="33" y="1204"/>
                    </a:cubicBezTo>
                    <a:cubicBezTo>
                      <a:pt x="71" y="783"/>
                      <a:pt x="164" y="247"/>
                      <a:pt x="192" y="71"/>
                    </a:cubicBezTo>
                    <a:cubicBezTo>
                      <a:pt x="203" y="33"/>
                      <a:pt x="203" y="17"/>
                      <a:pt x="203" y="17"/>
                    </a:cubicBezTo>
                    <a:cubicBezTo>
                      <a:pt x="203" y="6"/>
                      <a:pt x="192" y="0"/>
                      <a:pt x="1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2" name="Google Shape;12262;p39"/>
              <p:cNvSpPr/>
              <p:nvPr/>
            </p:nvSpPr>
            <p:spPr>
              <a:xfrm rot="-6541634">
                <a:off x="485696" y="3485315"/>
                <a:ext cx="99134" cy="99134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67" extrusionOk="0">
                    <a:moveTo>
                      <a:pt x="383" y="0"/>
                    </a:moveTo>
                    <a:cubicBezTo>
                      <a:pt x="170" y="0"/>
                      <a:pt x="0" y="170"/>
                      <a:pt x="0" y="384"/>
                    </a:cubicBezTo>
                    <a:cubicBezTo>
                      <a:pt x="0" y="592"/>
                      <a:pt x="170" y="767"/>
                      <a:pt x="383" y="767"/>
                    </a:cubicBezTo>
                    <a:cubicBezTo>
                      <a:pt x="591" y="767"/>
                      <a:pt x="766" y="592"/>
                      <a:pt x="766" y="384"/>
                    </a:cubicBezTo>
                    <a:cubicBezTo>
                      <a:pt x="766" y="170"/>
                      <a:pt x="591" y="0"/>
                      <a:pt x="3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63" name="Google Shape;12263;p39"/>
          <p:cNvSpPr/>
          <p:nvPr/>
        </p:nvSpPr>
        <p:spPr>
          <a:xfrm>
            <a:off x="-628731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4" name="Google Shape;12264;p39"/>
          <p:cNvSpPr/>
          <p:nvPr/>
        </p:nvSpPr>
        <p:spPr>
          <a:xfrm>
            <a:off x="4371094" y="4512425"/>
            <a:ext cx="5111361" cy="64060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2F2F2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●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○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Char char="■"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8" r:id="rId4"/>
    <p:sldLayoutId id="2147483660" r:id="rId5"/>
    <p:sldLayoutId id="2147483667" r:id="rId6"/>
    <p:sldLayoutId id="2147483683" r:id="rId7"/>
    <p:sldLayoutId id="2147483684" r:id="rId8"/>
    <p:sldLayoutId id="214748368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0" name="Google Shape;12270;p4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2271" name="Google Shape;12271;p4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trick+Hand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fonts.google.com/specimen/Nanum+Gothi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" name="Google Shape;12277;p44"/>
          <p:cNvSpPr txBox="1">
            <a:spLocks noGrp="1"/>
          </p:cNvSpPr>
          <p:nvPr>
            <p:ph type="ctrTitle"/>
          </p:nvPr>
        </p:nvSpPr>
        <p:spPr>
          <a:xfrm>
            <a:off x="1612415" y="886478"/>
            <a:ext cx="7006925" cy="12863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4000" b="1" dirty="0">
                <a:solidFill>
                  <a:schemeClr val="accent2"/>
                </a:solidFill>
                <a:latin typeface="+mj-lt"/>
              </a:rPr>
              <a:t>Unit 5</a:t>
            </a:r>
            <a:br>
              <a:rPr lang="en-US" sz="4000" b="1" dirty="0">
                <a:solidFill>
                  <a:schemeClr val="accent2"/>
                </a:solidFill>
                <a:latin typeface="+mj-lt"/>
              </a:rPr>
            </a:br>
            <a:r>
              <a:rPr lang="en-US" sz="4000" b="1" dirty="0">
                <a:solidFill>
                  <a:schemeClr val="accent2"/>
                </a:solidFill>
                <a:latin typeface="+mj-lt"/>
              </a:rPr>
              <a:t>Natural wonders of Vietnam</a:t>
            </a:r>
            <a:endParaRPr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2278" name="Google Shape;12278;p44"/>
          <p:cNvSpPr txBox="1">
            <a:spLocks noGrp="1"/>
          </p:cNvSpPr>
          <p:nvPr>
            <p:ph type="subTitle" idx="1"/>
          </p:nvPr>
        </p:nvSpPr>
        <p:spPr>
          <a:xfrm>
            <a:off x="3853044" y="2305572"/>
            <a:ext cx="4766296" cy="36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accent5"/>
                </a:solidFill>
                <a:latin typeface="+mj-lt"/>
              </a:rPr>
              <a:t>Lesson 3: A closer look 2</a:t>
            </a:r>
            <a:endParaRPr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318;p49">
            <a:extLst>
              <a:ext uri="{FF2B5EF4-FFF2-40B4-BE49-F238E27FC236}">
                <a16:creationId xmlns:a16="http://schemas.microsoft.com/office/drawing/2014/main" id="{3058FDC8-D4B9-440B-AC6C-60EF6B0D5609}"/>
              </a:ext>
            </a:extLst>
          </p:cNvPr>
          <p:cNvSpPr/>
          <p:nvPr/>
        </p:nvSpPr>
        <p:spPr>
          <a:xfrm flipH="1">
            <a:off x="3915498" y="1002875"/>
            <a:ext cx="1313002" cy="1228525"/>
          </a:xfrm>
          <a:custGeom>
            <a:avLst/>
            <a:gdLst/>
            <a:ahLst/>
            <a:cxnLst/>
            <a:rect l="l" t="t" r="r" b="b"/>
            <a:pathLst>
              <a:path w="3975" h="3719" extrusionOk="0">
                <a:moveTo>
                  <a:pt x="1883" y="1"/>
                </a:moveTo>
                <a:cubicBezTo>
                  <a:pt x="1861" y="1"/>
                  <a:pt x="1838" y="4"/>
                  <a:pt x="1813" y="10"/>
                </a:cubicBezTo>
                <a:cubicBezTo>
                  <a:pt x="1648" y="49"/>
                  <a:pt x="1528" y="196"/>
                  <a:pt x="1522" y="366"/>
                </a:cubicBezTo>
                <a:cubicBezTo>
                  <a:pt x="1484" y="366"/>
                  <a:pt x="1429" y="311"/>
                  <a:pt x="1391" y="295"/>
                </a:cubicBezTo>
                <a:cubicBezTo>
                  <a:pt x="1353" y="278"/>
                  <a:pt x="1309" y="268"/>
                  <a:pt x="1265" y="262"/>
                </a:cubicBezTo>
                <a:cubicBezTo>
                  <a:pt x="1258" y="262"/>
                  <a:pt x="1251" y="261"/>
                  <a:pt x="1243" y="261"/>
                </a:cubicBezTo>
                <a:cubicBezTo>
                  <a:pt x="1162" y="261"/>
                  <a:pt x="1079" y="289"/>
                  <a:pt x="1019" y="344"/>
                </a:cubicBezTo>
                <a:cubicBezTo>
                  <a:pt x="805" y="541"/>
                  <a:pt x="948" y="913"/>
                  <a:pt x="1008" y="1143"/>
                </a:cubicBezTo>
                <a:cubicBezTo>
                  <a:pt x="805" y="1039"/>
                  <a:pt x="570" y="881"/>
                  <a:pt x="335" y="875"/>
                </a:cubicBezTo>
                <a:cubicBezTo>
                  <a:pt x="236" y="875"/>
                  <a:pt x="138" y="892"/>
                  <a:pt x="105" y="996"/>
                </a:cubicBezTo>
                <a:cubicBezTo>
                  <a:pt x="72" y="1100"/>
                  <a:pt x="159" y="1193"/>
                  <a:pt x="220" y="1275"/>
                </a:cubicBezTo>
                <a:cubicBezTo>
                  <a:pt x="132" y="1324"/>
                  <a:pt x="39" y="1373"/>
                  <a:pt x="17" y="1483"/>
                </a:cubicBezTo>
                <a:cubicBezTo>
                  <a:pt x="1" y="1559"/>
                  <a:pt x="39" y="1598"/>
                  <a:pt x="83" y="1652"/>
                </a:cubicBezTo>
                <a:cubicBezTo>
                  <a:pt x="143" y="1729"/>
                  <a:pt x="121" y="1756"/>
                  <a:pt x="94" y="1844"/>
                </a:cubicBezTo>
                <a:cubicBezTo>
                  <a:pt x="45" y="1953"/>
                  <a:pt x="83" y="2079"/>
                  <a:pt x="187" y="2145"/>
                </a:cubicBezTo>
                <a:cubicBezTo>
                  <a:pt x="281" y="2216"/>
                  <a:pt x="396" y="2255"/>
                  <a:pt x="516" y="2255"/>
                </a:cubicBezTo>
                <a:cubicBezTo>
                  <a:pt x="543" y="2255"/>
                  <a:pt x="570" y="2253"/>
                  <a:pt x="597" y="2249"/>
                </a:cubicBezTo>
                <a:lnTo>
                  <a:pt x="597" y="2249"/>
                </a:lnTo>
                <a:cubicBezTo>
                  <a:pt x="526" y="2265"/>
                  <a:pt x="504" y="2331"/>
                  <a:pt x="461" y="2375"/>
                </a:cubicBezTo>
                <a:cubicBezTo>
                  <a:pt x="395" y="2441"/>
                  <a:pt x="313" y="2490"/>
                  <a:pt x="247" y="2550"/>
                </a:cubicBezTo>
                <a:cubicBezTo>
                  <a:pt x="132" y="2665"/>
                  <a:pt x="72" y="2698"/>
                  <a:pt x="132" y="2862"/>
                </a:cubicBezTo>
                <a:cubicBezTo>
                  <a:pt x="171" y="2982"/>
                  <a:pt x="268" y="3035"/>
                  <a:pt x="387" y="3035"/>
                </a:cubicBezTo>
                <a:cubicBezTo>
                  <a:pt x="404" y="3035"/>
                  <a:pt x="421" y="3034"/>
                  <a:pt x="439" y="3032"/>
                </a:cubicBezTo>
                <a:cubicBezTo>
                  <a:pt x="451" y="3032"/>
                  <a:pt x="480" y="3020"/>
                  <a:pt x="501" y="3020"/>
                </a:cubicBezTo>
                <a:cubicBezTo>
                  <a:pt x="509" y="3020"/>
                  <a:pt x="516" y="3022"/>
                  <a:pt x="521" y="3026"/>
                </a:cubicBezTo>
                <a:cubicBezTo>
                  <a:pt x="554" y="3059"/>
                  <a:pt x="515" y="3086"/>
                  <a:pt x="515" y="3125"/>
                </a:cubicBezTo>
                <a:cubicBezTo>
                  <a:pt x="515" y="3196"/>
                  <a:pt x="592" y="3294"/>
                  <a:pt x="647" y="3333"/>
                </a:cubicBezTo>
                <a:cubicBezTo>
                  <a:pt x="695" y="3363"/>
                  <a:pt x="749" y="3380"/>
                  <a:pt x="806" y="3380"/>
                </a:cubicBezTo>
                <a:cubicBezTo>
                  <a:pt x="820" y="3380"/>
                  <a:pt x="835" y="3379"/>
                  <a:pt x="849" y="3377"/>
                </a:cubicBezTo>
                <a:cubicBezTo>
                  <a:pt x="948" y="3377"/>
                  <a:pt x="942" y="3398"/>
                  <a:pt x="991" y="3486"/>
                </a:cubicBezTo>
                <a:cubicBezTo>
                  <a:pt x="1048" y="3572"/>
                  <a:pt x="1109" y="3618"/>
                  <a:pt x="1192" y="3618"/>
                </a:cubicBezTo>
                <a:cubicBezTo>
                  <a:pt x="1221" y="3618"/>
                  <a:pt x="1252" y="3612"/>
                  <a:pt x="1287" y="3601"/>
                </a:cubicBezTo>
                <a:cubicBezTo>
                  <a:pt x="1347" y="3590"/>
                  <a:pt x="1407" y="3568"/>
                  <a:pt x="1468" y="3535"/>
                </a:cubicBezTo>
                <a:cubicBezTo>
                  <a:pt x="1517" y="3481"/>
                  <a:pt x="1566" y="3420"/>
                  <a:pt x="1605" y="3355"/>
                </a:cubicBezTo>
                <a:cubicBezTo>
                  <a:pt x="1725" y="3196"/>
                  <a:pt x="1780" y="3015"/>
                  <a:pt x="1845" y="2829"/>
                </a:cubicBezTo>
                <a:cubicBezTo>
                  <a:pt x="1911" y="2900"/>
                  <a:pt x="1911" y="2988"/>
                  <a:pt x="1938" y="3081"/>
                </a:cubicBezTo>
                <a:cubicBezTo>
                  <a:pt x="1960" y="3169"/>
                  <a:pt x="1993" y="3251"/>
                  <a:pt x="2031" y="3338"/>
                </a:cubicBezTo>
                <a:cubicBezTo>
                  <a:pt x="2097" y="3475"/>
                  <a:pt x="2207" y="3628"/>
                  <a:pt x="2354" y="3694"/>
                </a:cubicBezTo>
                <a:cubicBezTo>
                  <a:pt x="2393" y="3711"/>
                  <a:pt x="2426" y="3719"/>
                  <a:pt x="2454" y="3719"/>
                </a:cubicBezTo>
                <a:cubicBezTo>
                  <a:pt x="2551" y="3719"/>
                  <a:pt x="2590" y="3625"/>
                  <a:pt x="2628" y="3519"/>
                </a:cubicBezTo>
                <a:cubicBezTo>
                  <a:pt x="2645" y="3478"/>
                  <a:pt x="2657" y="3467"/>
                  <a:pt x="2675" y="3467"/>
                </a:cubicBezTo>
                <a:cubicBezTo>
                  <a:pt x="2694" y="3467"/>
                  <a:pt x="2718" y="3478"/>
                  <a:pt x="2759" y="3481"/>
                </a:cubicBezTo>
                <a:cubicBezTo>
                  <a:pt x="2772" y="3482"/>
                  <a:pt x="2785" y="3483"/>
                  <a:pt x="2797" y="3483"/>
                </a:cubicBezTo>
                <a:cubicBezTo>
                  <a:pt x="2872" y="3483"/>
                  <a:pt x="2944" y="3455"/>
                  <a:pt x="3000" y="3404"/>
                </a:cubicBezTo>
                <a:cubicBezTo>
                  <a:pt x="3055" y="3355"/>
                  <a:pt x="3077" y="3273"/>
                  <a:pt x="3055" y="3201"/>
                </a:cubicBezTo>
                <a:cubicBezTo>
                  <a:pt x="3044" y="3141"/>
                  <a:pt x="3006" y="3108"/>
                  <a:pt x="3055" y="3076"/>
                </a:cubicBezTo>
                <a:cubicBezTo>
                  <a:pt x="3076" y="3063"/>
                  <a:pt x="3103" y="3060"/>
                  <a:pt x="3132" y="3060"/>
                </a:cubicBezTo>
                <a:cubicBezTo>
                  <a:pt x="3155" y="3060"/>
                  <a:pt x="3178" y="3062"/>
                  <a:pt x="3201" y="3062"/>
                </a:cubicBezTo>
                <a:cubicBezTo>
                  <a:pt x="3222" y="3062"/>
                  <a:pt x="3241" y="3060"/>
                  <a:pt x="3258" y="3054"/>
                </a:cubicBezTo>
                <a:cubicBezTo>
                  <a:pt x="3312" y="3032"/>
                  <a:pt x="3362" y="2988"/>
                  <a:pt x="3389" y="2933"/>
                </a:cubicBezTo>
                <a:cubicBezTo>
                  <a:pt x="3444" y="2807"/>
                  <a:pt x="3433" y="2660"/>
                  <a:pt x="3362" y="2539"/>
                </a:cubicBezTo>
                <a:cubicBezTo>
                  <a:pt x="3318" y="2468"/>
                  <a:pt x="3263" y="2402"/>
                  <a:pt x="3197" y="2353"/>
                </a:cubicBezTo>
                <a:cubicBezTo>
                  <a:pt x="3137" y="2309"/>
                  <a:pt x="3044" y="2276"/>
                  <a:pt x="3006" y="2211"/>
                </a:cubicBezTo>
                <a:cubicBezTo>
                  <a:pt x="3263" y="2200"/>
                  <a:pt x="3575" y="2222"/>
                  <a:pt x="3794" y="2057"/>
                </a:cubicBezTo>
                <a:cubicBezTo>
                  <a:pt x="3975" y="1926"/>
                  <a:pt x="3947" y="1647"/>
                  <a:pt x="3739" y="1559"/>
                </a:cubicBezTo>
                <a:cubicBezTo>
                  <a:pt x="3641" y="1510"/>
                  <a:pt x="3723" y="1483"/>
                  <a:pt x="3783" y="1422"/>
                </a:cubicBezTo>
                <a:cubicBezTo>
                  <a:pt x="3849" y="1368"/>
                  <a:pt x="3882" y="1286"/>
                  <a:pt x="3876" y="1198"/>
                </a:cubicBezTo>
                <a:cubicBezTo>
                  <a:pt x="3854" y="1073"/>
                  <a:pt x="3784" y="1039"/>
                  <a:pt x="3699" y="1039"/>
                </a:cubicBezTo>
                <a:cubicBezTo>
                  <a:pt x="3636" y="1039"/>
                  <a:pt x="3564" y="1058"/>
                  <a:pt x="3498" y="1072"/>
                </a:cubicBezTo>
                <a:cubicBezTo>
                  <a:pt x="3482" y="1034"/>
                  <a:pt x="3531" y="957"/>
                  <a:pt x="3542" y="919"/>
                </a:cubicBezTo>
                <a:cubicBezTo>
                  <a:pt x="3553" y="870"/>
                  <a:pt x="3553" y="820"/>
                  <a:pt x="3537" y="771"/>
                </a:cubicBezTo>
                <a:cubicBezTo>
                  <a:pt x="3501" y="677"/>
                  <a:pt x="3396" y="653"/>
                  <a:pt x="3300" y="653"/>
                </a:cubicBezTo>
                <a:cubicBezTo>
                  <a:pt x="3278" y="653"/>
                  <a:pt x="3256" y="654"/>
                  <a:pt x="3236" y="656"/>
                </a:cubicBezTo>
                <a:cubicBezTo>
                  <a:pt x="2907" y="700"/>
                  <a:pt x="2601" y="952"/>
                  <a:pt x="2338" y="1138"/>
                </a:cubicBezTo>
                <a:cubicBezTo>
                  <a:pt x="2294" y="1078"/>
                  <a:pt x="2480" y="809"/>
                  <a:pt x="2508" y="738"/>
                </a:cubicBezTo>
                <a:cubicBezTo>
                  <a:pt x="2568" y="601"/>
                  <a:pt x="2639" y="454"/>
                  <a:pt x="2634" y="300"/>
                </a:cubicBezTo>
                <a:cubicBezTo>
                  <a:pt x="2634" y="207"/>
                  <a:pt x="2590" y="98"/>
                  <a:pt x="2491" y="71"/>
                </a:cubicBezTo>
                <a:cubicBezTo>
                  <a:pt x="2472" y="65"/>
                  <a:pt x="2453" y="63"/>
                  <a:pt x="2436" y="63"/>
                </a:cubicBezTo>
                <a:cubicBezTo>
                  <a:pt x="2328" y="63"/>
                  <a:pt x="2249" y="153"/>
                  <a:pt x="2174" y="218"/>
                </a:cubicBezTo>
                <a:cubicBezTo>
                  <a:pt x="2099" y="102"/>
                  <a:pt x="2012" y="1"/>
                  <a:pt x="18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2319;p49">
            <a:extLst>
              <a:ext uri="{FF2B5EF4-FFF2-40B4-BE49-F238E27FC236}">
                <a16:creationId xmlns:a16="http://schemas.microsoft.com/office/drawing/2014/main" id="{73450EBD-95C6-4BE7-BB3C-33270615E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9957" y="2354094"/>
            <a:ext cx="5873340" cy="719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dirty="0">
                <a:solidFill>
                  <a:srgbClr val="3A4258"/>
                </a:solidFill>
                <a:latin typeface="+mj-lt"/>
              </a:rPr>
              <a:t>Modal verb: must/ mustn’t</a:t>
            </a:r>
            <a:endParaRPr sz="3500" b="1" dirty="0">
              <a:solidFill>
                <a:srgbClr val="3A4258"/>
              </a:solidFill>
              <a:latin typeface="+mj-lt"/>
            </a:endParaRPr>
          </a:p>
        </p:txBody>
      </p:sp>
      <p:sp>
        <p:nvSpPr>
          <p:cNvPr id="10" name="Google Shape;12320;p49">
            <a:extLst>
              <a:ext uri="{FF2B5EF4-FFF2-40B4-BE49-F238E27FC236}">
                <a16:creationId xmlns:a16="http://schemas.microsoft.com/office/drawing/2014/main" id="{2CD6BE71-FD75-46AD-A85D-436E38F740F0}"/>
              </a:ext>
            </a:extLst>
          </p:cNvPr>
          <p:cNvSpPr txBox="1">
            <a:spLocks/>
          </p:cNvSpPr>
          <p:nvPr/>
        </p:nvSpPr>
        <p:spPr>
          <a:xfrm>
            <a:off x="3155400" y="1164138"/>
            <a:ext cx="2833200" cy="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7000" b="1" dirty="0">
                <a:solidFill>
                  <a:srgbClr val="594ABF"/>
                </a:solidFill>
                <a:latin typeface="+mj-lt"/>
              </a:rPr>
              <a:t>02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57FB8-C8E3-4225-B092-0E7303CA3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44" y="168663"/>
            <a:ext cx="2739943" cy="1053885"/>
          </a:xfrm>
        </p:spPr>
        <p:txBody>
          <a:bodyPr/>
          <a:lstStyle/>
          <a:p>
            <a:pPr algn="l"/>
            <a:r>
              <a:rPr lang="en-US" sz="2400" dirty="0">
                <a:latin typeface="+mj-lt"/>
              </a:rPr>
              <a:t>List some rules in your school.</a:t>
            </a:r>
          </a:p>
        </p:txBody>
      </p:sp>
      <p:pic>
        <p:nvPicPr>
          <p:cNvPr id="4098" name="Picture 2" descr="School Rules">
            <a:extLst>
              <a:ext uri="{FF2B5EF4-FFF2-40B4-BE49-F238E27FC236}">
                <a16:creationId xmlns:a16="http://schemas.microsoft.com/office/drawing/2014/main" id="{C1A36510-4A57-467A-A0A3-6519EE409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87" y="168663"/>
            <a:ext cx="60769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18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280F6D5-AD55-4169-A838-8AE5DBB7E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22" y="-63798"/>
            <a:ext cx="8925656" cy="606056"/>
          </a:xfrm>
        </p:spPr>
        <p:txBody>
          <a:bodyPr/>
          <a:lstStyle/>
          <a:p>
            <a:pPr algn="l"/>
            <a:r>
              <a:rPr lang="en-US" sz="2400" dirty="0">
                <a:latin typeface="+mj-lt"/>
              </a:rPr>
              <a:t>Watch and note down the school rules in Lim’s school.</a:t>
            </a:r>
          </a:p>
        </p:txBody>
      </p:sp>
      <p:pic>
        <p:nvPicPr>
          <p:cNvPr id="5" name="School Rules ( Must _ Mustn't )_Trim">
            <a:hlinkClick r:id="" action="ppaction://media"/>
            <a:extLst>
              <a:ext uri="{FF2B5EF4-FFF2-40B4-BE49-F238E27FC236}">
                <a16:creationId xmlns:a16="http://schemas.microsoft.com/office/drawing/2014/main" id="{44574F99-D3DB-4FF4-8D67-C6C1ED3DBB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362" y="542258"/>
            <a:ext cx="7825276" cy="440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5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0B1869-936D-4F3C-B0C2-F83DF41104C7}"/>
              </a:ext>
            </a:extLst>
          </p:cNvPr>
          <p:cNvSpPr txBox="1"/>
          <p:nvPr/>
        </p:nvSpPr>
        <p:spPr>
          <a:xfrm>
            <a:off x="213102" y="746040"/>
            <a:ext cx="5443780" cy="168584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58750" indent="0">
              <a:lnSpc>
                <a:spcPct val="150000"/>
              </a:lnSpc>
              <a:buNone/>
            </a:pPr>
            <a:r>
              <a:rPr lang="en-US" sz="2400" dirty="0"/>
              <a:t>You </a:t>
            </a:r>
            <a:r>
              <a:rPr lang="en-US" sz="2400" b="1" dirty="0">
                <a:solidFill>
                  <a:srgbClr val="FF0000"/>
                </a:solidFill>
              </a:rPr>
              <a:t>must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go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dirty="0"/>
              <a:t>to school on time</a:t>
            </a:r>
          </a:p>
          <a:p>
            <a:pPr marL="158750" indent="0">
              <a:lnSpc>
                <a:spcPct val="150000"/>
              </a:lnSpc>
              <a:buNone/>
            </a:pPr>
            <a:r>
              <a:rPr lang="en-US" sz="2400" dirty="0"/>
              <a:t>You </a:t>
            </a:r>
            <a:r>
              <a:rPr lang="en-US" sz="2400" b="1" dirty="0">
                <a:solidFill>
                  <a:srgbClr val="FF0000"/>
                </a:solidFill>
              </a:rPr>
              <a:t>must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wear</a:t>
            </a:r>
            <a:r>
              <a:rPr lang="en-US" sz="2400" dirty="0"/>
              <a:t> a uniform</a:t>
            </a:r>
          </a:p>
          <a:p>
            <a:pPr marL="158750" indent="0">
              <a:lnSpc>
                <a:spcPct val="150000"/>
              </a:lnSpc>
              <a:buNone/>
            </a:pPr>
            <a:r>
              <a:rPr lang="en-US" sz="2400" dirty="0"/>
              <a:t>You </a:t>
            </a:r>
            <a:r>
              <a:rPr lang="en-US" sz="2400" b="1" dirty="0">
                <a:solidFill>
                  <a:srgbClr val="FF0000"/>
                </a:solidFill>
              </a:rPr>
              <a:t>must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raise</a:t>
            </a:r>
            <a:r>
              <a:rPr lang="en-US" sz="2400" dirty="0"/>
              <a:t> your hand to speak.</a:t>
            </a:r>
          </a:p>
        </p:txBody>
      </p:sp>
      <p:sp>
        <p:nvSpPr>
          <p:cNvPr id="5" name="Google Shape;12319;p49">
            <a:extLst>
              <a:ext uri="{FF2B5EF4-FFF2-40B4-BE49-F238E27FC236}">
                <a16:creationId xmlns:a16="http://schemas.microsoft.com/office/drawing/2014/main" id="{30FE5E50-76F9-4BA9-A9B1-F6F50FFB84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9957" y="0"/>
            <a:ext cx="5873340" cy="719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j-lt"/>
              </a:rPr>
              <a:t>Modal verb: must/ mustn’t</a:t>
            </a:r>
            <a:endParaRPr sz="2400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6D3D43-C29B-40EF-A492-9044ECCDA6E1}"/>
              </a:ext>
            </a:extLst>
          </p:cNvPr>
          <p:cNvSpPr txBox="1"/>
          <p:nvPr/>
        </p:nvSpPr>
        <p:spPr>
          <a:xfrm>
            <a:off x="213102" y="2727114"/>
            <a:ext cx="5443780" cy="11318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58750" indent="0">
              <a:lnSpc>
                <a:spcPct val="150000"/>
              </a:lnSpc>
              <a:buNone/>
            </a:pPr>
            <a:r>
              <a:rPr lang="en-US" sz="2400" dirty="0"/>
              <a:t>You </a:t>
            </a:r>
            <a:r>
              <a:rPr lang="en-US" sz="2400" b="1" dirty="0">
                <a:solidFill>
                  <a:srgbClr val="FF0000"/>
                </a:solidFill>
              </a:rPr>
              <a:t>mustn’t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speak</a:t>
            </a:r>
            <a:r>
              <a:rPr lang="en-US" sz="2400" dirty="0"/>
              <a:t> loudly.</a:t>
            </a:r>
          </a:p>
          <a:p>
            <a:pPr marL="158750" indent="0">
              <a:lnSpc>
                <a:spcPct val="150000"/>
              </a:lnSpc>
              <a:buNone/>
            </a:pPr>
            <a:r>
              <a:rPr lang="en-US" sz="2400" dirty="0"/>
              <a:t>You </a:t>
            </a:r>
            <a:r>
              <a:rPr lang="en-US" sz="2400" b="1" dirty="0">
                <a:solidFill>
                  <a:srgbClr val="FF0000"/>
                </a:solidFill>
              </a:rPr>
              <a:t>mustn’t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sleep</a:t>
            </a:r>
            <a:r>
              <a:rPr lang="en-US" sz="2400" dirty="0"/>
              <a:t> in the class.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76F72-6457-4888-8E6D-6774F53A933A}"/>
              </a:ext>
            </a:extLst>
          </p:cNvPr>
          <p:cNvSpPr txBox="1"/>
          <p:nvPr/>
        </p:nvSpPr>
        <p:spPr>
          <a:xfrm>
            <a:off x="5738247" y="746040"/>
            <a:ext cx="319265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We use </a:t>
            </a:r>
            <a:r>
              <a:rPr lang="en-US" sz="2200" b="1" dirty="0">
                <a:solidFill>
                  <a:srgbClr val="FF0000"/>
                </a:solidFill>
              </a:rPr>
              <a:t>must</a:t>
            </a:r>
            <a:r>
              <a:rPr lang="en-US" sz="2200" dirty="0"/>
              <a:t> to say that something is </a:t>
            </a:r>
            <a:r>
              <a:rPr lang="en-US" sz="2200" dirty="0">
                <a:solidFill>
                  <a:srgbClr val="3A4258"/>
                </a:solidFill>
              </a:rPr>
              <a:t>very </a:t>
            </a:r>
            <a:r>
              <a:rPr lang="en-US" sz="2200" b="1" dirty="0">
                <a:solidFill>
                  <a:srgbClr val="FF0000"/>
                </a:solidFill>
              </a:rPr>
              <a:t>necessary</a:t>
            </a:r>
            <a:r>
              <a:rPr lang="en-US" sz="2200" dirty="0"/>
              <a:t> or </a:t>
            </a:r>
            <a:r>
              <a:rPr lang="en-US" sz="2200" dirty="0">
                <a:solidFill>
                  <a:srgbClr val="3A4258"/>
                </a:solidFill>
              </a:rPr>
              <a:t>very</a:t>
            </a:r>
            <a:r>
              <a:rPr lang="en-US" sz="2200" b="1" dirty="0">
                <a:solidFill>
                  <a:srgbClr val="FF0000"/>
                </a:solidFill>
              </a:rPr>
              <a:t> important.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5B306D-E6D6-4749-9531-DF595D7021A7}"/>
              </a:ext>
            </a:extLst>
          </p:cNvPr>
          <p:cNvSpPr txBox="1"/>
          <p:nvPr/>
        </p:nvSpPr>
        <p:spPr>
          <a:xfrm>
            <a:off x="5738247" y="2711615"/>
            <a:ext cx="31926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We use </a:t>
            </a:r>
            <a:r>
              <a:rPr lang="en-US" sz="2200" b="1" dirty="0">
                <a:solidFill>
                  <a:srgbClr val="FF0000"/>
                </a:solidFill>
              </a:rPr>
              <a:t>mustn’t</a:t>
            </a:r>
            <a:r>
              <a:rPr lang="en-US" sz="2200" dirty="0"/>
              <a:t> to say that doing something is </a:t>
            </a:r>
            <a:r>
              <a:rPr lang="en-US" sz="2200" b="1" dirty="0">
                <a:solidFill>
                  <a:srgbClr val="FF0000"/>
                </a:solidFill>
              </a:rPr>
              <a:t>not allowed</a:t>
            </a:r>
            <a:r>
              <a:rPr lang="en-US" sz="2200" dirty="0"/>
              <a:t>. 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A289EA-A1AC-4A45-B291-6CFA139848D0}"/>
              </a:ext>
            </a:extLst>
          </p:cNvPr>
          <p:cNvSpPr txBox="1"/>
          <p:nvPr/>
        </p:nvSpPr>
        <p:spPr>
          <a:xfrm>
            <a:off x="960895" y="3967436"/>
            <a:ext cx="2014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must </a:t>
            </a:r>
            <a:r>
              <a:rPr lang="en-US" sz="2800" b="1" dirty="0"/>
              <a:t>+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78506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8" y="124584"/>
            <a:ext cx="9060111" cy="442058"/>
          </a:xfrm>
        </p:spPr>
        <p:txBody>
          <a:bodyPr/>
          <a:lstStyle/>
          <a:p>
            <a:pPr algn="l"/>
            <a:r>
              <a:rPr lang="en-US" sz="2200" dirty="0">
                <a:latin typeface="+mj-lt"/>
              </a:rPr>
              <a:t>Ex 4 (p.52) Fill each blank with </a:t>
            </a:r>
            <a:r>
              <a:rPr lang="en-US" sz="22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must</a:t>
            </a:r>
            <a:r>
              <a:rPr lang="en-US" sz="2200" dirty="0">
                <a:latin typeface="+mj-lt"/>
              </a:rPr>
              <a:t> or </a:t>
            </a:r>
            <a:r>
              <a:rPr lang="en-US" sz="22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mustn't</a:t>
            </a:r>
            <a:r>
              <a:rPr lang="en-US" sz="2200" dirty="0">
                <a:latin typeface="+mj-lt"/>
              </a:rPr>
              <a:t>. 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9B02005-30DF-41C3-830B-0E8CADC0F394}"/>
              </a:ext>
            </a:extLst>
          </p:cNvPr>
          <p:cNvSpPr txBox="1">
            <a:spLocks/>
          </p:cNvSpPr>
          <p:nvPr/>
        </p:nvSpPr>
        <p:spPr>
          <a:xfrm>
            <a:off x="275861" y="738570"/>
            <a:ext cx="8592278" cy="334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1. You ________ leave the hotel room before 12 o'clock.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2. You ________ make lots of noise in the museum.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3. My mum says you ________ always tell the truth.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4. You know you ________  go to bed with your shoes on.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5. I want to speak English better. I ________ practice more.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502E3D-34B0-4520-900C-F10FE51725F3}"/>
              </a:ext>
            </a:extLst>
          </p:cNvPr>
          <p:cNvSpPr txBox="1"/>
          <p:nvPr/>
        </p:nvSpPr>
        <p:spPr>
          <a:xfrm>
            <a:off x="1259711" y="774446"/>
            <a:ext cx="104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57D91C-5602-4DAB-9C30-53182EBA320D}"/>
              </a:ext>
            </a:extLst>
          </p:cNvPr>
          <p:cNvSpPr txBox="1"/>
          <p:nvPr/>
        </p:nvSpPr>
        <p:spPr>
          <a:xfrm>
            <a:off x="1245540" y="1524067"/>
            <a:ext cx="152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mustn’t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862FE8-045F-420D-AB1A-7C69ECAB974B}"/>
              </a:ext>
            </a:extLst>
          </p:cNvPr>
          <p:cNvSpPr txBox="1"/>
          <p:nvPr/>
        </p:nvSpPr>
        <p:spPr>
          <a:xfrm>
            <a:off x="3056614" y="2223073"/>
            <a:ext cx="104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97B3B6-3D13-4B62-8356-CB013E091F12}"/>
              </a:ext>
            </a:extLst>
          </p:cNvPr>
          <p:cNvSpPr txBox="1"/>
          <p:nvPr/>
        </p:nvSpPr>
        <p:spPr>
          <a:xfrm>
            <a:off x="2463555" y="2946087"/>
            <a:ext cx="152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mustn’t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F4196D-1F1A-413F-9D63-15FA8742A602}"/>
              </a:ext>
            </a:extLst>
          </p:cNvPr>
          <p:cNvSpPr txBox="1"/>
          <p:nvPr/>
        </p:nvSpPr>
        <p:spPr>
          <a:xfrm>
            <a:off x="4680445" y="3669101"/>
            <a:ext cx="104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must</a:t>
            </a:r>
          </a:p>
        </p:txBody>
      </p:sp>
    </p:spTree>
    <p:extLst>
      <p:ext uri="{BB962C8B-B14F-4D97-AF65-F5344CB8AC3E}">
        <p14:creationId xmlns:p14="http://schemas.microsoft.com/office/powerpoint/2010/main" val="195145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8" y="124583"/>
            <a:ext cx="9060111" cy="842979"/>
          </a:xfrm>
        </p:spPr>
        <p:txBody>
          <a:bodyPr/>
          <a:lstStyle/>
          <a:p>
            <a:pPr algn="l"/>
            <a:r>
              <a:rPr lang="en-US" sz="2200" dirty="0">
                <a:latin typeface="+mj-lt"/>
              </a:rPr>
              <a:t>Ex 5 (p.52) Read the classroom rules below. Write some more rules for you and your classmates.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9B02005-30DF-41C3-830B-0E8CADC0F394}"/>
              </a:ext>
            </a:extLst>
          </p:cNvPr>
          <p:cNvSpPr txBox="1">
            <a:spLocks/>
          </p:cNvSpPr>
          <p:nvPr/>
        </p:nvSpPr>
        <p:spPr>
          <a:xfrm>
            <a:off x="243378" y="766987"/>
            <a:ext cx="8592278" cy="360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1. We must arrive on time.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2. We mustn't pick flowers in the school garden.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3. We must ______________.  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4. We mustn’t ____________.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5. 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957090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318;p49">
            <a:extLst>
              <a:ext uri="{FF2B5EF4-FFF2-40B4-BE49-F238E27FC236}">
                <a16:creationId xmlns:a16="http://schemas.microsoft.com/office/drawing/2014/main" id="{3058FDC8-D4B9-440B-AC6C-60EF6B0D5609}"/>
              </a:ext>
            </a:extLst>
          </p:cNvPr>
          <p:cNvSpPr/>
          <p:nvPr/>
        </p:nvSpPr>
        <p:spPr>
          <a:xfrm flipH="1">
            <a:off x="3915498" y="1002875"/>
            <a:ext cx="1313002" cy="1228525"/>
          </a:xfrm>
          <a:custGeom>
            <a:avLst/>
            <a:gdLst/>
            <a:ahLst/>
            <a:cxnLst/>
            <a:rect l="l" t="t" r="r" b="b"/>
            <a:pathLst>
              <a:path w="3975" h="3719" extrusionOk="0">
                <a:moveTo>
                  <a:pt x="1883" y="1"/>
                </a:moveTo>
                <a:cubicBezTo>
                  <a:pt x="1861" y="1"/>
                  <a:pt x="1838" y="4"/>
                  <a:pt x="1813" y="10"/>
                </a:cubicBezTo>
                <a:cubicBezTo>
                  <a:pt x="1648" y="49"/>
                  <a:pt x="1528" y="196"/>
                  <a:pt x="1522" y="366"/>
                </a:cubicBezTo>
                <a:cubicBezTo>
                  <a:pt x="1484" y="366"/>
                  <a:pt x="1429" y="311"/>
                  <a:pt x="1391" y="295"/>
                </a:cubicBezTo>
                <a:cubicBezTo>
                  <a:pt x="1353" y="278"/>
                  <a:pt x="1309" y="268"/>
                  <a:pt x="1265" y="262"/>
                </a:cubicBezTo>
                <a:cubicBezTo>
                  <a:pt x="1258" y="262"/>
                  <a:pt x="1251" y="261"/>
                  <a:pt x="1243" y="261"/>
                </a:cubicBezTo>
                <a:cubicBezTo>
                  <a:pt x="1162" y="261"/>
                  <a:pt x="1079" y="289"/>
                  <a:pt x="1019" y="344"/>
                </a:cubicBezTo>
                <a:cubicBezTo>
                  <a:pt x="805" y="541"/>
                  <a:pt x="948" y="913"/>
                  <a:pt x="1008" y="1143"/>
                </a:cubicBezTo>
                <a:cubicBezTo>
                  <a:pt x="805" y="1039"/>
                  <a:pt x="570" y="881"/>
                  <a:pt x="335" y="875"/>
                </a:cubicBezTo>
                <a:cubicBezTo>
                  <a:pt x="236" y="875"/>
                  <a:pt x="138" y="892"/>
                  <a:pt x="105" y="996"/>
                </a:cubicBezTo>
                <a:cubicBezTo>
                  <a:pt x="72" y="1100"/>
                  <a:pt x="159" y="1193"/>
                  <a:pt x="220" y="1275"/>
                </a:cubicBezTo>
                <a:cubicBezTo>
                  <a:pt x="132" y="1324"/>
                  <a:pt x="39" y="1373"/>
                  <a:pt x="17" y="1483"/>
                </a:cubicBezTo>
                <a:cubicBezTo>
                  <a:pt x="1" y="1559"/>
                  <a:pt x="39" y="1598"/>
                  <a:pt x="83" y="1652"/>
                </a:cubicBezTo>
                <a:cubicBezTo>
                  <a:pt x="143" y="1729"/>
                  <a:pt x="121" y="1756"/>
                  <a:pt x="94" y="1844"/>
                </a:cubicBezTo>
                <a:cubicBezTo>
                  <a:pt x="45" y="1953"/>
                  <a:pt x="83" y="2079"/>
                  <a:pt x="187" y="2145"/>
                </a:cubicBezTo>
                <a:cubicBezTo>
                  <a:pt x="281" y="2216"/>
                  <a:pt x="396" y="2255"/>
                  <a:pt x="516" y="2255"/>
                </a:cubicBezTo>
                <a:cubicBezTo>
                  <a:pt x="543" y="2255"/>
                  <a:pt x="570" y="2253"/>
                  <a:pt x="597" y="2249"/>
                </a:cubicBezTo>
                <a:lnTo>
                  <a:pt x="597" y="2249"/>
                </a:lnTo>
                <a:cubicBezTo>
                  <a:pt x="526" y="2265"/>
                  <a:pt x="504" y="2331"/>
                  <a:pt x="461" y="2375"/>
                </a:cubicBezTo>
                <a:cubicBezTo>
                  <a:pt x="395" y="2441"/>
                  <a:pt x="313" y="2490"/>
                  <a:pt x="247" y="2550"/>
                </a:cubicBezTo>
                <a:cubicBezTo>
                  <a:pt x="132" y="2665"/>
                  <a:pt x="72" y="2698"/>
                  <a:pt x="132" y="2862"/>
                </a:cubicBezTo>
                <a:cubicBezTo>
                  <a:pt x="171" y="2982"/>
                  <a:pt x="268" y="3035"/>
                  <a:pt x="387" y="3035"/>
                </a:cubicBezTo>
                <a:cubicBezTo>
                  <a:pt x="404" y="3035"/>
                  <a:pt x="421" y="3034"/>
                  <a:pt x="439" y="3032"/>
                </a:cubicBezTo>
                <a:cubicBezTo>
                  <a:pt x="451" y="3032"/>
                  <a:pt x="480" y="3020"/>
                  <a:pt x="501" y="3020"/>
                </a:cubicBezTo>
                <a:cubicBezTo>
                  <a:pt x="509" y="3020"/>
                  <a:pt x="516" y="3022"/>
                  <a:pt x="521" y="3026"/>
                </a:cubicBezTo>
                <a:cubicBezTo>
                  <a:pt x="554" y="3059"/>
                  <a:pt x="515" y="3086"/>
                  <a:pt x="515" y="3125"/>
                </a:cubicBezTo>
                <a:cubicBezTo>
                  <a:pt x="515" y="3196"/>
                  <a:pt x="592" y="3294"/>
                  <a:pt x="647" y="3333"/>
                </a:cubicBezTo>
                <a:cubicBezTo>
                  <a:pt x="695" y="3363"/>
                  <a:pt x="749" y="3380"/>
                  <a:pt x="806" y="3380"/>
                </a:cubicBezTo>
                <a:cubicBezTo>
                  <a:pt x="820" y="3380"/>
                  <a:pt x="835" y="3379"/>
                  <a:pt x="849" y="3377"/>
                </a:cubicBezTo>
                <a:cubicBezTo>
                  <a:pt x="948" y="3377"/>
                  <a:pt x="942" y="3398"/>
                  <a:pt x="991" y="3486"/>
                </a:cubicBezTo>
                <a:cubicBezTo>
                  <a:pt x="1048" y="3572"/>
                  <a:pt x="1109" y="3618"/>
                  <a:pt x="1192" y="3618"/>
                </a:cubicBezTo>
                <a:cubicBezTo>
                  <a:pt x="1221" y="3618"/>
                  <a:pt x="1252" y="3612"/>
                  <a:pt x="1287" y="3601"/>
                </a:cubicBezTo>
                <a:cubicBezTo>
                  <a:pt x="1347" y="3590"/>
                  <a:pt x="1407" y="3568"/>
                  <a:pt x="1468" y="3535"/>
                </a:cubicBezTo>
                <a:cubicBezTo>
                  <a:pt x="1517" y="3481"/>
                  <a:pt x="1566" y="3420"/>
                  <a:pt x="1605" y="3355"/>
                </a:cubicBezTo>
                <a:cubicBezTo>
                  <a:pt x="1725" y="3196"/>
                  <a:pt x="1780" y="3015"/>
                  <a:pt x="1845" y="2829"/>
                </a:cubicBezTo>
                <a:cubicBezTo>
                  <a:pt x="1911" y="2900"/>
                  <a:pt x="1911" y="2988"/>
                  <a:pt x="1938" y="3081"/>
                </a:cubicBezTo>
                <a:cubicBezTo>
                  <a:pt x="1960" y="3169"/>
                  <a:pt x="1993" y="3251"/>
                  <a:pt x="2031" y="3338"/>
                </a:cubicBezTo>
                <a:cubicBezTo>
                  <a:pt x="2097" y="3475"/>
                  <a:pt x="2207" y="3628"/>
                  <a:pt x="2354" y="3694"/>
                </a:cubicBezTo>
                <a:cubicBezTo>
                  <a:pt x="2393" y="3711"/>
                  <a:pt x="2426" y="3719"/>
                  <a:pt x="2454" y="3719"/>
                </a:cubicBezTo>
                <a:cubicBezTo>
                  <a:pt x="2551" y="3719"/>
                  <a:pt x="2590" y="3625"/>
                  <a:pt x="2628" y="3519"/>
                </a:cubicBezTo>
                <a:cubicBezTo>
                  <a:pt x="2645" y="3478"/>
                  <a:pt x="2657" y="3467"/>
                  <a:pt x="2675" y="3467"/>
                </a:cubicBezTo>
                <a:cubicBezTo>
                  <a:pt x="2694" y="3467"/>
                  <a:pt x="2718" y="3478"/>
                  <a:pt x="2759" y="3481"/>
                </a:cubicBezTo>
                <a:cubicBezTo>
                  <a:pt x="2772" y="3482"/>
                  <a:pt x="2785" y="3483"/>
                  <a:pt x="2797" y="3483"/>
                </a:cubicBezTo>
                <a:cubicBezTo>
                  <a:pt x="2872" y="3483"/>
                  <a:pt x="2944" y="3455"/>
                  <a:pt x="3000" y="3404"/>
                </a:cubicBezTo>
                <a:cubicBezTo>
                  <a:pt x="3055" y="3355"/>
                  <a:pt x="3077" y="3273"/>
                  <a:pt x="3055" y="3201"/>
                </a:cubicBezTo>
                <a:cubicBezTo>
                  <a:pt x="3044" y="3141"/>
                  <a:pt x="3006" y="3108"/>
                  <a:pt x="3055" y="3076"/>
                </a:cubicBezTo>
                <a:cubicBezTo>
                  <a:pt x="3076" y="3063"/>
                  <a:pt x="3103" y="3060"/>
                  <a:pt x="3132" y="3060"/>
                </a:cubicBezTo>
                <a:cubicBezTo>
                  <a:pt x="3155" y="3060"/>
                  <a:pt x="3178" y="3062"/>
                  <a:pt x="3201" y="3062"/>
                </a:cubicBezTo>
                <a:cubicBezTo>
                  <a:pt x="3222" y="3062"/>
                  <a:pt x="3241" y="3060"/>
                  <a:pt x="3258" y="3054"/>
                </a:cubicBezTo>
                <a:cubicBezTo>
                  <a:pt x="3312" y="3032"/>
                  <a:pt x="3362" y="2988"/>
                  <a:pt x="3389" y="2933"/>
                </a:cubicBezTo>
                <a:cubicBezTo>
                  <a:pt x="3444" y="2807"/>
                  <a:pt x="3433" y="2660"/>
                  <a:pt x="3362" y="2539"/>
                </a:cubicBezTo>
                <a:cubicBezTo>
                  <a:pt x="3318" y="2468"/>
                  <a:pt x="3263" y="2402"/>
                  <a:pt x="3197" y="2353"/>
                </a:cubicBezTo>
                <a:cubicBezTo>
                  <a:pt x="3137" y="2309"/>
                  <a:pt x="3044" y="2276"/>
                  <a:pt x="3006" y="2211"/>
                </a:cubicBezTo>
                <a:cubicBezTo>
                  <a:pt x="3263" y="2200"/>
                  <a:pt x="3575" y="2222"/>
                  <a:pt x="3794" y="2057"/>
                </a:cubicBezTo>
                <a:cubicBezTo>
                  <a:pt x="3975" y="1926"/>
                  <a:pt x="3947" y="1647"/>
                  <a:pt x="3739" y="1559"/>
                </a:cubicBezTo>
                <a:cubicBezTo>
                  <a:pt x="3641" y="1510"/>
                  <a:pt x="3723" y="1483"/>
                  <a:pt x="3783" y="1422"/>
                </a:cubicBezTo>
                <a:cubicBezTo>
                  <a:pt x="3849" y="1368"/>
                  <a:pt x="3882" y="1286"/>
                  <a:pt x="3876" y="1198"/>
                </a:cubicBezTo>
                <a:cubicBezTo>
                  <a:pt x="3854" y="1073"/>
                  <a:pt x="3784" y="1039"/>
                  <a:pt x="3699" y="1039"/>
                </a:cubicBezTo>
                <a:cubicBezTo>
                  <a:pt x="3636" y="1039"/>
                  <a:pt x="3564" y="1058"/>
                  <a:pt x="3498" y="1072"/>
                </a:cubicBezTo>
                <a:cubicBezTo>
                  <a:pt x="3482" y="1034"/>
                  <a:pt x="3531" y="957"/>
                  <a:pt x="3542" y="919"/>
                </a:cubicBezTo>
                <a:cubicBezTo>
                  <a:pt x="3553" y="870"/>
                  <a:pt x="3553" y="820"/>
                  <a:pt x="3537" y="771"/>
                </a:cubicBezTo>
                <a:cubicBezTo>
                  <a:pt x="3501" y="677"/>
                  <a:pt x="3396" y="653"/>
                  <a:pt x="3300" y="653"/>
                </a:cubicBezTo>
                <a:cubicBezTo>
                  <a:pt x="3278" y="653"/>
                  <a:pt x="3256" y="654"/>
                  <a:pt x="3236" y="656"/>
                </a:cubicBezTo>
                <a:cubicBezTo>
                  <a:pt x="2907" y="700"/>
                  <a:pt x="2601" y="952"/>
                  <a:pt x="2338" y="1138"/>
                </a:cubicBezTo>
                <a:cubicBezTo>
                  <a:pt x="2294" y="1078"/>
                  <a:pt x="2480" y="809"/>
                  <a:pt x="2508" y="738"/>
                </a:cubicBezTo>
                <a:cubicBezTo>
                  <a:pt x="2568" y="601"/>
                  <a:pt x="2639" y="454"/>
                  <a:pt x="2634" y="300"/>
                </a:cubicBezTo>
                <a:cubicBezTo>
                  <a:pt x="2634" y="207"/>
                  <a:pt x="2590" y="98"/>
                  <a:pt x="2491" y="71"/>
                </a:cubicBezTo>
                <a:cubicBezTo>
                  <a:pt x="2472" y="65"/>
                  <a:pt x="2453" y="63"/>
                  <a:pt x="2436" y="63"/>
                </a:cubicBezTo>
                <a:cubicBezTo>
                  <a:pt x="2328" y="63"/>
                  <a:pt x="2249" y="153"/>
                  <a:pt x="2174" y="218"/>
                </a:cubicBezTo>
                <a:cubicBezTo>
                  <a:pt x="2099" y="102"/>
                  <a:pt x="2012" y="1"/>
                  <a:pt x="18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2319;p49">
            <a:extLst>
              <a:ext uri="{FF2B5EF4-FFF2-40B4-BE49-F238E27FC236}">
                <a16:creationId xmlns:a16="http://schemas.microsoft.com/office/drawing/2014/main" id="{73450EBD-95C6-4BE7-BB3C-33270615E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9957" y="2354094"/>
            <a:ext cx="5873340" cy="719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rgbClr val="3A4258"/>
                </a:solidFill>
                <a:latin typeface="+mj-lt"/>
              </a:rPr>
              <a:t>Wrap-up</a:t>
            </a:r>
            <a:endParaRPr sz="3500" b="1" dirty="0">
              <a:solidFill>
                <a:srgbClr val="3A4258"/>
              </a:solidFill>
              <a:latin typeface="+mj-lt"/>
            </a:endParaRPr>
          </a:p>
        </p:txBody>
      </p:sp>
      <p:sp>
        <p:nvSpPr>
          <p:cNvPr id="10" name="Google Shape;12320;p49">
            <a:extLst>
              <a:ext uri="{FF2B5EF4-FFF2-40B4-BE49-F238E27FC236}">
                <a16:creationId xmlns:a16="http://schemas.microsoft.com/office/drawing/2014/main" id="{2CD6BE71-FD75-46AD-A85D-436E38F740F0}"/>
              </a:ext>
            </a:extLst>
          </p:cNvPr>
          <p:cNvSpPr txBox="1">
            <a:spLocks/>
          </p:cNvSpPr>
          <p:nvPr/>
        </p:nvSpPr>
        <p:spPr>
          <a:xfrm>
            <a:off x="3155400" y="1164138"/>
            <a:ext cx="2833200" cy="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7000" b="1" dirty="0">
                <a:solidFill>
                  <a:srgbClr val="594ABF"/>
                </a:solidFill>
                <a:latin typeface="+mj-lt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9967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9" y="124583"/>
            <a:ext cx="8900622" cy="842979"/>
          </a:xfrm>
        </p:spPr>
        <p:txBody>
          <a:bodyPr/>
          <a:lstStyle/>
          <a:p>
            <a:pPr algn="l"/>
            <a:r>
              <a:rPr lang="en-US" sz="2200" dirty="0">
                <a:latin typeface="+mj-lt"/>
              </a:rPr>
              <a:t>Read these sentences and decide if they are True or False. If they are False, correct them.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9B02005-30DF-41C3-830B-0E8CADC0F394}"/>
              </a:ext>
            </a:extLst>
          </p:cNvPr>
          <p:cNvSpPr txBox="1">
            <a:spLocks/>
          </p:cNvSpPr>
          <p:nvPr/>
        </p:nvSpPr>
        <p:spPr>
          <a:xfrm>
            <a:off x="123457" y="1034321"/>
            <a:ext cx="7259199" cy="2592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2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- Watermelon and bottle are countable nouns.</a:t>
            </a:r>
          </a:p>
          <a:p>
            <a:pPr algn="l">
              <a:lnSpc>
                <a:spcPct val="2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- We use </a:t>
            </a:r>
            <a:r>
              <a:rPr lang="en-US" sz="2200" i="1" dirty="0">
                <a:solidFill>
                  <a:srgbClr val="3A4258"/>
                </a:solidFill>
                <a:latin typeface="+mj-lt"/>
              </a:rPr>
              <a:t>some, many, a few 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with uncountable nouns. </a:t>
            </a:r>
          </a:p>
          <a:p>
            <a:pPr algn="l">
              <a:lnSpc>
                <a:spcPct val="2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- We use mustn’t to say that something is very necessary or very important.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936D1B-0C3C-E2E8-C511-51BB9CFB082A}"/>
              </a:ext>
            </a:extLst>
          </p:cNvPr>
          <p:cNvSpPr txBox="1"/>
          <p:nvPr/>
        </p:nvSpPr>
        <p:spPr>
          <a:xfrm>
            <a:off x="7543800" y="893698"/>
            <a:ext cx="719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57D25-8EA7-EDCD-C61C-2D05F51C330C}"/>
              </a:ext>
            </a:extLst>
          </p:cNvPr>
          <p:cNvSpPr txBox="1"/>
          <p:nvPr/>
        </p:nvSpPr>
        <p:spPr>
          <a:xfrm>
            <a:off x="7543801" y="1762235"/>
            <a:ext cx="719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99461-14A9-5A37-AF55-29EB5325FDEA}"/>
              </a:ext>
            </a:extLst>
          </p:cNvPr>
          <p:cNvSpPr txBox="1"/>
          <p:nvPr/>
        </p:nvSpPr>
        <p:spPr>
          <a:xfrm>
            <a:off x="7543801" y="2716170"/>
            <a:ext cx="719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F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6294BE-61FB-0774-192B-DAC73FE21F25}"/>
              </a:ext>
            </a:extLst>
          </p:cNvPr>
          <p:cNvSpPr txBox="1">
            <a:spLocks/>
          </p:cNvSpPr>
          <p:nvPr/>
        </p:nvSpPr>
        <p:spPr>
          <a:xfrm>
            <a:off x="4504545" y="1762235"/>
            <a:ext cx="2683239" cy="5150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dirty="0">
                <a:solidFill>
                  <a:srgbClr val="FF0000"/>
                </a:solidFill>
                <a:latin typeface="+mj-lt"/>
              </a:rPr>
              <a:t>countable nouns.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47F4BE-92BA-93F3-9330-295CE9400937}"/>
              </a:ext>
            </a:extLst>
          </p:cNvPr>
          <p:cNvSpPr txBox="1">
            <a:spLocks/>
          </p:cNvSpPr>
          <p:nvPr/>
        </p:nvSpPr>
        <p:spPr>
          <a:xfrm>
            <a:off x="123457" y="2216131"/>
            <a:ext cx="7420343" cy="5150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dirty="0">
                <a:solidFill>
                  <a:srgbClr val="FF0000"/>
                </a:solidFill>
                <a:latin typeface="+mj-lt"/>
              </a:rPr>
              <a:t>We use some, much, a little with uncountable nouns.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738E25-A83E-D5E8-04A9-3EB10B99D2BB}"/>
              </a:ext>
            </a:extLst>
          </p:cNvPr>
          <p:cNvSpPr txBox="1">
            <a:spLocks/>
          </p:cNvSpPr>
          <p:nvPr/>
        </p:nvSpPr>
        <p:spPr>
          <a:xfrm>
            <a:off x="123457" y="3816599"/>
            <a:ext cx="8139870" cy="5150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dirty="0">
                <a:solidFill>
                  <a:srgbClr val="FF0000"/>
                </a:solidFill>
                <a:latin typeface="+mj-lt"/>
              </a:rPr>
              <a:t>We use mustn’t to say that doing something is not allowed.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9FC8C47-7ACE-BC32-5A69-732B7B2CC6F0}"/>
              </a:ext>
            </a:extLst>
          </p:cNvPr>
          <p:cNvSpPr txBox="1">
            <a:spLocks/>
          </p:cNvSpPr>
          <p:nvPr/>
        </p:nvSpPr>
        <p:spPr>
          <a:xfrm>
            <a:off x="1349116" y="2664051"/>
            <a:ext cx="966865" cy="5150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2200" dirty="0">
                <a:solidFill>
                  <a:srgbClr val="FF0000"/>
                </a:solidFill>
                <a:latin typeface="+mj-lt"/>
              </a:rPr>
              <a:t>must</a:t>
            </a:r>
          </a:p>
        </p:txBody>
      </p:sp>
    </p:spTree>
    <p:extLst>
      <p:ext uri="{BB962C8B-B14F-4D97-AF65-F5344CB8AC3E}">
        <p14:creationId xmlns:p14="http://schemas.microsoft.com/office/powerpoint/2010/main" val="268184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Google Shape;13316;p77"/>
          <p:cNvSpPr txBox="1">
            <a:spLocks noGrp="1"/>
          </p:cNvSpPr>
          <p:nvPr>
            <p:ph type="ctrTitle"/>
          </p:nvPr>
        </p:nvSpPr>
        <p:spPr>
          <a:xfrm>
            <a:off x="2066900" y="742548"/>
            <a:ext cx="5201805" cy="23261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Thanks for your attention!</a:t>
            </a:r>
            <a:endParaRPr sz="7200" dirty="0"/>
          </a:p>
        </p:txBody>
      </p:sp>
      <p:sp>
        <p:nvSpPr>
          <p:cNvPr id="13330" name="Google Shape;13330;p77"/>
          <p:cNvSpPr txBox="1"/>
          <p:nvPr/>
        </p:nvSpPr>
        <p:spPr>
          <a:xfrm>
            <a:off x="2777700" y="3711075"/>
            <a:ext cx="35886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Please keep this slide for attribution</a:t>
            </a:r>
            <a:endParaRPr sz="1200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EAE4AE-DD39-C4D6-B850-7E876EE77E14}"/>
              </a:ext>
            </a:extLst>
          </p:cNvPr>
          <p:cNvSpPr/>
          <p:nvPr/>
        </p:nvSpPr>
        <p:spPr>
          <a:xfrm>
            <a:off x="2595966" y="3068664"/>
            <a:ext cx="3913322" cy="929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5" name="Google Shape;13335;p78"/>
          <p:cNvSpPr txBox="1">
            <a:spLocks noGrp="1"/>
          </p:cNvSpPr>
          <p:nvPr>
            <p:ph type="title"/>
          </p:nvPr>
        </p:nvSpPr>
        <p:spPr>
          <a:xfrm>
            <a:off x="718075" y="445025"/>
            <a:ext cx="7707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</a:t>
            </a:r>
            <a:r>
              <a:rPr lang="en">
                <a:solidFill>
                  <a:schemeClr val="accent5"/>
                </a:solidFill>
              </a:rPr>
              <a:t>resources</a:t>
            </a:r>
            <a:endParaRPr>
              <a:solidFill>
                <a:schemeClr val="accent5"/>
              </a:solidFill>
            </a:endParaRPr>
          </a:p>
        </p:txBody>
      </p:sp>
      <p:grpSp>
        <p:nvGrpSpPr>
          <p:cNvPr id="13336" name="Google Shape;13336;p78"/>
          <p:cNvGrpSpPr/>
          <p:nvPr/>
        </p:nvGrpSpPr>
        <p:grpSpPr>
          <a:xfrm>
            <a:off x="6775352" y="1334160"/>
            <a:ext cx="1650641" cy="2941031"/>
            <a:chOff x="-3047531" y="4181139"/>
            <a:chExt cx="2179928" cy="3884087"/>
          </a:xfrm>
        </p:grpSpPr>
        <p:sp>
          <p:nvSpPr>
            <p:cNvPr id="13337" name="Google Shape;13337;p78"/>
            <p:cNvSpPr/>
            <p:nvPr/>
          </p:nvSpPr>
          <p:spPr>
            <a:xfrm>
              <a:off x="-1733621" y="4953927"/>
              <a:ext cx="866017" cy="1059043"/>
            </a:xfrm>
            <a:custGeom>
              <a:avLst/>
              <a:gdLst/>
              <a:ahLst/>
              <a:cxnLst/>
              <a:rect l="l" t="t" r="r" b="b"/>
              <a:pathLst>
                <a:path w="3225" h="3944" extrusionOk="0">
                  <a:moveTo>
                    <a:pt x="1950" y="1"/>
                  </a:moveTo>
                  <a:cubicBezTo>
                    <a:pt x="1943" y="1"/>
                    <a:pt x="1935" y="3"/>
                    <a:pt x="1927" y="8"/>
                  </a:cubicBezTo>
                  <a:cubicBezTo>
                    <a:pt x="1905" y="19"/>
                    <a:pt x="1889" y="41"/>
                    <a:pt x="1878" y="63"/>
                  </a:cubicBezTo>
                  <a:cubicBezTo>
                    <a:pt x="1785" y="282"/>
                    <a:pt x="1681" y="506"/>
                    <a:pt x="1675" y="736"/>
                  </a:cubicBezTo>
                  <a:cubicBezTo>
                    <a:pt x="1670" y="823"/>
                    <a:pt x="1681" y="911"/>
                    <a:pt x="1675" y="999"/>
                  </a:cubicBezTo>
                  <a:cubicBezTo>
                    <a:pt x="1621" y="1639"/>
                    <a:pt x="679" y="3002"/>
                    <a:pt x="427" y="3456"/>
                  </a:cubicBezTo>
                  <a:cubicBezTo>
                    <a:pt x="455" y="3314"/>
                    <a:pt x="553" y="2975"/>
                    <a:pt x="564" y="2821"/>
                  </a:cubicBezTo>
                  <a:cubicBezTo>
                    <a:pt x="581" y="2504"/>
                    <a:pt x="827" y="2274"/>
                    <a:pt x="893" y="1967"/>
                  </a:cubicBezTo>
                  <a:cubicBezTo>
                    <a:pt x="1030" y="1354"/>
                    <a:pt x="783" y="785"/>
                    <a:pt x="548" y="276"/>
                  </a:cubicBezTo>
                  <a:cubicBezTo>
                    <a:pt x="541" y="258"/>
                    <a:pt x="526" y="250"/>
                    <a:pt x="509" y="250"/>
                  </a:cubicBezTo>
                  <a:cubicBezTo>
                    <a:pt x="485" y="250"/>
                    <a:pt x="457" y="267"/>
                    <a:pt x="444" y="293"/>
                  </a:cubicBezTo>
                  <a:cubicBezTo>
                    <a:pt x="0" y="1070"/>
                    <a:pt x="6" y="2022"/>
                    <a:pt x="455" y="2712"/>
                  </a:cubicBezTo>
                  <a:cubicBezTo>
                    <a:pt x="460" y="2712"/>
                    <a:pt x="460" y="2717"/>
                    <a:pt x="466" y="2717"/>
                  </a:cubicBezTo>
                  <a:cubicBezTo>
                    <a:pt x="433" y="3018"/>
                    <a:pt x="203" y="3856"/>
                    <a:pt x="203" y="3943"/>
                  </a:cubicBezTo>
                  <a:cubicBezTo>
                    <a:pt x="208" y="3932"/>
                    <a:pt x="843" y="3456"/>
                    <a:pt x="1095" y="3292"/>
                  </a:cubicBezTo>
                  <a:lnTo>
                    <a:pt x="1101" y="3292"/>
                  </a:lnTo>
                  <a:cubicBezTo>
                    <a:pt x="1197" y="3307"/>
                    <a:pt x="1293" y="3315"/>
                    <a:pt x="1390" y="3315"/>
                  </a:cubicBezTo>
                  <a:cubicBezTo>
                    <a:pt x="2089" y="3315"/>
                    <a:pt x="2779" y="2921"/>
                    <a:pt x="3203" y="2258"/>
                  </a:cubicBezTo>
                  <a:cubicBezTo>
                    <a:pt x="3224" y="2219"/>
                    <a:pt x="3219" y="2154"/>
                    <a:pt x="3164" y="2154"/>
                  </a:cubicBezTo>
                  <a:cubicBezTo>
                    <a:pt x="2622" y="2154"/>
                    <a:pt x="2026" y="2164"/>
                    <a:pt x="1560" y="2564"/>
                  </a:cubicBezTo>
                  <a:cubicBezTo>
                    <a:pt x="1325" y="2767"/>
                    <a:pt x="1227" y="3057"/>
                    <a:pt x="958" y="3210"/>
                  </a:cubicBezTo>
                  <a:cubicBezTo>
                    <a:pt x="816" y="3292"/>
                    <a:pt x="679" y="3385"/>
                    <a:pt x="548" y="3484"/>
                  </a:cubicBezTo>
                  <a:cubicBezTo>
                    <a:pt x="630" y="3418"/>
                    <a:pt x="707" y="3199"/>
                    <a:pt x="761" y="3100"/>
                  </a:cubicBezTo>
                  <a:cubicBezTo>
                    <a:pt x="843" y="2958"/>
                    <a:pt x="926" y="2821"/>
                    <a:pt x="1013" y="2679"/>
                  </a:cubicBezTo>
                  <a:cubicBezTo>
                    <a:pt x="1150" y="2466"/>
                    <a:pt x="1281" y="2197"/>
                    <a:pt x="1506" y="2082"/>
                  </a:cubicBezTo>
                  <a:cubicBezTo>
                    <a:pt x="1703" y="1989"/>
                    <a:pt x="1916" y="2039"/>
                    <a:pt x="2124" y="2000"/>
                  </a:cubicBezTo>
                  <a:cubicBezTo>
                    <a:pt x="2398" y="1946"/>
                    <a:pt x="2633" y="1732"/>
                    <a:pt x="2830" y="1502"/>
                  </a:cubicBezTo>
                  <a:cubicBezTo>
                    <a:pt x="2841" y="1486"/>
                    <a:pt x="2858" y="1464"/>
                    <a:pt x="2852" y="1442"/>
                  </a:cubicBezTo>
                  <a:cubicBezTo>
                    <a:pt x="2847" y="1420"/>
                    <a:pt x="2819" y="1415"/>
                    <a:pt x="2803" y="1415"/>
                  </a:cubicBezTo>
                  <a:cubicBezTo>
                    <a:pt x="2727" y="1411"/>
                    <a:pt x="2651" y="1408"/>
                    <a:pt x="2575" y="1408"/>
                  </a:cubicBezTo>
                  <a:cubicBezTo>
                    <a:pt x="2391" y="1408"/>
                    <a:pt x="2210" y="1429"/>
                    <a:pt x="2048" y="1530"/>
                  </a:cubicBezTo>
                  <a:cubicBezTo>
                    <a:pt x="1823" y="1677"/>
                    <a:pt x="1610" y="1967"/>
                    <a:pt x="1369" y="2077"/>
                  </a:cubicBezTo>
                  <a:cubicBezTo>
                    <a:pt x="1500" y="1825"/>
                    <a:pt x="1670" y="1530"/>
                    <a:pt x="1747" y="1256"/>
                  </a:cubicBezTo>
                  <a:cubicBezTo>
                    <a:pt x="1763" y="1163"/>
                    <a:pt x="1790" y="1075"/>
                    <a:pt x="1823" y="982"/>
                  </a:cubicBezTo>
                  <a:cubicBezTo>
                    <a:pt x="1867" y="884"/>
                    <a:pt x="1922" y="780"/>
                    <a:pt x="1965" y="676"/>
                  </a:cubicBezTo>
                  <a:cubicBezTo>
                    <a:pt x="2042" y="490"/>
                    <a:pt x="2059" y="276"/>
                    <a:pt x="2009" y="79"/>
                  </a:cubicBezTo>
                  <a:cubicBezTo>
                    <a:pt x="2000" y="43"/>
                    <a:pt x="1981" y="1"/>
                    <a:pt x="19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8" name="Google Shape;13338;p78"/>
            <p:cNvSpPr/>
            <p:nvPr/>
          </p:nvSpPr>
          <p:spPr>
            <a:xfrm>
              <a:off x="-1993825" y="6222395"/>
              <a:ext cx="1063120" cy="832143"/>
            </a:xfrm>
            <a:custGeom>
              <a:avLst/>
              <a:gdLst/>
              <a:ahLst/>
              <a:cxnLst/>
              <a:rect l="l" t="t" r="r" b="b"/>
              <a:pathLst>
                <a:path w="3959" h="3099" extrusionOk="0">
                  <a:moveTo>
                    <a:pt x="2418" y="1"/>
                  </a:moveTo>
                  <a:cubicBezTo>
                    <a:pt x="1989" y="1"/>
                    <a:pt x="1573" y="114"/>
                    <a:pt x="1227" y="341"/>
                  </a:cubicBezTo>
                  <a:lnTo>
                    <a:pt x="1221" y="347"/>
                  </a:lnTo>
                  <a:cubicBezTo>
                    <a:pt x="926" y="320"/>
                    <a:pt x="83" y="90"/>
                    <a:pt x="1" y="90"/>
                  </a:cubicBezTo>
                  <a:cubicBezTo>
                    <a:pt x="6" y="95"/>
                    <a:pt x="488" y="730"/>
                    <a:pt x="647" y="976"/>
                  </a:cubicBezTo>
                  <a:cubicBezTo>
                    <a:pt x="647" y="982"/>
                    <a:pt x="647" y="982"/>
                    <a:pt x="647" y="987"/>
                  </a:cubicBezTo>
                  <a:cubicBezTo>
                    <a:pt x="521" y="1776"/>
                    <a:pt x="931" y="2608"/>
                    <a:pt x="1681" y="3084"/>
                  </a:cubicBezTo>
                  <a:cubicBezTo>
                    <a:pt x="1695" y="3094"/>
                    <a:pt x="1713" y="3098"/>
                    <a:pt x="1730" y="3098"/>
                  </a:cubicBezTo>
                  <a:cubicBezTo>
                    <a:pt x="1761" y="3098"/>
                    <a:pt x="1791" y="3083"/>
                    <a:pt x="1791" y="3051"/>
                  </a:cubicBezTo>
                  <a:cubicBezTo>
                    <a:pt x="1785" y="2509"/>
                    <a:pt x="1774" y="1912"/>
                    <a:pt x="1375" y="1442"/>
                  </a:cubicBezTo>
                  <a:cubicBezTo>
                    <a:pt x="1172" y="1206"/>
                    <a:pt x="887" y="1108"/>
                    <a:pt x="729" y="845"/>
                  </a:cubicBezTo>
                  <a:cubicBezTo>
                    <a:pt x="647" y="699"/>
                    <a:pt x="560" y="563"/>
                    <a:pt x="458" y="438"/>
                  </a:cubicBezTo>
                  <a:lnTo>
                    <a:pt x="458" y="438"/>
                  </a:lnTo>
                  <a:cubicBezTo>
                    <a:pt x="526" y="519"/>
                    <a:pt x="741" y="594"/>
                    <a:pt x="838" y="648"/>
                  </a:cubicBezTo>
                  <a:cubicBezTo>
                    <a:pt x="980" y="730"/>
                    <a:pt x="1123" y="812"/>
                    <a:pt x="1260" y="900"/>
                  </a:cubicBezTo>
                  <a:cubicBezTo>
                    <a:pt x="1473" y="1031"/>
                    <a:pt x="1747" y="1163"/>
                    <a:pt x="1856" y="1392"/>
                  </a:cubicBezTo>
                  <a:cubicBezTo>
                    <a:pt x="1949" y="1589"/>
                    <a:pt x="1900" y="1803"/>
                    <a:pt x="1938" y="2005"/>
                  </a:cubicBezTo>
                  <a:cubicBezTo>
                    <a:pt x="1993" y="2285"/>
                    <a:pt x="2207" y="2520"/>
                    <a:pt x="2436" y="2712"/>
                  </a:cubicBezTo>
                  <a:cubicBezTo>
                    <a:pt x="2449" y="2724"/>
                    <a:pt x="2468" y="2737"/>
                    <a:pt x="2484" y="2737"/>
                  </a:cubicBezTo>
                  <a:cubicBezTo>
                    <a:pt x="2489" y="2737"/>
                    <a:pt x="2493" y="2736"/>
                    <a:pt x="2497" y="2733"/>
                  </a:cubicBezTo>
                  <a:cubicBezTo>
                    <a:pt x="2518" y="2728"/>
                    <a:pt x="2524" y="2706"/>
                    <a:pt x="2524" y="2684"/>
                  </a:cubicBezTo>
                  <a:cubicBezTo>
                    <a:pt x="2535" y="2432"/>
                    <a:pt x="2551" y="2159"/>
                    <a:pt x="2409" y="1934"/>
                  </a:cubicBezTo>
                  <a:cubicBezTo>
                    <a:pt x="2261" y="1704"/>
                    <a:pt x="1971" y="1491"/>
                    <a:pt x="1862" y="1250"/>
                  </a:cubicBezTo>
                  <a:lnTo>
                    <a:pt x="1862" y="1250"/>
                  </a:lnTo>
                  <a:cubicBezTo>
                    <a:pt x="2113" y="1387"/>
                    <a:pt x="2409" y="1551"/>
                    <a:pt x="2683" y="1628"/>
                  </a:cubicBezTo>
                  <a:cubicBezTo>
                    <a:pt x="2776" y="1650"/>
                    <a:pt x="2863" y="1677"/>
                    <a:pt x="2956" y="1710"/>
                  </a:cubicBezTo>
                  <a:cubicBezTo>
                    <a:pt x="3060" y="1743"/>
                    <a:pt x="3159" y="1803"/>
                    <a:pt x="3263" y="1847"/>
                  </a:cubicBezTo>
                  <a:cubicBezTo>
                    <a:pt x="3377" y="1894"/>
                    <a:pt x="3502" y="1916"/>
                    <a:pt x="3627" y="1916"/>
                  </a:cubicBezTo>
                  <a:cubicBezTo>
                    <a:pt x="3705" y="1916"/>
                    <a:pt x="3784" y="1907"/>
                    <a:pt x="3860" y="1891"/>
                  </a:cubicBezTo>
                  <a:cubicBezTo>
                    <a:pt x="3903" y="1880"/>
                    <a:pt x="3958" y="1852"/>
                    <a:pt x="3936" y="1808"/>
                  </a:cubicBezTo>
                  <a:cubicBezTo>
                    <a:pt x="3920" y="1787"/>
                    <a:pt x="3898" y="1770"/>
                    <a:pt x="3876" y="1759"/>
                  </a:cubicBezTo>
                  <a:cubicBezTo>
                    <a:pt x="3657" y="1666"/>
                    <a:pt x="3438" y="1562"/>
                    <a:pt x="3203" y="1557"/>
                  </a:cubicBezTo>
                  <a:cubicBezTo>
                    <a:pt x="3190" y="1556"/>
                    <a:pt x="3177" y="1555"/>
                    <a:pt x="3164" y="1555"/>
                  </a:cubicBezTo>
                  <a:cubicBezTo>
                    <a:pt x="3102" y="1555"/>
                    <a:pt x="3040" y="1563"/>
                    <a:pt x="2978" y="1563"/>
                  </a:cubicBezTo>
                  <a:cubicBezTo>
                    <a:pt x="2966" y="1563"/>
                    <a:pt x="2953" y="1563"/>
                    <a:pt x="2940" y="1562"/>
                  </a:cubicBezTo>
                  <a:cubicBezTo>
                    <a:pt x="2300" y="1507"/>
                    <a:pt x="937" y="566"/>
                    <a:pt x="488" y="314"/>
                  </a:cubicBezTo>
                  <a:lnTo>
                    <a:pt x="488" y="314"/>
                  </a:lnTo>
                  <a:cubicBezTo>
                    <a:pt x="630" y="341"/>
                    <a:pt x="964" y="440"/>
                    <a:pt x="1117" y="445"/>
                  </a:cubicBezTo>
                  <a:cubicBezTo>
                    <a:pt x="1435" y="467"/>
                    <a:pt x="1665" y="708"/>
                    <a:pt x="1971" y="779"/>
                  </a:cubicBezTo>
                  <a:cubicBezTo>
                    <a:pt x="2094" y="807"/>
                    <a:pt x="2215" y="819"/>
                    <a:pt x="2334" y="819"/>
                  </a:cubicBezTo>
                  <a:cubicBezTo>
                    <a:pt x="2812" y="819"/>
                    <a:pt x="3255" y="623"/>
                    <a:pt x="3662" y="435"/>
                  </a:cubicBezTo>
                  <a:cubicBezTo>
                    <a:pt x="3712" y="413"/>
                    <a:pt x="3690" y="352"/>
                    <a:pt x="3652" y="325"/>
                  </a:cubicBezTo>
                  <a:cubicBezTo>
                    <a:pt x="3265" y="109"/>
                    <a:pt x="2836" y="1"/>
                    <a:pt x="2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9" name="Google Shape;13339;p78"/>
            <p:cNvSpPr/>
            <p:nvPr/>
          </p:nvSpPr>
          <p:spPr>
            <a:xfrm>
              <a:off x="-2683138" y="4196444"/>
              <a:ext cx="470737" cy="448160"/>
            </a:xfrm>
            <a:custGeom>
              <a:avLst/>
              <a:gdLst/>
              <a:ahLst/>
              <a:cxnLst/>
              <a:rect l="l" t="t" r="r" b="b"/>
              <a:pathLst>
                <a:path w="1753" h="1669" extrusionOk="0">
                  <a:moveTo>
                    <a:pt x="1008" y="1"/>
                  </a:moveTo>
                  <a:cubicBezTo>
                    <a:pt x="896" y="1"/>
                    <a:pt x="782" y="16"/>
                    <a:pt x="674" y="32"/>
                  </a:cubicBezTo>
                  <a:cubicBezTo>
                    <a:pt x="641" y="32"/>
                    <a:pt x="608" y="43"/>
                    <a:pt x="575" y="59"/>
                  </a:cubicBezTo>
                  <a:cubicBezTo>
                    <a:pt x="526" y="92"/>
                    <a:pt x="504" y="163"/>
                    <a:pt x="460" y="207"/>
                  </a:cubicBezTo>
                  <a:cubicBezTo>
                    <a:pt x="450" y="204"/>
                    <a:pt x="440" y="203"/>
                    <a:pt x="431" y="203"/>
                  </a:cubicBezTo>
                  <a:cubicBezTo>
                    <a:pt x="403" y="203"/>
                    <a:pt x="377" y="214"/>
                    <a:pt x="356" y="234"/>
                  </a:cubicBezTo>
                  <a:cubicBezTo>
                    <a:pt x="329" y="262"/>
                    <a:pt x="307" y="295"/>
                    <a:pt x="285" y="327"/>
                  </a:cubicBezTo>
                  <a:cubicBezTo>
                    <a:pt x="225" y="415"/>
                    <a:pt x="115" y="475"/>
                    <a:pt x="72" y="568"/>
                  </a:cubicBezTo>
                  <a:cubicBezTo>
                    <a:pt x="1" y="705"/>
                    <a:pt x="72" y="858"/>
                    <a:pt x="94" y="995"/>
                  </a:cubicBezTo>
                  <a:cubicBezTo>
                    <a:pt x="115" y="1083"/>
                    <a:pt x="94" y="1088"/>
                    <a:pt x="72" y="1154"/>
                  </a:cubicBezTo>
                  <a:cubicBezTo>
                    <a:pt x="55" y="1203"/>
                    <a:pt x="22" y="1214"/>
                    <a:pt x="88" y="1258"/>
                  </a:cubicBezTo>
                  <a:cubicBezTo>
                    <a:pt x="247" y="1378"/>
                    <a:pt x="427" y="1482"/>
                    <a:pt x="614" y="1564"/>
                  </a:cubicBezTo>
                  <a:cubicBezTo>
                    <a:pt x="800" y="1636"/>
                    <a:pt x="1210" y="1668"/>
                    <a:pt x="1210" y="1668"/>
                  </a:cubicBezTo>
                  <a:cubicBezTo>
                    <a:pt x="1276" y="1592"/>
                    <a:pt x="1347" y="1526"/>
                    <a:pt x="1424" y="1471"/>
                  </a:cubicBezTo>
                  <a:cubicBezTo>
                    <a:pt x="1478" y="1439"/>
                    <a:pt x="1588" y="1406"/>
                    <a:pt x="1615" y="1351"/>
                  </a:cubicBezTo>
                  <a:cubicBezTo>
                    <a:pt x="1626" y="1324"/>
                    <a:pt x="1637" y="1291"/>
                    <a:pt x="1637" y="1263"/>
                  </a:cubicBezTo>
                  <a:cubicBezTo>
                    <a:pt x="1681" y="908"/>
                    <a:pt x="1752" y="382"/>
                    <a:pt x="1429" y="125"/>
                  </a:cubicBezTo>
                  <a:cubicBezTo>
                    <a:pt x="1312" y="30"/>
                    <a:pt x="1163" y="1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0" name="Google Shape;13340;p78"/>
            <p:cNvSpPr/>
            <p:nvPr/>
          </p:nvSpPr>
          <p:spPr>
            <a:xfrm>
              <a:off x="-2350968" y="4181139"/>
              <a:ext cx="460265" cy="463466"/>
            </a:xfrm>
            <a:custGeom>
              <a:avLst/>
              <a:gdLst/>
              <a:ahLst/>
              <a:cxnLst/>
              <a:rect l="l" t="t" r="r" b="b"/>
              <a:pathLst>
                <a:path w="1714" h="1726" extrusionOk="0">
                  <a:moveTo>
                    <a:pt x="638" y="1"/>
                  </a:moveTo>
                  <a:cubicBezTo>
                    <a:pt x="633" y="1"/>
                    <a:pt x="629" y="1"/>
                    <a:pt x="625" y="1"/>
                  </a:cubicBezTo>
                  <a:cubicBezTo>
                    <a:pt x="471" y="7"/>
                    <a:pt x="373" y="138"/>
                    <a:pt x="263" y="231"/>
                  </a:cubicBezTo>
                  <a:cubicBezTo>
                    <a:pt x="192" y="286"/>
                    <a:pt x="181" y="270"/>
                    <a:pt x="115" y="286"/>
                  </a:cubicBezTo>
                  <a:cubicBezTo>
                    <a:pt x="61" y="297"/>
                    <a:pt x="39" y="270"/>
                    <a:pt x="28" y="346"/>
                  </a:cubicBezTo>
                  <a:cubicBezTo>
                    <a:pt x="1" y="549"/>
                    <a:pt x="1" y="751"/>
                    <a:pt x="17" y="954"/>
                  </a:cubicBezTo>
                  <a:cubicBezTo>
                    <a:pt x="39" y="1156"/>
                    <a:pt x="209" y="1528"/>
                    <a:pt x="209" y="1528"/>
                  </a:cubicBezTo>
                  <a:cubicBezTo>
                    <a:pt x="302" y="1545"/>
                    <a:pt x="395" y="1578"/>
                    <a:pt x="482" y="1621"/>
                  </a:cubicBezTo>
                  <a:cubicBezTo>
                    <a:pt x="537" y="1649"/>
                    <a:pt x="619" y="1725"/>
                    <a:pt x="685" y="1725"/>
                  </a:cubicBezTo>
                  <a:cubicBezTo>
                    <a:pt x="712" y="1725"/>
                    <a:pt x="745" y="1715"/>
                    <a:pt x="772" y="1704"/>
                  </a:cubicBezTo>
                  <a:cubicBezTo>
                    <a:pt x="1106" y="1572"/>
                    <a:pt x="1599" y="1386"/>
                    <a:pt x="1670" y="976"/>
                  </a:cubicBezTo>
                  <a:cubicBezTo>
                    <a:pt x="1714" y="718"/>
                    <a:pt x="1544" y="478"/>
                    <a:pt x="1385" y="270"/>
                  </a:cubicBezTo>
                  <a:cubicBezTo>
                    <a:pt x="1369" y="242"/>
                    <a:pt x="1342" y="215"/>
                    <a:pt x="1320" y="198"/>
                  </a:cubicBezTo>
                  <a:cubicBezTo>
                    <a:pt x="1259" y="171"/>
                    <a:pt x="1194" y="187"/>
                    <a:pt x="1128" y="171"/>
                  </a:cubicBezTo>
                  <a:cubicBezTo>
                    <a:pt x="1123" y="127"/>
                    <a:pt x="1095" y="100"/>
                    <a:pt x="1057" y="89"/>
                  </a:cubicBezTo>
                  <a:cubicBezTo>
                    <a:pt x="1019" y="78"/>
                    <a:pt x="980" y="72"/>
                    <a:pt x="942" y="72"/>
                  </a:cubicBezTo>
                  <a:cubicBezTo>
                    <a:pt x="832" y="62"/>
                    <a:pt x="741" y="1"/>
                    <a:pt x="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1" name="Google Shape;13341;p78"/>
            <p:cNvSpPr/>
            <p:nvPr/>
          </p:nvSpPr>
          <p:spPr>
            <a:xfrm>
              <a:off x="-2694953" y="4277805"/>
              <a:ext cx="397160" cy="379687"/>
            </a:xfrm>
            <a:custGeom>
              <a:avLst/>
              <a:gdLst/>
              <a:ahLst/>
              <a:cxnLst/>
              <a:rect l="l" t="t" r="r" b="b"/>
              <a:pathLst>
                <a:path w="1479" h="1414" extrusionOk="0">
                  <a:moveTo>
                    <a:pt x="865" y="0"/>
                  </a:moveTo>
                  <a:cubicBezTo>
                    <a:pt x="709" y="0"/>
                    <a:pt x="549" y="66"/>
                    <a:pt x="400" y="128"/>
                  </a:cubicBezTo>
                  <a:cubicBezTo>
                    <a:pt x="373" y="139"/>
                    <a:pt x="346" y="156"/>
                    <a:pt x="329" y="178"/>
                  </a:cubicBezTo>
                  <a:cubicBezTo>
                    <a:pt x="291" y="216"/>
                    <a:pt x="291" y="276"/>
                    <a:pt x="263" y="326"/>
                  </a:cubicBezTo>
                  <a:cubicBezTo>
                    <a:pt x="231" y="326"/>
                    <a:pt x="198" y="342"/>
                    <a:pt x="181" y="375"/>
                  </a:cubicBezTo>
                  <a:cubicBezTo>
                    <a:pt x="170" y="402"/>
                    <a:pt x="159" y="435"/>
                    <a:pt x="149" y="468"/>
                  </a:cubicBezTo>
                  <a:cubicBezTo>
                    <a:pt x="116" y="555"/>
                    <a:pt x="45" y="621"/>
                    <a:pt x="28" y="714"/>
                  </a:cubicBezTo>
                  <a:cubicBezTo>
                    <a:pt x="1" y="840"/>
                    <a:pt x="94" y="949"/>
                    <a:pt x="143" y="1059"/>
                  </a:cubicBezTo>
                  <a:cubicBezTo>
                    <a:pt x="176" y="1130"/>
                    <a:pt x="159" y="1141"/>
                    <a:pt x="159" y="1196"/>
                  </a:cubicBezTo>
                  <a:cubicBezTo>
                    <a:pt x="159" y="1240"/>
                    <a:pt x="132" y="1256"/>
                    <a:pt x="198" y="1278"/>
                  </a:cubicBezTo>
                  <a:cubicBezTo>
                    <a:pt x="357" y="1338"/>
                    <a:pt x="526" y="1382"/>
                    <a:pt x="696" y="1409"/>
                  </a:cubicBezTo>
                  <a:cubicBezTo>
                    <a:pt x="718" y="1412"/>
                    <a:pt x="742" y="1413"/>
                    <a:pt x="769" y="1413"/>
                  </a:cubicBezTo>
                  <a:cubicBezTo>
                    <a:pt x="952" y="1413"/>
                    <a:pt x="1216" y="1355"/>
                    <a:pt x="1216" y="1355"/>
                  </a:cubicBezTo>
                  <a:cubicBezTo>
                    <a:pt x="1249" y="1278"/>
                    <a:pt x="1292" y="1212"/>
                    <a:pt x="1347" y="1147"/>
                  </a:cubicBezTo>
                  <a:cubicBezTo>
                    <a:pt x="1380" y="1108"/>
                    <a:pt x="1462" y="1053"/>
                    <a:pt x="1473" y="1004"/>
                  </a:cubicBezTo>
                  <a:cubicBezTo>
                    <a:pt x="1479" y="977"/>
                    <a:pt x="1479" y="949"/>
                    <a:pt x="1473" y="928"/>
                  </a:cubicBezTo>
                  <a:cubicBezTo>
                    <a:pt x="1429" y="621"/>
                    <a:pt x="1369" y="172"/>
                    <a:pt x="1046" y="35"/>
                  </a:cubicBezTo>
                  <a:cubicBezTo>
                    <a:pt x="987" y="11"/>
                    <a:pt x="926" y="0"/>
                    <a:pt x="8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2" name="Google Shape;13342;p78"/>
            <p:cNvSpPr/>
            <p:nvPr/>
          </p:nvSpPr>
          <p:spPr>
            <a:xfrm>
              <a:off x="-2287864" y="4267333"/>
              <a:ext cx="420790" cy="404928"/>
            </a:xfrm>
            <a:custGeom>
              <a:avLst/>
              <a:gdLst/>
              <a:ahLst/>
              <a:cxnLst/>
              <a:rect l="l" t="t" r="r" b="b"/>
              <a:pathLst>
                <a:path w="1567" h="1508" extrusionOk="0">
                  <a:moveTo>
                    <a:pt x="735" y="1"/>
                  </a:moveTo>
                  <a:cubicBezTo>
                    <a:pt x="706" y="1"/>
                    <a:pt x="676" y="3"/>
                    <a:pt x="647" y="9"/>
                  </a:cubicBezTo>
                  <a:cubicBezTo>
                    <a:pt x="286" y="85"/>
                    <a:pt x="132" y="540"/>
                    <a:pt x="17" y="841"/>
                  </a:cubicBezTo>
                  <a:cubicBezTo>
                    <a:pt x="6" y="868"/>
                    <a:pt x="1" y="895"/>
                    <a:pt x="1" y="923"/>
                  </a:cubicBezTo>
                  <a:cubicBezTo>
                    <a:pt x="1" y="978"/>
                    <a:pt x="78" y="1049"/>
                    <a:pt x="105" y="1098"/>
                  </a:cubicBezTo>
                  <a:cubicBezTo>
                    <a:pt x="143" y="1175"/>
                    <a:pt x="176" y="1257"/>
                    <a:pt x="198" y="1344"/>
                  </a:cubicBezTo>
                  <a:cubicBezTo>
                    <a:pt x="198" y="1344"/>
                    <a:pt x="543" y="1487"/>
                    <a:pt x="723" y="1503"/>
                  </a:cubicBezTo>
                  <a:cubicBezTo>
                    <a:pt x="770" y="1506"/>
                    <a:pt x="816" y="1507"/>
                    <a:pt x="862" y="1507"/>
                  </a:cubicBezTo>
                  <a:cubicBezTo>
                    <a:pt x="1000" y="1507"/>
                    <a:pt x="1135" y="1495"/>
                    <a:pt x="1271" y="1470"/>
                  </a:cubicBezTo>
                  <a:cubicBezTo>
                    <a:pt x="1342" y="1465"/>
                    <a:pt x="1320" y="1443"/>
                    <a:pt x="1326" y="1394"/>
                  </a:cubicBezTo>
                  <a:cubicBezTo>
                    <a:pt x="1336" y="1333"/>
                    <a:pt x="1320" y="1322"/>
                    <a:pt x="1369" y="1257"/>
                  </a:cubicBezTo>
                  <a:cubicBezTo>
                    <a:pt x="1446" y="1158"/>
                    <a:pt x="1566" y="1060"/>
                    <a:pt x="1566" y="923"/>
                  </a:cubicBezTo>
                  <a:cubicBezTo>
                    <a:pt x="1566" y="824"/>
                    <a:pt x="1506" y="737"/>
                    <a:pt x="1490" y="644"/>
                  </a:cubicBezTo>
                  <a:cubicBezTo>
                    <a:pt x="1484" y="605"/>
                    <a:pt x="1479" y="573"/>
                    <a:pt x="1473" y="540"/>
                  </a:cubicBezTo>
                  <a:cubicBezTo>
                    <a:pt x="1462" y="501"/>
                    <a:pt x="1435" y="479"/>
                    <a:pt x="1397" y="474"/>
                  </a:cubicBezTo>
                  <a:cubicBezTo>
                    <a:pt x="1380" y="419"/>
                    <a:pt x="1397" y="354"/>
                    <a:pt x="1364" y="304"/>
                  </a:cubicBezTo>
                  <a:cubicBezTo>
                    <a:pt x="1347" y="282"/>
                    <a:pt x="1326" y="261"/>
                    <a:pt x="1298" y="244"/>
                  </a:cubicBezTo>
                  <a:cubicBezTo>
                    <a:pt x="1126" y="124"/>
                    <a:pt x="937" y="1"/>
                    <a:pt x="7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3" name="Google Shape;13343;p78"/>
            <p:cNvSpPr/>
            <p:nvPr/>
          </p:nvSpPr>
          <p:spPr>
            <a:xfrm>
              <a:off x="-2516919" y="4200472"/>
              <a:ext cx="494100" cy="451382"/>
            </a:xfrm>
            <a:custGeom>
              <a:avLst/>
              <a:gdLst/>
              <a:ahLst/>
              <a:cxnLst/>
              <a:rect l="l" t="t" r="r" b="b"/>
              <a:pathLst>
                <a:path w="1840" h="1681" extrusionOk="0">
                  <a:moveTo>
                    <a:pt x="909" y="0"/>
                  </a:moveTo>
                  <a:cubicBezTo>
                    <a:pt x="870" y="6"/>
                    <a:pt x="832" y="17"/>
                    <a:pt x="794" y="28"/>
                  </a:cubicBezTo>
                  <a:cubicBezTo>
                    <a:pt x="761" y="35"/>
                    <a:pt x="728" y="36"/>
                    <a:pt x="694" y="36"/>
                  </a:cubicBezTo>
                  <a:cubicBezTo>
                    <a:pt x="667" y="36"/>
                    <a:pt x="641" y="35"/>
                    <a:pt x="614" y="35"/>
                  </a:cubicBezTo>
                  <a:cubicBezTo>
                    <a:pt x="567" y="35"/>
                    <a:pt x="520" y="38"/>
                    <a:pt x="476" y="55"/>
                  </a:cubicBezTo>
                  <a:cubicBezTo>
                    <a:pt x="328" y="110"/>
                    <a:pt x="279" y="269"/>
                    <a:pt x="203" y="389"/>
                  </a:cubicBezTo>
                  <a:cubicBezTo>
                    <a:pt x="159" y="466"/>
                    <a:pt x="137" y="455"/>
                    <a:pt x="82" y="488"/>
                  </a:cubicBezTo>
                  <a:cubicBezTo>
                    <a:pt x="33" y="515"/>
                    <a:pt x="0" y="499"/>
                    <a:pt x="22" y="575"/>
                  </a:cubicBezTo>
                  <a:cubicBezTo>
                    <a:pt x="60" y="772"/>
                    <a:pt x="120" y="969"/>
                    <a:pt x="203" y="1155"/>
                  </a:cubicBezTo>
                  <a:cubicBezTo>
                    <a:pt x="290" y="1336"/>
                    <a:pt x="569" y="1637"/>
                    <a:pt x="569" y="1637"/>
                  </a:cubicBezTo>
                  <a:cubicBezTo>
                    <a:pt x="619" y="1632"/>
                    <a:pt x="666" y="1629"/>
                    <a:pt x="714" y="1629"/>
                  </a:cubicBezTo>
                  <a:cubicBezTo>
                    <a:pt x="762" y="1629"/>
                    <a:pt x="810" y="1632"/>
                    <a:pt x="859" y="1637"/>
                  </a:cubicBezTo>
                  <a:cubicBezTo>
                    <a:pt x="909" y="1646"/>
                    <a:pt x="988" y="1681"/>
                    <a:pt x="1048" y="1681"/>
                  </a:cubicBezTo>
                  <a:cubicBezTo>
                    <a:pt x="1061" y="1681"/>
                    <a:pt x="1073" y="1679"/>
                    <a:pt x="1084" y="1675"/>
                  </a:cubicBezTo>
                  <a:cubicBezTo>
                    <a:pt x="1111" y="1664"/>
                    <a:pt x="1133" y="1648"/>
                    <a:pt x="1155" y="1626"/>
                  </a:cubicBezTo>
                  <a:cubicBezTo>
                    <a:pt x="1429" y="1391"/>
                    <a:pt x="1839" y="1062"/>
                    <a:pt x="1779" y="652"/>
                  </a:cubicBezTo>
                  <a:cubicBezTo>
                    <a:pt x="1735" y="395"/>
                    <a:pt x="1500" y="214"/>
                    <a:pt x="1286" y="66"/>
                  </a:cubicBezTo>
                  <a:cubicBezTo>
                    <a:pt x="1259" y="50"/>
                    <a:pt x="1226" y="33"/>
                    <a:pt x="1193" y="22"/>
                  </a:cubicBezTo>
                  <a:cubicBezTo>
                    <a:pt x="1186" y="21"/>
                    <a:pt x="1178" y="20"/>
                    <a:pt x="1171" y="20"/>
                  </a:cubicBezTo>
                  <a:cubicBezTo>
                    <a:pt x="1118" y="20"/>
                    <a:pt x="1065" y="50"/>
                    <a:pt x="1007" y="55"/>
                  </a:cubicBezTo>
                  <a:cubicBezTo>
                    <a:pt x="991" y="22"/>
                    <a:pt x="952" y="0"/>
                    <a:pt x="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4" name="Google Shape;13344;p78"/>
            <p:cNvSpPr/>
            <p:nvPr/>
          </p:nvSpPr>
          <p:spPr>
            <a:xfrm>
              <a:off x="-2466973" y="4617746"/>
              <a:ext cx="332443" cy="201121"/>
            </a:xfrm>
            <a:custGeom>
              <a:avLst/>
              <a:gdLst/>
              <a:ahLst/>
              <a:cxnLst/>
              <a:rect l="l" t="t" r="r" b="b"/>
              <a:pathLst>
                <a:path w="1238" h="749" extrusionOk="0">
                  <a:moveTo>
                    <a:pt x="774" y="0"/>
                  </a:moveTo>
                  <a:cubicBezTo>
                    <a:pt x="608" y="0"/>
                    <a:pt x="454" y="52"/>
                    <a:pt x="245" y="52"/>
                  </a:cubicBezTo>
                  <a:cubicBezTo>
                    <a:pt x="190" y="52"/>
                    <a:pt x="130" y="49"/>
                    <a:pt x="66" y="39"/>
                  </a:cubicBezTo>
                  <a:cubicBezTo>
                    <a:pt x="63" y="39"/>
                    <a:pt x="61" y="39"/>
                    <a:pt x="59" y="39"/>
                  </a:cubicBezTo>
                  <a:cubicBezTo>
                    <a:pt x="28" y="39"/>
                    <a:pt x="0" y="69"/>
                    <a:pt x="0" y="99"/>
                  </a:cubicBezTo>
                  <a:cubicBezTo>
                    <a:pt x="268" y="455"/>
                    <a:pt x="290" y="713"/>
                    <a:pt x="608" y="745"/>
                  </a:cubicBezTo>
                  <a:cubicBezTo>
                    <a:pt x="627" y="747"/>
                    <a:pt x="645" y="748"/>
                    <a:pt x="663" y="748"/>
                  </a:cubicBezTo>
                  <a:cubicBezTo>
                    <a:pt x="944" y="748"/>
                    <a:pt x="1011" y="507"/>
                    <a:pt x="1237" y="198"/>
                  </a:cubicBezTo>
                  <a:cubicBezTo>
                    <a:pt x="1237" y="171"/>
                    <a:pt x="1226" y="149"/>
                    <a:pt x="1210" y="138"/>
                  </a:cubicBezTo>
                  <a:cubicBezTo>
                    <a:pt x="1037" y="31"/>
                    <a:pt x="902" y="0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5" name="Google Shape;13345;p78"/>
            <p:cNvSpPr/>
            <p:nvPr/>
          </p:nvSpPr>
          <p:spPr>
            <a:xfrm>
              <a:off x="-2578680" y="4625264"/>
              <a:ext cx="583790" cy="1237877"/>
            </a:xfrm>
            <a:custGeom>
              <a:avLst/>
              <a:gdLst/>
              <a:ahLst/>
              <a:cxnLst/>
              <a:rect l="l" t="t" r="r" b="b"/>
              <a:pathLst>
                <a:path w="2174" h="4610" extrusionOk="0">
                  <a:moveTo>
                    <a:pt x="2162" y="0"/>
                  </a:moveTo>
                  <a:cubicBezTo>
                    <a:pt x="2151" y="6"/>
                    <a:pt x="2124" y="126"/>
                    <a:pt x="2118" y="137"/>
                  </a:cubicBezTo>
                  <a:cubicBezTo>
                    <a:pt x="2086" y="252"/>
                    <a:pt x="2047" y="362"/>
                    <a:pt x="1998" y="477"/>
                  </a:cubicBezTo>
                  <a:cubicBezTo>
                    <a:pt x="1943" y="619"/>
                    <a:pt x="1867" y="756"/>
                    <a:pt x="1785" y="887"/>
                  </a:cubicBezTo>
                  <a:cubicBezTo>
                    <a:pt x="1593" y="1166"/>
                    <a:pt x="1325" y="1380"/>
                    <a:pt x="1139" y="1670"/>
                  </a:cubicBezTo>
                  <a:cubicBezTo>
                    <a:pt x="1078" y="1768"/>
                    <a:pt x="1024" y="1872"/>
                    <a:pt x="980" y="1987"/>
                  </a:cubicBezTo>
                  <a:cubicBezTo>
                    <a:pt x="974" y="1829"/>
                    <a:pt x="969" y="1555"/>
                    <a:pt x="980" y="1391"/>
                  </a:cubicBezTo>
                  <a:cubicBezTo>
                    <a:pt x="991" y="1205"/>
                    <a:pt x="1007" y="1018"/>
                    <a:pt x="1029" y="838"/>
                  </a:cubicBezTo>
                  <a:cubicBezTo>
                    <a:pt x="1040" y="750"/>
                    <a:pt x="1046" y="663"/>
                    <a:pt x="1057" y="575"/>
                  </a:cubicBezTo>
                  <a:lnTo>
                    <a:pt x="996" y="575"/>
                  </a:lnTo>
                  <a:cubicBezTo>
                    <a:pt x="985" y="652"/>
                    <a:pt x="980" y="734"/>
                    <a:pt x="974" y="810"/>
                  </a:cubicBezTo>
                  <a:cubicBezTo>
                    <a:pt x="925" y="1205"/>
                    <a:pt x="909" y="1604"/>
                    <a:pt x="920" y="1998"/>
                  </a:cubicBezTo>
                  <a:cubicBezTo>
                    <a:pt x="925" y="2124"/>
                    <a:pt x="931" y="2168"/>
                    <a:pt x="931" y="2184"/>
                  </a:cubicBezTo>
                  <a:cubicBezTo>
                    <a:pt x="947" y="2365"/>
                    <a:pt x="974" y="2546"/>
                    <a:pt x="1007" y="2732"/>
                  </a:cubicBezTo>
                  <a:cubicBezTo>
                    <a:pt x="881" y="2474"/>
                    <a:pt x="745" y="2228"/>
                    <a:pt x="586" y="1993"/>
                  </a:cubicBezTo>
                  <a:cubicBezTo>
                    <a:pt x="542" y="1927"/>
                    <a:pt x="493" y="1867"/>
                    <a:pt x="449" y="1807"/>
                  </a:cubicBezTo>
                  <a:cubicBezTo>
                    <a:pt x="280" y="1583"/>
                    <a:pt x="19" y="1057"/>
                    <a:pt x="6" y="1057"/>
                  </a:cubicBezTo>
                  <a:cubicBezTo>
                    <a:pt x="6" y="1057"/>
                    <a:pt x="6" y="1057"/>
                    <a:pt x="6" y="1057"/>
                  </a:cubicBezTo>
                  <a:cubicBezTo>
                    <a:pt x="0" y="1062"/>
                    <a:pt x="230" y="2234"/>
                    <a:pt x="662" y="2628"/>
                  </a:cubicBezTo>
                  <a:cubicBezTo>
                    <a:pt x="695" y="2666"/>
                    <a:pt x="755" y="2715"/>
                    <a:pt x="816" y="2765"/>
                  </a:cubicBezTo>
                  <a:cubicBezTo>
                    <a:pt x="903" y="2841"/>
                    <a:pt x="991" y="2918"/>
                    <a:pt x="1073" y="3005"/>
                  </a:cubicBezTo>
                  <a:cubicBezTo>
                    <a:pt x="1204" y="3564"/>
                    <a:pt x="1423" y="4106"/>
                    <a:pt x="1719" y="4598"/>
                  </a:cubicBezTo>
                  <a:lnTo>
                    <a:pt x="1746" y="4609"/>
                  </a:lnTo>
                  <a:cubicBezTo>
                    <a:pt x="1763" y="4598"/>
                    <a:pt x="1768" y="4582"/>
                    <a:pt x="1763" y="4565"/>
                  </a:cubicBezTo>
                  <a:cubicBezTo>
                    <a:pt x="1549" y="4210"/>
                    <a:pt x="1379" y="3832"/>
                    <a:pt x="1254" y="3443"/>
                  </a:cubicBezTo>
                  <a:cubicBezTo>
                    <a:pt x="1221" y="3345"/>
                    <a:pt x="1171" y="3159"/>
                    <a:pt x="1144" y="3055"/>
                  </a:cubicBezTo>
                  <a:cubicBezTo>
                    <a:pt x="1139" y="3038"/>
                    <a:pt x="1133" y="3027"/>
                    <a:pt x="1133" y="3016"/>
                  </a:cubicBezTo>
                  <a:cubicBezTo>
                    <a:pt x="1122" y="2983"/>
                    <a:pt x="1111" y="2934"/>
                    <a:pt x="1106" y="2907"/>
                  </a:cubicBezTo>
                  <a:lnTo>
                    <a:pt x="1100" y="2885"/>
                  </a:lnTo>
                  <a:lnTo>
                    <a:pt x="1100" y="2879"/>
                  </a:lnTo>
                  <a:cubicBezTo>
                    <a:pt x="1051" y="2644"/>
                    <a:pt x="1013" y="2409"/>
                    <a:pt x="991" y="2168"/>
                  </a:cubicBezTo>
                  <a:lnTo>
                    <a:pt x="1024" y="2135"/>
                  </a:lnTo>
                  <a:cubicBezTo>
                    <a:pt x="1795" y="1347"/>
                    <a:pt x="2031" y="887"/>
                    <a:pt x="2086" y="641"/>
                  </a:cubicBezTo>
                  <a:cubicBezTo>
                    <a:pt x="2107" y="542"/>
                    <a:pt x="2173" y="0"/>
                    <a:pt x="21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6" name="Google Shape;13346;p78"/>
            <p:cNvSpPr/>
            <p:nvPr/>
          </p:nvSpPr>
          <p:spPr>
            <a:xfrm>
              <a:off x="-2302365" y="7599881"/>
              <a:ext cx="516119" cy="465345"/>
            </a:xfrm>
            <a:custGeom>
              <a:avLst/>
              <a:gdLst/>
              <a:ahLst/>
              <a:cxnLst/>
              <a:rect l="l" t="t" r="r" b="b"/>
              <a:pathLst>
                <a:path w="1922" h="1733" extrusionOk="0">
                  <a:moveTo>
                    <a:pt x="991" y="1"/>
                  </a:moveTo>
                  <a:cubicBezTo>
                    <a:pt x="903" y="50"/>
                    <a:pt x="810" y="83"/>
                    <a:pt x="717" y="105"/>
                  </a:cubicBezTo>
                  <a:cubicBezTo>
                    <a:pt x="657" y="116"/>
                    <a:pt x="548" y="105"/>
                    <a:pt x="498" y="149"/>
                  </a:cubicBezTo>
                  <a:cubicBezTo>
                    <a:pt x="476" y="165"/>
                    <a:pt x="454" y="192"/>
                    <a:pt x="444" y="220"/>
                  </a:cubicBezTo>
                  <a:cubicBezTo>
                    <a:pt x="268" y="537"/>
                    <a:pt x="0" y="992"/>
                    <a:pt x="208" y="1353"/>
                  </a:cubicBezTo>
                  <a:cubicBezTo>
                    <a:pt x="334" y="1577"/>
                    <a:pt x="619" y="1659"/>
                    <a:pt x="876" y="1725"/>
                  </a:cubicBezTo>
                  <a:cubicBezTo>
                    <a:pt x="899" y="1729"/>
                    <a:pt x="922" y="1733"/>
                    <a:pt x="946" y="1733"/>
                  </a:cubicBezTo>
                  <a:cubicBezTo>
                    <a:pt x="955" y="1733"/>
                    <a:pt x="965" y="1732"/>
                    <a:pt x="974" y="1731"/>
                  </a:cubicBezTo>
                  <a:cubicBezTo>
                    <a:pt x="1035" y="1720"/>
                    <a:pt x="1078" y="1665"/>
                    <a:pt x="1139" y="1637"/>
                  </a:cubicBezTo>
                  <a:cubicBezTo>
                    <a:pt x="1156" y="1655"/>
                    <a:pt x="1179" y="1663"/>
                    <a:pt x="1204" y="1663"/>
                  </a:cubicBezTo>
                  <a:cubicBezTo>
                    <a:pt x="1219" y="1663"/>
                    <a:pt x="1234" y="1660"/>
                    <a:pt x="1248" y="1654"/>
                  </a:cubicBezTo>
                  <a:cubicBezTo>
                    <a:pt x="1281" y="1637"/>
                    <a:pt x="1314" y="1616"/>
                    <a:pt x="1347" y="1588"/>
                  </a:cubicBezTo>
                  <a:cubicBezTo>
                    <a:pt x="1440" y="1533"/>
                    <a:pt x="1555" y="1517"/>
                    <a:pt x="1637" y="1451"/>
                  </a:cubicBezTo>
                  <a:cubicBezTo>
                    <a:pt x="1752" y="1347"/>
                    <a:pt x="1746" y="1178"/>
                    <a:pt x="1774" y="1041"/>
                  </a:cubicBezTo>
                  <a:cubicBezTo>
                    <a:pt x="1790" y="953"/>
                    <a:pt x="1812" y="959"/>
                    <a:pt x="1856" y="904"/>
                  </a:cubicBezTo>
                  <a:cubicBezTo>
                    <a:pt x="1889" y="866"/>
                    <a:pt x="1921" y="871"/>
                    <a:pt x="1883" y="806"/>
                  </a:cubicBezTo>
                  <a:cubicBezTo>
                    <a:pt x="1774" y="630"/>
                    <a:pt x="1648" y="472"/>
                    <a:pt x="1505" y="324"/>
                  </a:cubicBezTo>
                  <a:cubicBezTo>
                    <a:pt x="1363" y="182"/>
                    <a:pt x="991" y="1"/>
                    <a:pt x="9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7" name="Google Shape;13347;p78"/>
            <p:cNvSpPr/>
            <p:nvPr/>
          </p:nvSpPr>
          <p:spPr>
            <a:xfrm>
              <a:off x="-2571430" y="7522012"/>
              <a:ext cx="461876" cy="446012"/>
            </a:xfrm>
            <a:custGeom>
              <a:avLst/>
              <a:gdLst/>
              <a:ahLst/>
              <a:cxnLst/>
              <a:rect l="l" t="t" r="r" b="b"/>
              <a:pathLst>
                <a:path w="1720" h="1661" extrusionOk="0">
                  <a:moveTo>
                    <a:pt x="1210" y="1"/>
                  </a:moveTo>
                  <a:cubicBezTo>
                    <a:pt x="850" y="1"/>
                    <a:pt x="344" y="6"/>
                    <a:pt x="137" y="346"/>
                  </a:cubicBezTo>
                  <a:cubicBezTo>
                    <a:pt x="1" y="570"/>
                    <a:pt x="72" y="855"/>
                    <a:pt x="137" y="1106"/>
                  </a:cubicBezTo>
                  <a:cubicBezTo>
                    <a:pt x="143" y="1145"/>
                    <a:pt x="159" y="1172"/>
                    <a:pt x="176" y="1200"/>
                  </a:cubicBezTo>
                  <a:cubicBezTo>
                    <a:pt x="219" y="1249"/>
                    <a:pt x="291" y="1260"/>
                    <a:pt x="340" y="1298"/>
                  </a:cubicBezTo>
                  <a:cubicBezTo>
                    <a:pt x="329" y="1336"/>
                    <a:pt x="345" y="1380"/>
                    <a:pt x="378" y="1402"/>
                  </a:cubicBezTo>
                  <a:cubicBezTo>
                    <a:pt x="411" y="1424"/>
                    <a:pt x="444" y="1440"/>
                    <a:pt x="482" y="1457"/>
                  </a:cubicBezTo>
                  <a:cubicBezTo>
                    <a:pt x="575" y="1506"/>
                    <a:pt x="641" y="1610"/>
                    <a:pt x="745" y="1643"/>
                  </a:cubicBezTo>
                  <a:cubicBezTo>
                    <a:pt x="777" y="1655"/>
                    <a:pt x="809" y="1660"/>
                    <a:pt x="841" y="1660"/>
                  </a:cubicBezTo>
                  <a:cubicBezTo>
                    <a:pt x="951" y="1660"/>
                    <a:pt x="1060" y="1600"/>
                    <a:pt x="1166" y="1566"/>
                  </a:cubicBezTo>
                  <a:cubicBezTo>
                    <a:pt x="1197" y="1557"/>
                    <a:pt x="1218" y="1553"/>
                    <a:pt x="1235" y="1553"/>
                  </a:cubicBezTo>
                  <a:cubicBezTo>
                    <a:pt x="1265" y="1553"/>
                    <a:pt x="1283" y="1565"/>
                    <a:pt x="1325" y="1572"/>
                  </a:cubicBezTo>
                  <a:cubicBezTo>
                    <a:pt x="1351" y="1578"/>
                    <a:pt x="1368" y="1590"/>
                    <a:pt x="1384" y="1590"/>
                  </a:cubicBezTo>
                  <a:cubicBezTo>
                    <a:pt x="1398" y="1590"/>
                    <a:pt x="1411" y="1580"/>
                    <a:pt x="1429" y="1550"/>
                  </a:cubicBezTo>
                  <a:cubicBezTo>
                    <a:pt x="1528" y="1369"/>
                    <a:pt x="1610" y="1183"/>
                    <a:pt x="1664" y="986"/>
                  </a:cubicBezTo>
                  <a:cubicBezTo>
                    <a:pt x="1719" y="794"/>
                    <a:pt x="1697" y="378"/>
                    <a:pt x="1697" y="378"/>
                  </a:cubicBezTo>
                  <a:cubicBezTo>
                    <a:pt x="1615" y="324"/>
                    <a:pt x="1544" y="258"/>
                    <a:pt x="1478" y="187"/>
                  </a:cubicBezTo>
                  <a:cubicBezTo>
                    <a:pt x="1435" y="143"/>
                    <a:pt x="1391" y="39"/>
                    <a:pt x="1331" y="17"/>
                  </a:cubicBezTo>
                  <a:cubicBezTo>
                    <a:pt x="1303" y="6"/>
                    <a:pt x="1270" y="1"/>
                    <a:pt x="1243" y="1"/>
                  </a:cubicBezTo>
                  <a:cubicBezTo>
                    <a:pt x="1232" y="1"/>
                    <a:pt x="1221" y="1"/>
                    <a:pt x="1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8" name="Google Shape;13348;p78"/>
            <p:cNvSpPr/>
            <p:nvPr/>
          </p:nvSpPr>
          <p:spPr>
            <a:xfrm>
              <a:off x="-2184749" y="7605788"/>
              <a:ext cx="417568" cy="387206"/>
            </a:xfrm>
            <a:custGeom>
              <a:avLst/>
              <a:gdLst/>
              <a:ahLst/>
              <a:cxnLst/>
              <a:rect l="l" t="t" r="r" b="b"/>
              <a:pathLst>
                <a:path w="1555" h="1442" extrusionOk="0">
                  <a:moveTo>
                    <a:pt x="586" y="1"/>
                  </a:moveTo>
                  <a:cubicBezTo>
                    <a:pt x="526" y="56"/>
                    <a:pt x="460" y="105"/>
                    <a:pt x="389" y="143"/>
                  </a:cubicBezTo>
                  <a:cubicBezTo>
                    <a:pt x="339" y="170"/>
                    <a:pt x="246" y="187"/>
                    <a:pt x="214" y="231"/>
                  </a:cubicBezTo>
                  <a:cubicBezTo>
                    <a:pt x="203" y="253"/>
                    <a:pt x="192" y="274"/>
                    <a:pt x="186" y="302"/>
                  </a:cubicBezTo>
                  <a:cubicBezTo>
                    <a:pt x="115" y="603"/>
                    <a:pt x="0" y="1035"/>
                    <a:pt x="252" y="1287"/>
                  </a:cubicBezTo>
                  <a:cubicBezTo>
                    <a:pt x="386" y="1421"/>
                    <a:pt x="586" y="1442"/>
                    <a:pt x="780" y="1442"/>
                  </a:cubicBezTo>
                  <a:cubicBezTo>
                    <a:pt x="816" y="1442"/>
                    <a:pt x="852" y="1441"/>
                    <a:pt x="887" y="1440"/>
                  </a:cubicBezTo>
                  <a:cubicBezTo>
                    <a:pt x="914" y="1440"/>
                    <a:pt x="942" y="1435"/>
                    <a:pt x="969" y="1424"/>
                  </a:cubicBezTo>
                  <a:cubicBezTo>
                    <a:pt x="1018" y="1402"/>
                    <a:pt x="1040" y="1342"/>
                    <a:pt x="1084" y="1309"/>
                  </a:cubicBezTo>
                  <a:cubicBezTo>
                    <a:pt x="1095" y="1315"/>
                    <a:pt x="1107" y="1319"/>
                    <a:pt x="1120" y="1319"/>
                  </a:cubicBezTo>
                  <a:cubicBezTo>
                    <a:pt x="1140" y="1319"/>
                    <a:pt x="1160" y="1311"/>
                    <a:pt x="1177" y="1298"/>
                  </a:cubicBezTo>
                  <a:cubicBezTo>
                    <a:pt x="1199" y="1276"/>
                    <a:pt x="1226" y="1249"/>
                    <a:pt x="1243" y="1221"/>
                  </a:cubicBezTo>
                  <a:cubicBezTo>
                    <a:pt x="1303" y="1156"/>
                    <a:pt x="1401" y="1117"/>
                    <a:pt x="1451" y="1041"/>
                  </a:cubicBezTo>
                  <a:cubicBezTo>
                    <a:pt x="1522" y="931"/>
                    <a:pt x="1478" y="794"/>
                    <a:pt x="1467" y="674"/>
                  </a:cubicBezTo>
                  <a:cubicBezTo>
                    <a:pt x="1462" y="597"/>
                    <a:pt x="1483" y="597"/>
                    <a:pt x="1505" y="543"/>
                  </a:cubicBezTo>
                  <a:cubicBezTo>
                    <a:pt x="1522" y="504"/>
                    <a:pt x="1555" y="499"/>
                    <a:pt x="1505" y="455"/>
                  </a:cubicBezTo>
                  <a:cubicBezTo>
                    <a:pt x="1379" y="335"/>
                    <a:pt x="1237" y="231"/>
                    <a:pt x="1089" y="143"/>
                  </a:cubicBezTo>
                  <a:cubicBezTo>
                    <a:pt x="936" y="61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9" name="Google Shape;13349;p78"/>
            <p:cNvSpPr/>
            <p:nvPr/>
          </p:nvSpPr>
          <p:spPr>
            <a:xfrm>
              <a:off x="-2556661" y="7426688"/>
              <a:ext cx="411660" cy="430169"/>
            </a:xfrm>
            <a:custGeom>
              <a:avLst/>
              <a:gdLst/>
              <a:ahLst/>
              <a:cxnLst/>
              <a:rect l="l" t="t" r="r" b="b"/>
              <a:pathLst>
                <a:path w="1533" h="1602" extrusionOk="0">
                  <a:moveTo>
                    <a:pt x="511" y="1"/>
                  </a:moveTo>
                  <a:cubicBezTo>
                    <a:pt x="480" y="1"/>
                    <a:pt x="483" y="24"/>
                    <a:pt x="465" y="55"/>
                  </a:cubicBezTo>
                  <a:cubicBezTo>
                    <a:pt x="433" y="109"/>
                    <a:pt x="438" y="126"/>
                    <a:pt x="372" y="170"/>
                  </a:cubicBezTo>
                  <a:cubicBezTo>
                    <a:pt x="263" y="230"/>
                    <a:pt x="121" y="274"/>
                    <a:pt x="66" y="405"/>
                  </a:cubicBezTo>
                  <a:cubicBezTo>
                    <a:pt x="28" y="493"/>
                    <a:pt x="55" y="597"/>
                    <a:pt x="33" y="695"/>
                  </a:cubicBezTo>
                  <a:cubicBezTo>
                    <a:pt x="17" y="728"/>
                    <a:pt x="11" y="761"/>
                    <a:pt x="6" y="799"/>
                  </a:cubicBezTo>
                  <a:cubicBezTo>
                    <a:pt x="0" y="832"/>
                    <a:pt x="22" y="865"/>
                    <a:pt x="55" y="887"/>
                  </a:cubicBezTo>
                  <a:cubicBezTo>
                    <a:pt x="50" y="941"/>
                    <a:pt x="11" y="996"/>
                    <a:pt x="22" y="1051"/>
                  </a:cubicBezTo>
                  <a:cubicBezTo>
                    <a:pt x="28" y="1084"/>
                    <a:pt x="39" y="1111"/>
                    <a:pt x="55" y="1133"/>
                  </a:cubicBezTo>
                  <a:cubicBezTo>
                    <a:pt x="186" y="1336"/>
                    <a:pt x="340" y="1549"/>
                    <a:pt x="575" y="1593"/>
                  </a:cubicBezTo>
                  <a:cubicBezTo>
                    <a:pt x="606" y="1599"/>
                    <a:pt x="637" y="1602"/>
                    <a:pt x="667" y="1602"/>
                  </a:cubicBezTo>
                  <a:cubicBezTo>
                    <a:pt x="989" y="1602"/>
                    <a:pt x="1267" y="1277"/>
                    <a:pt x="1467" y="1056"/>
                  </a:cubicBezTo>
                  <a:cubicBezTo>
                    <a:pt x="1489" y="1035"/>
                    <a:pt x="1500" y="1013"/>
                    <a:pt x="1511" y="991"/>
                  </a:cubicBezTo>
                  <a:cubicBezTo>
                    <a:pt x="1533" y="936"/>
                    <a:pt x="1489" y="843"/>
                    <a:pt x="1484" y="783"/>
                  </a:cubicBezTo>
                  <a:cubicBezTo>
                    <a:pt x="1473" y="695"/>
                    <a:pt x="1478" y="608"/>
                    <a:pt x="1489" y="525"/>
                  </a:cubicBezTo>
                  <a:cubicBezTo>
                    <a:pt x="1489" y="525"/>
                    <a:pt x="1226" y="268"/>
                    <a:pt x="1062" y="181"/>
                  </a:cubicBezTo>
                  <a:cubicBezTo>
                    <a:pt x="898" y="104"/>
                    <a:pt x="723" y="44"/>
                    <a:pt x="542" y="5"/>
                  </a:cubicBezTo>
                  <a:cubicBezTo>
                    <a:pt x="529" y="2"/>
                    <a:pt x="519" y="1"/>
                    <a:pt x="5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0" name="Google Shape;13350;p78"/>
            <p:cNvSpPr/>
            <p:nvPr/>
          </p:nvSpPr>
          <p:spPr>
            <a:xfrm>
              <a:off x="-2447907" y="7544030"/>
              <a:ext cx="460265" cy="464808"/>
            </a:xfrm>
            <a:custGeom>
              <a:avLst/>
              <a:gdLst/>
              <a:ahLst/>
              <a:cxnLst/>
              <a:rect l="l" t="t" r="r" b="b"/>
              <a:pathLst>
                <a:path w="1714" h="1731" extrusionOk="0">
                  <a:moveTo>
                    <a:pt x="1090" y="1"/>
                  </a:moveTo>
                  <a:cubicBezTo>
                    <a:pt x="1057" y="1"/>
                    <a:pt x="1029" y="6"/>
                    <a:pt x="1002" y="17"/>
                  </a:cubicBezTo>
                  <a:cubicBezTo>
                    <a:pt x="657" y="132"/>
                    <a:pt x="154" y="291"/>
                    <a:pt x="60" y="691"/>
                  </a:cubicBezTo>
                  <a:cubicBezTo>
                    <a:pt x="0" y="948"/>
                    <a:pt x="154" y="1200"/>
                    <a:pt x="296" y="1419"/>
                  </a:cubicBezTo>
                  <a:cubicBezTo>
                    <a:pt x="318" y="1446"/>
                    <a:pt x="340" y="1473"/>
                    <a:pt x="367" y="1490"/>
                  </a:cubicBezTo>
                  <a:cubicBezTo>
                    <a:pt x="422" y="1523"/>
                    <a:pt x="493" y="1512"/>
                    <a:pt x="553" y="1533"/>
                  </a:cubicBezTo>
                  <a:cubicBezTo>
                    <a:pt x="553" y="1572"/>
                    <a:pt x="580" y="1605"/>
                    <a:pt x="619" y="1616"/>
                  </a:cubicBezTo>
                  <a:cubicBezTo>
                    <a:pt x="657" y="1627"/>
                    <a:pt x="695" y="1632"/>
                    <a:pt x="734" y="1637"/>
                  </a:cubicBezTo>
                  <a:cubicBezTo>
                    <a:pt x="838" y="1659"/>
                    <a:pt x="936" y="1731"/>
                    <a:pt x="1046" y="1731"/>
                  </a:cubicBezTo>
                  <a:cubicBezTo>
                    <a:pt x="1049" y="1731"/>
                    <a:pt x="1052" y="1731"/>
                    <a:pt x="1055" y="1731"/>
                  </a:cubicBezTo>
                  <a:cubicBezTo>
                    <a:pt x="1204" y="1731"/>
                    <a:pt x="1311" y="1608"/>
                    <a:pt x="1418" y="1528"/>
                  </a:cubicBezTo>
                  <a:cubicBezTo>
                    <a:pt x="1495" y="1473"/>
                    <a:pt x="1506" y="1490"/>
                    <a:pt x="1571" y="1479"/>
                  </a:cubicBezTo>
                  <a:cubicBezTo>
                    <a:pt x="1577" y="1478"/>
                    <a:pt x="1583" y="1478"/>
                    <a:pt x="1588" y="1478"/>
                  </a:cubicBezTo>
                  <a:cubicBezTo>
                    <a:pt x="1600" y="1478"/>
                    <a:pt x="1611" y="1479"/>
                    <a:pt x="1620" y="1479"/>
                  </a:cubicBezTo>
                  <a:cubicBezTo>
                    <a:pt x="1641" y="1479"/>
                    <a:pt x="1652" y="1472"/>
                    <a:pt x="1659" y="1424"/>
                  </a:cubicBezTo>
                  <a:cubicBezTo>
                    <a:pt x="1697" y="1222"/>
                    <a:pt x="1714" y="1019"/>
                    <a:pt x="1708" y="816"/>
                  </a:cubicBezTo>
                  <a:cubicBezTo>
                    <a:pt x="1697" y="614"/>
                    <a:pt x="1549" y="231"/>
                    <a:pt x="1549" y="231"/>
                  </a:cubicBezTo>
                  <a:cubicBezTo>
                    <a:pt x="1456" y="203"/>
                    <a:pt x="1363" y="165"/>
                    <a:pt x="1281" y="121"/>
                  </a:cubicBezTo>
                  <a:cubicBezTo>
                    <a:pt x="1226" y="88"/>
                    <a:pt x="1150" y="6"/>
                    <a:pt x="10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1" name="Google Shape;13351;p78"/>
            <p:cNvSpPr/>
            <p:nvPr/>
          </p:nvSpPr>
          <p:spPr>
            <a:xfrm>
              <a:off x="-2236307" y="7403596"/>
              <a:ext cx="303173" cy="244890"/>
            </a:xfrm>
            <a:custGeom>
              <a:avLst/>
              <a:gdLst/>
              <a:ahLst/>
              <a:cxnLst/>
              <a:rect l="l" t="t" r="r" b="b"/>
              <a:pathLst>
                <a:path w="1129" h="912" extrusionOk="0">
                  <a:moveTo>
                    <a:pt x="613" y="0"/>
                  </a:moveTo>
                  <a:cubicBezTo>
                    <a:pt x="427" y="0"/>
                    <a:pt x="279" y="160"/>
                    <a:pt x="17" y="327"/>
                  </a:cubicBezTo>
                  <a:cubicBezTo>
                    <a:pt x="0" y="349"/>
                    <a:pt x="0" y="376"/>
                    <a:pt x="17" y="393"/>
                  </a:cubicBezTo>
                  <a:cubicBezTo>
                    <a:pt x="334" y="830"/>
                    <a:pt x="608" y="661"/>
                    <a:pt x="1046" y="902"/>
                  </a:cubicBezTo>
                  <a:cubicBezTo>
                    <a:pt x="1055" y="908"/>
                    <a:pt x="1065" y="912"/>
                    <a:pt x="1075" y="912"/>
                  </a:cubicBezTo>
                  <a:cubicBezTo>
                    <a:pt x="1098" y="912"/>
                    <a:pt x="1121" y="897"/>
                    <a:pt x="1128" y="874"/>
                  </a:cubicBezTo>
                  <a:cubicBezTo>
                    <a:pt x="1013" y="447"/>
                    <a:pt x="1101" y="206"/>
                    <a:pt x="805" y="53"/>
                  </a:cubicBezTo>
                  <a:cubicBezTo>
                    <a:pt x="734" y="16"/>
                    <a:pt x="672" y="0"/>
                    <a:pt x="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2" name="Google Shape;13352;p78"/>
            <p:cNvSpPr/>
            <p:nvPr/>
          </p:nvSpPr>
          <p:spPr>
            <a:xfrm>
              <a:off x="-2378895" y="6377061"/>
              <a:ext cx="710268" cy="1105765"/>
            </a:xfrm>
            <a:custGeom>
              <a:avLst/>
              <a:gdLst/>
              <a:ahLst/>
              <a:cxnLst/>
              <a:rect l="l" t="t" r="r" b="b"/>
              <a:pathLst>
                <a:path w="2645" h="4118" extrusionOk="0">
                  <a:moveTo>
                    <a:pt x="2119" y="1"/>
                  </a:moveTo>
                  <a:cubicBezTo>
                    <a:pt x="2097" y="1"/>
                    <a:pt x="2086" y="17"/>
                    <a:pt x="2091" y="34"/>
                  </a:cubicBezTo>
                  <a:cubicBezTo>
                    <a:pt x="2152" y="444"/>
                    <a:pt x="2168" y="855"/>
                    <a:pt x="2141" y="1265"/>
                  </a:cubicBezTo>
                  <a:cubicBezTo>
                    <a:pt x="2135" y="1369"/>
                    <a:pt x="2113" y="1561"/>
                    <a:pt x="2097" y="1665"/>
                  </a:cubicBezTo>
                  <a:cubicBezTo>
                    <a:pt x="2097" y="1687"/>
                    <a:pt x="2097" y="1698"/>
                    <a:pt x="2091" y="1709"/>
                  </a:cubicBezTo>
                  <a:cubicBezTo>
                    <a:pt x="2091" y="1741"/>
                    <a:pt x="2081" y="1791"/>
                    <a:pt x="2075" y="1818"/>
                  </a:cubicBezTo>
                  <a:lnTo>
                    <a:pt x="2075" y="1840"/>
                  </a:lnTo>
                  <a:cubicBezTo>
                    <a:pt x="2075" y="1840"/>
                    <a:pt x="2075" y="1845"/>
                    <a:pt x="2075" y="1851"/>
                  </a:cubicBezTo>
                  <a:cubicBezTo>
                    <a:pt x="2037" y="2086"/>
                    <a:pt x="1982" y="2316"/>
                    <a:pt x="1911" y="2546"/>
                  </a:cubicBezTo>
                  <a:lnTo>
                    <a:pt x="1867" y="2568"/>
                  </a:lnTo>
                  <a:cubicBezTo>
                    <a:pt x="854" y="3006"/>
                    <a:pt x="466" y="3345"/>
                    <a:pt x="318" y="3553"/>
                  </a:cubicBezTo>
                  <a:cubicBezTo>
                    <a:pt x="258" y="3635"/>
                    <a:pt x="1" y="4117"/>
                    <a:pt x="11" y="4117"/>
                  </a:cubicBezTo>
                  <a:cubicBezTo>
                    <a:pt x="12" y="4117"/>
                    <a:pt x="12" y="4117"/>
                    <a:pt x="12" y="4117"/>
                  </a:cubicBezTo>
                  <a:cubicBezTo>
                    <a:pt x="21" y="4117"/>
                    <a:pt x="88" y="4018"/>
                    <a:pt x="99" y="4008"/>
                  </a:cubicBezTo>
                  <a:cubicBezTo>
                    <a:pt x="176" y="3914"/>
                    <a:pt x="252" y="3821"/>
                    <a:pt x="334" y="3739"/>
                  </a:cubicBezTo>
                  <a:cubicBezTo>
                    <a:pt x="444" y="3630"/>
                    <a:pt x="564" y="3526"/>
                    <a:pt x="690" y="3438"/>
                  </a:cubicBezTo>
                  <a:cubicBezTo>
                    <a:pt x="975" y="3252"/>
                    <a:pt x="1303" y="3154"/>
                    <a:pt x="1582" y="2951"/>
                  </a:cubicBezTo>
                  <a:cubicBezTo>
                    <a:pt x="1675" y="2885"/>
                    <a:pt x="1769" y="2809"/>
                    <a:pt x="1845" y="2721"/>
                  </a:cubicBezTo>
                  <a:lnTo>
                    <a:pt x="1845" y="2721"/>
                  </a:lnTo>
                  <a:cubicBezTo>
                    <a:pt x="1796" y="2864"/>
                    <a:pt x="1697" y="3126"/>
                    <a:pt x="1626" y="3269"/>
                  </a:cubicBezTo>
                  <a:cubicBezTo>
                    <a:pt x="1550" y="3433"/>
                    <a:pt x="1462" y="3602"/>
                    <a:pt x="1374" y="3761"/>
                  </a:cubicBezTo>
                  <a:cubicBezTo>
                    <a:pt x="1336" y="3838"/>
                    <a:pt x="1292" y="3920"/>
                    <a:pt x="1254" y="3997"/>
                  </a:cubicBezTo>
                  <a:lnTo>
                    <a:pt x="1309" y="4024"/>
                  </a:lnTo>
                  <a:lnTo>
                    <a:pt x="1413" y="3816"/>
                  </a:lnTo>
                  <a:cubicBezTo>
                    <a:pt x="1604" y="3466"/>
                    <a:pt x="1774" y="3104"/>
                    <a:pt x="1911" y="2732"/>
                  </a:cubicBezTo>
                  <a:cubicBezTo>
                    <a:pt x="1949" y="2617"/>
                    <a:pt x="1966" y="2573"/>
                    <a:pt x="1966" y="2557"/>
                  </a:cubicBezTo>
                  <a:cubicBezTo>
                    <a:pt x="2020" y="2382"/>
                    <a:pt x="2064" y="2201"/>
                    <a:pt x="2102" y="2021"/>
                  </a:cubicBezTo>
                  <a:cubicBezTo>
                    <a:pt x="2124" y="2300"/>
                    <a:pt x="2163" y="2584"/>
                    <a:pt x="2217" y="2864"/>
                  </a:cubicBezTo>
                  <a:cubicBezTo>
                    <a:pt x="2239" y="2940"/>
                    <a:pt x="2256" y="3017"/>
                    <a:pt x="2278" y="3088"/>
                  </a:cubicBezTo>
                  <a:cubicBezTo>
                    <a:pt x="2354" y="3356"/>
                    <a:pt x="2398" y="3947"/>
                    <a:pt x="2409" y="3947"/>
                  </a:cubicBezTo>
                  <a:cubicBezTo>
                    <a:pt x="2420" y="3947"/>
                    <a:pt x="2644" y="2770"/>
                    <a:pt x="2393" y="2245"/>
                  </a:cubicBezTo>
                  <a:cubicBezTo>
                    <a:pt x="2371" y="2201"/>
                    <a:pt x="2338" y="2136"/>
                    <a:pt x="2299" y="2064"/>
                  </a:cubicBezTo>
                  <a:cubicBezTo>
                    <a:pt x="2245" y="1960"/>
                    <a:pt x="2195" y="1856"/>
                    <a:pt x="2152" y="1747"/>
                  </a:cubicBezTo>
                  <a:cubicBezTo>
                    <a:pt x="2239" y="1178"/>
                    <a:pt x="2239" y="597"/>
                    <a:pt x="2152" y="23"/>
                  </a:cubicBezTo>
                  <a:lnTo>
                    <a:pt x="21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3" name="Google Shape;13353;p78"/>
            <p:cNvSpPr/>
            <p:nvPr/>
          </p:nvSpPr>
          <p:spPr>
            <a:xfrm>
              <a:off x="-2234964" y="5069658"/>
              <a:ext cx="410586" cy="1025746"/>
            </a:xfrm>
            <a:custGeom>
              <a:avLst/>
              <a:gdLst/>
              <a:ahLst/>
              <a:cxnLst/>
              <a:rect l="l" t="t" r="r" b="b"/>
              <a:pathLst>
                <a:path w="1529" h="3820" extrusionOk="0">
                  <a:moveTo>
                    <a:pt x="728" y="0"/>
                  </a:moveTo>
                  <a:cubicBezTo>
                    <a:pt x="720" y="0"/>
                    <a:pt x="716" y="17"/>
                    <a:pt x="713" y="37"/>
                  </a:cubicBezTo>
                  <a:cubicBezTo>
                    <a:pt x="691" y="141"/>
                    <a:pt x="658" y="245"/>
                    <a:pt x="614" y="349"/>
                  </a:cubicBezTo>
                  <a:cubicBezTo>
                    <a:pt x="576" y="442"/>
                    <a:pt x="526" y="535"/>
                    <a:pt x="466" y="622"/>
                  </a:cubicBezTo>
                  <a:cubicBezTo>
                    <a:pt x="466" y="601"/>
                    <a:pt x="460" y="563"/>
                    <a:pt x="449" y="563"/>
                  </a:cubicBezTo>
                  <a:cubicBezTo>
                    <a:pt x="446" y="563"/>
                    <a:pt x="442" y="566"/>
                    <a:pt x="439" y="573"/>
                  </a:cubicBezTo>
                  <a:cubicBezTo>
                    <a:pt x="253" y="995"/>
                    <a:pt x="127" y="1438"/>
                    <a:pt x="72" y="1892"/>
                  </a:cubicBezTo>
                  <a:cubicBezTo>
                    <a:pt x="1" y="2538"/>
                    <a:pt x="450" y="3058"/>
                    <a:pt x="641" y="3638"/>
                  </a:cubicBezTo>
                  <a:cubicBezTo>
                    <a:pt x="668" y="3713"/>
                    <a:pt x="705" y="3819"/>
                    <a:pt x="799" y="3819"/>
                  </a:cubicBezTo>
                  <a:cubicBezTo>
                    <a:pt x="801" y="3819"/>
                    <a:pt x="803" y="3819"/>
                    <a:pt x="806" y="3819"/>
                  </a:cubicBezTo>
                  <a:cubicBezTo>
                    <a:pt x="948" y="3808"/>
                    <a:pt x="981" y="3567"/>
                    <a:pt x="1008" y="3469"/>
                  </a:cubicBezTo>
                  <a:cubicBezTo>
                    <a:pt x="1079" y="3272"/>
                    <a:pt x="1145" y="3069"/>
                    <a:pt x="1227" y="2877"/>
                  </a:cubicBezTo>
                  <a:cubicBezTo>
                    <a:pt x="1304" y="2686"/>
                    <a:pt x="1397" y="2500"/>
                    <a:pt x="1441" y="2297"/>
                  </a:cubicBezTo>
                  <a:cubicBezTo>
                    <a:pt x="1528" y="1887"/>
                    <a:pt x="1506" y="1460"/>
                    <a:pt x="1380" y="1060"/>
                  </a:cubicBezTo>
                  <a:cubicBezTo>
                    <a:pt x="1260" y="710"/>
                    <a:pt x="1096" y="382"/>
                    <a:pt x="888" y="75"/>
                  </a:cubicBezTo>
                  <a:cubicBezTo>
                    <a:pt x="880" y="63"/>
                    <a:pt x="872" y="45"/>
                    <a:pt x="864" y="45"/>
                  </a:cubicBezTo>
                  <a:cubicBezTo>
                    <a:pt x="861" y="45"/>
                    <a:pt x="858" y="47"/>
                    <a:pt x="855" y="53"/>
                  </a:cubicBezTo>
                  <a:lnTo>
                    <a:pt x="838" y="113"/>
                  </a:lnTo>
                  <a:cubicBezTo>
                    <a:pt x="806" y="75"/>
                    <a:pt x="773" y="42"/>
                    <a:pt x="740" y="9"/>
                  </a:cubicBezTo>
                  <a:cubicBezTo>
                    <a:pt x="735" y="3"/>
                    <a:pt x="731" y="0"/>
                    <a:pt x="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4" name="Google Shape;13354;p78"/>
            <p:cNvSpPr/>
            <p:nvPr/>
          </p:nvSpPr>
          <p:spPr>
            <a:xfrm>
              <a:off x="-2153868" y="5504116"/>
              <a:ext cx="264773" cy="589670"/>
            </a:xfrm>
            <a:custGeom>
              <a:avLst/>
              <a:gdLst/>
              <a:ahLst/>
              <a:cxnLst/>
              <a:rect l="l" t="t" r="r" b="b"/>
              <a:pathLst>
                <a:path w="986" h="2196" extrusionOk="0">
                  <a:moveTo>
                    <a:pt x="909" y="1"/>
                  </a:moveTo>
                  <a:cubicBezTo>
                    <a:pt x="909" y="411"/>
                    <a:pt x="914" y="822"/>
                    <a:pt x="717" y="1199"/>
                  </a:cubicBezTo>
                  <a:cubicBezTo>
                    <a:pt x="714" y="1204"/>
                    <a:pt x="709" y="1206"/>
                    <a:pt x="705" y="1206"/>
                  </a:cubicBezTo>
                  <a:cubicBezTo>
                    <a:pt x="695" y="1206"/>
                    <a:pt x="686" y="1196"/>
                    <a:pt x="690" y="1188"/>
                  </a:cubicBezTo>
                  <a:cubicBezTo>
                    <a:pt x="706" y="1062"/>
                    <a:pt x="739" y="937"/>
                    <a:pt x="750" y="811"/>
                  </a:cubicBezTo>
                  <a:lnTo>
                    <a:pt x="750" y="811"/>
                  </a:lnTo>
                  <a:cubicBezTo>
                    <a:pt x="673" y="1057"/>
                    <a:pt x="619" y="1314"/>
                    <a:pt x="476" y="1539"/>
                  </a:cubicBezTo>
                  <a:cubicBezTo>
                    <a:pt x="472" y="1543"/>
                    <a:pt x="468" y="1544"/>
                    <a:pt x="463" y="1544"/>
                  </a:cubicBezTo>
                  <a:cubicBezTo>
                    <a:pt x="456" y="1544"/>
                    <a:pt x="449" y="1538"/>
                    <a:pt x="449" y="1528"/>
                  </a:cubicBezTo>
                  <a:cubicBezTo>
                    <a:pt x="454" y="1396"/>
                    <a:pt x="465" y="1259"/>
                    <a:pt x="487" y="1128"/>
                  </a:cubicBezTo>
                  <a:cubicBezTo>
                    <a:pt x="498" y="1002"/>
                    <a:pt x="509" y="876"/>
                    <a:pt x="509" y="750"/>
                  </a:cubicBezTo>
                  <a:cubicBezTo>
                    <a:pt x="509" y="581"/>
                    <a:pt x="509" y="406"/>
                    <a:pt x="504" y="230"/>
                  </a:cubicBezTo>
                  <a:cubicBezTo>
                    <a:pt x="487" y="362"/>
                    <a:pt x="471" y="488"/>
                    <a:pt x="460" y="614"/>
                  </a:cubicBezTo>
                  <a:cubicBezTo>
                    <a:pt x="449" y="811"/>
                    <a:pt x="411" y="1008"/>
                    <a:pt x="345" y="1194"/>
                  </a:cubicBezTo>
                  <a:cubicBezTo>
                    <a:pt x="345" y="1200"/>
                    <a:pt x="340" y="1204"/>
                    <a:pt x="335" y="1204"/>
                  </a:cubicBezTo>
                  <a:cubicBezTo>
                    <a:pt x="330" y="1204"/>
                    <a:pt x="325" y="1201"/>
                    <a:pt x="323" y="1194"/>
                  </a:cubicBezTo>
                  <a:cubicBezTo>
                    <a:pt x="290" y="1128"/>
                    <a:pt x="274" y="1057"/>
                    <a:pt x="268" y="980"/>
                  </a:cubicBezTo>
                  <a:cubicBezTo>
                    <a:pt x="268" y="1145"/>
                    <a:pt x="257" y="1309"/>
                    <a:pt x="230" y="1473"/>
                  </a:cubicBezTo>
                  <a:cubicBezTo>
                    <a:pt x="230" y="1480"/>
                    <a:pt x="225" y="1483"/>
                    <a:pt x="220" y="1483"/>
                  </a:cubicBezTo>
                  <a:cubicBezTo>
                    <a:pt x="213" y="1483"/>
                    <a:pt x="206" y="1479"/>
                    <a:pt x="203" y="1473"/>
                  </a:cubicBezTo>
                  <a:cubicBezTo>
                    <a:pt x="109" y="1188"/>
                    <a:pt x="49" y="893"/>
                    <a:pt x="38" y="592"/>
                  </a:cubicBezTo>
                  <a:cubicBezTo>
                    <a:pt x="38" y="521"/>
                    <a:pt x="38" y="444"/>
                    <a:pt x="38" y="373"/>
                  </a:cubicBezTo>
                  <a:cubicBezTo>
                    <a:pt x="11" y="564"/>
                    <a:pt x="0" y="761"/>
                    <a:pt x="5" y="958"/>
                  </a:cubicBezTo>
                  <a:cubicBezTo>
                    <a:pt x="11" y="1172"/>
                    <a:pt x="60" y="1380"/>
                    <a:pt x="153" y="1566"/>
                  </a:cubicBezTo>
                  <a:cubicBezTo>
                    <a:pt x="224" y="1714"/>
                    <a:pt x="290" y="1862"/>
                    <a:pt x="345" y="2015"/>
                  </a:cubicBezTo>
                  <a:cubicBezTo>
                    <a:pt x="366" y="2090"/>
                    <a:pt x="403" y="2196"/>
                    <a:pt x="497" y="2196"/>
                  </a:cubicBezTo>
                  <a:cubicBezTo>
                    <a:pt x="499" y="2196"/>
                    <a:pt x="501" y="2196"/>
                    <a:pt x="504" y="2195"/>
                  </a:cubicBezTo>
                  <a:cubicBezTo>
                    <a:pt x="646" y="2190"/>
                    <a:pt x="679" y="1944"/>
                    <a:pt x="712" y="1845"/>
                  </a:cubicBezTo>
                  <a:lnTo>
                    <a:pt x="728" y="1796"/>
                  </a:lnTo>
                  <a:cubicBezTo>
                    <a:pt x="750" y="1719"/>
                    <a:pt x="766" y="1637"/>
                    <a:pt x="772" y="1555"/>
                  </a:cubicBezTo>
                  <a:lnTo>
                    <a:pt x="772" y="1561"/>
                  </a:lnTo>
                  <a:cubicBezTo>
                    <a:pt x="788" y="1385"/>
                    <a:pt x="827" y="1210"/>
                    <a:pt x="881" y="1041"/>
                  </a:cubicBezTo>
                  <a:cubicBezTo>
                    <a:pt x="974" y="701"/>
                    <a:pt x="985" y="345"/>
                    <a:pt x="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5" name="Google Shape;13355;p78"/>
            <p:cNvSpPr/>
            <p:nvPr/>
          </p:nvSpPr>
          <p:spPr>
            <a:xfrm>
              <a:off x="-1973149" y="5343812"/>
              <a:ext cx="28196" cy="298863"/>
            </a:xfrm>
            <a:custGeom>
              <a:avLst/>
              <a:gdLst/>
              <a:ahLst/>
              <a:cxnLst/>
              <a:rect l="l" t="t" r="r" b="b"/>
              <a:pathLst>
                <a:path w="105" h="1113" extrusionOk="0">
                  <a:moveTo>
                    <a:pt x="50" y="1"/>
                  </a:moveTo>
                  <a:cubicBezTo>
                    <a:pt x="50" y="209"/>
                    <a:pt x="6" y="1074"/>
                    <a:pt x="0" y="1112"/>
                  </a:cubicBezTo>
                  <a:cubicBezTo>
                    <a:pt x="88" y="745"/>
                    <a:pt x="104" y="368"/>
                    <a:pt x="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6" name="Google Shape;13356;p78"/>
            <p:cNvSpPr/>
            <p:nvPr/>
          </p:nvSpPr>
          <p:spPr>
            <a:xfrm>
              <a:off x="-2106876" y="5377645"/>
              <a:ext cx="22288" cy="262076"/>
            </a:xfrm>
            <a:custGeom>
              <a:avLst/>
              <a:gdLst/>
              <a:ahLst/>
              <a:cxnLst/>
              <a:rect l="l" t="t" r="r" b="b"/>
              <a:pathLst>
                <a:path w="83" h="976" extrusionOk="0">
                  <a:moveTo>
                    <a:pt x="82" y="1"/>
                  </a:moveTo>
                  <a:lnTo>
                    <a:pt x="82" y="1"/>
                  </a:lnTo>
                  <a:cubicBezTo>
                    <a:pt x="0" y="630"/>
                    <a:pt x="44" y="948"/>
                    <a:pt x="55" y="975"/>
                  </a:cubicBezTo>
                  <a:cubicBezTo>
                    <a:pt x="49" y="931"/>
                    <a:pt x="82" y="214"/>
                    <a:pt x="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7" name="Google Shape;13357;p78"/>
            <p:cNvSpPr/>
            <p:nvPr/>
          </p:nvSpPr>
          <p:spPr>
            <a:xfrm>
              <a:off x="-2078949" y="5490959"/>
              <a:ext cx="22288" cy="260464"/>
            </a:xfrm>
            <a:custGeom>
              <a:avLst/>
              <a:gdLst/>
              <a:ahLst/>
              <a:cxnLst/>
              <a:rect l="l" t="t" r="r" b="b"/>
              <a:pathLst>
                <a:path w="83" h="970" extrusionOk="0">
                  <a:moveTo>
                    <a:pt x="82" y="0"/>
                  </a:moveTo>
                  <a:cubicBezTo>
                    <a:pt x="0" y="624"/>
                    <a:pt x="49" y="947"/>
                    <a:pt x="55" y="969"/>
                  </a:cubicBezTo>
                  <a:cubicBezTo>
                    <a:pt x="49" y="931"/>
                    <a:pt x="82" y="214"/>
                    <a:pt x="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8" name="Google Shape;13358;p78"/>
            <p:cNvSpPr/>
            <p:nvPr/>
          </p:nvSpPr>
          <p:spPr>
            <a:xfrm>
              <a:off x="-2193610" y="5070195"/>
              <a:ext cx="363324" cy="535697"/>
            </a:xfrm>
            <a:custGeom>
              <a:avLst/>
              <a:gdLst/>
              <a:ahLst/>
              <a:cxnLst/>
              <a:rect l="l" t="t" r="r" b="b"/>
              <a:pathLst>
                <a:path w="1353" h="1995" extrusionOk="0">
                  <a:moveTo>
                    <a:pt x="574" y="1"/>
                  </a:moveTo>
                  <a:cubicBezTo>
                    <a:pt x="564" y="1"/>
                    <a:pt x="557" y="15"/>
                    <a:pt x="553" y="35"/>
                  </a:cubicBezTo>
                  <a:cubicBezTo>
                    <a:pt x="537" y="144"/>
                    <a:pt x="504" y="248"/>
                    <a:pt x="460" y="347"/>
                  </a:cubicBezTo>
                  <a:cubicBezTo>
                    <a:pt x="422" y="445"/>
                    <a:pt x="367" y="538"/>
                    <a:pt x="312" y="626"/>
                  </a:cubicBezTo>
                  <a:cubicBezTo>
                    <a:pt x="312" y="604"/>
                    <a:pt x="302" y="566"/>
                    <a:pt x="293" y="566"/>
                  </a:cubicBezTo>
                  <a:cubicBezTo>
                    <a:pt x="290" y="566"/>
                    <a:pt x="287" y="569"/>
                    <a:pt x="285" y="577"/>
                  </a:cubicBezTo>
                  <a:cubicBezTo>
                    <a:pt x="164" y="839"/>
                    <a:pt x="66" y="1118"/>
                    <a:pt x="0" y="1409"/>
                  </a:cubicBezTo>
                  <a:cubicBezTo>
                    <a:pt x="39" y="1337"/>
                    <a:pt x="186" y="850"/>
                    <a:pt x="285" y="823"/>
                  </a:cubicBezTo>
                  <a:cubicBezTo>
                    <a:pt x="286" y="822"/>
                    <a:pt x="288" y="822"/>
                    <a:pt x="289" y="822"/>
                  </a:cubicBezTo>
                  <a:cubicBezTo>
                    <a:pt x="323" y="822"/>
                    <a:pt x="317" y="939"/>
                    <a:pt x="312" y="960"/>
                  </a:cubicBezTo>
                  <a:cubicBezTo>
                    <a:pt x="367" y="845"/>
                    <a:pt x="433" y="735"/>
                    <a:pt x="482" y="615"/>
                  </a:cubicBezTo>
                  <a:cubicBezTo>
                    <a:pt x="485" y="609"/>
                    <a:pt x="493" y="605"/>
                    <a:pt x="499" y="605"/>
                  </a:cubicBezTo>
                  <a:cubicBezTo>
                    <a:pt x="505" y="605"/>
                    <a:pt x="509" y="607"/>
                    <a:pt x="509" y="615"/>
                  </a:cubicBezTo>
                  <a:cubicBezTo>
                    <a:pt x="580" y="910"/>
                    <a:pt x="520" y="1211"/>
                    <a:pt x="520" y="1513"/>
                  </a:cubicBezTo>
                  <a:cubicBezTo>
                    <a:pt x="586" y="1343"/>
                    <a:pt x="652" y="560"/>
                    <a:pt x="684" y="473"/>
                  </a:cubicBezTo>
                  <a:cubicBezTo>
                    <a:pt x="687" y="470"/>
                    <a:pt x="693" y="468"/>
                    <a:pt x="698" y="468"/>
                  </a:cubicBezTo>
                  <a:cubicBezTo>
                    <a:pt x="704" y="468"/>
                    <a:pt x="709" y="470"/>
                    <a:pt x="712" y="473"/>
                  </a:cubicBezTo>
                  <a:cubicBezTo>
                    <a:pt x="739" y="538"/>
                    <a:pt x="761" y="604"/>
                    <a:pt x="777" y="675"/>
                  </a:cubicBezTo>
                  <a:lnTo>
                    <a:pt x="777" y="549"/>
                  </a:lnTo>
                  <a:cubicBezTo>
                    <a:pt x="777" y="540"/>
                    <a:pt x="785" y="534"/>
                    <a:pt x="792" y="534"/>
                  </a:cubicBezTo>
                  <a:cubicBezTo>
                    <a:pt x="797" y="534"/>
                    <a:pt x="803" y="537"/>
                    <a:pt x="805" y="544"/>
                  </a:cubicBezTo>
                  <a:cubicBezTo>
                    <a:pt x="810" y="566"/>
                    <a:pt x="816" y="582"/>
                    <a:pt x="827" y="604"/>
                  </a:cubicBezTo>
                  <a:lnTo>
                    <a:pt x="827" y="484"/>
                  </a:lnTo>
                  <a:cubicBezTo>
                    <a:pt x="827" y="473"/>
                    <a:pt x="834" y="467"/>
                    <a:pt x="841" y="467"/>
                  </a:cubicBezTo>
                  <a:cubicBezTo>
                    <a:pt x="846" y="467"/>
                    <a:pt x="850" y="469"/>
                    <a:pt x="854" y="473"/>
                  </a:cubicBezTo>
                  <a:cubicBezTo>
                    <a:pt x="991" y="702"/>
                    <a:pt x="1128" y="910"/>
                    <a:pt x="1199" y="1168"/>
                  </a:cubicBezTo>
                  <a:cubicBezTo>
                    <a:pt x="1270" y="1403"/>
                    <a:pt x="1325" y="1956"/>
                    <a:pt x="1330" y="1994"/>
                  </a:cubicBezTo>
                  <a:cubicBezTo>
                    <a:pt x="1352" y="1677"/>
                    <a:pt x="1314" y="1359"/>
                    <a:pt x="1221" y="1058"/>
                  </a:cubicBezTo>
                  <a:cubicBezTo>
                    <a:pt x="1106" y="713"/>
                    <a:pt x="942" y="380"/>
                    <a:pt x="734" y="78"/>
                  </a:cubicBezTo>
                  <a:cubicBezTo>
                    <a:pt x="726" y="63"/>
                    <a:pt x="715" y="48"/>
                    <a:pt x="708" y="48"/>
                  </a:cubicBezTo>
                  <a:cubicBezTo>
                    <a:pt x="705" y="48"/>
                    <a:pt x="702" y="50"/>
                    <a:pt x="701" y="57"/>
                  </a:cubicBezTo>
                  <a:lnTo>
                    <a:pt x="679" y="111"/>
                  </a:lnTo>
                  <a:cubicBezTo>
                    <a:pt x="652" y="78"/>
                    <a:pt x="619" y="40"/>
                    <a:pt x="586" y="7"/>
                  </a:cubicBezTo>
                  <a:cubicBezTo>
                    <a:pt x="581" y="3"/>
                    <a:pt x="577" y="1"/>
                    <a:pt x="5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9" name="Google Shape;13359;p78"/>
            <p:cNvSpPr/>
            <p:nvPr/>
          </p:nvSpPr>
          <p:spPr>
            <a:xfrm>
              <a:off x="-2039475" y="5356701"/>
              <a:ext cx="750548" cy="746754"/>
            </a:xfrm>
            <a:custGeom>
              <a:avLst/>
              <a:gdLst/>
              <a:ahLst/>
              <a:cxnLst/>
              <a:rect l="l" t="t" r="r" b="b"/>
              <a:pathLst>
                <a:path w="2795" h="2781" extrusionOk="0">
                  <a:moveTo>
                    <a:pt x="2717" y="0"/>
                  </a:moveTo>
                  <a:cubicBezTo>
                    <a:pt x="2710" y="0"/>
                    <a:pt x="2700" y="7"/>
                    <a:pt x="2688" y="19"/>
                  </a:cubicBezTo>
                  <a:cubicBezTo>
                    <a:pt x="2595" y="79"/>
                    <a:pt x="2502" y="128"/>
                    <a:pt x="2398" y="166"/>
                  </a:cubicBezTo>
                  <a:cubicBezTo>
                    <a:pt x="2300" y="205"/>
                    <a:pt x="2201" y="232"/>
                    <a:pt x="2097" y="254"/>
                  </a:cubicBezTo>
                  <a:cubicBezTo>
                    <a:pt x="2112" y="234"/>
                    <a:pt x="2140" y="192"/>
                    <a:pt x="2122" y="192"/>
                  </a:cubicBezTo>
                  <a:cubicBezTo>
                    <a:pt x="2120" y="192"/>
                    <a:pt x="2117" y="193"/>
                    <a:pt x="2114" y="194"/>
                  </a:cubicBezTo>
                  <a:cubicBezTo>
                    <a:pt x="1687" y="358"/>
                    <a:pt x="1282" y="588"/>
                    <a:pt x="921" y="867"/>
                  </a:cubicBezTo>
                  <a:cubicBezTo>
                    <a:pt x="417" y="1278"/>
                    <a:pt x="362" y="1962"/>
                    <a:pt x="89" y="2509"/>
                  </a:cubicBezTo>
                  <a:cubicBezTo>
                    <a:pt x="56" y="2580"/>
                    <a:pt x="1" y="2684"/>
                    <a:pt x="72" y="2750"/>
                  </a:cubicBezTo>
                  <a:cubicBezTo>
                    <a:pt x="97" y="2771"/>
                    <a:pt x="127" y="2780"/>
                    <a:pt x="159" y="2780"/>
                  </a:cubicBezTo>
                  <a:cubicBezTo>
                    <a:pt x="267" y="2780"/>
                    <a:pt x="400" y="2684"/>
                    <a:pt x="472" y="2646"/>
                  </a:cubicBezTo>
                  <a:cubicBezTo>
                    <a:pt x="652" y="2558"/>
                    <a:pt x="849" y="2465"/>
                    <a:pt x="1041" y="2383"/>
                  </a:cubicBezTo>
                  <a:cubicBezTo>
                    <a:pt x="1227" y="2301"/>
                    <a:pt x="1430" y="2241"/>
                    <a:pt x="1599" y="2131"/>
                  </a:cubicBezTo>
                  <a:cubicBezTo>
                    <a:pt x="1955" y="1896"/>
                    <a:pt x="2240" y="1579"/>
                    <a:pt x="2437" y="1206"/>
                  </a:cubicBezTo>
                  <a:cubicBezTo>
                    <a:pt x="2595" y="878"/>
                    <a:pt x="2716" y="528"/>
                    <a:pt x="2782" y="166"/>
                  </a:cubicBezTo>
                  <a:cubicBezTo>
                    <a:pt x="2786" y="148"/>
                    <a:pt x="2795" y="126"/>
                    <a:pt x="2784" y="126"/>
                  </a:cubicBezTo>
                  <a:cubicBezTo>
                    <a:pt x="2782" y="126"/>
                    <a:pt x="2780" y="126"/>
                    <a:pt x="2776" y="128"/>
                  </a:cubicBezTo>
                  <a:lnTo>
                    <a:pt x="2721" y="155"/>
                  </a:lnTo>
                  <a:cubicBezTo>
                    <a:pt x="2727" y="106"/>
                    <a:pt x="2727" y="62"/>
                    <a:pt x="2727" y="19"/>
                  </a:cubicBezTo>
                  <a:cubicBezTo>
                    <a:pt x="2727" y="6"/>
                    <a:pt x="2723" y="0"/>
                    <a:pt x="2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0" name="Google Shape;13360;p78"/>
            <p:cNvSpPr/>
            <p:nvPr/>
          </p:nvSpPr>
          <p:spPr>
            <a:xfrm>
              <a:off x="-2039475" y="5659855"/>
              <a:ext cx="516388" cy="443595"/>
            </a:xfrm>
            <a:custGeom>
              <a:avLst/>
              <a:gdLst/>
              <a:ahLst/>
              <a:cxnLst/>
              <a:rect l="l" t="t" r="r" b="b"/>
              <a:pathLst>
                <a:path w="1923" h="1652" extrusionOk="0">
                  <a:moveTo>
                    <a:pt x="1041" y="1"/>
                  </a:moveTo>
                  <a:lnTo>
                    <a:pt x="1041" y="1"/>
                  </a:lnTo>
                  <a:cubicBezTo>
                    <a:pt x="882" y="116"/>
                    <a:pt x="734" y="247"/>
                    <a:pt x="603" y="389"/>
                  </a:cubicBezTo>
                  <a:cubicBezTo>
                    <a:pt x="455" y="543"/>
                    <a:pt x="346" y="723"/>
                    <a:pt x="275" y="926"/>
                  </a:cubicBezTo>
                  <a:cubicBezTo>
                    <a:pt x="225" y="1079"/>
                    <a:pt x="160" y="1232"/>
                    <a:pt x="89" y="1380"/>
                  </a:cubicBezTo>
                  <a:cubicBezTo>
                    <a:pt x="56" y="1451"/>
                    <a:pt x="1" y="1555"/>
                    <a:pt x="72" y="1621"/>
                  </a:cubicBezTo>
                  <a:cubicBezTo>
                    <a:pt x="97" y="1642"/>
                    <a:pt x="127" y="1651"/>
                    <a:pt x="159" y="1651"/>
                  </a:cubicBezTo>
                  <a:cubicBezTo>
                    <a:pt x="267" y="1651"/>
                    <a:pt x="400" y="1555"/>
                    <a:pt x="472" y="1517"/>
                  </a:cubicBezTo>
                  <a:lnTo>
                    <a:pt x="515" y="1495"/>
                  </a:lnTo>
                  <a:cubicBezTo>
                    <a:pt x="592" y="1462"/>
                    <a:pt x="658" y="1413"/>
                    <a:pt x="718" y="1358"/>
                  </a:cubicBezTo>
                  <a:cubicBezTo>
                    <a:pt x="860" y="1249"/>
                    <a:pt x="1008" y="1150"/>
                    <a:pt x="1161" y="1068"/>
                  </a:cubicBezTo>
                  <a:cubicBezTo>
                    <a:pt x="1468" y="893"/>
                    <a:pt x="1731" y="652"/>
                    <a:pt x="1922" y="357"/>
                  </a:cubicBezTo>
                  <a:lnTo>
                    <a:pt x="1922" y="357"/>
                  </a:lnTo>
                  <a:cubicBezTo>
                    <a:pt x="1632" y="647"/>
                    <a:pt x="1342" y="937"/>
                    <a:pt x="937" y="1063"/>
                  </a:cubicBezTo>
                  <a:cubicBezTo>
                    <a:pt x="935" y="1063"/>
                    <a:pt x="932" y="1063"/>
                    <a:pt x="930" y="1063"/>
                  </a:cubicBezTo>
                  <a:cubicBezTo>
                    <a:pt x="914" y="1063"/>
                    <a:pt x="911" y="1045"/>
                    <a:pt x="926" y="1035"/>
                  </a:cubicBezTo>
                  <a:cubicBezTo>
                    <a:pt x="1025" y="959"/>
                    <a:pt x="1139" y="893"/>
                    <a:pt x="1238" y="811"/>
                  </a:cubicBezTo>
                  <a:lnTo>
                    <a:pt x="1238" y="811"/>
                  </a:lnTo>
                  <a:cubicBezTo>
                    <a:pt x="1008" y="931"/>
                    <a:pt x="784" y="1079"/>
                    <a:pt x="526" y="1134"/>
                  </a:cubicBezTo>
                  <a:cubicBezTo>
                    <a:pt x="525" y="1135"/>
                    <a:pt x="523" y="1135"/>
                    <a:pt x="522" y="1135"/>
                  </a:cubicBezTo>
                  <a:cubicBezTo>
                    <a:pt x="513" y="1135"/>
                    <a:pt x="506" y="1121"/>
                    <a:pt x="515" y="1112"/>
                  </a:cubicBezTo>
                  <a:cubicBezTo>
                    <a:pt x="614" y="1019"/>
                    <a:pt x="718" y="931"/>
                    <a:pt x="822" y="855"/>
                  </a:cubicBezTo>
                  <a:cubicBezTo>
                    <a:pt x="921" y="773"/>
                    <a:pt x="1019" y="690"/>
                    <a:pt x="1107" y="603"/>
                  </a:cubicBezTo>
                  <a:cubicBezTo>
                    <a:pt x="1233" y="482"/>
                    <a:pt x="1347" y="357"/>
                    <a:pt x="1468" y="231"/>
                  </a:cubicBezTo>
                  <a:lnTo>
                    <a:pt x="1468" y="231"/>
                  </a:lnTo>
                  <a:cubicBezTo>
                    <a:pt x="1369" y="313"/>
                    <a:pt x="1265" y="389"/>
                    <a:pt x="1167" y="471"/>
                  </a:cubicBezTo>
                  <a:cubicBezTo>
                    <a:pt x="1019" y="603"/>
                    <a:pt x="855" y="718"/>
                    <a:pt x="680" y="805"/>
                  </a:cubicBezTo>
                  <a:cubicBezTo>
                    <a:pt x="669" y="805"/>
                    <a:pt x="652" y="805"/>
                    <a:pt x="658" y="789"/>
                  </a:cubicBezTo>
                  <a:cubicBezTo>
                    <a:pt x="685" y="718"/>
                    <a:pt x="723" y="652"/>
                    <a:pt x="773" y="597"/>
                  </a:cubicBezTo>
                  <a:lnTo>
                    <a:pt x="773" y="597"/>
                  </a:lnTo>
                  <a:cubicBezTo>
                    <a:pt x="652" y="712"/>
                    <a:pt x="532" y="822"/>
                    <a:pt x="401" y="920"/>
                  </a:cubicBezTo>
                  <a:cubicBezTo>
                    <a:pt x="398" y="922"/>
                    <a:pt x="396" y="923"/>
                    <a:pt x="394" y="923"/>
                  </a:cubicBezTo>
                  <a:cubicBezTo>
                    <a:pt x="384" y="923"/>
                    <a:pt x="374" y="907"/>
                    <a:pt x="379" y="898"/>
                  </a:cubicBezTo>
                  <a:cubicBezTo>
                    <a:pt x="510" y="630"/>
                    <a:pt x="680" y="378"/>
                    <a:pt x="888" y="159"/>
                  </a:cubicBezTo>
                  <a:cubicBezTo>
                    <a:pt x="937" y="105"/>
                    <a:pt x="986" y="50"/>
                    <a:pt x="10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1" name="Google Shape;13361;p78"/>
            <p:cNvSpPr/>
            <p:nvPr/>
          </p:nvSpPr>
          <p:spPr>
            <a:xfrm>
              <a:off x="-1665952" y="5605615"/>
              <a:ext cx="220734" cy="203001"/>
            </a:xfrm>
            <a:custGeom>
              <a:avLst/>
              <a:gdLst/>
              <a:ahLst/>
              <a:cxnLst/>
              <a:rect l="l" t="t" r="r" b="b"/>
              <a:pathLst>
                <a:path w="822" h="756" extrusionOk="0">
                  <a:moveTo>
                    <a:pt x="821" y="0"/>
                  </a:moveTo>
                  <a:cubicBezTo>
                    <a:pt x="674" y="153"/>
                    <a:pt x="28" y="728"/>
                    <a:pt x="0" y="756"/>
                  </a:cubicBezTo>
                  <a:cubicBezTo>
                    <a:pt x="318" y="553"/>
                    <a:pt x="597" y="301"/>
                    <a:pt x="8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2" name="Google Shape;13362;p78"/>
            <p:cNvSpPr/>
            <p:nvPr/>
          </p:nvSpPr>
          <p:spPr>
            <a:xfrm>
              <a:off x="-1748390" y="5540903"/>
              <a:ext cx="189852" cy="179640"/>
            </a:xfrm>
            <a:custGeom>
              <a:avLst/>
              <a:gdLst/>
              <a:ahLst/>
              <a:cxnLst/>
              <a:rect l="l" t="t" r="r" b="b"/>
              <a:pathLst>
                <a:path w="707" h="669" extrusionOk="0">
                  <a:moveTo>
                    <a:pt x="707" y="0"/>
                  </a:moveTo>
                  <a:lnTo>
                    <a:pt x="707" y="0"/>
                  </a:lnTo>
                  <a:cubicBezTo>
                    <a:pt x="203" y="389"/>
                    <a:pt x="12" y="646"/>
                    <a:pt x="1" y="668"/>
                  </a:cubicBezTo>
                  <a:cubicBezTo>
                    <a:pt x="23" y="635"/>
                    <a:pt x="554" y="148"/>
                    <a:pt x="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3" name="Google Shape;13363;p78"/>
            <p:cNvSpPr/>
            <p:nvPr/>
          </p:nvSpPr>
          <p:spPr>
            <a:xfrm>
              <a:off x="-1808541" y="5640790"/>
              <a:ext cx="189852" cy="179640"/>
            </a:xfrm>
            <a:custGeom>
              <a:avLst/>
              <a:gdLst/>
              <a:ahLst/>
              <a:cxnLst/>
              <a:rect l="l" t="t" r="r" b="b"/>
              <a:pathLst>
                <a:path w="707" h="669" extrusionOk="0">
                  <a:moveTo>
                    <a:pt x="706" y="1"/>
                  </a:moveTo>
                  <a:lnTo>
                    <a:pt x="706" y="1"/>
                  </a:lnTo>
                  <a:cubicBezTo>
                    <a:pt x="203" y="384"/>
                    <a:pt x="11" y="646"/>
                    <a:pt x="0" y="668"/>
                  </a:cubicBezTo>
                  <a:cubicBezTo>
                    <a:pt x="28" y="636"/>
                    <a:pt x="559" y="148"/>
                    <a:pt x="7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4" name="Google Shape;13364;p78"/>
            <p:cNvSpPr/>
            <p:nvPr/>
          </p:nvSpPr>
          <p:spPr>
            <a:xfrm>
              <a:off x="-1683675" y="5355627"/>
              <a:ext cx="395011" cy="523614"/>
            </a:xfrm>
            <a:custGeom>
              <a:avLst/>
              <a:gdLst/>
              <a:ahLst/>
              <a:cxnLst/>
              <a:rect l="l" t="t" r="r" b="b"/>
              <a:pathLst>
                <a:path w="1471" h="1950" extrusionOk="0">
                  <a:moveTo>
                    <a:pt x="1393" y="0"/>
                  </a:moveTo>
                  <a:cubicBezTo>
                    <a:pt x="1386" y="0"/>
                    <a:pt x="1376" y="8"/>
                    <a:pt x="1363" y="17"/>
                  </a:cubicBezTo>
                  <a:cubicBezTo>
                    <a:pt x="1270" y="77"/>
                    <a:pt x="1177" y="132"/>
                    <a:pt x="1073" y="170"/>
                  </a:cubicBezTo>
                  <a:cubicBezTo>
                    <a:pt x="975" y="209"/>
                    <a:pt x="876" y="236"/>
                    <a:pt x="772" y="258"/>
                  </a:cubicBezTo>
                  <a:cubicBezTo>
                    <a:pt x="787" y="238"/>
                    <a:pt x="815" y="196"/>
                    <a:pt x="797" y="196"/>
                  </a:cubicBezTo>
                  <a:cubicBezTo>
                    <a:pt x="795" y="196"/>
                    <a:pt x="792" y="197"/>
                    <a:pt x="789" y="198"/>
                  </a:cubicBezTo>
                  <a:cubicBezTo>
                    <a:pt x="515" y="302"/>
                    <a:pt x="247" y="433"/>
                    <a:pt x="1" y="592"/>
                  </a:cubicBezTo>
                  <a:cubicBezTo>
                    <a:pt x="65" y="567"/>
                    <a:pt x="439" y="372"/>
                    <a:pt x="578" y="372"/>
                  </a:cubicBezTo>
                  <a:cubicBezTo>
                    <a:pt x="593" y="372"/>
                    <a:pt x="605" y="374"/>
                    <a:pt x="614" y="378"/>
                  </a:cubicBezTo>
                  <a:cubicBezTo>
                    <a:pt x="646" y="400"/>
                    <a:pt x="553" y="482"/>
                    <a:pt x="537" y="493"/>
                  </a:cubicBezTo>
                  <a:cubicBezTo>
                    <a:pt x="657" y="450"/>
                    <a:pt x="783" y="422"/>
                    <a:pt x="898" y="373"/>
                  </a:cubicBezTo>
                  <a:cubicBezTo>
                    <a:pt x="901" y="372"/>
                    <a:pt x="904" y="371"/>
                    <a:pt x="907" y="371"/>
                  </a:cubicBezTo>
                  <a:cubicBezTo>
                    <a:pt x="918" y="371"/>
                    <a:pt x="925" y="380"/>
                    <a:pt x="920" y="389"/>
                  </a:cubicBezTo>
                  <a:cubicBezTo>
                    <a:pt x="756" y="647"/>
                    <a:pt x="510" y="822"/>
                    <a:pt x="291" y="1030"/>
                  </a:cubicBezTo>
                  <a:cubicBezTo>
                    <a:pt x="455" y="953"/>
                    <a:pt x="1052" y="450"/>
                    <a:pt x="1145" y="411"/>
                  </a:cubicBezTo>
                  <a:cubicBezTo>
                    <a:pt x="1155" y="411"/>
                    <a:pt x="1161" y="422"/>
                    <a:pt x="1161" y="433"/>
                  </a:cubicBezTo>
                  <a:cubicBezTo>
                    <a:pt x="1134" y="493"/>
                    <a:pt x="1101" y="559"/>
                    <a:pt x="1062" y="619"/>
                  </a:cubicBezTo>
                  <a:cubicBezTo>
                    <a:pt x="1095" y="586"/>
                    <a:pt x="1128" y="559"/>
                    <a:pt x="1155" y="526"/>
                  </a:cubicBezTo>
                  <a:cubicBezTo>
                    <a:pt x="1158" y="524"/>
                    <a:pt x="1161" y="523"/>
                    <a:pt x="1163" y="523"/>
                  </a:cubicBezTo>
                  <a:cubicBezTo>
                    <a:pt x="1173" y="523"/>
                    <a:pt x="1182" y="535"/>
                    <a:pt x="1177" y="548"/>
                  </a:cubicBezTo>
                  <a:lnTo>
                    <a:pt x="1150" y="603"/>
                  </a:lnTo>
                  <a:lnTo>
                    <a:pt x="1238" y="521"/>
                  </a:lnTo>
                  <a:cubicBezTo>
                    <a:pt x="1241" y="517"/>
                    <a:pt x="1244" y="516"/>
                    <a:pt x="1248" y="516"/>
                  </a:cubicBezTo>
                  <a:cubicBezTo>
                    <a:pt x="1256" y="516"/>
                    <a:pt x="1263" y="524"/>
                    <a:pt x="1259" y="532"/>
                  </a:cubicBezTo>
                  <a:cubicBezTo>
                    <a:pt x="1199" y="789"/>
                    <a:pt x="1145" y="1035"/>
                    <a:pt x="1019" y="1271"/>
                  </a:cubicBezTo>
                  <a:cubicBezTo>
                    <a:pt x="904" y="1484"/>
                    <a:pt x="548" y="1916"/>
                    <a:pt x="526" y="1949"/>
                  </a:cubicBezTo>
                  <a:cubicBezTo>
                    <a:pt x="767" y="1736"/>
                    <a:pt x="964" y="1490"/>
                    <a:pt x="1112" y="1205"/>
                  </a:cubicBezTo>
                  <a:cubicBezTo>
                    <a:pt x="1270" y="876"/>
                    <a:pt x="1391" y="526"/>
                    <a:pt x="1457" y="170"/>
                  </a:cubicBezTo>
                  <a:cubicBezTo>
                    <a:pt x="1461" y="146"/>
                    <a:pt x="1471" y="126"/>
                    <a:pt x="1457" y="126"/>
                  </a:cubicBezTo>
                  <a:cubicBezTo>
                    <a:pt x="1455" y="126"/>
                    <a:pt x="1453" y="126"/>
                    <a:pt x="1451" y="127"/>
                  </a:cubicBezTo>
                  <a:lnTo>
                    <a:pt x="1396" y="154"/>
                  </a:lnTo>
                  <a:cubicBezTo>
                    <a:pt x="1402" y="110"/>
                    <a:pt x="1402" y="61"/>
                    <a:pt x="1402" y="17"/>
                  </a:cubicBezTo>
                  <a:cubicBezTo>
                    <a:pt x="1402" y="5"/>
                    <a:pt x="1399" y="0"/>
                    <a:pt x="1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5" name="Google Shape;13365;p78"/>
            <p:cNvSpPr/>
            <p:nvPr/>
          </p:nvSpPr>
          <p:spPr>
            <a:xfrm>
              <a:off x="-2020141" y="5897223"/>
              <a:ext cx="1030628" cy="382910"/>
            </a:xfrm>
            <a:custGeom>
              <a:avLst/>
              <a:gdLst/>
              <a:ahLst/>
              <a:cxnLst/>
              <a:rect l="l" t="t" r="r" b="b"/>
              <a:pathLst>
                <a:path w="3838" h="1426" extrusionOk="0">
                  <a:moveTo>
                    <a:pt x="1786" y="0"/>
                  </a:moveTo>
                  <a:cubicBezTo>
                    <a:pt x="1207" y="0"/>
                    <a:pt x="727" y="401"/>
                    <a:pt x="186" y="578"/>
                  </a:cubicBezTo>
                  <a:cubicBezTo>
                    <a:pt x="115" y="600"/>
                    <a:pt x="0" y="638"/>
                    <a:pt x="6" y="737"/>
                  </a:cubicBezTo>
                  <a:cubicBezTo>
                    <a:pt x="17" y="879"/>
                    <a:pt x="263" y="912"/>
                    <a:pt x="361" y="945"/>
                  </a:cubicBezTo>
                  <a:cubicBezTo>
                    <a:pt x="553" y="1011"/>
                    <a:pt x="755" y="1082"/>
                    <a:pt x="947" y="1158"/>
                  </a:cubicBezTo>
                  <a:cubicBezTo>
                    <a:pt x="1144" y="1235"/>
                    <a:pt x="1325" y="1328"/>
                    <a:pt x="1527" y="1377"/>
                  </a:cubicBezTo>
                  <a:cubicBezTo>
                    <a:pt x="1689" y="1410"/>
                    <a:pt x="1854" y="1426"/>
                    <a:pt x="2018" y="1426"/>
                  </a:cubicBezTo>
                  <a:cubicBezTo>
                    <a:pt x="2271" y="1426"/>
                    <a:pt x="2522" y="1388"/>
                    <a:pt x="2764" y="1312"/>
                  </a:cubicBezTo>
                  <a:cubicBezTo>
                    <a:pt x="3115" y="1197"/>
                    <a:pt x="3443" y="1033"/>
                    <a:pt x="3744" y="825"/>
                  </a:cubicBezTo>
                  <a:cubicBezTo>
                    <a:pt x="3766" y="808"/>
                    <a:pt x="3793" y="797"/>
                    <a:pt x="3771" y="792"/>
                  </a:cubicBezTo>
                  <a:lnTo>
                    <a:pt x="3711" y="770"/>
                  </a:lnTo>
                  <a:cubicBezTo>
                    <a:pt x="3750" y="737"/>
                    <a:pt x="3782" y="710"/>
                    <a:pt x="3815" y="677"/>
                  </a:cubicBezTo>
                  <a:cubicBezTo>
                    <a:pt x="3837" y="655"/>
                    <a:pt x="3815" y="649"/>
                    <a:pt x="3788" y="644"/>
                  </a:cubicBezTo>
                  <a:cubicBezTo>
                    <a:pt x="3678" y="622"/>
                    <a:pt x="3574" y="589"/>
                    <a:pt x="3476" y="551"/>
                  </a:cubicBezTo>
                  <a:cubicBezTo>
                    <a:pt x="3377" y="507"/>
                    <a:pt x="3284" y="458"/>
                    <a:pt x="3197" y="403"/>
                  </a:cubicBezTo>
                  <a:cubicBezTo>
                    <a:pt x="3230" y="403"/>
                    <a:pt x="3284" y="387"/>
                    <a:pt x="3251" y="370"/>
                  </a:cubicBezTo>
                  <a:cubicBezTo>
                    <a:pt x="2830" y="184"/>
                    <a:pt x="2387" y="64"/>
                    <a:pt x="1932" y="9"/>
                  </a:cubicBezTo>
                  <a:cubicBezTo>
                    <a:pt x="1883" y="3"/>
                    <a:pt x="1834" y="0"/>
                    <a:pt x="17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6" name="Google Shape;13366;p78"/>
            <p:cNvSpPr/>
            <p:nvPr/>
          </p:nvSpPr>
          <p:spPr>
            <a:xfrm>
              <a:off x="-2020141" y="5960861"/>
              <a:ext cx="592383" cy="256974"/>
            </a:xfrm>
            <a:custGeom>
              <a:avLst/>
              <a:gdLst/>
              <a:ahLst/>
              <a:cxnLst/>
              <a:rect l="l" t="t" r="r" b="b"/>
              <a:pathLst>
                <a:path w="2206" h="957" extrusionOk="0">
                  <a:moveTo>
                    <a:pt x="1347" y="0"/>
                  </a:moveTo>
                  <a:cubicBezTo>
                    <a:pt x="1314" y="0"/>
                    <a:pt x="1281" y="1"/>
                    <a:pt x="1248" y="2"/>
                  </a:cubicBezTo>
                  <a:lnTo>
                    <a:pt x="1243" y="2"/>
                  </a:lnTo>
                  <a:cubicBezTo>
                    <a:pt x="1029" y="7"/>
                    <a:pt x="821" y="57"/>
                    <a:pt x="635" y="150"/>
                  </a:cubicBezTo>
                  <a:cubicBezTo>
                    <a:pt x="487" y="221"/>
                    <a:pt x="339" y="286"/>
                    <a:pt x="186" y="341"/>
                  </a:cubicBezTo>
                  <a:cubicBezTo>
                    <a:pt x="110" y="363"/>
                    <a:pt x="0" y="401"/>
                    <a:pt x="6" y="500"/>
                  </a:cubicBezTo>
                  <a:cubicBezTo>
                    <a:pt x="11" y="642"/>
                    <a:pt x="257" y="675"/>
                    <a:pt x="356" y="708"/>
                  </a:cubicBezTo>
                  <a:lnTo>
                    <a:pt x="405" y="724"/>
                  </a:lnTo>
                  <a:cubicBezTo>
                    <a:pt x="482" y="746"/>
                    <a:pt x="564" y="763"/>
                    <a:pt x="646" y="768"/>
                  </a:cubicBezTo>
                  <a:cubicBezTo>
                    <a:pt x="821" y="790"/>
                    <a:pt x="996" y="828"/>
                    <a:pt x="1161" y="878"/>
                  </a:cubicBezTo>
                  <a:cubicBezTo>
                    <a:pt x="1356" y="930"/>
                    <a:pt x="1555" y="957"/>
                    <a:pt x="1753" y="957"/>
                  </a:cubicBezTo>
                  <a:cubicBezTo>
                    <a:pt x="1905" y="957"/>
                    <a:pt x="2057" y="941"/>
                    <a:pt x="2206" y="910"/>
                  </a:cubicBezTo>
                  <a:cubicBezTo>
                    <a:pt x="1795" y="910"/>
                    <a:pt x="1385" y="910"/>
                    <a:pt x="1007" y="713"/>
                  </a:cubicBezTo>
                  <a:cubicBezTo>
                    <a:pt x="991" y="702"/>
                    <a:pt x="1002" y="686"/>
                    <a:pt x="1018" y="686"/>
                  </a:cubicBezTo>
                  <a:cubicBezTo>
                    <a:pt x="1144" y="702"/>
                    <a:pt x="1270" y="735"/>
                    <a:pt x="1396" y="746"/>
                  </a:cubicBezTo>
                  <a:cubicBezTo>
                    <a:pt x="1150" y="670"/>
                    <a:pt x="892" y="615"/>
                    <a:pt x="668" y="473"/>
                  </a:cubicBezTo>
                  <a:cubicBezTo>
                    <a:pt x="657" y="467"/>
                    <a:pt x="662" y="445"/>
                    <a:pt x="679" y="445"/>
                  </a:cubicBezTo>
                  <a:cubicBezTo>
                    <a:pt x="810" y="451"/>
                    <a:pt x="942" y="462"/>
                    <a:pt x="1078" y="484"/>
                  </a:cubicBezTo>
                  <a:cubicBezTo>
                    <a:pt x="1204" y="500"/>
                    <a:pt x="1330" y="505"/>
                    <a:pt x="1456" y="505"/>
                  </a:cubicBezTo>
                  <a:cubicBezTo>
                    <a:pt x="1626" y="505"/>
                    <a:pt x="1801" y="505"/>
                    <a:pt x="1976" y="500"/>
                  </a:cubicBezTo>
                  <a:cubicBezTo>
                    <a:pt x="1845" y="484"/>
                    <a:pt x="1719" y="467"/>
                    <a:pt x="1587" y="456"/>
                  </a:cubicBezTo>
                  <a:cubicBezTo>
                    <a:pt x="1390" y="445"/>
                    <a:pt x="1199" y="412"/>
                    <a:pt x="1013" y="347"/>
                  </a:cubicBezTo>
                  <a:cubicBezTo>
                    <a:pt x="1002" y="341"/>
                    <a:pt x="996" y="325"/>
                    <a:pt x="1007" y="319"/>
                  </a:cubicBezTo>
                  <a:cubicBezTo>
                    <a:pt x="1073" y="292"/>
                    <a:pt x="1144" y="270"/>
                    <a:pt x="1221" y="270"/>
                  </a:cubicBezTo>
                  <a:cubicBezTo>
                    <a:pt x="1057" y="265"/>
                    <a:pt x="892" y="254"/>
                    <a:pt x="728" y="232"/>
                  </a:cubicBezTo>
                  <a:cubicBezTo>
                    <a:pt x="717" y="232"/>
                    <a:pt x="717" y="210"/>
                    <a:pt x="728" y="204"/>
                  </a:cubicBezTo>
                  <a:cubicBezTo>
                    <a:pt x="1013" y="106"/>
                    <a:pt x="1314" y="51"/>
                    <a:pt x="1615" y="35"/>
                  </a:cubicBezTo>
                  <a:lnTo>
                    <a:pt x="1834" y="35"/>
                  </a:lnTo>
                  <a:cubicBezTo>
                    <a:pt x="1674" y="12"/>
                    <a:pt x="1511" y="0"/>
                    <a:pt x="1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7" name="Google Shape;13367;p78"/>
            <p:cNvSpPr/>
            <p:nvPr/>
          </p:nvSpPr>
          <p:spPr>
            <a:xfrm>
              <a:off x="-1566059" y="6142109"/>
              <a:ext cx="298608" cy="20945"/>
            </a:xfrm>
            <a:custGeom>
              <a:avLst/>
              <a:gdLst/>
              <a:ahLst/>
              <a:cxnLst/>
              <a:rect l="l" t="t" r="r" b="b"/>
              <a:pathLst>
                <a:path w="1112" h="78" extrusionOk="0">
                  <a:moveTo>
                    <a:pt x="0" y="0"/>
                  </a:moveTo>
                  <a:lnTo>
                    <a:pt x="0" y="0"/>
                  </a:lnTo>
                  <a:cubicBezTo>
                    <a:pt x="226" y="51"/>
                    <a:pt x="458" y="77"/>
                    <a:pt x="692" y="77"/>
                  </a:cubicBezTo>
                  <a:cubicBezTo>
                    <a:pt x="832" y="77"/>
                    <a:pt x="972" y="68"/>
                    <a:pt x="1112" y="49"/>
                  </a:cubicBezTo>
                  <a:cubicBezTo>
                    <a:pt x="904" y="49"/>
                    <a:pt x="39" y="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8" name="Google Shape;13368;p78"/>
            <p:cNvSpPr/>
            <p:nvPr/>
          </p:nvSpPr>
          <p:spPr>
            <a:xfrm>
              <a:off x="-1563105" y="6016175"/>
              <a:ext cx="261819" cy="12889"/>
            </a:xfrm>
            <a:custGeom>
              <a:avLst/>
              <a:gdLst/>
              <a:ahLst/>
              <a:cxnLst/>
              <a:rect l="l" t="t" r="r" b="b"/>
              <a:pathLst>
                <a:path w="975" h="48" extrusionOk="0">
                  <a:moveTo>
                    <a:pt x="319" y="1"/>
                  </a:moveTo>
                  <a:cubicBezTo>
                    <a:pt x="121" y="1"/>
                    <a:pt x="16" y="17"/>
                    <a:pt x="0" y="20"/>
                  </a:cubicBezTo>
                  <a:cubicBezTo>
                    <a:pt x="3" y="20"/>
                    <a:pt x="10" y="20"/>
                    <a:pt x="21" y="20"/>
                  </a:cubicBezTo>
                  <a:cubicBezTo>
                    <a:pt x="147" y="20"/>
                    <a:pt x="778" y="48"/>
                    <a:pt x="975" y="48"/>
                  </a:cubicBezTo>
                  <a:cubicBezTo>
                    <a:pt x="695" y="11"/>
                    <a:pt x="477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9" name="Google Shape;13369;p78"/>
            <p:cNvSpPr/>
            <p:nvPr/>
          </p:nvSpPr>
          <p:spPr>
            <a:xfrm>
              <a:off x="-1676424" y="6044638"/>
              <a:ext cx="262088" cy="12352"/>
            </a:xfrm>
            <a:custGeom>
              <a:avLst/>
              <a:gdLst/>
              <a:ahLst/>
              <a:cxnLst/>
              <a:rect l="l" t="t" r="r" b="b"/>
              <a:pathLst>
                <a:path w="976" h="46" extrusionOk="0">
                  <a:moveTo>
                    <a:pt x="8" y="18"/>
                  </a:moveTo>
                  <a:lnTo>
                    <a:pt x="8" y="18"/>
                  </a:lnTo>
                  <a:cubicBezTo>
                    <a:pt x="5" y="18"/>
                    <a:pt x="2" y="18"/>
                    <a:pt x="1" y="18"/>
                  </a:cubicBezTo>
                  <a:cubicBezTo>
                    <a:pt x="2" y="18"/>
                    <a:pt x="5" y="18"/>
                    <a:pt x="8" y="18"/>
                  </a:cubicBezTo>
                  <a:close/>
                  <a:moveTo>
                    <a:pt x="336" y="0"/>
                  </a:moveTo>
                  <a:cubicBezTo>
                    <a:pt x="146" y="0"/>
                    <a:pt x="38" y="15"/>
                    <a:pt x="8" y="18"/>
                  </a:cubicBezTo>
                  <a:lnTo>
                    <a:pt x="8" y="18"/>
                  </a:lnTo>
                  <a:cubicBezTo>
                    <a:pt x="11" y="18"/>
                    <a:pt x="16" y="18"/>
                    <a:pt x="22" y="18"/>
                  </a:cubicBezTo>
                  <a:cubicBezTo>
                    <a:pt x="152" y="18"/>
                    <a:pt x="778" y="46"/>
                    <a:pt x="975" y="46"/>
                  </a:cubicBezTo>
                  <a:cubicBezTo>
                    <a:pt x="705" y="10"/>
                    <a:pt x="493" y="0"/>
                    <a:pt x="3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0" name="Google Shape;13370;p78"/>
            <p:cNvSpPr/>
            <p:nvPr/>
          </p:nvSpPr>
          <p:spPr>
            <a:xfrm>
              <a:off x="-1532225" y="5921658"/>
              <a:ext cx="542704" cy="359011"/>
            </a:xfrm>
            <a:custGeom>
              <a:avLst/>
              <a:gdLst/>
              <a:ahLst/>
              <a:cxnLst/>
              <a:rect l="l" t="t" r="r" b="b"/>
              <a:pathLst>
                <a:path w="2021" h="1337" extrusionOk="0">
                  <a:moveTo>
                    <a:pt x="597" y="0"/>
                  </a:moveTo>
                  <a:cubicBezTo>
                    <a:pt x="668" y="33"/>
                    <a:pt x="1155" y="181"/>
                    <a:pt x="1183" y="279"/>
                  </a:cubicBezTo>
                  <a:cubicBezTo>
                    <a:pt x="1190" y="308"/>
                    <a:pt x="1136" y="316"/>
                    <a:pt x="1093" y="316"/>
                  </a:cubicBezTo>
                  <a:cubicBezTo>
                    <a:pt x="1072" y="316"/>
                    <a:pt x="1053" y="314"/>
                    <a:pt x="1046" y="312"/>
                  </a:cubicBezTo>
                  <a:lnTo>
                    <a:pt x="1046" y="312"/>
                  </a:lnTo>
                  <a:cubicBezTo>
                    <a:pt x="1161" y="361"/>
                    <a:pt x="1270" y="432"/>
                    <a:pt x="1385" y="482"/>
                  </a:cubicBezTo>
                  <a:cubicBezTo>
                    <a:pt x="1396" y="487"/>
                    <a:pt x="1402" y="504"/>
                    <a:pt x="1385" y="509"/>
                  </a:cubicBezTo>
                  <a:cubicBezTo>
                    <a:pt x="1276" y="533"/>
                    <a:pt x="1167" y="541"/>
                    <a:pt x="1057" y="541"/>
                  </a:cubicBezTo>
                  <a:cubicBezTo>
                    <a:pt x="869" y="541"/>
                    <a:pt x="680" y="518"/>
                    <a:pt x="493" y="515"/>
                  </a:cubicBezTo>
                  <a:lnTo>
                    <a:pt x="493" y="515"/>
                  </a:lnTo>
                  <a:cubicBezTo>
                    <a:pt x="663" y="580"/>
                    <a:pt x="1440" y="646"/>
                    <a:pt x="1527" y="684"/>
                  </a:cubicBezTo>
                  <a:cubicBezTo>
                    <a:pt x="1538" y="690"/>
                    <a:pt x="1538" y="701"/>
                    <a:pt x="1527" y="706"/>
                  </a:cubicBezTo>
                  <a:cubicBezTo>
                    <a:pt x="1462" y="734"/>
                    <a:pt x="1396" y="755"/>
                    <a:pt x="1330" y="772"/>
                  </a:cubicBezTo>
                  <a:lnTo>
                    <a:pt x="1456" y="772"/>
                  </a:lnTo>
                  <a:cubicBezTo>
                    <a:pt x="1473" y="772"/>
                    <a:pt x="1473" y="794"/>
                    <a:pt x="1456" y="799"/>
                  </a:cubicBezTo>
                  <a:lnTo>
                    <a:pt x="1396" y="821"/>
                  </a:lnTo>
                  <a:lnTo>
                    <a:pt x="1517" y="821"/>
                  </a:lnTo>
                  <a:cubicBezTo>
                    <a:pt x="1533" y="821"/>
                    <a:pt x="1538" y="843"/>
                    <a:pt x="1522" y="848"/>
                  </a:cubicBezTo>
                  <a:cubicBezTo>
                    <a:pt x="1298" y="985"/>
                    <a:pt x="1084" y="1122"/>
                    <a:pt x="832" y="1199"/>
                  </a:cubicBezTo>
                  <a:cubicBezTo>
                    <a:pt x="597" y="1264"/>
                    <a:pt x="44" y="1325"/>
                    <a:pt x="0" y="1330"/>
                  </a:cubicBezTo>
                  <a:cubicBezTo>
                    <a:pt x="59" y="1334"/>
                    <a:pt x="117" y="1336"/>
                    <a:pt x="175" y="1336"/>
                  </a:cubicBezTo>
                  <a:cubicBezTo>
                    <a:pt x="434" y="1336"/>
                    <a:pt x="691" y="1297"/>
                    <a:pt x="942" y="1221"/>
                  </a:cubicBezTo>
                  <a:cubicBezTo>
                    <a:pt x="1287" y="1100"/>
                    <a:pt x="1615" y="936"/>
                    <a:pt x="1922" y="728"/>
                  </a:cubicBezTo>
                  <a:cubicBezTo>
                    <a:pt x="1938" y="717"/>
                    <a:pt x="1965" y="706"/>
                    <a:pt x="1943" y="695"/>
                  </a:cubicBezTo>
                  <a:lnTo>
                    <a:pt x="1894" y="679"/>
                  </a:lnTo>
                  <a:cubicBezTo>
                    <a:pt x="1933" y="646"/>
                    <a:pt x="1965" y="619"/>
                    <a:pt x="1998" y="586"/>
                  </a:cubicBezTo>
                  <a:cubicBezTo>
                    <a:pt x="2020" y="564"/>
                    <a:pt x="1998" y="558"/>
                    <a:pt x="1971" y="553"/>
                  </a:cubicBezTo>
                  <a:cubicBezTo>
                    <a:pt x="1861" y="531"/>
                    <a:pt x="1757" y="498"/>
                    <a:pt x="1659" y="460"/>
                  </a:cubicBezTo>
                  <a:cubicBezTo>
                    <a:pt x="1560" y="416"/>
                    <a:pt x="1467" y="367"/>
                    <a:pt x="1380" y="312"/>
                  </a:cubicBezTo>
                  <a:cubicBezTo>
                    <a:pt x="1413" y="312"/>
                    <a:pt x="1467" y="296"/>
                    <a:pt x="1434" y="279"/>
                  </a:cubicBezTo>
                  <a:cubicBezTo>
                    <a:pt x="1166" y="159"/>
                    <a:pt x="887" y="66"/>
                    <a:pt x="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1" name="Google Shape;13371;p78"/>
            <p:cNvSpPr/>
            <p:nvPr/>
          </p:nvSpPr>
          <p:spPr>
            <a:xfrm>
              <a:off x="-2045114" y="6085184"/>
              <a:ext cx="768809" cy="738967"/>
            </a:xfrm>
            <a:custGeom>
              <a:avLst/>
              <a:gdLst/>
              <a:ahLst/>
              <a:cxnLst/>
              <a:rect l="l" t="t" r="r" b="b"/>
              <a:pathLst>
                <a:path w="2863" h="2752" extrusionOk="0">
                  <a:moveTo>
                    <a:pt x="180" y="1"/>
                  </a:moveTo>
                  <a:cubicBezTo>
                    <a:pt x="148" y="1"/>
                    <a:pt x="117" y="11"/>
                    <a:pt x="93" y="37"/>
                  </a:cubicBezTo>
                  <a:cubicBezTo>
                    <a:pt x="0" y="146"/>
                    <a:pt x="153" y="343"/>
                    <a:pt x="197" y="437"/>
                  </a:cubicBezTo>
                  <a:cubicBezTo>
                    <a:pt x="285" y="617"/>
                    <a:pt x="378" y="809"/>
                    <a:pt x="460" y="1000"/>
                  </a:cubicBezTo>
                  <a:cubicBezTo>
                    <a:pt x="542" y="1192"/>
                    <a:pt x="608" y="1389"/>
                    <a:pt x="717" y="1564"/>
                  </a:cubicBezTo>
                  <a:cubicBezTo>
                    <a:pt x="947" y="1920"/>
                    <a:pt x="1264" y="2204"/>
                    <a:pt x="1642" y="2396"/>
                  </a:cubicBezTo>
                  <a:cubicBezTo>
                    <a:pt x="1971" y="2560"/>
                    <a:pt x="2321" y="2675"/>
                    <a:pt x="2682" y="2746"/>
                  </a:cubicBezTo>
                  <a:cubicBezTo>
                    <a:pt x="2692" y="2749"/>
                    <a:pt x="2703" y="2751"/>
                    <a:pt x="2711" y="2751"/>
                  </a:cubicBezTo>
                  <a:cubicBezTo>
                    <a:pt x="2721" y="2751"/>
                    <a:pt x="2726" y="2748"/>
                    <a:pt x="2720" y="2735"/>
                  </a:cubicBezTo>
                  <a:lnTo>
                    <a:pt x="2693" y="2681"/>
                  </a:lnTo>
                  <a:lnTo>
                    <a:pt x="2693" y="2681"/>
                  </a:lnTo>
                  <a:cubicBezTo>
                    <a:pt x="2742" y="2686"/>
                    <a:pt x="2786" y="2686"/>
                    <a:pt x="2835" y="2686"/>
                  </a:cubicBezTo>
                  <a:cubicBezTo>
                    <a:pt x="2863" y="2686"/>
                    <a:pt x="2852" y="2675"/>
                    <a:pt x="2835" y="2648"/>
                  </a:cubicBezTo>
                  <a:cubicBezTo>
                    <a:pt x="2775" y="2560"/>
                    <a:pt x="2720" y="2462"/>
                    <a:pt x="2682" y="2363"/>
                  </a:cubicBezTo>
                  <a:cubicBezTo>
                    <a:pt x="2644" y="2265"/>
                    <a:pt x="2611" y="2161"/>
                    <a:pt x="2589" y="2057"/>
                  </a:cubicBezTo>
                  <a:lnTo>
                    <a:pt x="2589" y="2057"/>
                  </a:lnTo>
                  <a:cubicBezTo>
                    <a:pt x="2604" y="2071"/>
                    <a:pt x="2630" y="2088"/>
                    <a:pt x="2643" y="2088"/>
                  </a:cubicBezTo>
                  <a:cubicBezTo>
                    <a:pt x="2650" y="2088"/>
                    <a:pt x="2653" y="2084"/>
                    <a:pt x="2649" y="2073"/>
                  </a:cubicBezTo>
                  <a:cubicBezTo>
                    <a:pt x="2485" y="1646"/>
                    <a:pt x="2255" y="1247"/>
                    <a:pt x="1971" y="885"/>
                  </a:cubicBezTo>
                  <a:cubicBezTo>
                    <a:pt x="1571" y="376"/>
                    <a:pt x="881" y="327"/>
                    <a:pt x="334" y="53"/>
                  </a:cubicBezTo>
                  <a:cubicBezTo>
                    <a:pt x="293" y="29"/>
                    <a:pt x="234" y="1"/>
                    <a:pt x="1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2" name="Google Shape;13372;p78"/>
            <p:cNvSpPr/>
            <p:nvPr/>
          </p:nvSpPr>
          <p:spPr>
            <a:xfrm>
              <a:off x="-2043772" y="6085184"/>
              <a:ext cx="460265" cy="505355"/>
            </a:xfrm>
            <a:custGeom>
              <a:avLst/>
              <a:gdLst/>
              <a:ahLst/>
              <a:cxnLst/>
              <a:rect l="l" t="t" r="r" b="b"/>
              <a:pathLst>
                <a:path w="1714" h="1882" extrusionOk="0">
                  <a:moveTo>
                    <a:pt x="180" y="1"/>
                  </a:moveTo>
                  <a:cubicBezTo>
                    <a:pt x="148" y="1"/>
                    <a:pt x="118" y="11"/>
                    <a:pt x="94" y="37"/>
                  </a:cubicBezTo>
                  <a:cubicBezTo>
                    <a:pt x="1" y="141"/>
                    <a:pt x="154" y="338"/>
                    <a:pt x="198" y="431"/>
                  </a:cubicBezTo>
                  <a:cubicBezTo>
                    <a:pt x="203" y="447"/>
                    <a:pt x="214" y="464"/>
                    <a:pt x="219" y="475"/>
                  </a:cubicBezTo>
                  <a:cubicBezTo>
                    <a:pt x="252" y="551"/>
                    <a:pt x="302" y="623"/>
                    <a:pt x="356" y="683"/>
                  </a:cubicBezTo>
                  <a:cubicBezTo>
                    <a:pt x="466" y="820"/>
                    <a:pt x="564" y="967"/>
                    <a:pt x="646" y="1126"/>
                  </a:cubicBezTo>
                  <a:cubicBezTo>
                    <a:pt x="816" y="1433"/>
                    <a:pt x="1062" y="1690"/>
                    <a:pt x="1358" y="1882"/>
                  </a:cubicBezTo>
                  <a:cubicBezTo>
                    <a:pt x="1068" y="1591"/>
                    <a:pt x="778" y="1301"/>
                    <a:pt x="652" y="896"/>
                  </a:cubicBezTo>
                  <a:cubicBezTo>
                    <a:pt x="648" y="886"/>
                    <a:pt x="656" y="880"/>
                    <a:pt x="665" y="880"/>
                  </a:cubicBezTo>
                  <a:cubicBezTo>
                    <a:pt x="670" y="880"/>
                    <a:pt x="675" y="881"/>
                    <a:pt x="679" y="885"/>
                  </a:cubicBezTo>
                  <a:cubicBezTo>
                    <a:pt x="756" y="989"/>
                    <a:pt x="822" y="1099"/>
                    <a:pt x="904" y="1197"/>
                  </a:cubicBezTo>
                  <a:cubicBezTo>
                    <a:pt x="783" y="967"/>
                    <a:pt x="641" y="748"/>
                    <a:pt x="581" y="491"/>
                  </a:cubicBezTo>
                  <a:cubicBezTo>
                    <a:pt x="577" y="479"/>
                    <a:pt x="584" y="470"/>
                    <a:pt x="593" y="470"/>
                  </a:cubicBezTo>
                  <a:cubicBezTo>
                    <a:pt x="596" y="470"/>
                    <a:pt x="600" y="472"/>
                    <a:pt x="603" y="475"/>
                  </a:cubicBezTo>
                  <a:cubicBezTo>
                    <a:pt x="696" y="573"/>
                    <a:pt x="778" y="677"/>
                    <a:pt x="860" y="787"/>
                  </a:cubicBezTo>
                  <a:cubicBezTo>
                    <a:pt x="937" y="885"/>
                    <a:pt x="1019" y="978"/>
                    <a:pt x="1106" y="1066"/>
                  </a:cubicBezTo>
                  <a:cubicBezTo>
                    <a:pt x="1232" y="1192"/>
                    <a:pt x="1358" y="1312"/>
                    <a:pt x="1478" y="1433"/>
                  </a:cubicBezTo>
                  <a:cubicBezTo>
                    <a:pt x="1402" y="1329"/>
                    <a:pt x="1325" y="1225"/>
                    <a:pt x="1238" y="1126"/>
                  </a:cubicBezTo>
                  <a:cubicBezTo>
                    <a:pt x="1106" y="984"/>
                    <a:pt x="997" y="820"/>
                    <a:pt x="909" y="639"/>
                  </a:cubicBezTo>
                  <a:cubicBezTo>
                    <a:pt x="904" y="628"/>
                    <a:pt x="909" y="617"/>
                    <a:pt x="926" y="617"/>
                  </a:cubicBezTo>
                  <a:cubicBezTo>
                    <a:pt x="991" y="644"/>
                    <a:pt x="1057" y="683"/>
                    <a:pt x="1112" y="732"/>
                  </a:cubicBezTo>
                  <a:cubicBezTo>
                    <a:pt x="997" y="617"/>
                    <a:pt x="887" y="491"/>
                    <a:pt x="789" y="360"/>
                  </a:cubicBezTo>
                  <a:cubicBezTo>
                    <a:pt x="784" y="351"/>
                    <a:pt x="794" y="342"/>
                    <a:pt x="804" y="342"/>
                  </a:cubicBezTo>
                  <a:cubicBezTo>
                    <a:pt x="806" y="342"/>
                    <a:pt x="809" y="342"/>
                    <a:pt x="811" y="343"/>
                  </a:cubicBezTo>
                  <a:cubicBezTo>
                    <a:pt x="1079" y="475"/>
                    <a:pt x="1331" y="644"/>
                    <a:pt x="1555" y="847"/>
                  </a:cubicBezTo>
                  <a:cubicBezTo>
                    <a:pt x="1604" y="896"/>
                    <a:pt x="1659" y="951"/>
                    <a:pt x="1714" y="1006"/>
                  </a:cubicBezTo>
                  <a:cubicBezTo>
                    <a:pt x="1593" y="847"/>
                    <a:pt x="1462" y="699"/>
                    <a:pt x="1320" y="562"/>
                  </a:cubicBezTo>
                  <a:cubicBezTo>
                    <a:pt x="1166" y="415"/>
                    <a:pt x="986" y="305"/>
                    <a:pt x="789" y="234"/>
                  </a:cubicBezTo>
                  <a:cubicBezTo>
                    <a:pt x="635" y="185"/>
                    <a:pt x="482" y="125"/>
                    <a:pt x="334" y="53"/>
                  </a:cubicBezTo>
                  <a:cubicBezTo>
                    <a:pt x="293" y="29"/>
                    <a:pt x="234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3" name="Google Shape;13373;p78"/>
            <p:cNvSpPr/>
            <p:nvPr/>
          </p:nvSpPr>
          <p:spPr>
            <a:xfrm>
              <a:off x="-1732278" y="6449291"/>
              <a:ext cx="203279" cy="220723"/>
            </a:xfrm>
            <a:custGeom>
              <a:avLst/>
              <a:gdLst/>
              <a:ahLst/>
              <a:cxnLst/>
              <a:rect l="l" t="t" r="r" b="b"/>
              <a:pathLst>
                <a:path w="757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98" y="318"/>
                    <a:pt x="455" y="591"/>
                    <a:pt x="756" y="821"/>
                  </a:cubicBezTo>
                  <a:cubicBezTo>
                    <a:pt x="603" y="668"/>
                    <a:pt x="23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4" name="Google Shape;13374;p78"/>
            <p:cNvSpPr/>
            <p:nvPr/>
          </p:nvSpPr>
          <p:spPr>
            <a:xfrm>
              <a:off x="-1643933" y="6365514"/>
              <a:ext cx="179648" cy="189844"/>
            </a:xfrm>
            <a:custGeom>
              <a:avLst/>
              <a:gdLst/>
              <a:ahLst/>
              <a:cxnLst/>
              <a:rect l="l" t="t" r="r" b="b"/>
              <a:pathLst>
                <a:path w="669" h="707" extrusionOk="0">
                  <a:moveTo>
                    <a:pt x="0" y="0"/>
                  </a:moveTo>
                  <a:cubicBezTo>
                    <a:pt x="33" y="27"/>
                    <a:pt x="520" y="558"/>
                    <a:pt x="668" y="706"/>
                  </a:cubicBezTo>
                  <a:cubicBezTo>
                    <a:pt x="280" y="208"/>
                    <a:pt x="22" y="1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5" name="Google Shape;13375;p78"/>
            <p:cNvSpPr/>
            <p:nvPr/>
          </p:nvSpPr>
          <p:spPr>
            <a:xfrm>
              <a:off x="-1743825" y="6306709"/>
              <a:ext cx="179380" cy="188233"/>
            </a:xfrm>
            <a:custGeom>
              <a:avLst/>
              <a:gdLst/>
              <a:ahLst/>
              <a:cxnLst/>
              <a:rect l="l" t="t" r="r" b="b"/>
              <a:pathLst>
                <a:path w="668" h="701" extrusionOk="0">
                  <a:moveTo>
                    <a:pt x="0" y="0"/>
                  </a:moveTo>
                  <a:cubicBezTo>
                    <a:pt x="33" y="22"/>
                    <a:pt x="520" y="553"/>
                    <a:pt x="668" y="701"/>
                  </a:cubicBezTo>
                  <a:cubicBezTo>
                    <a:pt x="279" y="203"/>
                    <a:pt x="22" y="1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6" name="Google Shape;13376;p78"/>
            <p:cNvSpPr/>
            <p:nvPr/>
          </p:nvSpPr>
          <p:spPr>
            <a:xfrm>
              <a:off x="-1804244" y="6429958"/>
              <a:ext cx="527935" cy="394187"/>
            </a:xfrm>
            <a:custGeom>
              <a:avLst/>
              <a:gdLst/>
              <a:ahLst/>
              <a:cxnLst/>
              <a:rect l="l" t="t" r="r" b="b"/>
              <a:pathLst>
                <a:path w="1966" h="1468" extrusionOk="0">
                  <a:moveTo>
                    <a:pt x="1358" y="1"/>
                  </a:moveTo>
                  <a:cubicBezTo>
                    <a:pt x="1386" y="78"/>
                    <a:pt x="1626" y="521"/>
                    <a:pt x="1577" y="614"/>
                  </a:cubicBezTo>
                  <a:cubicBezTo>
                    <a:pt x="1574" y="619"/>
                    <a:pt x="1569" y="621"/>
                    <a:pt x="1563" y="621"/>
                  </a:cubicBezTo>
                  <a:cubicBezTo>
                    <a:pt x="1532" y="621"/>
                    <a:pt x="1471" y="556"/>
                    <a:pt x="1462" y="537"/>
                  </a:cubicBezTo>
                  <a:lnTo>
                    <a:pt x="1462" y="537"/>
                  </a:lnTo>
                  <a:cubicBezTo>
                    <a:pt x="1506" y="658"/>
                    <a:pt x="1533" y="784"/>
                    <a:pt x="1583" y="904"/>
                  </a:cubicBezTo>
                  <a:cubicBezTo>
                    <a:pt x="1587" y="912"/>
                    <a:pt x="1581" y="924"/>
                    <a:pt x="1574" y="924"/>
                  </a:cubicBezTo>
                  <a:cubicBezTo>
                    <a:pt x="1571" y="924"/>
                    <a:pt x="1569" y="923"/>
                    <a:pt x="1566" y="920"/>
                  </a:cubicBezTo>
                  <a:cubicBezTo>
                    <a:pt x="1309" y="756"/>
                    <a:pt x="1134" y="510"/>
                    <a:pt x="926" y="291"/>
                  </a:cubicBezTo>
                  <a:lnTo>
                    <a:pt x="926" y="291"/>
                  </a:lnTo>
                  <a:cubicBezTo>
                    <a:pt x="997" y="461"/>
                    <a:pt x="1506" y="1057"/>
                    <a:pt x="1539" y="1145"/>
                  </a:cubicBezTo>
                  <a:cubicBezTo>
                    <a:pt x="1543" y="1154"/>
                    <a:pt x="1537" y="1163"/>
                    <a:pt x="1528" y="1163"/>
                  </a:cubicBezTo>
                  <a:cubicBezTo>
                    <a:pt x="1526" y="1163"/>
                    <a:pt x="1524" y="1162"/>
                    <a:pt x="1522" y="1161"/>
                  </a:cubicBezTo>
                  <a:cubicBezTo>
                    <a:pt x="1457" y="1134"/>
                    <a:pt x="1397" y="1101"/>
                    <a:pt x="1336" y="1068"/>
                  </a:cubicBezTo>
                  <a:lnTo>
                    <a:pt x="1336" y="1068"/>
                  </a:lnTo>
                  <a:cubicBezTo>
                    <a:pt x="1364" y="1096"/>
                    <a:pt x="1391" y="1128"/>
                    <a:pt x="1424" y="1156"/>
                  </a:cubicBezTo>
                  <a:cubicBezTo>
                    <a:pt x="1433" y="1170"/>
                    <a:pt x="1426" y="1184"/>
                    <a:pt x="1414" y="1184"/>
                  </a:cubicBezTo>
                  <a:cubicBezTo>
                    <a:pt x="1412" y="1184"/>
                    <a:pt x="1410" y="1184"/>
                    <a:pt x="1407" y="1183"/>
                  </a:cubicBezTo>
                  <a:lnTo>
                    <a:pt x="1347" y="1156"/>
                  </a:lnTo>
                  <a:lnTo>
                    <a:pt x="1435" y="1238"/>
                  </a:lnTo>
                  <a:cubicBezTo>
                    <a:pt x="1440" y="1249"/>
                    <a:pt x="1435" y="1265"/>
                    <a:pt x="1418" y="1265"/>
                  </a:cubicBezTo>
                  <a:cubicBezTo>
                    <a:pt x="1161" y="1200"/>
                    <a:pt x="915" y="1150"/>
                    <a:pt x="679" y="1019"/>
                  </a:cubicBezTo>
                  <a:cubicBezTo>
                    <a:pt x="466" y="904"/>
                    <a:pt x="34" y="554"/>
                    <a:pt x="1" y="526"/>
                  </a:cubicBezTo>
                  <a:lnTo>
                    <a:pt x="1" y="526"/>
                  </a:lnTo>
                  <a:cubicBezTo>
                    <a:pt x="214" y="767"/>
                    <a:pt x="466" y="964"/>
                    <a:pt x="745" y="1112"/>
                  </a:cubicBezTo>
                  <a:cubicBezTo>
                    <a:pt x="1074" y="1276"/>
                    <a:pt x="1424" y="1391"/>
                    <a:pt x="1785" y="1462"/>
                  </a:cubicBezTo>
                  <a:cubicBezTo>
                    <a:pt x="1795" y="1465"/>
                    <a:pt x="1806" y="1467"/>
                    <a:pt x="1814" y="1467"/>
                  </a:cubicBezTo>
                  <a:cubicBezTo>
                    <a:pt x="1824" y="1467"/>
                    <a:pt x="1829" y="1464"/>
                    <a:pt x="1823" y="1451"/>
                  </a:cubicBezTo>
                  <a:lnTo>
                    <a:pt x="1796" y="1397"/>
                  </a:lnTo>
                  <a:lnTo>
                    <a:pt x="1796" y="1397"/>
                  </a:lnTo>
                  <a:cubicBezTo>
                    <a:pt x="1845" y="1402"/>
                    <a:pt x="1889" y="1402"/>
                    <a:pt x="1938" y="1402"/>
                  </a:cubicBezTo>
                  <a:cubicBezTo>
                    <a:pt x="1966" y="1402"/>
                    <a:pt x="1955" y="1391"/>
                    <a:pt x="1938" y="1364"/>
                  </a:cubicBezTo>
                  <a:cubicBezTo>
                    <a:pt x="1878" y="1276"/>
                    <a:pt x="1823" y="1178"/>
                    <a:pt x="1785" y="1079"/>
                  </a:cubicBezTo>
                  <a:cubicBezTo>
                    <a:pt x="1747" y="981"/>
                    <a:pt x="1714" y="877"/>
                    <a:pt x="1692" y="773"/>
                  </a:cubicBezTo>
                  <a:lnTo>
                    <a:pt x="1692" y="773"/>
                  </a:lnTo>
                  <a:cubicBezTo>
                    <a:pt x="1707" y="787"/>
                    <a:pt x="1733" y="804"/>
                    <a:pt x="1746" y="804"/>
                  </a:cubicBezTo>
                  <a:cubicBezTo>
                    <a:pt x="1753" y="804"/>
                    <a:pt x="1756" y="800"/>
                    <a:pt x="1752" y="789"/>
                  </a:cubicBezTo>
                  <a:cubicBezTo>
                    <a:pt x="1648" y="515"/>
                    <a:pt x="1517" y="253"/>
                    <a:pt x="1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7" name="Google Shape;13377;p78"/>
            <p:cNvSpPr/>
            <p:nvPr/>
          </p:nvSpPr>
          <p:spPr>
            <a:xfrm>
              <a:off x="-2214287" y="6094851"/>
              <a:ext cx="410318" cy="1026283"/>
            </a:xfrm>
            <a:custGeom>
              <a:avLst/>
              <a:gdLst/>
              <a:ahLst/>
              <a:cxnLst/>
              <a:rect l="l" t="t" r="r" b="b"/>
              <a:pathLst>
                <a:path w="1528" h="3822" extrusionOk="0">
                  <a:moveTo>
                    <a:pt x="735" y="1"/>
                  </a:moveTo>
                  <a:cubicBezTo>
                    <a:pt x="733" y="1"/>
                    <a:pt x="731" y="1"/>
                    <a:pt x="729" y="1"/>
                  </a:cubicBezTo>
                  <a:cubicBezTo>
                    <a:pt x="586" y="12"/>
                    <a:pt x="553" y="258"/>
                    <a:pt x="521" y="351"/>
                  </a:cubicBezTo>
                  <a:cubicBezTo>
                    <a:pt x="455" y="548"/>
                    <a:pt x="384" y="751"/>
                    <a:pt x="307" y="942"/>
                  </a:cubicBezTo>
                  <a:cubicBezTo>
                    <a:pt x="230" y="1134"/>
                    <a:pt x="132" y="1320"/>
                    <a:pt x="88" y="1523"/>
                  </a:cubicBezTo>
                  <a:cubicBezTo>
                    <a:pt x="1" y="1933"/>
                    <a:pt x="22" y="2360"/>
                    <a:pt x="154" y="2760"/>
                  </a:cubicBezTo>
                  <a:cubicBezTo>
                    <a:pt x="269" y="3110"/>
                    <a:pt x="433" y="3438"/>
                    <a:pt x="641" y="3745"/>
                  </a:cubicBezTo>
                  <a:cubicBezTo>
                    <a:pt x="649" y="3757"/>
                    <a:pt x="657" y="3775"/>
                    <a:pt x="665" y="3775"/>
                  </a:cubicBezTo>
                  <a:cubicBezTo>
                    <a:pt x="668" y="3775"/>
                    <a:pt x="671" y="3773"/>
                    <a:pt x="674" y="3767"/>
                  </a:cubicBezTo>
                  <a:lnTo>
                    <a:pt x="696" y="3707"/>
                  </a:lnTo>
                  <a:cubicBezTo>
                    <a:pt x="712" y="3739"/>
                    <a:pt x="761" y="3783"/>
                    <a:pt x="789" y="3811"/>
                  </a:cubicBezTo>
                  <a:cubicBezTo>
                    <a:pt x="797" y="3819"/>
                    <a:pt x="802" y="3822"/>
                    <a:pt x="805" y="3822"/>
                  </a:cubicBezTo>
                  <a:cubicBezTo>
                    <a:pt x="814" y="3822"/>
                    <a:pt x="812" y="3803"/>
                    <a:pt x="816" y="3783"/>
                  </a:cubicBezTo>
                  <a:cubicBezTo>
                    <a:pt x="838" y="3679"/>
                    <a:pt x="871" y="3575"/>
                    <a:pt x="915" y="3471"/>
                  </a:cubicBezTo>
                  <a:cubicBezTo>
                    <a:pt x="953" y="3378"/>
                    <a:pt x="1002" y="3285"/>
                    <a:pt x="1062" y="3198"/>
                  </a:cubicBezTo>
                  <a:cubicBezTo>
                    <a:pt x="1062" y="3219"/>
                    <a:pt x="1069" y="3257"/>
                    <a:pt x="1080" y="3257"/>
                  </a:cubicBezTo>
                  <a:cubicBezTo>
                    <a:pt x="1083" y="3257"/>
                    <a:pt x="1086" y="3254"/>
                    <a:pt x="1090" y="3247"/>
                  </a:cubicBezTo>
                  <a:cubicBezTo>
                    <a:pt x="1276" y="2825"/>
                    <a:pt x="1402" y="2382"/>
                    <a:pt x="1457" y="1928"/>
                  </a:cubicBezTo>
                  <a:cubicBezTo>
                    <a:pt x="1528" y="1282"/>
                    <a:pt x="1079" y="762"/>
                    <a:pt x="887" y="182"/>
                  </a:cubicBezTo>
                  <a:cubicBezTo>
                    <a:pt x="866" y="112"/>
                    <a:pt x="824" y="1"/>
                    <a:pt x="7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8" name="Google Shape;13378;p78"/>
            <p:cNvSpPr/>
            <p:nvPr/>
          </p:nvSpPr>
          <p:spPr>
            <a:xfrm>
              <a:off x="-2148229" y="6094851"/>
              <a:ext cx="265042" cy="591281"/>
            </a:xfrm>
            <a:custGeom>
              <a:avLst/>
              <a:gdLst/>
              <a:ahLst/>
              <a:cxnLst/>
              <a:rect l="l" t="t" r="r" b="b"/>
              <a:pathLst>
                <a:path w="987" h="2202" extrusionOk="0">
                  <a:moveTo>
                    <a:pt x="489" y="1"/>
                  </a:moveTo>
                  <a:cubicBezTo>
                    <a:pt x="487" y="1"/>
                    <a:pt x="485" y="1"/>
                    <a:pt x="483" y="1"/>
                  </a:cubicBezTo>
                  <a:cubicBezTo>
                    <a:pt x="340" y="6"/>
                    <a:pt x="307" y="253"/>
                    <a:pt x="275" y="351"/>
                  </a:cubicBezTo>
                  <a:cubicBezTo>
                    <a:pt x="269" y="368"/>
                    <a:pt x="264" y="384"/>
                    <a:pt x="258" y="401"/>
                  </a:cubicBezTo>
                  <a:cubicBezTo>
                    <a:pt x="231" y="477"/>
                    <a:pt x="220" y="559"/>
                    <a:pt x="214" y="641"/>
                  </a:cubicBezTo>
                  <a:lnTo>
                    <a:pt x="214" y="647"/>
                  </a:lnTo>
                  <a:cubicBezTo>
                    <a:pt x="192" y="822"/>
                    <a:pt x="154" y="992"/>
                    <a:pt x="105" y="1161"/>
                  </a:cubicBezTo>
                  <a:cubicBezTo>
                    <a:pt x="6" y="1501"/>
                    <a:pt x="1" y="1856"/>
                    <a:pt x="72" y="2201"/>
                  </a:cubicBezTo>
                  <a:cubicBezTo>
                    <a:pt x="72" y="1791"/>
                    <a:pt x="67" y="1380"/>
                    <a:pt x="269" y="1003"/>
                  </a:cubicBezTo>
                  <a:cubicBezTo>
                    <a:pt x="271" y="997"/>
                    <a:pt x="275" y="994"/>
                    <a:pt x="279" y="994"/>
                  </a:cubicBezTo>
                  <a:cubicBezTo>
                    <a:pt x="287" y="994"/>
                    <a:pt x="296" y="1003"/>
                    <a:pt x="296" y="1014"/>
                  </a:cubicBezTo>
                  <a:cubicBezTo>
                    <a:pt x="275" y="1139"/>
                    <a:pt x="247" y="1265"/>
                    <a:pt x="236" y="1397"/>
                  </a:cubicBezTo>
                  <a:cubicBezTo>
                    <a:pt x="307" y="1145"/>
                    <a:pt x="362" y="888"/>
                    <a:pt x="510" y="663"/>
                  </a:cubicBezTo>
                  <a:cubicBezTo>
                    <a:pt x="512" y="659"/>
                    <a:pt x="515" y="658"/>
                    <a:pt x="519" y="658"/>
                  </a:cubicBezTo>
                  <a:cubicBezTo>
                    <a:pt x="526" y="658"/>
                    <a:pt x="534" y="664"/>
                    <a:pt x="537" y="674"/>
                  </a:cubicBezTo>
                  <a:cubicBezTo>
                    <a:pt x="526" y="806"/>
                    <a:pt x="515" y="942"/>
                    <a:pt x="494" y="1074"/>
                  </a:cubicBezTo>
                  <a:cubicBezTo>
                    <a:pt x="477" y="1200"/>
                    <a:pt x="472" y="1326"/>
                    <a:pt x="472" y="1451"/>
                  </a:cubicBezTo>
                  <a:cubicBezTo>
                    <a:pt x="472" y="1627"/>
                    <a:pt x="472" y="1796"/>
                    <a:pt x="477" y="1971"/>
                  </a:cubicBezTo>
                  <a:cubicBezTo>
                    <a:pt x="494" y="1846"/>
                    <a:pt x="510" y="1714"/>
                    <a:pt x="521" y="1588"/>
                  </a:cubicBezTo>
                  <a:cubicBezTo>
                    <a:pt x="532" y="1391"/>
                    <a:pt x="570" y="1194"/>
                    <a:pt x="630" y="1008"/>
                  </a:cubicBezTo>
                  <a:cubicBezTo>
                    <a:pt x="634" y="1001"/>
                    <a:pt x="641" y="997"/>
                    <a:pt x="648" y="997"/>
                  </a:cubicBezTo>
                  <a:cubicBezTo>
                    <a:pt x="652" y="997"/>
                    <a:pt x="656" y="998"/>
                    <a:pt x="658" y="1003"/>
                  </a:cubicBezTo>
                  <a:cubicBezTo>
                    <a:pt x="685" y="1068"/>
                    <a:pt x="707" y="1145"/>
                    <a:pt x="707" y="1216"/>
                  </a:cubicBezTo>
                  <a:cubicBezTo>
                    <a:pt x="712" y="1052"/>
                    <a:pt x="723" y="888"/>
                    <a:pt x="745" y="729"/>
                  </a:cubicBezTo>
                  <a:cubicBezTo>
                    <a:pt x="745" y="721"/>
                    <a:pt x="752" y="717"/>
                    <a:pt x="759" y="717"/>
                  </a:cubicBezTo>
                  <a:cubicBezTo>
                    <a:pt x="766" y="717"/>
                    <a:pt x="773" y="721"/>
                    <a:pt x="773" y="729"/>
                  </a:cubicBezTo>
                  <a:cubicBezTo>
                    <a:pt x="871" y="1008"/>
                    <a:pt x="931" y="1309"/>
                    <a:pt x="942" y="1610"/>
                  </a:cubicBezTo>
                  <a:cubicBezTo>
                    <a:pt x="942" y="1681"/>
                    <a:pt x="948" y="1758"/>
                    <a:pt x="942" y="1829"/>
                  </a:cubicBezTo>
                  <a:cubicBezTo>
                    <a:pt x="975" y="1632"/>
                    <a:pt x="986" y="1440"/>
                    <a:pt x="981" y="1243"/>
                  </a:cubicBezTo>
                  <a:lnTo>
                    <a:pt x="981" y="1238"/>
                  </a:lnTo>
                  <a:cubicBezTo>
                    <a:pt x="975" y="1024"/>
                    <a:pt x="926" y="816"/>
                    <a:pt x="833" y="630"/>
                  </a:cubicBezTo>
                  <a:cubicBezTo>
                    <a:pt x="762" y="483"/>
                    <a:pt x="696" y="335"/>
                    <a:pt x="641" y="182"/>
                  </a:cubicBezTo>
                  <a:cubicBezTo>
                    <a:pt x="620" y="107"/>
                    <a:pt x="578" y="1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9" name="Google Shape;13379;p78"/>
            <p:cNvSpPr/>
            <p:nvPr/>
          </p:nvSpPr>
          <p:spPr>
            <a:xfrm>
              <a:off x="-2093718" y="6547568"/>
              <a:ext cx="28196" cy="300205"/>
            </a:xfrm>
            <a:custGeom>
              <a:avLst/>
              <a:gdLst/>
              <a:ahLst/>
              <a:cxnLst/>
              <a:rect l="l" t="t" r="r" b="b"/>
              <a:pathLst>
                <a:path w="105" h="1118" extrusionOk="0">
                  <a:moveTo>
                    <a:pt x="104" y="1"/>
                  </a:moveTo>
                  <a:lnTo>
                    <a:pt x="104" y="1"/>
                  </a:lnTo>
                  <a:cubicBezTo>
                    <a:pt x="17" y="368"/>
                    <a:pt x="0" y="745"/>
                    <a:pt x="55" y="1117"/>
                  </a:cubicBezTo>
                  <a:cubicBezTo>
                    <a:pt x="55" y="904"/>
                    <a:pt x="99" y="39"/>
                    <a:pt x="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0" name="Google Shape;13380;p78"/>
            <p:cNvSpPr/>
            <p:nvPr/>
          </p:nvSpPr>
          <p:spPr>
            <a:xfrm>
              <a:off x="-1952740" y="6552133"/>
              <a:ext cx="22288" cy="260464"/>
            </a:xfrm>
            <a:custGeom>
              <a:avLst/>
              <a:gdLst/>
              <a:ahLst/>
              <a:cxnLst/>
              <a:rect l="l" t="t" r="r" b="b"/>
              <a:pathLst>
                <a:path w="83" h="970" extrusionOk="0">
                  <a:moveTo>
                    <a:pt x="28" y="0"/>
                  </a:moveTo>
                  <a:cubicBezTo>
                    <a:pt x="34" y="39"/>
                    <a:pt x="1" y="756"/>
                    <a:pt x="1" y="969"/>
                  </a:cubicBezTo>
                  <a:cubicBezTo>
                    <a:pt x="83" y="345"/>
                    <a:pt x="34" y="22"/>
                    <a:pt x="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1" name="Google Shape;13381;p78"/>
            <p:cNvSpPr/>
            <p:nvPr/>
          </p:nvSpPr>
          <p:spPr>
            <a:xfrm>
              <a:off x="-1980667" y="6438819"/>
              <a:ext cx="22288" cy="260464"/>
            </a:xfrm>
            <a:custGeom>
              <a:avLst/>
              <a:gdLst/>
              <a:ahLst/>
              <a:cxnLst/>
              <a:rect l="l" t="t" r="r" b="b"/>
              <a:pathLst>
                <a:path w="83" h="970" extrusionOk="0">
                  <a:moveTo>
                    <a:pt x="28" y="1"/>
                  </a:moveTo>
                  <a:cubicBezTo>
                    <a:pt x="28" y="39"/>
                    <a:pt x="1" y="762"/>
                    <a:pt x="1" y="970"/>
                  </a:cubicBezTo>
                  <a:cubicBezTo>
                    <a:pt x="83" y="346"/>
                    <a:pt x="34" y="23"/>
                    <a:pt x="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2" name="Google Shape;13382;p78"/>
            <p:cNvSpPr/>
            <p:nvPr/>
          </p:nvSpPr>
          <p:spPr>
            <a:xfrm>
              <a:off x="-2208380" y="6584355"/>
              <a:ext cx="363324" cy="536771"/>
            </a:xfrm>
            <a:custGeom>
              <a:avLst/>
              <a:gdLst/>
              <a:ahLst/>
              <a:cxnLst/>
              <a:rect l="l" t="t" r="r" b="b"/>
              <a:pathLst>
                <a:path w="1353" h="1999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313"/>
                    <a:pt x="39" y="630"/>
                    <a:pt x="137" y="937"/>
                  </a:cubicBezTo>
                  <a:cubicBezTo>
                    <a:pt x="252" y="1281"/>
                    <a:pt x="416" y="1615"/>
                    <a:pt x="624" y="1916"/>
                  </a:cubicBezTo>
                  <a:cubicBezTo>
                    <a:pt x="632" y="1932"/>
                    <a:pt x="640" y="1947"/>
                    <a:pt x="648" y="1947"/>
                  </a:cubicBezTo>
                  <a:cubicBezTo>
                    <a:pt x="651" y="1947"/>
                    <a:pt x="654" y="1945"/>
                    <a:pt x="657" y="1938"/>
                  </a:cubicBezTo>
                  <a:lnTo>
                    <a:pt x="674" y="1884"/>
                  </a:lnTo>
                  <a:cubicBezTo>
                    <a:pt x="696" y="1911"/>
                    <a:pt x="745" y="1955"/>
                    <a:pt x="772" y="1988"/>
                  </a:cubicBezTo>
                  <a:cubicBezTo>
                    <a:pt x="780" y="1996"/>
                    <a:pt x="785" y="1999"/>
                    <a:pt x="789" y="1999"/>
                  </a:cubicBezTo>
                  <a:cubicBezTo>
                    <a:pt x="797" y="1999"/>
                    <a:pt x="796" y="1980"/>
                    <a:pt x="800" y="1960"/>
                  </a:cubicBezTo>
                  <a:cubicBezTo>
                    <a:pt x="822" y="1851"/>
                    <a:pt x="854" y="1747"/>
                    <a:pt x="898" y="1648"/>
                  </a:cubicBezTo>
                  <a:cubicBezTo>
                    <a:pt x="936" y="1550"/>
                    <a:pt x="986" y="1457"/>
                    <a:pt x="1046" y="1369"/>
                  </a:cubicBezTo>
                  <a:cubicBezTo>
                    <a:pt x="1046" y="1390"/>
                    <a:pt x="1053" y="1428"/>
                    <a:pt x="1063" y="1428"/>
                  </a:cubicBezTo>
                  <a:cubicBezTo>
                    <a:pt x="1066" y="1428"/>
                    <a:pt x="1070" y="1425"/>
                    <a:pt x="1073" y="1418"/>
                  </a:cubicBezTo>
                  <a:cubicBezTo>
                    <a:pt x="1194" y="1150"/>
                    <a:pt x="1287" y="871"/>
                    <a:pt x="1352" y="586"/>
                  </a:cubicBezTo>
                  <a:lnTo>
                    <a:pt x="1352" y="586"/>
                  </a:lnTo>
                  <a:cubicBezTo>
                    <a:pt x="1314" y="663"/>
                    <a:pt x="1172" y="1145"/>
                    <a:pt x="1068" y="1172"/>
                  </a:cubicBezTo>
                  <a:cubicBezTo>
                    <a:pt x="1066" y="1172"/>
                    <a:pt x="1065" y="1173"/>
                    <a:pt x="1063" y="1173"/>
                  </a:cubicBezTo>
                  <a:cubicBezTo>
                    <a:pt x="1030" y="1173"/>
                    <a:pt x="1035" y="1061"/>
                    <a:pt x="1040" y="1035"/>
                  </a:cubicBezTo>
                  <a:lnTo>
                    <a:pt x="1040" y="1035"/>
                  </a:lnTo>
                  <a:cubicBezTo>
                    <a:pt x="986" y="1150"/>
                    <a:pt x="920" y="1260"/>
                    <a:pt x="871" y="1380"/>
                  </a:cubicBezTo>
                  <a:cubicBezTo>
                    <a:pt x="868" y="1386"/>
                    <a:pt x="861" y="1390"/>
                    <a:pt x="856" y="1390"/>
                  </a:cubicBezTo>
                  <a:cubicBezTo>
                    <a:pt x="851" y="1390"/>
                    <a:pt x="846" y="1387"/>
                    <a:pt x="843" y="1380"/>
                  </a:cubicBezTo>
                  <a:cubicBezTo>
                    <a:pt x="778" y="1079"/>
                    <a:pt x="832" y="783"/>
                    <a:pt x="838" y="482"/>
                  </a:cubicBezTo>
                  <a:lnTo>
                    <a:pt x="838" y="482"/>
                  </a:lnTo>
                  <a:cubicBezTo>
                    <a:pt x="772" y="652"/>
                    <a:pt x="707" y="1429"/>
                    <a:pt x="668" y="1517"/>
                  </a:cubicBezTo>
                  <a:cubicBezTo>
                    <a:pt x="666" y="1522"/>
                    <a:pt x="660" y="1525"/>
                    <a:pt x="655" y="1525"/>
                  </a:cubicBezTo>
                  <a:cubicBezTo>
                    <a:pt x="649" y="1525"/>
                    <a:pt x="644" y="1522"/>
                    <a:pt x="641" y="1517"/>
                  </a:cubicBezTo>
                  <a:cubicBezTo>
                    <a:pt x="619" y="1457"/>
                    <a:pt x="597" y="1391"/>
                    <a:pt x="581" y="1325"/>
                  </a:cubicBezTo>
                  <a:lnTo>
                    <a:pt x="581" y="1451"/>
                  </a:lnTo>
                  <a:cubicBezTo>
                    <a:pt x="581" y="1459"/>
                    <a:pt x="575" y="1463"/>
                    <a:pt x="569" y="1463"/>
                  </a:cubicBezTo>
                  <a:cubicBezTo>
                    <a:pt x="563" y="1463"/>
                    <a:pt x="556" y="1459"/>
                    <a:pt x="553" y="1451"/>
                  </a:cubicBezTo>
                  <a:lnTo>
                    <a:pt x="531" y="1391"/>
                  </a:lnTo>
                  <a:lnTo>
                    <a:pt x="531" y="1511"/>
                  </a:lnTo>
                  <a:cubicBezTo>
                    <a:pt x="531" y="1522"/>
                    <a:pt x="522" y="1528"/>
                    <a:pt x="514" y="1528"/>
                  </a:cubicBezTo>
                  <a:cubicBezTo>
                    <a:pt x="510" y="1528"/>
                    <a:pt x="506" y="1526"/>
                    <a:pt x="504" y="1522"/>
                  </a:cubicBezTo>
                  <a:cubicBezTo>
                    <a:pt x="367" y="1292"/>
                    <a:pt x="230" y="1084"/>
                    <a:pt x="154" y="827"/>
                  </a:cubicBezTo>
                  <a:cubicBezTo>
                    <a:pt x="88" y="592"/>
                    <a:pt x="28" y="39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3" name="Google Shape;13383;p78"/>
            <p:cNvSpPr/>
            <p:nvPr/>
          </p:nvSpPr>
          <p:spPr>
            <a:xfrm>
              <a:off x="-2750270" y="6087064"/>
              <a:ext cx="750817" cy="749171"/>
            </a:xfrm>
            <a:custGeom>
              <a:avLst/>
              <a:gdLst/>
              <a:ahLst/>
              <a:cxnLst/>
              <a:rect l="l" t="t" r="r" b="b"/>
              <a:pathLst>
                <a:path w="2796" h="2790" extrusionOk="0">
                  <a:moveTo>
                    <a:pt x="2639" y="0"/>
                  </a:moveTo>
                  <a:cubicBezTo>
                    <a:pt x="2531" y="0"/>
                    <a:pt x="2397" y="100"/>
                    <a:pt x="2325" y="134"/>
                  </a:cubicBezTo>
                  <a:cubicBezTo>
                    <a:pt x="2144" y="227"/>
                    <a:pt x="1947" y="315"/>
                    <a:pt x="1761" y="397"/>
                  </a:cubicBezTo>
                  <a:cubicBezTo>
                    <a:pt x="1570" y="484"/>
                    <a:pt x="1367" y="544"/>
                    <a:pt x="1197" y="654"/>
                  </a:cubicBezTo>
                  <a:cubicBezTo>
                    <a:pt x="842" y="884"/>
                    <a:pt x="557" y="1201"/>
                    <a:pt x="365" y="1579"/>
                  </a:cubicBezTo>
                  <a:cubicBezTo>
                    <a:pt x="201" y="1902"/>
                    <a:pt x="86" y="2252"/>
                    <a:pt x="15" y="2613"/>
                  </a:cubicBezTo>
                  <a:cubicBezTo>
                    <a:pt x="10" y="2638"/>
                    <a:pt x="1" y="2658"/>
                    <a:pt x="19" y="2658"/>
                  </a:cubicBezTo>
                  <a:cubicBezTo>
                    <a:pt x="21" y="2658"/>
                    <a:pt x="23" y="2658"/>
                    <a:pt x="26" y="2657"/>
                  </a:cubicBezTo>
                  <a:lnTo>
                    <a:pt x="81" y="2630"/>
                  </a:lnTo>
                  <a:lnTo>
                    <a:pt x="81" y="2630"/>
                  </a:lnTo>
                  <a:cubicBezTo>
                    <a:pt x="70" y="2663"/>
                    <a:pt x="81" y="2728"/>
                    <a:pt x="75" y="2767"/>
                  </a:cubicBezTo>
                  <a:cubicBezTo>
                    <a:pt x="73" y="2783"/>
                    <a:pt x="75" y="2790"/>
                    <a:pt x="80" y="2790"/>
                  </a:cubicBezTo>
                  <a:cubicBezTo>
                    <a:pt x="86" y="2790"/>
                    <a:pt x="98" y="2779"/>
                    <a:pt x="114" y="2767"/>
                  </a:cubicBezTo>
                  <a:cubicBezTo>
                    <a:pt x="201" y="2707"/>
                    <a:pt x="300" y="2657"/>
                    <a:pt x="398" y="2619"/>
                  </a:cubicBezTo>
                  <a:cubicBezTo>
                    <a:pt x="497" y="2575"/>
                    <a:pt x="601" y="2548"/>
                    <a:pt x="705" y="2526"/>
                  </a:cubicBezTo>
                  <a:lnTo>
                    <a:pt x="705" y="2526"/>
                  </a:lnTo>
                  <a:cubicBezTo>
                    <a:pt x="686" y="2545"/>
                    <a:pt x="659" y="2584"/>
                    <a:pt x="676" y="2584"/>
                  </a:cubicBezTo>
                  <a:cubicBezTo>
                    <a:pt x="679" y="2584"/>
                    <a:pt x="683" y="2583"/>
                    <a:pt x="688" y="2581"/>
                  </a:cubicBezTo>
                  <a:cubicBezTo>
                    <a:pt x="1115" y="2416"/>
                    <a:pt x="1515" y="2192"/>
                    <a:pt x="1876" y="1913"/>
                  </a:cubicBezTo>
                  <a:cubicBezTo>
                    <a:pt x="2385" y="1508"/>
                    <a:pt x="2434" y="818"/>
                    <a:pt x="2708" y="276"/>
                  </a:cubicBezTo>
                  <a:cubicBezTo>
                    <a:pt x="2746" y="205"/>
                    <a:pt x="2796" y="96"/>
                    <a:pt x="2725" y="30"/>
                  </a:cubicBezTo>
                  <a:cubicBezTo>
                    <a:pt x="2700" y="9"/>
                    <a:pt x="2671" y="0"/>
                    <a:pt x="26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4" name="Google Shape;13384;p78"/>
            <p:cNvSpPr/>
            <p:nvPr/>
          </p:nvSpPr>
          <p:spPr>
            <a:xfrm>
              <a:off x="-2515576" y="6086795"/>
              <a:ext cx="517731" cy="443595"/>
            </a:xfrm>
            <a:custGeom>
              <a:avLst/>
              <a:gdLst/>
              <a:ahLst/>
              <a:cxnLst/>
              <a:rect l="l" t="t" r="r" b="b"/>
              <a:pathLst>
                <a:path w="1928" h="1652" extrusionOk="0">
                  <a:moveTo>
                    <a:pt x="1766" y="1"/>
                  </a:moveTo>
                  <a:cubicBezTo>
                    <a:pt x="1661" y="1"/>
                    <a:pt x="1528" y="97"/>
                    <a:pt x="1456" y="135"/>
                  </a:cubicBezTo>
                  <a:lnTo>
                    <a:pt x="1413" y="157"/>
                  </a:lnTo>
                  <a:cubicBezTo>
                    <a:pt x="1336" y="190"/>
                    <a:pt x="1270" y="239"/>
                    <a:pt x="1205" y="294"/>
                  </a:cubicBezTo>
                  <a:lnTo>
                    <a:pt x="1205" y="299"/>
                  </a:lnTo>
                  <a:cubicBezTo>
                    <a:pt x="1068" y="403"/>
                    <a:pt x="920" y="502"/>
                    <a:pt x="761" y="584"/>
                  </a:cubicBezTo>
                  <a:cubicBezTo>
                    <a:pt x="455" y="759"/>
                    <a:pt x="192" y="1005"/>
                    <a:pt x="1" y="1301"/>
                  </a:cubicBezTo>
                  <a:cubicBezTo>
                    <a:pt x="296" y="1005"/>
                    <a:pt x="581" y="715"/>
                    <a:pt x="991" y="589"/>
                  </a:cubicBezTo>
                  <a:cubicBezTo>
                    <a:pt x="993" y="589"/>
                    <a:pt x="995" y="588"/>
                    <a:pt x="996" y="588"/>
                  </a:cubicBezTo>
                  <a:cubicBezTo>
                    <a:pt x="1009" y="588"/>
                    <a:pt x="1012" y="607"/>
                    <a:pt x="1002" y="617"/>
                  </a:cubicBezTo>
                  <a:cubicBezTo>
                    <a:pt x="898" y="693"/>
                    <a:pt x="789" y="759"/>
                    <a:pt x="690" y="841"/>
                  </a:cubicBezTo>
                  <a:cubicBezTo>
                    <a:pt x="920" y="721"/>
                    <a:pt x="1139" y="578"/>
                    <a:pt x="1396" y="518"/>
                  </a:cubicBezTo>
                  <a:cubicBezTo>
                    <a:pt x="1399" y="517"/>
                    <a:pt x="1401" y="517"/>
                    <a:pt x="1403" y="517"/>
                  </a:cubicBezTo>
                  <a:cubicBezTo>
                    <a:pt x="1415" y="517"/>
                    <a:pt x="1422" y="531"/>
                    <a:pt x="1413" y="540"/>
                  </a:cubicBezTo>
                  <a:cubicBezTo>
                    <a:pt x="1314" y="633"/>
                    <a:pt x="1210" y="721"/>
                    <a:pt x="1101" y="797"/>
                  </a:cubicBezTo>
                  <a:cubicBezTo>
                    <a:pt x="1002" y="879"/>
                    <a:pt x="909" y="961"/>
                    <a:pt x="816" y="1049"/>
                  </a:cubicBezTo>
                  <a:cubicBezTo>
                    <a:pt x="696" y="1175"/>
                    <a:pt x="575" y="1295"/>
                    <a:pt x="455" y="1421"/>
                  </a:cubicBezTo>
                  <a:cubicBezTo>
                    <a:pt x="553" y="1345"/>
                    <a:pt x="663" y="1268"/>
                    <a:pt x="756" y="1180"/>
                  </a:cubicBezTo>
                  <a:cubicBezTo>
                    <a:pt x="904" y="1049"/>
                    <a:pt x="1068" y="934"/>
                    <a:pt x="1248" y="852"/>
                  </a:cubicBezTo>
                  <a:cubicBezTo>
                    <a:pt x="1250" y="851"/>
                    <a:pt x="1252" y="850"/>
                    <a:pt x="1254" y="850"/>
                  </a:cubicBezTo>
                  <a:cubicBezTo>
                    <a:pt x="1261" y="850"/>
                    <a:pt x="1269" y="856"/>
                    <a:pt x="1265" y="868"/>
                  </a:cubicBezTo>
                  <a:cubicBezTo>
                    <a:pt x="1238" y="934"/>
                    <a:pt x="1199" y="1000"/>
                    <a:pt x="1150" y="1054"/>
                  </a:cubicBezTo>
                  <a:cubicBezTo>
                    <a:pt x="1270" y="940"/>
                    <a:pt x="1396" y="830"/>
                    <a:pt x="1528" y="732"/>
                  </a:cubicBezTo>
                  <a:cubicBezTo>
                    <a:pt x="1529" y="731"/>
                    <a:pt x="1531" y="730"/>
                    <a:pt x="1532" y="730"/>
                  </a:cubicBezTo>
                  <a:cubicBezTo>
                    <a:pt x="1541" y="730"/>
                    <a:pt x="1549" y="744"/>
                    <a:pt x="1544" y="753"/>
                  </a:cubicBezTo>
                  <a:cubicBezTo>
                    <a:pt x="1413" y="1022"/>
                    <a:pt x="1243" y="1273"/>
                    <a:pt x="1040" y="1492"/>
                  </a:cubicBezTo>
                  <a:cubicBezTo>
                    <a:pt x="991" y="1547"/>
                    <a:pt x="942" y="1602"/>
                    <a:pt x="887" y="1651"/>
                  </a:cubicBezTo>
                  <a:cubicBezTo>
                    <a:pt x="1046" y="1536"/>
                    <a:pt x="1188" y="1405"/>
                    <a:pt x="1325" y="1262"/>
                  </a:cubicBezTo>
                  <a:cubicBezTo>
                    <a:pt x="1473" y="1109"/>
                    <a:pt x="1588" y="929"/>
                    <a:pt x="1659" y="726"/>
                  </a:cubicBezTo>
                  <a:cubicBezTo>
                    <a:pt x="1708" y="573"/>
                    <a:pt x="1768" y="420"/>
                    <a:pt x="1840" y="272"/>
                  </a:cubicBezTo>
                  <a:cubicBezTo>
                    <a:pt x="1872" y="206"/>
                    <a:pt x="1927" y="97"/>
                    <a:pt x="1851" y="31"/>
                  </a:cubicBezTo>
                  <a:cubicBezTo>
                    <a:pt x="1827" y="9"/>
                    <a:pt x="1798" y="1"/>
                    <a:pt x="17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5" name="Google Shape;13385;p78"/>
            <p:cNvSpPr/>
            <p:nvPr/>
          </p:nvSpPr>
          <p:spPr>
            <a:xfrm>
              <a:off x="-2593450" y="6382968"/>
              <a:ext cx="220734" cy="201659"/>
            </a:xfrm>
            <a:custGeom>
              <a:avLst/>
              <a:gdLst/>
              <a:ahLst/>
              <a:cxnLst/>
              <a:rect l="l" t="t" r="r" b="b"/>
              <a:pathLst>
                <a:path w="822" h="751" extrusionOk="0">
                  <a:moveTo>
                    <a:pt x="821" y="1"/>
                  </a:moveTo>
                  <a:lnTo>
                    <a:pt x="821" y="1"/>
                  </a:lnTo>
                  <a:cubicBezTo>
                    <a:pt x="504" y="198"/>
                    <a:pt x="225" y="450"/>
                    <a:pt x="0" y="751"/>
                  </a:cubicBezTo>
                  <a:cubicBezTo>
                    <a:pt x="148" y="603"/>
                    <a:pt x="794" y="23"/>
                    <a:pt x="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6" name="Google Shape;13386;p78"/>
            <p:cNvSpPr/>
            <p:nvPr/>
          </p:nvSpPr>
          <p:spPr>
            <a:xfrm>
              <a:off x="-2478788" y="6469698"/>
              <a:ext cx="189852" cy="179640"/>
            </a:xfrm>
            <a:custGeom>
              <a:avLst/>
              <a:gdLst/>
              <a:ahLst/>
              <a:cxnLst/>
              <a:rect l="l" t="t" r="r" b="b"/>
              <a:pathLst>
                <a:path w="707" h="669" extrusionOk="0">
                  <a:moveTo>
                    <a:pt x="706" y="1"/>
                  </a:moveTo>
                  <a:lnTo>
                    <a:pt x="706" y="1"/>
                  </a:lnTo>
                  <a:cubicBezTo>
                    <a:pt x="706" y="1"/>
                    <a:pt x="706" y="2"/>
                    <a:pt x="705" y="3"/>
                  </a:cubicBezTo>
                  <a:lnTo>
                    <a:pt x="705" y="3"/>
                  </a:lnTo>
                  <a:cubicBezTo>
                    <a:pt x="706" y="2"/>
                    <a:pt x="706" y="1"/>
                    <a:pt x="706" y="1"/>
                  </a:cubicBezTo>
                  <a:close/>
                  <a:moveTo>
                    <a:pt x="705" y="3"/>
                  </a:moveTo>
                  <a:lnTo>
                    <a:pt x="705" y="3"/>
                  </a:lnTo>
                  <a:cubicBezTo>
                    <a:pt x="668" y="48"/>
                    <a:pt x="146" y="523"/>
                    <a:pt x="0" y="668"/>
                  </a:cubicBezTo>
                  <a:cubicBezTo>
                    <a:pt x="487" y="294"/>
                    <a:pt x="681" y="34"/>
                    <a:pt x="705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7" name="Google Shape;13387;p78"/>
            <p:cNvSpPr/>
            <p:nvPr/>
          </p:nvSpPr>
          <p:spPr>
            <a:xfrm>
              <a:off x="-2419980" y="6369811"/>
              <a:ext cx="189852" cy="179640"/>
            </a:xfrm>
            <a:custGeom>
              <a:avLst/>
              <a:gdLst/>
              <a:ahLst/>
              <a:cxnLst/>
              <a:rect l="l" t="t" r="r" b="b"/>
              <a:pathLst>
                <a:path w="707" h="669" extrusionOk="0">
                  <a:moveTo>
                    <a:pt x="706" y="0"/>
                  </a:moveTo>
                  <a:cubicBezTo>
                    <a:pt x="679" y="33"/>
                    <a:pt x="154" y="520"/>
                    <a:pt x="0" y="668"/>
                  </a:cubicBezTo>
                  <a:cubicBezTo>
                    <a:pt x="504" y="285"/>
                    <a:pt x="695" y="22"/>
                    <a:pt x="7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8" name="Google Shape;13388;p78"/>
            <p:cNvSpPr/>
            <p:nvPr/>
          </p:nvSpPr>
          <p:spPr>
            <a:xfrm>
              <a:off x="-2750270" y="6311006"/>
              <a:ext cx="395280" cy="525225"/>
            </a:xfrm>
            <a:custGeom>
              <a:avLst/>
              <a:gdLst/>
              <a:ahLst/>
              <a:cxnLst/>
              <a:rect l="l" t="t" r="r" b="b"/>
              <a:pathLst>
                <a:path w="1472" h="1956" extrusionOk="0">
                  <a:moveTo>
                    <a:pt x="951" y="1"/>
                  </a:moveTo>
                  <a:lnTo>
                    <a:pt x="951" y="1"/>
                  </a:lnTo>
                  <a:cubicBezTo>
                    <a:pt x="710" y="209"/>
                    <a:pt x="513" y="460"/>
                    <a:pt x="365" y="745"/>
                  </a:cubicBezTo>
                  <a:cubicBezTo>
                    <a:pt x="201" y="1068"/>
                    <a:pt x="86" y="1418"/>
                    <a:pt x="15" y="1779"/>
                  </a:cubicBezTo>
                  <a:cubicBezTo>
                    <a:pt x="10" y="1804"/>
                    <a:pt x="1" y="1824"/>
                    <a:pt x="19" y="1824"/>
                  </a:cubicBezTo>
                  <a:cubicBezTo>
                    <a:pt x="21" y="1824"/>
                    <a:pt x="23" y="1824"/>
                    <a:pt x="26" y="1823"/>
                  </a:cubicBezTo>
                  <a:lnTo>
                    <a:pt x="81" y="1796"/>
                  </a:lnTo>
                  <a:lnTo>
                    <a:pt x="81" y="1796"/>
                  </a:lnTo>
                  <a:cubicBezTo>
                    <a:pt x="70" y="1829"/>
                    <a:pt x="81" y="1894"/>
                    <a:pt x="75" y="1933"/>
                  </a:cubicBezTo>
                  <a:cubicBezTo>
                    <a:pt x="73" y="1949"/>
                    <a:pt x="75" y="1956"/>
                    <a:pt x="80" y="1956"/>
                  </a:cubicBezTo>
                  <a:cubicBezTo>
                    <a:pt x="86" y="1956"/>
                    <a:pt x="98" y="1945"/>
                    <a:pt x="114" y="1933"/>
                  </a:cubicBezTo>
                  <a:cubicBezTo>
                    <a:pt x="201" y="1873"/>
                    <a:pt x="300" y="1823"/>
                    <a:pt x="398" y="1785"/>
                  </a:cubicBezTo>
                  <a:cubicBezTo>
                    <a:pt x="497" y="1741"/>
                    <a:pt x="601" y="1714"/>
                    <a:pt x="705" y="1692"/>
                  </a:cubicBezTo>
                  <a:lnTo>
                    <a:pt x="705" y="1692"/>
                  </a:lnTo>
                  <a:cubicBezTo>
                    <a:pt x="686" y="1711"/>
                    <a:pt x="659" y="1750"/>
                    <a:pt x="676" y="1750"/>
                  </a:cubicBezTo>
                  <a:cubicBezTo>
                    <a:pt x="679" y="1750"/>
                    <a:pt x="683" y="1749"/>
                    <a:pt x="688" y="1747"/>
                  </a:cubicBezTo>
                  <a:cubicBezTo>
                    <a:pt x="962" y="1643"/>
                    <a:pt x="1225" y="1511"/>
                    <a:pt x="1471" y="1358"/>
                  </a:cubicBezTo>
                  <a:lnTo>
                    <a:pt x="1471" y="1358"/>
                  </a:lnTo>
                  <a:cubicBezTo>
                    <a:pt x="1407" y="1383"/>
                    <a:pt x="1038" y="1580"/>
                    <a:pt x="901" y="1580"/>
                  </a:cubicBezTo>
                  <a:cubicBezTo>
                    <a:pt x="885" y="1580"/>
                    <a:pt x="872" y="1577"/>
                    <a:pt x="864" y="1571"/>
                  </a:cubicBezTo>
                  <a:cubicBezTo>
                    <a:pt x="831" y="1550"/>
                    <a:pt x="918" y="1467"/>
                    <a:pt x="940" y="1457"/>
                  </a:cubicBezTo>
                  <a:lnTo>
                    <a:pt x="940" y="1457"/>
                  </a:lnTo>
                  <a:cubicBezTo>
                    <a:pt x="820" y="1500"/>
                    <a:pt x="694" y="1533"/>
                    <a:pt x="573" y="1577"/>
                  </a:cubicBezTo>
                  <a:cubicBezTo>
                    <a:pt x="571" y="1578"/>
                    <a:pt x="569" y="1578"/>
                    <a:pt x="567" y="1578"/>
                  </a:cubicBezTo>
                  <a:cubicBezTo>
                    <a:pt x="557" y="1578"/>
                    <a:pt x="548" y="1569"/>
                    <a:pt x="557" y="1561"/>
                  </a:cubicBezTo>
                  <a:cubicBezTo>
                    <a:pt x="716" y="1303"/>
                    <a:pt x="968" y="1128"/>
                    <a:pt x="1181" y="920"/>
                  </a:cubicBezTo>
                  <a:lnTo>
                    <a:pt x="1181" y="920"/>
                  </a:lnTo>
                  <a:cubicBezTo>
                    <a:pt x="1017" y="997"/>
                    <a:pt x="420" y="1500"/>
                    <a:pt x="333" y="1539"/>
                  </a:cubicBezTo>
                  <a:cubicBezTo>
                    <a:pt x="322" y="1539"/>
                    <a:pt x="311" y="1528"/>
                    <a:pt x="316" y="1517"/>
                  </a:cubicBezTo>
                  <a:cubicBezTo>
                    <a:pt x="344" y="1457"/>
                    <a:pt x="371" y="1391"/>
                    <a:pt x="409" y="1331"/>
                  </a:cubicBezTo>
                  <a:lnTo>
                    <a:pt x="409" y="1331"/>
                  </a:lnTo>
                  <a:cubicBezTo>
                    <a:pt x="376" y="1358"/>
                    <a:pt x="349" y="1391"/>
                    <a:pt x="316" y="1418"/>
                  </a:cubicBezTo>
                  <a:cubicBezTo>
                    <a:pt x="313" y="1423"/>
                    <a:pt x="309" y="1425"/>
                    <a:pt x="305" y="1425"/>
                  </a:cubicBezTo>
                  <a:cubicBezTo>
                    <a:pt x="295" y="1425"/>
                    <a:pt x="287" y="1413"/>
                    <a:pt x="294" y="1402"/>
                  </a:cubicBezTo>
                  <a:cubicBezTo>
                    <a:pt x="305" y="1385"/>
                    <a:pt x="316" y="1363"/>
                    <a:pt x="322" y="1347"/>
                  </a:cubicBezTo>
                  <a:lnTo>
                    <a:pt x="322" y="1347"/>
                  </a:lnTo>
                  <a:lnTo>
                    <a:pt x="240" y="1429"/>
                  </a:lnTo>
                  <a:cubicBezTo>
                    <a:pt x="236" y="1432"/>
                    <a:pt x="233" y="1434"/>
                    <a:pt x="229" y="1434"/>
                  </a:cubicBezTo>
                  <a:cubicBezTo>
                    <a:pt x="220" y="1434"/>
                    <a:pt x="212" y="1426"/>
                    <a:pt x="212" y="1418"/>
                  </a:cubicBezTo>
                  <a:cubicBezTo>
                    <a:pt x="278" y="1161"/>
                    <a:pt x="327" y="909"/>
                    <a:pt x="459" y="679"/>
                  </a:cubicBezTo>
                  <a:cubicBezTo>
                    <a:pt x="573" y="466"/>
                    <a:pt x="924" y="33"/>
                    <a:pt x="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9" name="Google Shape;13389;p78"/>
            <p:cNvSpPr/>
            <p:nvPr/>
          </p:nvSpPr>
          <p:spPr>
            <a:xfrm>
              <a:off x="-3047531" y="5909843"/>
              <a:ext cx="1030628" cy="383178"/>
            </a:xfrm>
            <a:custGeom>
              <a:avLst/>
              <a:gdLst/>
              <a:ahLst/>
              <a:cxnLst/>
              <a:rect l="l" t="t" r="r" b="b"/>
              <a:pathLst>
                <a:path w="3838" h="1427" extrusionOk="0">
                  <a:moveTo>
                    <a:pt x="1818" y="1"/>
                  </a:moveTo>
                  <a:cubicBezTo>
                    <a:pt x="1566" y="1"/>
                    <a:pt x="1313" y="39"/>
                    <a:pt x="1067" y="115"/>
                  </a:cubicBezTo>
                  <a:cubicBezTo>
                    <a:pt x="723" y="230"/>
                    <a:pt x="394" y="394"/>
                    <a:pt x="88" y="602"/>
                  </a:cubicBezTo>
                  <a:cubicBezTo>
                    <a:pt x="66" y="619"/>
                    <a:pt x="44" y="630"/>
                    <a:pt x="66" y="635"/>
                  </a:cubicBezTo>
                  <a:lnTo>
                    <a:pt x="126" y="657"/>
                  </a:lnTo>
                  <a:cubicBezTo>
                    <a:pt x="88" y="684"/>
                    <a:pt x="55" y="717"/>
                    <a:pt x="22" y="750"/>
                  </a:cubicBezTo>
                  <a:cubicBezTo>
                    <a:pt x="0" y="772"/>
                    <a:pt x="22" y="778"/>
                    <a:pt x="44" y="783"/>
                  </a:cubicBezTo>
                  <a:cubicBezTo>
                    <a:pt x="153" y="799"/>
                    <a:pt x="257" y="832"/>
                    <a:pt x="356" y="876"/>
                  </a:cubicBezTo>
                  <a:cubicBezTo>
                    <a:pt x="454" y="920"/>
                    <a:pt x="547" y="969"/>
                    <a:pt x="635" y="1024"/>
                  </a:cubicBezTo>
                  <a:cubicBezTo>
                    <a:pt x="608" y="1024"/>
                    <a:pt x="553" y="1040"/>
                    <a:pt x="586" y="1057"/>
                  </a:cubicBezTo>
                  <a:cubicBezTo>
                    <a:pt x="1002" y="1243"/>
                    <a:pt x="1451" y="1363"/>
                    <a:pt x="1905" y="1418"/>
                  </a:cubicBezTo>
                  <a:cubicBezTo>
                    <a:pt x="1955" y="1424"/>
                    <a:pt x="2004" y="1427"/>
                    <a:pt x="2052" y="1427"/>
                  </a:cubicBezTo>
                  <a:cubicBezTo>
                    <a:pt x="2631" y="1427"/>
                    <a:pt x="3111" y="1030"/>
                    <a:pt x="3651" y="849"/>
                  </a:cubicBezTo>
                  <a:cubicBezTo>
                    <a:pt x="3722" y="827"/>
                    <a:pt x="3837" y="788"/>
                    <a:pt x="3832" y="690"/>
                  </a:cubicBezTo>
                  <a:cubicBezTo>
                    <a:pt x="3821" y="548"/>
                    <a:pt x="3574" y="515"/>
                    <a:pt x="3476" y="482"/>
                  </a:cubicBezTo>
                  <a:cubicBezTo>
                    <a:pt x="3284" y="416"/>
                    <a:pt x="3082" y="345"/>
                    <a:pt x="2890" y="268"/>
                  </a:cubicBezTo>
                  <a:cubicBezTo>
                    <a:pt x="2699" y="192"/>
                    <a:pt x="2512" y="99"/>
                    <a:pt x="2310" y="50"/>
                  </a:cubicBezTo>
                  <a:cubicBezTo>
                    <a:pt x="2148" y="17"/>
                    <a:pt x="1983" y="1"/>
                    <a:pt x="18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0" name="Google Shape;13390;p78"/>
            <p:cNvSpPr/>
            <p:nvPr/>
          </p:nvSpPr>
          <p:spPr>
            <a:xfrm>
              <a:off x="-2611172" y="5972407"/>
              <a:ext cx="594262" cy="256974"/>
            </a:xfrm>
            <a:custGeom>
              <a:avLst/>
              <a:gdLst/>
              <a:ahLst/>
              <a:cxnLst/>
              <a:rect l="l" t="t" r="r" b="b"/>
              <a:pathLst>
                <a:path w="2213" h="957" extrusionOk="0">
                  <a:moveTo>
                    <a:pt x="455" y="0"/>
                  </a:moveTo>
                  <a:cubicBezTo>
                    <a:pt x="303" y="0"/>
                    <a:pt x="150" y="16"/>
                    <a:pt x="1" y="46"/>
                  </a:cubicBezTo>
                  <a:cubicBezTo>
                    <a:pt x="411" y="46"/>
                    <a:pt x="822" y="46"/>
                    <a:pt x="1205" y="243"/>
                  </a:cubicBezTo>
                  <a:cubicBezTo>
                    <a:pt x="1216" y="254"/>
                    <a:pt x="1205" y="271"/>
                    <a:pt x="1194" y="271"/>
                  </a:cubicBezTo>
                  <a:cubicBezTo>
                    <a:pt x="1063" y="254"/>
                    <a:pt x="942" y="222"/>
                    <a:pt x="811" y="211"/>
                  </a:cubicBezTo>
                  <a:lnTo>
                    <a:pt x="811" y="211"/>
                  </a:lnTo>
                  <a:cubicBezTo>
                    <a:pt x="1063" y="287"/>
                    <a:pt x="1320" y="342"/>
                    <a:pt x="1539" y="484"/>
                  </a:cubicBezTo>
                  <a:cubicBezTo>
                    <a:pt x="1555" y="490"/>
                    <a:pt x="1550" y="512"/>
                    <a:pt x="1533" y="512"/>
                  </a:cubicBezTo>
                  <a:cubicBezTo>
                    <a:pt x="1396" y="506"/>
                    <a:pt x="1265" y="495"/>
                    <a:pt x="1134" y="473"/>
                  </a:cubicBezTo>
                  <a:cubicBezTo>
                    <a:pt x="1008" y="462"/>
                    <a:pt x="882" y="451"/>
                    <a:pt x="756" y="451"/>
                  </a:cubicBezTo>
                  <a:cubicBezTo>
                    <a:pt x="581" y="451"/>
                    <a:pt x="411" y="451"/>
                    <a:pt x="236" y="457"/>
                  </a:cubicBezTo>
                  <a:cubicBezTo>
                    <a:pt x="362" y="473"/>
                    <a:pt x="493" y="490"/>
                    <a:pt x="619" y="501"/>
                  </a:cubicBezTo>
                  <a:cubicBezTo>
                    <a:pt x="816" y="512"/>
                    <a:pt x="1013" y="550"/>
                    <a:pt x="1199" y="610"/>
                  </a:cubicBezTo>
                  <a:cubicBezTo>
                    <a:pt x="1210" y="616"/>
                    <a:pt x="1216" y="632"/>
                    <a:pt x="1205" y="638"/>
                  </a:cubicBezTo>
                  <a:cubicBezTo>
                    <a:pt x="1134" y="670"/>
                    <a:pt x="1063" y="687"/>
                    <a:pt x="991" y="692"/>
                  </a:cubicBezTo>
                  <a:cubicBezTo>
                    <a:pt x="1156" y="692"/>
                    <a:pt x="1314" y="703"/>
                    <a:pt x="1479" y="725"/>
                  </a:cubicBezTo>
                  <a:cubicBezTo>
                    <a:pt x="1495" y="725"/>
                    <a:pt x="1490" y="753"/>
                    <a:pt x="1479" y="753"/>
                  </a:cubicBezTo>
                  <a:cubicBezTo>
                    <a:pt x="1194" y="851"/>
                    <a:pt x="898" y="911"/>
                    <a:pt x="597" y="922"/>
                  </a:cubicBezTo>
                  <a:cubicBezTo>
                    <a:pt x="546" y="922"/>
                    <a:pt x="498" y="925"/>
                    <a:pt x="448" y="925"/>
                  </a:cubicBezTo>
                  <a:cubicBezTo>
                    <a:pt x="423" y="925"/>
                    <a:pt x="398" y="924"/>
                    <a:pt x="373" y="922"/>
                  </a:cubicBezTo>
                  <a:lnTo>
                    <a:pt x="373" y="922"/>
                  </a:lnTo>
                  <a:cubicBezTo>
                    <a:pt x="537" y="945"/>
                    <a:pt x="701" y="956"/>
                    <a:pt x="866" y="956"/>
                  </a:cubicBezTo>
                  <a:cubicBezTo>
                    <a:pt x="898" y="956"/>
                    <a:pt x="931" y="956"/>
                    <a:pt x="964" y="955"/>
                  </a:cubicBezTo>
                  <a:cubicBezTo>
                    <a:pt x="1178" y="950"/>
                    <a:pt x="1386" y="900"/>
                    <a:pt x="1577" y="807"/>
                  </a:cubicBezTo>
                  <a:cubicBezTo>
                    <a:pt x="1719" y="736"/>
                    <a:pt x="1873" y="670"/>
                    <a:pt x="2026" y="616"/>
                  </a:cubicBezTo>
                  <a:cubicBezTo>
                    <a:pt x="2097" y="594"/>
                    <a:pt x="2212" y="555"/>
                    <a:pt x="2207" y="457"/>
                  </a:cubicBezTo>
                  <a:cubicBezTo>
                    <a:pt x="2196" y="315"/>
                    <a:pt x="1949" y="282"/>
                    <a:pt x="1851" y="249"/>
                  </a:cubicBezTo>
                  <a:lnTo>
                    <a:pt x="1807" y="238"/>
                  </a:lnTo>
                  <a:cubicBezTo>
                    <a:pt x="1725" y="211"/>
                    <a:pt x="1648" y="194"/>
                    <a:pt x="1566" y="189"/>
                  </a:cubicBezTo>
                  <a:lnTo>
                    <a:pt x="1561" y="189"/>
                  </a:lnTo>
                  <a:cubicBezTo>
                    <a:pt x="1386" y="167"/>
                    <a:pt x="1216" y="134"/>
                    <a:pt x="1046" y="79"/>
                  </a:cubicBezTo>
                  <a:cubicBezTo>
                    <a:pt x="854" y="27"/>
                    <a:pt x="655" y="0"/>
                    <a:pt x="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1" name="Google Shape;13391;p78"/>
            <p:cNvSpPr/>
            <p:nvPr/>
          </p:nvSpPr>
          <p:spPr>
            <a:xfrm>
              <a:off x="-2771215" y="6027185"/>
              <a:ext cx="299951" cy="20945"/>
            </a:xfrm>
            <a:custGeom>
              <a:avLst/>
              <a:gdLst/>
              <a:ahLst/>
              <a:cxnLst/>
              <a:rect l="l" t="t" r="r" b="b"/>
              <a:pathLst>
                <a:path w="1117" h="78" extrusionOk="0">
                  <a:moveTo>
                    <a:pt x="420" y="1"/>
                  </a:moveTo>
                  <a:cubicBezTo>
                    <a:pt x="280" y="1"/>
                    <a:pt x="140" y="10"/>
                    <a:pt x="0" y="29"/>
                  </a:cubicBezTo>
                  <a:cubicBezTo>
                    <a:pt x="214" y="29"/>
                    <a:pt x="1078" y="72"/>
                    <a:pt x="1117" y="78"/>
                  </a:cubicBezTo>
                  <a:cubicBezTo>
                    <a:pt x="888" y="26"/>
                    <a:pt x="654" y="1"/>
                    <a:pt x="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2" name="Google Shape;13392;p78"/>
            <p:cNvSpPr/>
            <p:nvPr/>
          </p:nvSpPr>
          <p:spPr>
            <a:xfrm>
              <a:off x="-2736038" y="6161174"/>
              <a:ext cx="260477" cy="12889"/>
            </a:xfrm>
            <a:custGeom>
              <a:avLst/>
              <a:gdLst/>
              <a:ahLst/>
              <a:cxnLst/>
              <a:rect l="l" t="t" r="r" b="b"/>
              <a:pathLst>
                <a:path w="970" h="48" extrusionOk="0">
                  <a:moveTo>
                    <a:pt x="0" y="0"/>
                  </a:moveTo>
                  <a:cubicBezTo>
                    <a:pt x="277" y="37"/>
                    <a:pt x="495" y="47"/>
                    <a:pt x="653" y="47"/>
                  </a:cubicBezTo>
                  <a:cubicBezTo>
                    <a:pt x="852" y="47"/>
                    <a:pt x="957" y="31"/>
                    <a:pt x="969" y="28"/>
                  </a:cubicBezTo>
                  <a:lnTo>
                    <a:pt x="969" y="28"/>
                  </a:lnTo>
                  <a:cubicBezTo>
                    <a:pt x="966" y="28"/>
                    <a:pt x="959" y="28"/>
                    <a:pt x="949" y="28"/>
                  </a:cubicBezTo>
                  <a:cubicBezTo>
                    <a:pt x="823" y="28"/>
                    <a:pt x="192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3" name="Google Shape;13393;p78"/>
            <p:cNvSpPr/>
            <p:nvPr/>
          </p:nvSpPr>
          <p:spPr>
            <a:xfrm>
              <a:off x="-2622988" y="6133248"/>
              <a:ext cx="260477" cy="12889"/>
            </a:xfrm>
            <a:custGeom>
              <a:avLst/>
              <a:gdLst/>
              <a:ahLst/>
              <a:cxnLst/>
              <a:rect l="l" t="t" r="r" b="b"/>
              <a:pathLst>
                <a:path w="970" h="48" extrusionOk="0">
                  <a:moveTo>
                    <a:pt x="1" y="0"/>
                  </a:moveTo>
                  <a:cubicBezTo>
                    <a:pt x="278" y="37"/>
                    <a:pt x="496" y="47"/>
                    <a:pt x="654" y="47"/>
                  </a:cubicBezTo>
                  <a:cubicBezTo>
                    <a:pt x="852" y="47"/>
                    <a:pt x="958" y="31"/>
                    <a:pt x="970" y="28"/>
                  </a:cubicBezTo>
                  <a:lnTo>
                    <a:pt x="970" y="28"/>
                  </a:lnTo>
                  <a:cubicBezTo>
                    <a:pt x="967" y="28"/>
                    <a:pt x="960" y="28"/>
                    <a:pt x="949" y="28"/>
                  </a:cubicBezTo>
                  <a:cubicBezTo>
                    <a:pt x="823" y="28"/>
                    <a:pt x="193" y="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4" name="Google Shape;13394;p78"/>
            <p:cNvSpPr/>
            <p:nvPr/>
          </p:nvSpPr>
          <p:spPr>
            <a:xfrm>
              <a:off x="-3047531" y="5909575"/>
              <a:ext cx="538139" cy="360622"/>
            </a:xfrm>
            <a:custGeom>
              <a:avLst/>
              <a:gdLst/>
              <a:ahLst/>
              <a:cxnLst/>
              <a:rect l="l" t="t" r="r" b="b"/>
              <a:pathLst>
                <a:path w="2004" h="1343" extrusionOk="0">
                  <a:moveTo>
                    <a:pt x="1830" y="1"/>
                  </a:moveTo>
                  <a:cubicBezTo>
                    <a:pt x="1571" y="1"/>
                    <a:pt x="1314" y="41"/>
                    <a:pt x="1067" y="122"/>
                  </a:cubicBezTo>
                  <a:cubicBezTo>
                    <a:pt x="717" y="237"/>
                    <a:pt x="389" y="401"/>
                    <a:pt x="88" y="609"/>
                  </a:cubicBezTo>
                  <a:cubicBezTo>
                    <a:pt x="66" y="620"/>
                    <a:pt x="44" y="631"/>
                    <a:pt x="66" y="642"/>
                  </a:cubicBezTo>
                  <a:lnTo>
                    <a:pt x="120" y="658"/>
                  </a:lnTo>
                  <a:cubicBezTo>
                    <a:pt x="88" y="691"/>
                    <a:pt x="49" y="724"/>
                    <a:pt x="16" y="757"/>
                  </a:cubicBezTo>
                  <a:cubicBezTo>
                    <a:pt x="0" y="773"/>
                    <a:pt x="16" y="779"/>
                    <a:pt x="44" y="784"/>
                  </a:cubicBezTo>
                  <a:cubicBezTo>
                    <a:pt x="153" y="806"/>
                    <a:pt x="257" y="839"/>
                    <a:pt x="356" y="883"/>
                  </a:cubicBezTo>
                  <a:cubicBezTo>
                    <a:pt x="454" y="921"/>
                    <a:pt x="547" y="970"/>
                    <a:pt x="635" y="1030"/>
                  </a:cubicBezTo>
                  <a:cubicBezTo>
                    <a:pt x="608" y="1030"/>
                    <a:pt x="553" y="1041"/>
                    <a:pt x="580" y="1058"/>
                  </a:cubicBezTo>
                  <a:cubicBezTo>
                    <a:pt x="848" y="1178"/>
                    <a:pt x="1133" y="1271"/>
                    <a:pt x="1418" y="1342"/>
                  </a:cubicBezTo>
                  <a:cubicBezTo>
                    <a:pt x="1347" y="1304"/>
                    <a:pt x="865" y="1156"/>
                    <a:pt x="838" y="1058"/>
                  </a:cubicBezTo>
                  <a:cubicBezTo>
                    <a:pt x="829" y="1028"/>
                    <a:pt x="900" y="1025"/>
                    <a:pt x="945" y="1025"/>
                  </a:cubicBezTo>
                  <a:cubicBezTo>
                    <a:pt x="958" y="1025"/>
                    <a:pt x="968" y="1025"/>
                    <a:pt x="974" y="1025"/>
                  </a:cubicBezTo>
                  <a:cubicBezTo>
                    <a:pt x="854" y="976"/>
                    <a:pt x="744" y="910"/>
                    <a:pt x="630" y="855"/>
                  </a:cubicBezTo>
                  <a:cubicBezTo>
                    <a:pt x="619" y="855"/>
                    <a:pt x="613" y="833"/>
                    <a:pt x="630" y="828"/>
                  </a:cubicBezTo>
                  <a:cubicBezTo>
                    <a:pt x="738" y="804"/>
                    <a:pt x="848" y="796"/>
                    <a:pt x="958" y="796"/>
                  </a:cubicBezTo>
                  <a:cubicBezTo>
                    <a:pt x="1147" y="796"/>
                    <a:pt x="1337" y="819"/>
                    <a:pt x="1527" y="822"/>
                  </a:cubicBezTo>
                  <a:cubicBezTo>
                    <a:pt x="1358" y="757"/>
                    <a:pt x="575" y="691"/>
                    <a:pt x="493" y="653"/>
                  </a:cubicBezTo>
                  <a:cubicBezTo>
                    <a:pt x="482" y="647"/>
                    <a:pt x="482" y="636"/>
                    <a:pt x="493" y="631"/>
                  </a:cubicBezTo>
                  <a:cubicBezTo>
                    <a:pt x="553" y="603"/>
                    <a:pt x="624" y="581"/>
                    <a:pt x="690" y="565"/>
                  </a:cubicBezTo>
                  <a:lnTo>
                    <a:pt x="564" y="565"/>
                  </a:lnTo>
                  <a:cubicBezTo>
                    <a:pt x="547" y="565"/>
                    <a:pt x="542" y="543"/>
                    <a:pt x="558" y="538"/>
                  </a:cubicBezTo>
                  <a:lnTo>
                    <a:pt x="619" y="516"/>
                  </a:lnTo>
                  <a:lnTo>
                    <a:pt x="493" y="516"/>
                  </a:lnTo>
                  <a:cubicBezTo>
                    <a:pt x="476" y="516"/>
                    <a:pt x="471" y="494"/>
                    <a:pt x="482" y="488"/>
                  </a:cubicBezTo>
                  <a:cubicBezTo>
                    <a:pt x="706" y="352"/>
                    <a:pt x="920" y="215"/>
                    <a:pt x="1177" y="138"/>
                  </a:cubicBezTo>
                  <a:cubicBezTo>
                    <a:pt x="1412" y="72"/>
                    <a:pt x="1965" y="12"/>
                    <a:pt x="2003" y="7"/>
                  </a:cubicBezTo>
                  <a:cubicBezTo>
                    <a:pt x="1946" y="3"/>
                    <a:pt x="1888" y="1"/>
                    <a:pt x="18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5" name="Google Shape;13395;p78"/>
            <p:cNvSpPr/>
            <p:nvPr/>
          </p:nvSpPr>
          <p:spPr>
            <a:xfrm>
              <a:off x="-2762622" y="5366904"/>
              <a:ext cx="769077" cy="738161"/>
            </a:xfrm>
            <a:custGeom>
              <a:avLst/>
              <a:gdLst/>
              <a:ahLst/>
              <a:cxnLst/>
              <a:rect l="l" t="t" r="r" b="b"/>
              <a:pathLst>
                <a:path w="2864" h="2749" extrusionOk="0">
                  <a:moveTo>
                    <a:pt x="148" y="0"/>
                  </a:moveTo>
                  <a:cubicBezTo>
                    <a:pt x="141" y="0"/>
                    <a:pt x="138" y="4"/>
                    <a:pt x="143" y="13"/>
                  </a:cubicBezTo>
                  <a:lnTo>
                    <a:pt x="171" y="68"/>
                  </a:lnTo>
                  <a:cubicBezTo>
                    <a:pt x="151" y="65"/>
                    <a:pt x="125" y="65"/>
                    <a:pt x="99" y="65"/>
                  </a:cubicBezTo>
                  <a:cubicBezTo>
                    <a:pt x="73" y="65"/>
                    <a:pt x="47" y="65"/>
                    <a:pt x="28" y="63"/>
                  </a:cubicBezTo>
                  <a:cubicBezTo>
                    <a:pt x="1" y="63"/>
                    <a:pt x="6" y="79"/>
                    <a:pt x="28" y="106"/>
                  </a:cubicBezTo>
                  <a:cubicBezTo>
                    <a:pt x="89" y="194"/>
                    <a:pt x="143" y="287"/>
                    <a:pt x="182" y="391"/>
                  </a:cubicBezTo>
                  <a:cubicBezTo>
                    <a:pt x="220" y="490"/>
                    <a:pt x="253" y="588"/>
                    <a:pt x="275" y="692"/>
                  </a:cubicBezTo>
                  <a:cubicBezTo>
                    <a:pt x="260" y="681"/>
                    <a:pt x="231" y="662"/>
                    <a:pt x="219" y="662"/>
                  </a:cubicBezTo>
                  <a:cubicBezTo>
                    <a:pt x="213" y="662"/>
                    <a:pt x="211" y="666"/>
                    <a:pt x="214" y="676"/>
                  </a:cubicBezTo>
                  <a:cubicBezTo>
                    <a:pt x="379" y="1103"/>
                    <a:pt x="609" y="1508"/>
                    <a:pt x="893" y="1869"/>
                  </a:cubicBezTo>
                  <a:cubicBezTo>
                    <a:pt x="1293" y="2373"/>
                    <a:pt x="1988" y="2427"/>
                    <a:pt x="2530" y="2701"/>
                  </a:cubicBezTo>
                  <a:cubicBezTo>
                    <a:pt x="2571" y="2721"/>
                    <a:pt x="2629" y="2748"/>
                    <a:pt x="2683" y="2748"/>
                  </a:cubicBezTo>
                  <a:cubicBezTo>
                    <a:pt x="2715" y="2748"/>
                    <a:pt x="2746" y="2739"/>
                    <a:pt x="2771" y="2712"/>
                  </a:cubicBezTo>
                  <a:cubicBezTo>
                    <a:pt x="2864" y="2608"/>
                    <a:pt x="2710" y="2411"/>
                    <a:pt x="2667" y="2318"/>
                  </a:cubicBezTo>
                  <a:cubicBezTo>
                    <a:pt x="2579" y="2137"/>
                    <a:pt x="2486" y="1940"/>
                    <a:pt x="2404" y="1749"/>
                  </a:cubicBezTo>
                  <a:cubicBezTo>
                    <a:pt x="2322" y="1557"/>
                    <a:pt x="2256" y="1360"/>
                    <a:pt x="2147" y="1185"/>
                  </a:cubicBezTo>
                  <a:cubicBezTo>
                    <a:pt x="1917" y="834"/>
                    <a:pt x="1599" y="544"/>
                    <a:pt x="1222" y="353"/>
                  </a:cubicBezTo>
                  <a:cubicBezTo>
                    <a:pt x="893" y="189"/>
                    <a:pt x="543" y="74"/>
                    <a:pt x="182" y="8"/>
                  </a:cubicBezTo>
                  <a:cubicBezTo>
                    <a:pt x="170" y="5"/>
                    <a:pt x="156" y="0"/>
                    <a:pt x="1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6" name="Google Shape;13396;p78"/>
            <p:cNvSpPr/>
            <p:nvPr/>
          </p:nvSpPr>
          <p:spPr>
            <a:xfrm>
              <a:off x="-2455426" y="5599708"/>
              <a:ext cx="460533" cy="504818"/>
            </a:xfrm>
            <a:custGeom>
              <a:avLst/>
              <a:gdLst/>
              <a:ahLst/>
              <a:cxnLst/>
              <a:rect l="l" t="t" r="r" b="b"/>
              <a:pathLst>
                <a:path w="1715" h="1880" extrusionOk="0">
                  <a:moveTo>
                    <a:pt x="357" y="0"/>
                  </a:moveTo>
                  <a:lnTo>
                    <a:pt x="357" y="0"/>
                  </a:lnTo>
                  <a:cubicBezTo>
                    <a:pt x="652" y="290"/>
                    <a:pt x="942" y="581"/>
                    <a:pt x="1068" y="986"/>
                  </a:cubicBezTo>
                  <a:cubicBezTo>
                    <a:pt x="1072" y="996"/>
                    <a:pt x="1062" y="1002"/>
                    <a:pt x="1053" y="1002"/>
                  </a:cubicBezTo>
                  <a:cubicBezTo>
                    <a:pt x="1048" y="1002"/>
                    <a:pt x="1043" y="1000"/>
                    <a:pt x="1041" y="997"/>
                  </a:cubicBezTo>
                  <a:cubicBezTo>
                    <a:pt x="964" y="893"/>
                    <a:pt x="899" y="783"/>
                    <a:pt x="811" y="685"/>
                  </a:cubicBezTo>
                  <a:lnTo>
                    <a:pt x="811" y="685"/>
                  </a:lnTo>
                  <a:cubicBezTo>
                    <a:pt x="937" y="914"/>
                    <a:pt x="1079" y="1139"/>
                    <a:pt x="1139" y="1391"/>
                  </a:cubicBezTo>
                  <a:cubicBezTo>
                    <a:pt x="1139" y="1402"/>
                    <a:pt x="1131" y="1411"/>
                    <a:pt x="1122" y="1411"/>
                  </a:cubicBezTo>
                  <a:cubicBezTo>
                    <a:pt x="1119" y="1411"/>
                    <a:pt x="1115" y="1410"/>
                    <a:pt x="1112" y="1407"/>
                  </a:cubicBezTo>
                  <a:cubicBezTo>
                    <a:pt x="1024" y="1309"/>
                    <a:pt x="937" y="1205"/>
                    <a:pt x="855" y="1095"/>
                  </a:cubicBezTo>
                  <a:cubicBezTo>
                    <a:pt x="778" y="997"/>
                    <a:pt x="696" y="903"/>
                    <a:pt x="603" y="816"/>
                  </a:cubicBezTo>
                  <a:cubicBezTo>
                    <a:pt x="483" y="690"/>
                    <a:pt x="357" y="570"/>
                    <a:pt x="231" y="449"/>
                  </a:cubicBezTo>
                  <a:lnTo>
                    <a:pt x="231" y="449"/>
                  </a:lnTo>
                  <a:cubicBezTo>
                    <a:pt x="313" y="553"/>
                    <a:pt x="390" y="657"/>
                    <a:pt x="472" y="756"/>
                  </a:cubicBezTo>
                  <a:cubicBezTo>
                    <a:pt x="608" y="898"/>
                    <a:pt x="718" y="1062"/>
                    <a:pt x="806" y="1243"/>
                  </a:cubicBezTo>
                  <a:cubicBezTo>
                    <a:pt x="810" y="1252"/>
                    <a:pt x="803" y="1266"/>
                    <a:pt x="794" y="1266"/>
                  </a:cubicBezTo>
                  <a:cubicBezTo>
                    <a:pt x="792" y="1266"/>
                    <a:pt x="791" y="1265"/>
                    <a:pt x="789" y="1265"/>
                  </a:cubicBezTo>
                  <a:cubicBezTo>
                    <a:pt x="723" y="1237"/>
                    <a:pt x="658" y="1199"/>
                    <a:pt x="603" y="1150"/>
                  </a:cubicBezTo>
                  <a:lnTo>
                    <a:pt x="603" y="1150"/>
                  </a:lnTo>
                  <a:cubicBezTo>
                    <a:pt x="718" y="1265"/>
                    <a:pt x="822" y="1391"/>
                    <a:pt x="920" y="1522"/>
                  </a:cubicBezTo>
                  <a:cubicBezTo>
                    <a:pt x="930" y="1531"/>
                    <a:pt x="919" y="1545"/>
                    <a:pt x="909" y="1545"/>
                  </a:cubicBezTo>
                  <a:cubicBezTo>
                    <a:pt x="907" y="1545"/>
                    <a:pt x="906" y="1545"/>
                    <a:pt x="904" y="1544"/>
                  </a:cubicBezTo>
                  <a:cubicBezTo>
                    <a:pt x="630" y="1413"/>
                    <a:pt x="384" y="1237"/>
                    <a:pt x="160" y="1035"/>
                  </a:cubicBezTo>
                  <a:cubicBezTo>
                    <a:pt x="105" y="986"/>
                    <a:pt x="56" y="931"/>
                    <a:pt x="1" y="882"/>
                  </a:cubicBezTo>
                  <a:lnTo>
                    <a:pt x="1" y="882"/>
                  </a:lnTo>
                  <a:cubicBezTo>
                    <a:pt x="121" y="1035"/>
                    <a:pt x="253" y="1183"/>
                    <a:pt x="395" y="1319"/>
                  </a:cubicBezTo>
                  <a:cubicBezTo>
                    <a:pt x="548" y="1467"/>
                    <a:pt x="729" y="1577"/>
                    <a:pt x="926" y="1648"/>
                  </a:cubicBezTo>
                  <a:cubicBezTo>
                    <a:pt x="1085" y="1697"/>
                    <a:pt x="1232" y="1757"/>
                    <a:pt x="1380" y="1829"/>
                  </a:cubicBezTo>
                  <a:cubicBezTo>
                    <a:pt x="1426" y="1850"/>
                    <a:pt x="1485" y="1880"/>
                    <a:pt x="1539" y="1880"/>
                  </a:cubicBezTo>
                  <a:cubicBezTo>
                    <a:pt x="1569" y="1880"/>
                    <a:pt x="1598" y="1870"/>
                    <a:pt x="1621" y="1845"/>
                  </a:cubicBezTo>
                  <a:cubicBezTo>
                    <a:pt x="1714" y="1735"/>
                    <a:pt x="1566" y="1538"/>
                    <a:pt x="1517" y="1445"/>
                  </a:cubicBezTo>
                  <a:cubicBezTo>
                    <a:pt x="1512" y="1434"/>
                    <a:pt x="1506" y="1418"/>
                    <a:pt x="1495" y="1402"/>
                  </a:cubicBezTo>
                  <a:cubicBezTo>
                    <a:pt x="1462" y="1325"/>
                    <a:pt x="1413" y="1259"/>
                    <a:pt x="1358" y="1199"/>
                  </a:cubicBezTo>
                  <a:cubicBezTo>
                    <a:pt x="1249" y="1062"/>
                    <a:pt x="1156" y="914"/>
                    <a:pt x="1074" y="756"/>
                  </a:cubicBezTo>
                  <a:cubicBezTo>
                    <a:pt x="899" y="449"/>
                    <a:pt x="652" y="192"/>
                    <a:pt x="3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7" name="Google Shape;13397;p78"/>
            <p:cNvSpPr/>
            <p:nvPr/>
          </p:nvSpPr>
          <p:spPr>
            <a:xfrm>
              <a:off x="-2508326" y="5521838"/>
              <a:ext cx="201668" cy="220723"/>
            </a:xfrm>
            <a:custGeom>
              <a:avLst/>
              <a:gdLst/>
              <a:ahLst/>
              <a:cxnLst/>
              <a:rect l="l" t="t" r="r" b="b"/>
              <a:pathLst>
                <a:path w="751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149" y="148"/>
                    <a:pt x="729" y="788"/>
                    <a:pt x="751" y="821"/>
                  </a:cubicBezTo>
                  <a:cubicBezTo>
                    <a:pt x="554" y="498"/>
                    <a:pt x="296" y="2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8" name="Google Shape;13398;p78"/>
            <p:cNvSpPr/>
            <p:nvPr/>
          </p:nvSpPr>
          <p:spPr>
            <a:xfrm>
              <a:off x="-2572773" y="5634883"/>
              <a:ext cx="179380" cy="189844"/>
            </a:xfrm>
            <a:custGeom>
              <a:avLst/>
              <a:gdLst/>
              <a:ahLst/>
              <a:cxnLst/>
              <a:rect l="l" t="t" r="r" b="b"/>
              <a:pathLst>
                <a:path w="668" h="707" extrusionOk="0">
                  <a:moveTo>
                    <a:pt x="0" y="1"/>
                  </a:moveTo>
                  <a:lnTo>
                    <a:pt x="0" y="1"/>
                  </a:lnTo>
                  <a:cubicBezTo>
                    <a:pt x="383" y="504"/>
                    <a:pt x="646" y="696"/>
                    <a:pt x="668" y="707"/>
                  </a:cubicBezTo>
                  <a:cubicBezTo>
                    <a:pt x="635" y="679"/>
                    <a:pt x="148" y="15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9" name="Google Shape;13399;p78"/>
            <p:cNvSpPr/>
            <p:nvPr/>
          </p:nvSpPr>
          <p:spPr>
            <a:xfrm>
              <a:off x="-2472880" y="5695299"/>
              <a:ext cx="179648" cy="189844"/>
            </a:xfrm>
            <a:custGeom>
              <a:avLst/>
              <a:gdLst/>
              <a:ahLst/>
              <a:cxnLst/>
              <a:rect l="l" t="t" r="r" b="b"/>
              <a:pathLst>
                <a:path w="669" h="707" extrusionOk="0">
                  <a:moveTo>
                    <a:pt x="0" y="0"/>
                  </a:moveTo>
                  <a:lnTo>
                    <a:pt x="0" y="0"/>
                  </a:lnTo>
                  <a:cubicBezTo>
                    <a:pt x="375" y="487"/>
                    <a:pt x="634" y="681"/>
                    <a:pt x="666" y="705"/>
                  </a:cubicBezTo>
                  <a:lnTo>
                    <a:pt x="666" y="705"/>
                  </a:lnTo>
                  <a:cubicBezTo>
                    <a:pt x="620" y="668"/>
                    <a:pt x="146" y="146"/>
                    <a:pt x="0" y="0"/>
                  </a:cubicBezTo>
                  <a:close/>
                  <a:moveTo>
                    <a:pt x="666" y="705"/>
                  </a:moveTo>
                  <a:cubicBezTo>
                    <a:pt x="667" y="705"/>
                    <a:pt x="668" y="706"/>
                    <a:pt x="668" y="706"/>
                  </a:cubicBezTo>
                  <a:cubicBezTo>
                    <a:pt x="668" y="706"/>
                    <a:pt x="667" y="705"/>
                    <a:pt x="666" y="7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0" name="Google Shape;13400;p78"/>
            <p:cNvSpPr/>
            <p:nvPr/>
          </p:nvSpPr>
          <p:spPr>
            <a:xfrm>
              <a:off x="-2762622" y="5366904"/>
              <a:ext cx="526592" cy="393113"/>
            </a:xfrm>
            <a:custGeom>
              <a:avLst/>
              <a:gdLst/>
              <a:ahLst/>
              <a:cxnLst/>
              <a:rect l="l" t="t" r="r" b="b"/>
              <a:pathLst>
                <a:path w="1961" h="1464" extrusionOk="0">
                  <a:moveTo>
                    <a:pt x="148" y="0"/>
                  </a:moveTo>
                  <a:cubicBezTo>
                    <a:pt x="141" y="0"/>
                    <a:pt x="138" y="4"/>
                    <a:pt x="143" y="13"/>
                  </a:cubicBezTo>
                  <a:lnTo>
                    <a:pt x="171" y="68"/>
                  </a:lnTo>
                  <a:cubicBezTo>
                    <a:pt x="151" y="65"/>
                    <a:pt x="125" y="65"/>
                    <a:pt x="99" y="65"/>
                  </a:cubicBezTo>
                  <a:cubicBezTo>
                    <a:pt x="73" y="65"/>
                    <a:pt x="47" y="65"/>
                    <a:pt x="28" y="63"/>
                  </a:cubicBezTo>
                  <a:cubicBezTo>
                    <a:pt x="1" y="63"/>
                    <a:pt x="6" y="79"/>
                    <a:pt x="28" y="106"/>
                  </a:cubicBezTo>
                  <a:cubicBezTo>
                    <a:pt x="89" y="194"/>
                    <a:pt x="143" y="287"/>
                    <a:pt x="182" y="391"/>
                  </a:cubicBezTo>
                  <a:cubicBezTo>
                    <a:pt x="220" y="490"/>
                    <a:pt x="253" y="588"/>
                    <a:pt x="275" y="692"/>
                  </a:cubicBezTo>
                  <a:cubicBezTo>
                    <a:pt x="260" y="681"/>
                    <a:pt x="231" y="662"/>
                    <a:pt x="219" y="662"/>
                  </a:cubicBezTo>
                  <a:cubicBezTo>
                    <a:pt x="213" y="662"/>
                    <a:pt x="211" y="666"/>
                    <a:pt x="214" y="676"/>
                  </a:cubicBezTo>
                  <a:cubicBezTo>
                    <a:pt x="318" y="949"/>
                    <a:pt x="450" y="1212"/>
                    <a:pt x="609" y="1464"/>
                  </a:cubicBezTo>
                  <a:cubicBezTo>
                    <a:pt x="581" y="1387"/>
                    <a:pt x="340" y="944"/>
                    <a:pt x="395" y="851"/>
                  </a:cubicBezTo>
                  <a:cubicBezTo>
                    <a:pt x="397" y="846"/>
                    <a:pt x="401" y="844"/>
                    <a:pt x="407" y="844"/>
                  </a:cubicBezTo>
                  <a:cubicBezTo>
                    <a:pt x="436" y="844"/>
                    <a:pt x="501" y="914"/>
                    <a:pt x="510" y="928"/>
                  </a:cubicBezTo>
                  <a:cubicBezTo>
                    <a:pt x="466" y="807"/>
                    <a:pt x="433" y="681"/>
                    <a:pt x="384" y="566"/>
                  </a:cubicBezTo>
                  <a:cubicBezTo>
                    <a:pt x="380" y="554"/>
                    <a:pt x="385" y="541"/>
                    <a:pt x="396" y="541"/>
                  </a:cubicBezTo>
                  <a:cubicBezTo>
                    <a:pt x="399" y="541"/>
                    <a:pt x="402" y="542"/>
                    <a:pt x="406" y="544"/>
                  </a:cubicBezTo>
                  <a:cubicBezTo>
                    <a:pt x="663" y="709"/>
                    <a:pt x="833" y="960"/>
                    <a:pt x="1046" y="1174"/>
                  </a:cubicBezTo>
                  <a:cubicBezTo>
                    <a:pt x="970" y="1004"/>
                    <a:pt x="466" y="408"/>
                    <a:pt x="428" y="320"/>
                  </a:cubicBezTo>
                  <a:cubicBezTo>
                    <a:pt x="422" y="309"/>
                    <a:pt x="433" y="304"/>
                    <a:pt x="444" y="304"/>
                  </a:cubicBezTo>
                  <a:cubicBezTo>
                    <a:pt x="510" y="331"/>
                    <a:pt x="570" y="364"/>
                    <a:pt x="630" y="397"/>
                  </a:cubicBezTo>
                  <a:cubicBezTo>
                    <a:pt x="603" y="369"/>
                    <a:pt x="576" y="336"/>
                    <a:pt x="543" y="309"/>
                  </a:cubicBezTo>
                  <a:cubicBezTo>
                    <a:pt x="534" y="300"/>
                    <a:pt x="543" y="284"/>
                    <a:pt x="553" y="284"/>
                  </a:cubicBezTo>
                  <a:cubicBezTo>
                    <a:pt x="555" y="284"/>
                    <a:pt x="557" y="285"/>
                    <a:pt x="559" y="287"/>
                  </a:cubicBezTo>
                  <a:lnTo>
                    <a:pt x="619" y="314"/>
                  </a:lnTo>
                  <a:lnTo>
                    <a:pt x="619" y="314"/>
                  </a:lnTo>
                  <a:lnTo>
                    <a:pt x="532" y="227"/>
                  </a:lnTo>
                  <a:cubicBezTo>
                    <a:pt x="521" y="216"/>
                    <a:pt x="532" y="200"/>
                    <a:pt x="548" y="200"/>
                  </a:cubicBezTo>
                  <a:cubicBezTo>
                    <a:pt x="806" y="265"/>
                    <a:pt x="1052" y="314"/>
                    <a:pt x="1282" y="446"/>
                  </a:cubicBezTo>
                  <a:cubicBezTo>
                    <a:pt x="1495" y="561"/>
                    <a:pt x="1933" y="911"/>
                    <a:pt x="1960" y="938"/>
                  </a:cubicBezTo>
                  <a:cubicBezTo>
                    <a:pt x="1752" y="698"/>
                    <a:pt x="1501" y="501"/>
                    <a:pt x="1222" y="353"/>
                  </a:cubicBezTo>
                  <a:cubicBezTo>
                    <a:pt x="893" y="194"/>
                    <a:pt x="543" y="74"/>
                    <a:pt x="182" y="8"/>
                  </a:cubicBezTo>
                  <a:cubicBezTo>
                    <a:pt x="170" y="5"/>
                    <a:pt x="156" y="0"/>
                    <a:pt x="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1" name="Google Shape;13401;p78"/>
            <p:cNvSpPr/>
            <p:nvPr/>
          </p:nvSpPr>
          <p:spPr>
            <a:xfrm>
              <a:off x="-2186360" y="5953880"/>
              <a:ext cx="337277" cy="345585"/>
            </a:xfrm>
            <a:custGeom>
              <a:avLst/>
              <a:gdLst/>
              <a:ahLst/>
              <a:cxnLst/>
              <a:rect l="l" t="t" r="r" b="b"/>
              <a:pathLst>
                <a:path w="1256" h="1287" extrusionOk="0">
                  <a:moveTo>
                    <a:pt x="641" y="0"/>
                  </a:moveTo>
                  <a:cubicBezTo>
                    <a:pt x="630" y="143"/>
                    <a:pt x="603" y="285"/>
                    <a:pt x="564" y="427"/>
                  </a:cubicBezTo>
                  <a:cubicBezTo>
                    <a:pt x="564" y="433"/>
                    <a:pt x="564" y="438"/>
                    <a:pt x="564" y="444"/>
                  </a:cubicBezTo>
                  <a:lnTo>
                    <a:pt x="559" y="455"/>
                  </a:lnTo>
                  <a:cubicBezTo>
                    <a:pt x="521" y="356"/>
                    <a:pt x="482" y="263"/>
                    <a:pt x="438" y="176"/>
                  </a:cubicBezTo>
                  <a:cubicBezTo>
                    <a:pt x="438" y="174"/>
                    <a:pt x="438" y="174"/>
                    <a:pt x="437" y="174"/>
                  </a:cubicBezTo>
                  <a:cubicBezTo>
                    <a:pt x="431" y="174"/>
                    <a:pt x="466" y="466"/>
                    <a:pt x="466" y="466"/>
                  </a:cubicBezTo>
                  <a:cubicBezTo>
                    <a:pt x="428" y="416"/>
                    <a:pt x="395" y="367"/>
                    <a:pt x="362" y="312"/>
                  </a:cubicBezTo>
                  <a:lnTo>
                    <a:pt x="362" y="312"/>
                  </a:lnTo>
                  <a:cubicBezTo>
                    <a:pt x="373" y="422"/>
                    <a:pt x="400" y="526"/>
                    <a:pt x="444" y="630"/>
                  </a:cubicBezTo>
                  <a:cubicBezTo>
                    <a:pt x="313" y="581"/>
                    <a:pt x="192" y="504"/>
                    <a:pt x="94" y="411"/>
                  </a:cubicBezTo>
                  <a:cubicBezTo>
                    <a:pt x="93" y="410"/>
                    <a:pt x="93" y="410"/>
                    <a:pt x="92" y="410"/>
                  </a:cubicBezTo>
                  <a:cubicBezTo>
                    <a:pt x="84" y="410"/>
                    <a:pt x="190" y="660"/>
                    <a:pt x="291" y="734"/>
                  </a:cubicBezTo>
                  <a:cubicBezTo>
                    <a:pt x="198" y="728"/>
                    <a:pt x="105" y="712"/>
                    <a:pt x="17" y="696"/>
                  </a:cubicBezTo>
                  <a:cubicBezTo>
                    <a:pt x="17" y="696"/>
                    <a:pt x="16" y="695"/>
                    <a:pt x="16" y="695"/>
                  </a:cubicBezTo>
                  <a:cubicBezTo>
                    <a:pt x="0" y="695"/>
                    <a:pt x="230" y="830"/>
                    <a:pt x="376" y="830"/>
                  </a:cubicBezTo>
                  <a:cubicBezTo>
                    <a:pt x="388" y="830"/>
                    <a:pt x="400" y="829"/>
                    <a:pt x="411" y="827"/>
                  </a:cubicBezTo>
                  <a:lnTo>
                    <a:pt x="411" y="827"/>
                  </a:lnTo>
                  <a:cubicBezTo>
                    <a:pt x="313" y="947"/>
                    <a:pt x="198" y="1051"/>
                    <a:pt x="66" y="1139"/>
                  </a:cubicBezTo>
                  <a:cubicBezTo>
                    <a:pt x="230" y="1101"/>
                    <a:pt x="384" y="1035"/>
                    <a:pt x="526" y="947"/>
                  </a:cubicBezTo>
                  <a:lnTo>
                    <a:pt x="526" y="947"/>
                  </a:lnTo>
                  <a:cubicBezTo>
                    <a:pt x="515" y="1019"/>
                    <a:pt x="499" y="1090"/>
                    <a:pt x="477" y="1155"/>
                  </a:cubicBezTo>
                  <a:cubicBezTo>
                    <a:pt x="475" y="1158"/>
                    <a:pt x="476" y="1160"/>
                    <a:pt x="477" y="1160"/>
                  </a:cubicBezTo>
                  <a:cubicBezTo>
                    <a:pt x="489" y="1160"/>
                    <a:pt x="561" y="1102"/>
                    <a:pt x="575" y="1073"/>
                  </a:cubicBezTo>
                  <a:lnTo>
                    <a:pt x="575" y="1073"/>
                  </a:lnTo>
                  <a:cubicBezTo>
                    <a:pt x="575" y="1144"/>
                    <a:pt x="570" y="1216"/>
                    <a:pt x="564" y="1287"/>
                  </a:cubicBezTo>
                  <a:cubicBezTo>
                    <a:pt x="646" y="1123"/>
                    <a:pt x="718" y="953"/>
                    <a:pt x="767" y="778"/>
                  </a:cubicBezTo>
                  <a:cubicBezTo>
                    <a:pt x="838" y="865"/>
                    <a:pt x="898" y="964"/>
                    <a:pt x="958" y="1062"/>
                  </a:cubicBezTo>
                  <a:cubicBezTo>
                    <a:pt x="937" y="915"/>
                    <a:pt x="893" y="778"/>
                    <a:pt x="827" y="652"/>
                  </a:cubicBezTo>
                  <a:lnTo>
                    <a:pt x="827" y="652"/>
                  </a:lnTo>
                  <a:cubicBezTo>
                    <a:pt x="964" y="685"/>
                    <a:pt x="1101" y="718"/>
                    <a:pt x="1238" y="745"/>
                  </a:cubicBezTo>
                  <a:cubicBezTo>
                    <a:pt x="1238" y="745"/>
                    <a:pt x="1239" y="745"/>
                    <a:pt x="1239" y="745"/>
                  </a:cubicBezTo>
                  <a:cubicBezTo>
                    <a:pt x="1249" y="745"/>
                    <a:pt x="905" y="525"/>
                    <a:pt x="718" y="493"/>
                  </a:cubicBezTo>
                  <a:cubicBezTo>
                    <a:pt x="887" y="384"/>
                    <a:pt x="1062" y="302"/>
                    <a:pt x="1254" y="247"/>
                  </a:cubicBezTo>
                  <a:cubicBezTo>
                    <a:pt x="1256" y="246"/>
                    <a:pt x="1255" y="246"/>
                    <a:pt x="1253" y="246"/>
                  </a:cubicBezTo>
                  <a:cubicBezTo>
                    <a:pt x="1221" y="246"/>
                    <a:pt x="882" y="309"/>
                    <a:pt x="740" y="400"/>
                  </a:cubicBezTo>
                  <a:cubicBezTo>
                    <a:pt x="794" y="274"/>
                    <a:pt x="860" y="154"/>
                    <a:pt x="926" y="33"/>
                  </a:cubicBezTo>
                  <a:lnTo>
                    <a:pt x="926" y="33"/>
                  </a:lnTo>
                  <a:cubicBezTo>
                    <a:pt x="822" y="137"/>
                    <a:pt x="729" y="247"/>
                    <a:pt x="641" y="362"/>
                  </a:cubicBezTo>
                  <a:cubicBezTo>
                    <a:pt x="663" y="241"/>
                    <a:pt x="663" y="121"/>
                    <a:pt x="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2" name="Google Shape;13402;p78"/>
          <p:cNvGrpSpPr/>
          <p:nvPr/>
        </p:nvGrpSpPr>
        <p:grpSpPr>
          <a:xfrm>
            <a:off x="2550058" y="2858877"/>
            <a:ext cx="1221178" cy="1410515"/>
            <a:chOff x="-1238388" y="1494098"/>
            <a:chExt cx="1018073" cy="1175919"/>
          </a:xfrm>
        </p:grpSpPr>
        <p:sp>
          <p:nvSpPr>
            <p:cNvPr id="13403" name="Google Shape;13403;p78"/>
            <p:cNvSpPr/>
            <p:nvPr/>
          </p:nvSpPr>
          <p:spPr>
            <a:xfrm>
              <a:off x="-1150637" y="1633684"/>
              <a:ext cx="860440" cy="1036333"/>
            </a:xfrm>
            <a:custGeom>
              <a:avLst/>
              <a:gdLst/>
              <a:ahLst/>
              <a:cxnLst/>
              <a:rect l="l" t="t" r="r" b="b"/>
              <a:pathLst>
                <a:path w="4432" h="5338" extrusionOk="0">
                  <a:moveTo>
                    <a:pt x="2112" y="0"/>
                  </a:moveTo>
                  <a:cubicBezTo>
                    <a:pt x="2046" y="0"/>
                    <a:pt x="2088" y="244"/>
                    <a:pt x="2088" y="296"/>
                  </a:cubicBezTo>
                  <a:cubicBezTo>
                    <a:pt x="2093" y="439"/>
                    <a:pt x="2104" y="581"/>
                    <a:pt x="2115" y="718"/>
                  </a:cubicBezTo>
                  <a:cubicBezTo>
                    <a:pt x="2132" y="997"/>
                    <a:pt x="2154" y="1276"/>
                    <a:pt x="2181" y="1550"/>
                  </a:cubicBezTo>
                  <a:cubicBezTo>
                    <a:pt x="2033" y="1375"/>
                    <a:pt x="1913" y="1183"/>
                    <a:pt x="1825" y="970"/>
                  </a:cubicBezTo>
                  <a:cubicBezTo>
                    <a:pt x="1781" y="866"/>
                    <a:pt x="1743" y="762"/>
                    <a:pt x="1716" y="652"/>
                  </a:cubicBezTo>
                  <a:cubicBezTo>
                    <a:pt x="1694" y="570"/>
                    <a:pt x="1699" y="406"/>
                    <a:pt x="1656" y="340"/>
                  </a:cubicBezTo>
                  <a:cubicBezTo>
                    <a:pt x="1642" y="316"/>
                    <a:pt x="1631" y="306"/>
                    <a:pt x="1623" y="306"/>
                  </a:cubicBezTo>
                  <a:cubicBezTo>
                    <a:pt x="1586" y="306"/>
                    <a:pt x="1602" y="507"/>
                    <a:pt x="1606" y="543"/>
                  </a:cubicBezTo>
                  <a:cubicBezTo>
                    <a:pt x="1617" y="647"/>
                    <a:pt x="1639" y="751"/>
                    <a:pt x="1672" y="849"/>
                  </a:cubicBezTo>
                  <a:cubicBezTo>
                    <a:pt x="1749" y="1079"/>
                    <a:pt x="1853" y="1298"/>
                    <a:pt x="1979" y="1501"/>
                  </a:cubicBezTo>
                  <a:cubicBezTo>
                    <a:pt x="1710" y="1336"/>
                    <a:pt x="1486" y="1112"/>
                    <a:pt x="1322" y="838"/>
                  </a:cubicBezTo>
                  <a:cubicBezTo>
                    <a:pt x="1245" y="696"/>
                    <a:pt x="1179" y="548"/>
                    <a:pt x="1125" y="395"/>
                  </a:cubicBezTo>
                  <a:cubicBezTo>
                    <a:pt x="1111" y="368"/>
                    <a:pt x="1083" y="275"/>
                    <a:pt x="1040" y="275"/>
                  </a:cubicBezTo>
                  <a:cubicBezTo>
                    <a:pt x="1031" y="275"/>
                    <a:pt x="1021" y="280"/>
                    <a:pt x="1010" y="291"/>
                  </a:cubicBezTo>
                  <a:cubicBezTo>
                    <a:pt x="977" y="329"/>
                    <a:pt x="1026" y="439"/>
                    <a:pt x="1037" y="483"/>
                  </a:cubicBezTo>
                  <a:cubicBezTo>
                    <a:pt x="1201" y="1024"/>
                    <a:pt x="1590" y="1440"/>
                    <a:pt x="2066" y="1714"/>
                  </a:cubicBezTo>
                  <a:cubicBezTo>
                    <a:pt x="2051" y="1715"/>
                    <a:pt x="2035" y="1715"/>
                    <a:pt x="2020" y="1715"/>
                  </a:cubicBezTo>
                  <a:cubicBezTo>
                    <a:pt x="1696" y="1715"/>
                    <a:pt x="1381" y="1606"/>
                    <a:pt x="1125" y="1413"/>
                  </a:cubicBezTo>
                  <a:cubicBezTo>
                    <a:pt x="982" y="1304"/>
                    <a:pt x="856" y="1178"/>
                    <a:pt x="752" y="1030"/>
                  </a:cubicBezTo>
                  <a:cubicBezTo>
                    <a:pt x="713" y="975"/>
                    <a:pt x="548" y="657"/>
                    <a:pt x="464" y="657"/>
                  </a:cubicBezTo>
                  <a:cubicBezTo>
                    <a:pt x="455" y="657"/>
                    <a:pt x="447" y="661"/>
                    <a:pt x="440" y="669"/>
                  </a:cubicBezTo>
                  <a:cubicBezTo>
                    <a:pt x="375" y="751"/>
                    <a:pt x="621" y="1063"/>
                    <a:pt x="676" y="1139"/>
                  </a:cubicBezTo>
                  <a:cubicBezTo>
                    <a:pt x="774" y="1271"/>
                    <a:pt x="889" y="1391"/>
                    <a:pt x="1021" y="1495"/>
                  </a:cubicBezTo>
                  <a:cubicBezTo>
                    <a:pt x="1322" y="1731"/>
                    <a:pt x="1683" y="1835"/>
                    <a:pt x="2055" y="1873"/>
                  </a:cubicBezTo>
                  <a:cubicBezTo>
                    <a:pt x="1906" y="1939"/>
                    <a:pt x="1743" y="1968"/>
                    <a:pt x="1578" y="1968"/>
                  </a:cubicBezTo>
                  <a:cubicBezTo>
                    <a:pt x="1320" y="1968"/>
                    <a:pt x="1056" y="1898"/>
                    <a:pt x="829" y="1791"/>
                  </a:cubicBezTo>
                  <a:cubicBezTo>
                    <a:pt x="627" y="1692"/>
                    <a:pt x="446" y="1555"/>
                    <a:pt x="298" y="1386"/>
                  </a:cubicBezTo>
                  <a:cubicBezTo>
                    <a:pt x="260" y="1342"/>
                    <a:pt x="150" y="1156"/>
                    <a:pt x="96" y="1145"/>
                  </a:cubicBezTo>
                  <a:cubicBezTo>
                    <a:pt x="88" y="1143"/>
                    <a:pt x="81" y="1142"/>
                    <a:pt x="75" y="1142"/>
                  </a:cubicBezTo>
                  <a:cubicBezTo>
                    <a:pt x="1" y="1142"/>
                    <a:pt x="53" y="1257"/>
                    <a:pt x="68" y="1293"/>
                  </a:cubicBezTo>
                  <a:cubicBezTo>
                    <a:pt x="343" y="1800"/>
                    <a:pt x="963" y="2102"/>
                    <a:pt x="1548" y="2102"/>
                  </a:cubicBezTo>
                  <a:cubicBezTo>
                    <a:pt x="1804" y="2102"/>
                    <a:pt x="2052" y="2045"/>
                    <a:pt x="2263" y="1922"/>
                  </a:cubicBezTo>
                  <a:lnTo>
                    <a:pt x="2263" y="1922"/>
                  </a:lnTo>
                  <a:cubicBezTo>
                    <a:pt x="2263" y="2371"/>
                    <a:pt x="2301" y="2820"/>
                    <a:pt x="2192" y="3258"/>
                  </a:cubicBezTo>
                  <a:cubicBezTo>
                    <a:pt x="2077" y="3022"/>
                    <a:pt x="1951" y="2672"/>
                    <a:pt x="1656" y="2628"/>
                  </a:cubicBezTo>
                  <a:cubicBezTo>
                    <a:pt x="1644" y="2627"/>
                    <a:pt x="1632" y="2626"/>
                    <a:pt x="1621" y="2626"/>
                  </a:cubicBezTo>
                  <a:cubicBezTo>
                    <a:pt x="1400" y="2626"/>
                    <a:pt x="1173" y="2863"/>
                    <a:pt x="1371" y="3066"/>
                  </a:cubicBezTo>
                  <a:cubicBezTo>
                    <a:pt x="1579" y="3285"/>
                    <a:pt x="1957" y="3165"/>
                    <a:pt x="2104" y="3488"/>
                  </a:cubicBezTo>
                  <a:cubicBezTo>
                    <a:pt x="2165" y="3624"/>
                    <a:pt x="2088" y="3794"/>
                    <a:pt x="2044" y="3931"/>
                  </a:cubicBezTo>
                  <a:cubicBezTo>
                    <a:pt x="1995" y="4101"/>
                    <a:pt x="1929" y="4265"/>
                    <a:pt x="1858" y="4429"/>
                  </a:cubicBezTo>
                  <a:cubicBezTo>
                    <a:pt x="1792" y="4199"/>
                    <a:pt x="1749" y="3882"/>
                    <a:pt x="1475" y="3816"/>
                  </a:cubicBezTo>
                  <a:cubicBezTo>
                    <a:pt x="1453" y="3811"/>
                    <a:pt x="1433" y="3809"/>
                    <a:pt x="1413" y="3809"/>
                  </a:cubicBezTo>
                  <a:cubicBezTo>
                    <a:pt x="1215" y="3809"/>
                    <a:pt x="1106" y="4020"/>
                    <a:pt x="1245" y="4194"/>
                  </a:cubicBezTo>
                  <a:cubicBezTo>
                    <a:pt x="1371" y="4358"/>
                    <a:pt x="1732" y="4363"/>
                    <a:pt x="1749" y="4604"/>
                  </a:cubicBezTo>
                  <a:cubicBezTo>
                    <a:pt x="1754" y="4725"/>
                    <a:pt x="1650" y="4845"/>
                    <a:pt x="1595" y="4938"/>
                  </a:cubicBezTo>
                  <a:cubicBezTo>
                    <a:pt x="1508" y="5069"/>
                    <a:pt x="1431" y="5201"/>
                    <a:pt x="1349" y="5338"/>
                  </a:cubicBezTo>
                  <a:cubicBezTo>
                    <a:pt x="1351" y="5338"/>
                    <a:pt x="1352" y="5338"/>
                    <a:pt x="1354" y="5338"/>
                  </a:cubicBezTo>
                  <a:cubicBezTo>
                    <a:pt x="1495" y="5338"/>
                    <a:pt x="1629" y="5107"/>
                    <a:pt x="1699" y="5009"/>
                  </a:cubicBezTo>
                  <a:cubicBezTo>
                    <a:pt x="1798" y="4856"/>
                    <a:pt x="1880" y="4703"/>
                    <a:pt x="1957" y="4538"/>
                  </a:cubicBezTo>
                  <a:cubicBezTo>
                    <a:pt x="2048" y="4362"/>
                    <a:pt x="2144" y="4318"/>
                    <a:pt x="2269" y="4318"/>
                  </a:cubicBezTo>
                  <a:cubicBezTo>
                    <a:pt x="2346" y="4318"/>
                    <a:pt x="2433" y="4334"/>
                    <a:pt x="2537" y="4347"/>
                  </a:cubicBezTo>
                  <a:cubicBezTo>
                    <a:pt x="2574" y="4351"/>
                    <a:pt x="2617" y="4354"/>
                    <a:pt x="2662" y="4354"/>
                  </a:cubicBezTo>
                  <a:cubicBezTo>
                    <a:pt x="2804" y="4354"/>
                    <a:pt x="2968" y="4327"/>
                    <a:pt x="3051" y="4232"/>
                  </a:cubicBezTo>
                  <a:cubicBezTo>
                    <a:pt x="3139" y="4122"/>
                    <a:pt x="3133" y="3964"/>
                    <a:pt x="3035" y="3860"/>
                  </a:cubicBezTo>
                  <a:cubicBezTo>
                    <a:pt x="2956" y="3787"/>
                    <a:pt x="2869" y="3759"/>
                    <a:pt x="2778" y="3759"/>
                  </a:cubicBezTo>
                  <a:cubicBezTo>
                    <a:pt x="2548" y="3759"/>
                    <a:pt x="2301" y="3943"/>
                    <a:pt x="2132" y="4057"/>
                  </a:cubicBezTo>
                  <a:cubicBezTo>
                    <a:pt x="2187" y="3849"/>
                    <a:pt x="2236" y="3641"/>
                    <a:pt x="2291" y="3433"/>
                  </a:cubicBezTo>
                  <a:cubicBezTo>
                    <a:pt x="2334" y="3274"/>
                    <a:pt x="2395" y="3159"/>
                    <a:pt x="2559" y="3115"/>
                  </a:cubicBezTo>
                  <a:cubicBezTo>
                    <a:pt x="2838" y="3033"/>
                    <a:pt x="3254" y="3176"/>
                    <a:pt x="3298" y="2770"/>
                  </a:cubicBezTo>
                  <a:cubicBezTo>
                    <a:pt x="3292" y="2760"/>
                    <a:pt x="3161" y="2502"/>
                    <a:pt x="2909" y="2491"/>
                  </a:cubicBezTo>
                  <a:cubicBezTo>
                    <a:pt x="2900" y="2491"/>
                    <a:pt x="2892" y="2490"/>
                    <a:pt x="2883" y="2490"/>
                  </a:cubicBezTo>
                  <a:cubicBezTo>
                    <a:pt x="2657" y="2490"/>
                    <a:pt x="2437" y="2694"/>
                    <a:pt x="2400" y="2978"/>
                  </a:cubicBezTo>
                  <a:cubicBezTo>
                    <a:pt x="2367" y="2590"/>
                    <a:pt x="2378" y="2125"/>
                    <a:pt x="2619" y="1993"/>
                  </a:cubicBezTo>
                  <a:cubicBezTo>
                    <a:pt x="2655" y="1975"/>
                    <a:pt x="2685" y="1971"/>
                    <a:pt x="2722" y="1971"/>
                  </a:cubicBezTo>
                  <a:cubicBezTo>
                    <a:pt x="2765" y="1971"/>
                    <a:pt x="2819" y="1977"/>
                    <a:pt x="2904" y="1977"/>
                  </a:cubicBezTo>
                  <a:cubicBezTo>
                    <a:pt x="2916" y="1977"/>
                    <a:pt x="2934" y="1978"/>
                    <a:pt x="2955" y="1978"/>
                  </a:cubicBezTo>
                  <a:cubicBezTo>
                    <a:pt x="3139" y="1978"/>
                    <a:pt x="3624" y="1945"/>
                    <a:pt x="4020" y="1676"/>
                  </a:cubicBezTo>
                  <a:cubicBezTo>
                    <a:pt x="4163" y="1533"/>
                    <a:pt x="4277" y="1375"/>
                    <a:pt x="4365" y="1194"/>
                  </a:cubicBezTo>
                  <a:cubicBezTo>
                    <a:pt x="4394" y="1141"/>
                    <a:pt x="4432" y="1023"/>
                    <a:pt x="4345" y="1023"/>
                  </a:cubicBezTo>
                  <a:cubicBezTo>
                    <a:pt x="4334" y="1023"/>
                    <a:pt x="4321" y="1025"/>
                    <a:pt x="4305" y="1030"/>
                  </a:cubicBezTo>
                  <a:cubicBezTo>
                    <a:pt x="4256" y="1041"/>
                    <a:pt x="4119" y="1271"/>
                    <a:pt x="4075" y="1320"/>
                  </a:cubicBezTo>
                  <a:cubicBezTo>
                    <a:pt x="3938" y="1490"/>
                    <a:pt x="3779" y="1659"/>
                    <a:pt x="3560" y="1725"/>
                  </a:cubicBezTo>
                  <a:cubicBezTo>
                    <a:pt x="3387" y="1779"/>
                    <a:pt x="3184" y="1839"/>
                    <a:pt x="2993" y="1839"/>
                  </a:cubicBezTo>
                  <a:cubicBezTo>
                    <a:pt x="2950" y="1839"/>
                    <a:pt x="2907" y="1836"/>
                    <a:pt x="2865" y="1829"/>
                  </a:cubicBezTo>
                  <a:cubicBezTo>
                    <a:pt x="3008" y="1785"/>
                    <a:pt x="3106" y="1676"/>
                    <a:pt x="3216" y="1583"/>
                  </a:cubicBezTo>
                  <a:cubicBezTo>
                    <a:pt x="3320" y="1501"/>
                    <a:pt x="3418" y="1402"/>
                    <a:pt x="3506" y="1304"/>
                  </a:cubicBezTo>
                  <a:cubicBezTo>
                    <a:pt x="3588" y="1200"/>
                    <a:pt x="3664" y="1090"/>
                    <a:pt x="3725" y="970"/>
                  </a:cubicBezTo>
                  <a:cubicBezTo>
                    <a:pt x="3752" y="915"/>
                    <a:pt x="3829" y="827"/>
                    <a:pt x="3752" y="778"/>
                  </a:cubicBezTo>
                  <a:cubicBezTo>
                    <a:pt x="3736" y="769"/>
                    <a:pt x="3723" y="765"/>
                    <a:pt x="3711" y="765"/>
                  </a:cubicBezTo>
                  <a:cubicBezTo>
                    <a:pt x="3668" y="765"/>
                    <a:pt x="3653" y="821"/>
                    <a:pt x="3632" y="860"/>
                  </a:cubicBezTo>
                  <a:cubicBezTo>
                    <a:pt x="3484" y="1074"/>
                    <a:pt x="3391" y="1282"/>
                    <a:pt x="3183" y="1451"/>
                  </a:cubicBezTo>
                  <a:cubicBezTo>
                    <a:pt x="2997" y="1605"/>
                    <a:pt x="2778" y="1720"/>
                    <a:pt x="2542" y="1780"/>
                  </a:cubicBezTo>
                  <a:cubicBezTo>
                    <a:pt x="2581" y="1654"/>
                    <a:pt x="2745" y="1555"/>
                    <a:pt x="2821" y="1446"/>
                  </a:cubicBezTo>
                  <a:cubicBezTo>
                    <a:pt x="2909" y="1320"/>
                    <a:pt x="2986" y="1183"/>
                    <a:pt x="3046" y="1035"/>
                  </a:cubicBezTo>
                  <a:cubicBezTo>
                    <a:pt x="3112" y="893"/>
                    <a:pt x="3166" y="745"/>
                    <a:pt x="3210" y="597"/>
                  </a:cubicBezTo>
                  <a:cubicBezTo>
                    <a:pt x="3237" y="521"/>
                    <a:pt x="3352" y="220"/>
                    <a:pt x="3259" y="209"/>
                  </a:cubicBezTo>
                  <a:cubicBezTo>
                    <a:pt x="3257" y="209"/>
                    <a:pt x="3256" y="209"/>
                    <a:pt x="3254" y="209"/>
                  </a:cubicBezTo>
                  <a:cubicBezTo>
                    <a:pt x="3165" y="209"/>
                    <a:pt x="3133" y="462"/>
                    <a:pt x="3112" y="537"/>
                  </a:cubicBezTo>
                  <a:cubicBezTo>
                    <a:pt x="3068" y="680"/>
                    <a:pt x="3019" y="816"/>
                    <a:pt x="2964" y="948"/>
                  </a:cubicBezTo>
                  <a:cubicBezTo>
                    <a:pt x="2860" y="1205"/>
                    <a:pt x="2696" y="1429"/>
                    <a:pt x="2488" y="1616"/>
                  </a:cubicBezTo>
                  <a:cubicBezTo>
                    <a:pt x="2548" y="1408"/>
                    <a:pt x="2586" y="1200"/>
                    <a:pt x="2608" y="986"/>
                  </a:cubicBezTo>
                  <a:cubicBezTo>
                    <a:pt x="2619" y="922"/>
                    <a:pt x="2702" y="558"/>
                    <a:pt x="2606" y="558"/>
                  </a:cubicBezTo>
                  <a:cubicBezTo>
                    <a:pt x="2603" y="558"/>
                    <a:pt x="2600" y="559"/>
                    <a:pt x="2597" y="559"/>
                  </a:cubicBezTo>
                  <a:cubicBezTo>
                    <a:pt x="2509" y="576"/>
                    <a:pt x="2504" y="981"/>
                    <a:pt x="2493" y="1063"/>
                  </a:cubicBezTo>
                  <a:cubicBezTo>
                    <a:pt x="2471" y="1243"/>
                    <a:pt x="2416" y="1419"/>
                    <a:pt x="2329" y="1577"/>
                  </a:cubicBezTo>
                  <a:cubicBezTo>
                    <a:pt x="2274" y="1331"/>
                    <a:pt x="2241" y="1079"/>
                    <a:pt x="2225" y="827"/>
                  </a:cubicBezTo>
                  <a:cubicBezTo>
                    <a:pt x="2214" y="696"/>
                    <a:pt x="2197" y="559"/>
                    <a:pt x="2187" y="422"/>
                  </a:cubicBezTo>
                  <a:cubicBezTo>
                    <a:pt x="2181" y="362"/>
                    <a:pt x="2192" y="50"/>
                    <a:pt x="2148" y="17"/>
                  </a:cubicBezTo>
                  <a:cubicBezTo>
                    <a:pt x="2133" y="5"/>
                    <a:pt x="2122" y="0"/>
                    <a:pt x="2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4" name="Google Shape;13404;p78"/>
            <p:cNvSpPr/>
            <p:nvPr/>
          </p:nvSpPr>
          <p:spPr>
            <a:xfrm>
              <a:off x="-796331" y="1494098"/>
              <a:ext cx="99983" cy="143083"/>
            </a:xfrm>
            <a:custGeom>
              <a:avLst/>
              <a:gdLst/>
              <a:ahLst/>
              <a:cxnLst/>
              <a:rect l="l" t="t" r="r" b="b"/>
              <a:pathLst>
                <a:path w="515" h="737" extrusionOk="0">
                  <a:moveTo>
                    <a:pt x="271" y="1"/>
                  </a:moveTo>
                  <a:cubicBezTo>
                    <a:pt x="247" y="1"/>
                    <a:pt x="220" y="5"/>
                    <a:pt x="192" y="14"/>
                  </a:cubicBezTo>
                  <a:cubicBezTo>
                    <a:pt x="88" y="41"/>
                    <a:pt x="17" y="134"/>
                    <a:pt x="17" y="244"/>
                  </a:cubicBezTo>
                  <a:cubicBezTo>
                    <a:pt x="0" y="452"/>
                    <a:pt x="60" y="627"/>
                    <a:pt x="247" y="736"/>
                  </a:cubicBezTo>
                  <a:lnTo>
                    <a:pt x="323" y="736"/>
                  </a:lnTo>
                  <a:cubicBezTo>
                    <a:pt x="493" y="616"/>
                    <a:pt x="515" y="446"/>
                    <a:pt x="487" y="249"/>
                  </a:cubicBezTo>
                  <a:cubicBezTo>
                    <a:pt x="460" y="92"/>
                    <a:pt x="385" y="1"/>
                    <a:pt x="2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5" name="Google Shape;13405;p78"/>
            <p:cNvSpPr/>
            <p:nvPr/>
          </p:nvSpPr>
          <p:spPr>
            <a:xfrm>
              <a:off x="-330977" y="1711729"/>
              <a:ext cx="110661" cy="132599"/>
            </a:xfrm>
            <a:custGeom>
              <a:avLst/>
              <a:gdLst/>
              <a:ahLst/>
              <a:cxnLst/>
              <a:rect l="l" t="t" r="r" b="b"/>
              <a:pathLst>
                <a:path w="570" h="683" extrusionOk="0">
                  <a:moveTo>
                    <a:pt x="295" y="0"/>
                  </a:moveTo>
                  <a:cubicBezTo>
                    <a:pt x="225" y="0"/>
                    <a:pt x="160" y="42"/>
                    <a:pt x="127" y="108"/>
                  </a:cubicBezTo>
                  <a:cubicBezTo>
                    <a:pt x="17" y="256"/>
                    <a:pt x="1" y="458"/>
                    <a:pt x="83" y="628"/>
                  </a:cubicBezTo>
                  <a:cubicBezTo>
                    <a:pt x="121" y="644"/>
                    <a:pt x="148" y="683"/>
                    <a:pt x="192" y="683"/>
                  </a:cubicBezTo>
                  <a:cubicBezTo>
                    <a:pt x="242" y="666"/>
                    <a:pt x="291" y="644"/>
                    <a:pt x="335" y="622"/>
                  </a:cubicBezTo>
                  <a:cubicBezTo>
                    <a:pt x="493" y="546"/>
                    <a:pt x="570" y="371"/>
                    <a:pt x="515" y="201"/>
                  </a:cubicBezTo>
                  <a:cubicBezTo>
                    <a:pt x="499" y="108"/>
                    <a:pt x="422" y="31"/>
                    <a:pt x="329" y="4"/>
                  </a:cubicBezTo>
                  <a:cubicBezTo>
                    <a:pt x="318" y="2"/>
                    <a:pt x="306" y="0"/>
                    <a:pt x="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6" name="Google Shape;13406;p78"/>
            <p:cNvSpPr/>
            <p:nvPr/>
          </p:nvSpPr>
          <p:spPr>
            <a:xfrm>
              <a:off x="-1163062" y="1634267"/>
              <a:ext cx="109691" cy="138812"/>
            </a:xfrm>
            <a:custGeom>
              <a:avLst/>
              <a:gdLst/>
              <a:ahLst/>
              <a:cxnLst/>
              <a:rect l="l" t="t" r="r" b="b"/>
              <a:pathLst>
                <a:path w="565" h="715" extrusionOk="0">
                  <a:moveTo>
                    <a:pt x="249" y="0"/>
                  </a:moveTo>
                  <a:cubicBezTo>
                    <a:pt x="191" y="0"/>
                    <a:pt x="135" y="34"/>
                    <a:pt x="110" y="96"/>
                  </a:cubicBezTo>
                  <a:cubicBezTo>
                    <a:pt x="1" y="337"/>
                    <a:pt x="231" y="709"/>
                    <a:pt x="493" y="715"/>
                  </a:cubicBezTo>
                  <a:cubicBezTo>
                    <a:pt x="510" y="693"/>
                    <a:pt x="537" y="666"/>
                    <a:pt x="559" y="644"/>
                  </a:cubicBezTo>
                  <a:cubicBezTo>
                    <a:pt x="559" y="573"/>
                    <a:pt x="565" y="501"/>
                    <a:pt x="565" y="430"/>
                  </a:cubicBezTo>
                  <a:cubicBezTo>
                    <a:pt x="554" y="272"/>
                    <a:pt x="472" y="129"/>
                    <a:pt x="346" y="36"/>
                  </a:cubicBezTo>
                  <a:cubicBezTo>
                    <a:pt x="317" y="12"/>
                    <a:pt x="283" y="0"/>
                    <a:pt x="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7" name="Google Shape;13407;p78"/>
            <p:cNvSpPr/>
            <p:nvPr/>
          </p:nvSpPr>
          <p:spPr>
            <a:xfrm>
              <a:off x="-564722" y="1539138"/>
              <a:ext cx="100178" cy="140559"/>
            </a:xfrm>
            <a:custGeom>
              <a:avLst/>
              <a:gdLst/>
              <a:ahLst/>
              <a:cxnLst/>
              <a:rect l="l" t="t" r="r" b="b"/>
              <a:pathLst>
                <a:path w="516" h="724" extrusionOk="0">
                  <a:moveTo>
                    <a:pt x="285" y="1"/>
                  </a:moveTo>
                  <a:cubicBezTo>
                    <a:pt x="187" y="1"/>
                    <a:pt x="94" y="66"/>
                    <a:pt x="72" y="170"/>
                  </a:cubicBezTo>
                  <a:cubicBezTo>
                    <a:pt x="1" y="356"/>
                    <a:pt x="44" y="564"/>
                    <a:pt x="181" y="707"/>
                  </a:cubicBezTo>
                  <a:lnTo>
                    <a:pt x="291" y="723"/>
                  </a:lnTo>
                  <a:cubicBezTo>
                    <a:pt x="444" y="597"/>
                    <a:pt x="515" y="395"/>
                    <a:pt x="471" y="203"/>
                  </a:cubicBezTo>
                  <a:cubicBezTo>
                    <a:pt x="449" y="94"/>
                    <a:pt x="400" y="6"/>
                    <a:pt x="2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8" name="Google Shape;13408;p78"/>
            <p:cNvSpPr/>
            <p:nvPr/>
          </p:nvSpPr>
          <p:spPr>
            <a:xfrm>
              <a:off x="-463769" y="1652710"/>
              <a:ext cx="102119" cy="139588"/>
            </a:xfrm>
            <a:custGeom>
              <a:avLst/>
              <a:gdLst/>
              <a:ahLst/>
              <a:cxnLst/>
              <a:rect l="l" t="t" r="r" b="b"/>
              <a:pathLst>
                <a:path w="526" h="719" extrusionOk="0">
                  <a:moveTo>
                    <a:pt x="314" y="1"/>
                  </a:moveTo>
                  <a:cubicBezTo>
                    <a:pt x="222" y="1"/>
                    <a:pt x="139" y="67"/>
                    <a:pt x="115" y="160"/>
                  </a:cubicBezTo>
                  <a:cubicBezTo>
                    <a:pt x="83" y="335"/>
                    <a:pt x="1" y="516"/>
                    <a:pt x="121" y="691"/>
                  </a:cubicBezTo>
                  <a:lnTo>
                    <a:pt x="252" y="718"/>
                  </a:lnTo>
                  <a:cubicBezTo>
                    <a:pt x="422" y="625"/>
                    <a:pt x="526" y="434"/>
                    <a:pt x="510" y="237"/>
                  </a:cubicBezTo>
                  <a:cubicBezTo>
                    <a:pt x="510" y="133"/>
                    <a:pt x="482" y="34"/>
                    <a:pt x="362" y="7"/>
                  </a:cubicBezTo>
                  <a:cubicBezTo>
                    <a:pt x="346" y="3"/>
                    <a:pt x="330" y="1"/>
                    <a:pt x="3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9" name="Google Shape;13409;p78"/>
            <p:cNvSpPr/>
            <p:nvPr/>
          </p:nvSpPr>
          <p:spPr>
            <a:xfrm>
              <a:off x="-696543" y="1617377"/>
              <a:ext cx="102313" cy="136676"/>
            </a:xfrm>
            <a:custGeom>
              <a:avLst/>
              <a:gdLst/>
              <a:ahLst/>
              <a:cxnLst/>
              <a:rect l="l" t="t" r="r" b="b"/>
              <a:pathLst>
                <a:path w="527" h="704" extrusionOk="0">
                  <a:moveTo>
                    <a:pt x="286" y="0"/>
                  </a:moveTo>
                  <a:cubicBezTo>
                    <a:pt x="277" y="0"/>
                    <a:pt x="268" y="1"/>
                    <a:pt x="258" y="3"/>
                  </a:cubicBezTo>
                  <a:cubicBezTo>
                    <a:pt x="160" y="14"/>
                    <a:pt x="83" y="79"/>
                    <a:pt x="56" y="172"/>
                  </a:cubicBezTo>
                  <a:cubicBezTo>
                    <a:pt x="1" y="359"/>
                    <a:pt x="61" y="556"/>
                    <a:pt x="214" y="676"/>
                  </a:cubicBezTo>
                  <a:cubicBezTo>
                    <a:pt x="217" y="676"/>
                    <a:pt x="219" y="677"/>
                    <a:pt x="221" y="677"/>
                  </a:cubicBezTo>
                  <a:cubicBezTo>
                    <a:pt x="238" y="677"/>
                    <a:pt x="257" y="669"/>
                    <a:pt x="275" y="669"/>
                  </a:cubicBezTo>
                  <a:cubicBezTo>
                    <a:pt x="291" y="669"/>
                    <a:pt x="305" y="676"/>
                    <a:pt x="313" y="703"/>
                  </a:cubicBezTo>
                  <a:cubicBezTo>
                    <a:pt x="340" y="671"/>
                    <a:pt x="362" y="632"/>
                    <a:pt x="384" y="594"/>
                  </a:cubicBezTo>
                  <a:cubicBezTo>
                    <a:pt x="477" y="452"/>
                    <a:pt x="526" y="304"/>
                    <a:pt x="450" y="140"/>
                  </a:cubicBezTo>
                  <a:cubicBezTo>
                    <a:pt x="415" y="66"/>
                    <a:pt x="367" y="0"/>
                    <a:pt x="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0" name="Google Shape;13410;p78"/>
            <p:cNvSpPr/>
            <p:nvPr/>
          </p:nvSpPr>
          <p:spPr>
            <a:xfrm>
              <a:off x="-900584" y="1565153"/>
              <a:ext cx="94936" cy="133570"/>
            </a:xfrm>
            <a:custGeom>
              <a:avLst/>
              <a:gdLst/>
              <a:ahLst/>
              <a:cxnLst/>
              <a:rect l="l" t="t" r="r" b="b"/>
              <a:pathLst>
                <a:path w="489" h="688" extrusionOk="0">
                  <a:moveTo>
                    <a:pt x="206" y="1"/>
                  </a:moveTo>
                  <a:cubicBezTo>
                    <a:pt x="165" y="1"/>
                    <a:pt x="124" y="18"/>
                    <a:pt x="94" y="53"/>
                  </a:cubicBezTo>
                  <a:cubicBezTo>
                    <a:pt x="1" y="179"/>
                    <a:pt x="12" y="326"/>
                    <a:pt x="56" y="469"/>
                  </a:cubicBezTo>
                  <a:cubicBezTo>
                    <a:pt x="94" y="595"/>
                    <a:pt x="160" y="688"/>
                    <a:pt x="296" y="688"/>
                  </a:cubicBezTo>
                  <a:lnTo>
                    <a:pt x="368" y="666"/>
                  </a:lnTo>
                  <a:cubicBezTo>
                    <a:pt x="488" y="469"/>
                    <a:pt x="466" y="277"/>
                    <a:pt x="351" y="91"/>
                  </a:cubicBezTo>
                  <a:cubicBezTo>
                    <a:pt x="317" y="32"/>
                    <a:pt x="261" y="1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1" name="Google Shape;13411;p78"/>
            <p:cNvSpPr/>
            <p:nvPr/>
          </p:nvSpPr>
          <p:spPr>
            <a:xfrm>
              <a:off x="-1017457" y="1567677"/>
              <a:ext cx="88529" cy="128911"/>
            </a:xfrm>
            <a:custGeom>
              <a:avLst/>
              <a:gdLst/>
              <a:ahLst/>
              <a:cxnLst/>
              <a:rect l="l" t="t" r="r" b="b"/>
              <a:pathLst>
                <a:path w="456" h="664" extrusionOk="0">
                  <a:moveTo>
                    <a:pt x="168" y="1"/>
                  </a:moveTo>
                  <a:cubicBezTo>
                    <a:pt x="146" y="1"/>
                    <a:pt x="125" y="5"/>
                    <a:pt x="105" y="12"/>
                  </a:cubicBezTo>
                  <a:cubicBezTo>
                    <a:pt x="39" y="40"/>
                    <a:pt x="1" y="105"/>
                    <a:pt x="12" y="171"/>
                  </a:cubicBezTo>
                  <a:cubicBezTo>
                    <a:pt x="12" y="242"/>
                    <a:pt x="12" y="313"/>
                    <a:pt x="23" y="385"/>
                  </a:cubicBezTo>
                  <a:cubicBezTo>
                    <a:pt x="34" y="538"/>
                    <a:pt x="159" y="658"/>
                    <a:pt x="313" y="664"/>
                  </a:cubicBezTo>
                  <a:lnTo>
                    <a:pt x="389" y="625"/>
                  </a:lnTo>
                  <a:cubicBezTo>
                    <a:pt x="400" y="582"/>
                    <a:pt x="411" y="543"/>
                    <a:pt x="417" y="505"/>
                  </a:cubicBezTo>
                  <a:cubicBezTo>
                    <a:pt x="455" y="346"/>
                    <a:pt x="411" y="182"/>
                    <a:pt x="302" y="67"/>
                  </a:cubicBezTo>
                  <a:cubicBezTo>
                    <a:pt x="271" y="24"/>
                    <a:pt x="22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2" name="Google Shape;13412;p78"/>
            <p:cNvSpPr/>
            <p:nvPr/>
          </p:nvSpPr>
          <p:spPr>
            <a:xfrm>
              <a:off x="-1238388" y="1751722"/>
              <a:ext cx="106390" cy="120368"/>
            </a:xfrm>
            <a:custGeom>
              <a:avLst/>
              <a:gdLst/>
              <a:ahLst/>
              <a:cxnLst/>
              <a:rect l="l" t="t" r="r" b="b"/>
              <a:pathLst>
                <a:path w="548" h="620" extrusionOk="0">
                  <a:moveTo>
                    <a:pt x="212" y="0"/>
                  </a:moveTo>
                  <a:cubicBezTo>
                    <a:pt x="147" y="0"/>
                    <a:pt x="93" y="47"/>
                    <a:pt x="66" y="137"/>
                  </a:cubicBezTo>
                  <a:cubicBezTo>
                    <a:pt x="1" y="383"/>
                    <a:pt x="188" y="620"/>
                    <a:pt x="418" y="620"/>
                  </a:cubicBezTo>
                  <a:cubicBezTo>
                    <a:pt x="439" y="620"/>
                    <a:pt x="460" y="618"/>
                    <a:pt x="482" y="613"/>
                  </a:cubicBezTo>
                  <a:lnTo>
                    <a:pt x="548" y="537"/>
                  </a:lnTo>
                  <a:cubicBezTo>
                    <a:pt x="548" y="356"/>
                    <a:pt x="476" y="181"/>
                    <a:pt x="345" y="61"/>
                  </a:cubicBezTo>
                  <a:cubicBezTo>
                    <a:pt x="300" y="20"/>
                    <a:pt x="25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3" name="Google Shape;13413;p78"/>
            <p:cNvSpPr/>
            <p:nvPr/>
          </p:nvSpPr>
          <p:spPr>
            <a:xfrm>
              <a:off x="-288460" y="1741044"/>
              <a:ext cx="31063" cy="37470"/>
            </a:xfrm>
            <a:custGeom>
              <a:avLst/>
              <a:gdLst/>
              <a:ahLst/>
              <a:cxnLst/>
              <a:rect l="l" t="t" r="r" b="b"/>
              <a:pathLst>
                <a:path w="160" h="193" extrusionOk="0">
                  <a:moveTo>
                    <a:pt x="81" y="0"/>
                  </a:moveTo>
                  <a:cubicBezTo>
                    <a:pt x="35" y="0"/>
                    <a:pt x="11" y="27"/>
                    <a:pt x="6" y="77"/>
                  </a:cubicBezTo>
                  <a:cubicBezTo>
                    <a:pt x="1" y="127"/>
                    <a:pt x="28" y="176"/>
                    <a:pt x="77" y="192"/>
                  </a:cubicBezTo>
                  <a:cubicBezTo>
                    <a:pt x="121" y="181"/>
                    <a:pt x="154" y="143"/>
                    <a:pt x="154" y="99"/>
                  </a:cubicBezTo>
                  <a:cubicBezTo>
                    <a:pt x="159" y="50"/>
                    <a:pt x="148" y="1"/>
                    <a:pt x="94" y="1"/>
                  </a:cubicBezTo>
                  <a:cubicBezTo>
                    <a:pt x="89" y="0"/>
                    <a:pt x="85" y="0"/>
                    <a:pt x="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4" name="Google Shape;13414;p78"/>
            <p:cNvSpPr/>
            <p:nvPr/>
          </p:nvSpPr>
          <p:spPr>
            <a:xfrm>
              <a:off x="-1121516" y="1667659"/>
              <a:ext cx="27762" cy="32228"/>
            </a:xfrm>
            <a:custGeom>
              <a:avLst/>
              <a:gdLst/>
              <a:ahLst/>
              <a:cxnLst/>
              <a:rect l="l" t="t" r="r" b="b"/>
              <a:pathLst>
                <a:path w="143" h="166" extrusionOk="0">
                  <a:moveTo>
                    <a:pt x="46" y="0"/>
                  </a:moveTo>
                  <a:cubicBezTo>
                    <a:pt x="5" y="0"/>
                    <a:pt x="0" y="36"/>
                    <a:pt x="0" y="72"/>
                  </a:cubicBezTo>
                  <a:cubicBezTo>
                    <a:pt x="0" y="121"/>
                    <a:pt x="22" y="165"/>
                    <a:pt x="77" y="165"/>
                  </a:cubicBezTo>
                  <a:cubicBezTo>
                    <a:pt x="80" y="166"/>
                    <a:pt x="82" y="166"/>
                    <a:pt x="84" y="166"/>
                  </a:cubicBezTo>
                  <a:cubicBezTo>
                    <a:pt x="126" y="166"/>
                    <a:pt x="127" y="120"/>
                    <a:pt x="143" y="89"/>
                  </a:cubicBezTo>
                  <a:cubicBezTo>
                    <a:pt x="137" y="45"/>
                    <a:pt x="104" y="6"/>
                    <a:pt x="55" y="1"/>
                  </a:cubicBezTo>
                  <a:cubicBezTo>
                    <a:pt x="52" y="1"/>
                    <a:pt x="49" y="0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5" name="Google Shape;13415;p78"/>
            <p:cNvSpPr/>
            <p:nvPr/>
          </p:nvSpPr>
          <p:spPr>
            <a:xfrm>
              <a:off x="-527447" y="1567871"/>
              <a:ext cx="28733" cy="41546"/>
            </a:xfrm>
            <a:custGeom>
              <a:avLst/>
              <a:gdLst/>
              <a:ahLst/>
              <a:cxnLst/>
              <a:rect l="l" t="t" r="r" b="b"/>
              <a:pathLst>
                <a:path w="148" h="214" extrusionOk="0">
                  <a:moveTo>
                    <a:pt x="88" y="0"/>
                  </a:moveTo>
                  <a:cubicBezTo>
                    <a:pt x="22" y="0"/>
                    <a:pt x="11" y="44"/>
                    <a:pt x="6" y="99"/>
                  </a:cubicBezTo>
                  <a:cubicBezTo>
                    <a:pt x="0" y="154"/>
                    <a:pt x="11" y="208"/>
                    <a:pt x="77" y="214"/>
                  </a:cubicBezTo>
                  <a:cubicBezTo>
                    <a:pt x="137" y="214"/>
                    <a:pt x="137" y="148"/>
                    <a:pt x="148" y="104"/>
                  </a:cubicBezTo>
                  <a:cubicBezTo>
                    <a:pt x="126" y="66"/>
                    <a:pt x="148" y="6"/>
                    <a:pt x="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6" name="Google Shape;13416;p78"/>
            <p:cNvSpPr/>
            <p:nvPr/>
          </p:nvSpPr>
          <p:spPr>
            <a:xfrm>
              <a:off x="-420670" y="1684743"/>
              <a:ext cx="29316" cy="40770"/>
            </a:xfrm>
            <a:custGeom>
              <a:avLst/>
              <a:gdLst/>
              <a:ahLst/>
              <a:cxnLst/>
              <a:rect l="l" t="t" r="r" b="b"/>
              <a:pathLst>
                <a:path w="151" h="210" extrusionOk="0">
                  <a:moveTo>
                    <a:pt x="74" y="1"/>
                  </a:moveTo>
                  <a:cubicBezTo>
                    <a:pt x="3" y="1"/>
                    <a:pt x="25" y="72"/>
                    <a:pt x="3" y="110"/>
                  </a:cubicBezTo>
                  <a:cubicBezTo>
                    <a:pt x="23" y="141"/>
                    <a:pt x="1" y="210"/>
                    <a:pt x="51" y="210"/>
                  </a:cubicBezTo>
                  <a:cubicBezTo>
                    <a:pt x="55" y="210"/>
                    <a:pt x="59" y="209"/>
                    <a:pt x="63" y="209"/>
                  </a:cubicBezTo>
                  <a:cubicBezTo>
                    <a:pt x="118" y="198"/>
                    <a:pt x="145" y="137"/>
                    <a:pt x="145" y="88"/>
                  </a:cubicBezTo>
                  <a:cubicBezTo>
                    <a:pt x="151" y="44"/>
                    <a:pt x="118" y="6"/>
                    <a:pt x="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7" name="Google Shape;13417;p78"/>
            <p:cNvSpPr/>
            <p:nvPr/>
          </p:nvSpPr>
          <p:spPr>
            <a:xfrm>
              <a:off x="-663539" y="1656011"/>
              <a:ext cx="33198" cy="34169"/>
            </a:xfrm>
            <a:custGeom>
              <a:avLst/>
              <a:gdLst/>
              <a:ahLst/>
              <a:cxnLst/>
              <a:rect l="l" t="t" r="r" b="b"/>
              <a:pathLst>
                <a:path w="171" h="176" extrusionOk="0">
                  <a:moveTo>
                    <a:pt x="85" y="0"/>
                  </a:moveTo>
                  <a:cubicBezTo>
                    <a:pt x="39" y="0"/>
                    <a:pt x="1" y="42"/>
                    <a:pt x="6" y="94"/>
                  </a:cubicBezTo>
                  <a:cubicBezTo>
                    <a:pt x="0" y="138"/>
                    <a:pt x="33" y="176"/>
                    <a:pt x="77" y="176"/>
                  </a:cubicBezTo>
                  <a:cubicBezTo>
                    <a:pt x="132" y="176"/>
                    <a:pt x="159" y="132"/>
                    <a:pt x="170" y="77"/>
                  </a:cubicBezTo>
                  <a:cubicBezTo>
                    <a:pt x="165" y="34"/>
                    <a:pt x="143" y="1"/>
                    <a:pt x="94" y="1"/>
                  </a:cubicBezTo>
                  <a:cubicBezTo>
                    <a:pt x="91" y="0"/>
                    <a:pt x="88" y="0"/>
                    <a:pt x="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8" name="Google Shape;13418;p78"/>
            <p:cNvSpPr/>
            <p:nvPr/>
          </p:nvSpPr>
          <p:spPr>
            <a:xfrm>
              <a:off x="-867581" y="1598739"/>
              <a:ext cx="24656" cy="32034"/>
            </a:xfrm>
            <a:custGeom>
              <a:avLst/>
              <a:gdLst/>
              <a:ahLst/>
              <a:cxnLst/>
              <a:rect l="l" t="t" r="r" b="b"/>
              <a:pathLst>
                <a:path w="127" h="165" extrusionOk="0">
                  <a:moveTo>
                    <a:pt x="72" y="0"/>
                  </a:moveTo>
                  <a:cubicBezTo>
                    <a:pt x="17" y="0"/>
                    <a:pt x="1" y="39"/>
                    <a:pt x="1" y="88"/>
                  </a:cubicBezTo>
                  <a:cubicBezTo>
                    <a:pt x="1" y="132"/>
                    <a:pt x="17" y="164"/>
                    <a:pt x="72" y="164"/>
                  </a:cubicBezTo>
                  <a:cubicBezTo>
                    <a:pt x="121" y="164"/>
                    <a:pt x="126" y="132"/>
                    <a:pt x="126" y="82"/>
                  </a:cubicBezTo>
                  <a:cubicBezTo>
                    <a:pt x="126" y="44"/>
                    <a:pt x="121" y="6"/>
                    <a:pt x="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9" name="Google Shape;13419;p78"/>
            <p:cNvSpPr/>
            <p:nvPr/>
          </p:nvSpPr>
          <p:spPr>
            <a:xfrm>
              <a:off x="-995907" y="1601651"/>
              <a:ext cx="26598" cy="30092"/>
            </a:xfrm>
            <a:custGeom>
              <a:avLst/>
              <a:gdLst/>
              <a:ahLst/>
              <a:cxnLst/>
              <a:rect l="l" t="t" r="r" b="b"/>
              <a:pathLst>
                <a:path w="137" h="155" extrusionOk="0">
                  <a:moveTo>
                    <a:pt x="51" y="1"/>
                  </a:moveTo>
                  <a:cubicBezTo>
                    <a:pt x="21" y="1"/>
                    <a:pt x="1" y="19"/>
                    <a:pt x="10" y="62"/>
                  </a:cubicBezTo>
                  <a:cubicBezTo>
                    <a:pt x="21" y="111"/>
                    <a:pt x="38" y="155"/>
                    <a:pt x="87" y="155"/>
                  </a:cubicBezTo>
                  <a:cubicBezTo>
                    <a:pt x="136" y="155"/>
                    <a:pt x="125" y="111"/>
                    <a:pt x="131" y="89"/>
                  </a:cubicBezTo>
                  <a:cubicBezTo>
                    <a:pt x="131" y="34"/>
                    <a:pt x="120" y="2"/>
                    <a:pt x="65" y="2"/>
                  </a:cubicBezTo>
                  <a:cubicBezTo>
                    <a:pt x="60" y="1"/>
                    <a:pt x="56" y="1"/>
                    <a:pt x="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0" name="Google Shape;13420;p78"/>
            <p:cNvSpPr/>
            <p:nvPr/>
          </p:nvSpPr>
          <p:spPr>
            <a:xfrm>
              <a:off x="-1207714" y="1784337"/>
              <a:ext cx="30092" cy="39993"/>
            </a:xfrm>
            <a:custGeom>
              <a:avLst/>
              <a:gdLst/>
              <a:ahLst/>
              <a:cxnLst/>
              <a:rect l="l" t="t" r="r" b="b"/>
              <a:pathLst>
                <a:path w="155" h="206" extrusionOk="0">
                  <a:moveTo>
                    <a:pt x="70" y="1"/>
                  </a:moveTo>
                  <a:cubicBezTo>
                    <a:pt x="31" y="1"/>
                    <a:pt x="17" y="45"/>
                    <a:pt x="12" y="84"/>
                  </a:cubicBezTo>
                  <a:cubicBezTo>
                    <a:pt x="1" y="139"/>
                    <a:pt x="39" y="194"/>
                    <a:pt x="89" y="205"/>
                  </a:cubicBezTo>
                  <a:cubicBezTo>
                    <a:pt x="92" y="205"/>
                    <a:pt x="95" y="205"/>
                    <a:pt x="97" y="205"/>
                  </a:cubicBezTo>
                  <a:cubicBezTo>
                    <a:pt x="149" y="205"/>
                    <a:pt x="149" y="159"/>
                    <a:pt x="154" y="128"/>
                  </a:cubicBezTo>
                  <a:cubicBezTo>
                    <a:pt x="154" y="68"/>
                    <a:pt x="143" y="13"/>
                    <a:pt x="83" y="2"/>
                  </a:cubicBezTo>
                  <a:cubicBezTo>
                    <a:pt x="78" y="1"/>
                    <a:pt x="74" y="1"/>
                    <a:pt x="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1" name="Google Shape;13421;p78"/>
          <p:cNvGrpSpPr/>
          <p:nvPr/>
        </p:nvGrpSpPr>
        <p:grpSpPr>
          <a:xfrm>
            <a:off x="3317185" y="1334114"/>
            <a:ext cx="504054" cy="732638"/>
            <a:chOff x="574493" y="2088360"/>
            <a:chExt cx="571944" cy="831316"/>
          </a:xfrm>
        </p:grpSpPr>
        <p:grpSp>
          <p:nvGrpSpPr>
            <p:cNvPr id="13422" name="Google Shape;13422;p78"/>
            <p:cNvGrpSpPr/>
            <p:nvPr/>
          </p:nvGrpSpPr>
          <p:grpSpPr>
            <a:xfrm>
              <a:off x="574493" y="2088360"/>
              <a:ext cx="571944" cy="831316"/>
              <a:chOff x="574493" y="2088360"/>
              <a:chExt cx="571944" cy="831316"/>
            </a:xfrm>
          </p:grpSpPr>
          <p:sp>
            <p:nvSpPr>
              <p:cNvPr id="13423" name="Google Shape;13423;p78"/>
              <p:cNvSpPr/>
              <p:nvPr/>
            </p:nvSpPr>
            <p:spPr>
              <a:xfrm>
                <a:off x="574493" y="2088360"/>
                <a:ext cx="571944" cy="765892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3945" extrusionOk="0">
                    <a:moveTo>
                      <a:pt x="2333" y="0"/>
                    </a:moveTo>
                    <a:cubicBezTo>
                      <a:pt x="2104" y="0"/>
                      <a:pt x="1840" y="37"/>
                      <a:pt x="1626" y="117"/>
                    </a:cubicBezTo>
                    <a:cubicBezTo>
                      <a:pt x="1429" y="193"/>
                      <a:pt x="1150" y="292"/>
                      <a:pt x="1122" y="598"/>
                    </a:cubicBezTo>
                    <a:cubicBezTo>
                      <a:pt x="1095" y="850"/>
                      <a:pt x="1232" y="1091"/>
                      <a:pt x="1292" y="1184"/>
                    </a:cubicBezTo>
                    <a:cubicBezTo>
                      <a:pt x="1199" y="1058"/>
                      <a:pt x="1095" y="943"/>
                      <a:pt x="980" y="834"/>
                    </a:cubicBezTo>
                    <a:cubicBezTo>
                      <a:pt x="969" y="872"/>
                      <a:pt x="953" y="921"/>
                      <a:pt x="931" y="981"/>
                    </a:cubicBezTo>
                    <a:cubicBezTo>
                      <a:pt x="575" y="1994"/>
                      <a:pt x="0" y="2131"/>
                      <a:pt x="28" y="2695"/>
                    </a:cubicBezTo>
                    <a:cubicBezTo>
                      <a:pt x="39" y="2930"/>
                      <a:pt x="153" y="3291"/>
                      <a:pt x="635" y="3839"/>
                    </a:cubicBezTo>
                    <a:lnTo>
                      <a:pt x="767" y="3926"/>
                    </a:lnTo>
                    <a:cubicBezTo>
                      <a:pt x="866" y="3939"/>
                      <a:pt x="962" y="3945"/>
                      <a:pt x="1054" y="3945"/>
                    </a:cubicBezTo>
                    <a:cubicBezTo>
                      <a:pt x="2013" y="3945"/>
                      <a:pt x="2551" y="3292"/>
                      <a:pt x="2556" y="2503"/>
                    </a:cubicBezTo>
                    <a:cubicBezTo>
                      <a:pt x="2562" y="2355"/>
                      <a:pt x="2545" y="2213"/>
                      <a:pt x="2507" y="2076"/>
                    </a:cubicBezTo>
                    <a:cubicBezTo>
                      <a:pt x="2392" y="2142"/>
                      <a:pt x="2288" y="2229"/>
                      <a:pt x="2135" y="2262"/>
                    </a:cubicBezTo>
                    <a:cubicBezTo>
                      <a:pt x="2102" y="2202"/>
                      <a:pt x="2190" y="2098"/>
                      <a:pt x="2212" y="2049"/>
                    </a:cubicBezTo>
                    <a:cubicBezTo>
                      <a:pt x="2255" y="1972"/>
                      <a:pt x="2299" y="1895"/>
                      <a:pt x="2337" y="1813"/>
                    </a:cubicBezTo>
                    <a:cubicBezTo>
                      <a:pt x="2359" y="1748"/>
                      <a:pt x="2387" y="1682"/>
                      <a:pt x="2403" y="1616"/>
                    </a:cubicBezTo>
                    <a:cubicBezTo>
                      <a:pt x="2480" y="1343"/>
                      <a:pt x="2392" y="998"/>
                      <a:pt x="2431" y="740"/>
                    </a:cubicBezTo>
                    <a:cubicBezTo>
                      <a:pt x="2496" y="286"/>
                      <a:pt x="2945" y="253"/>
                      <a:pt x="2847" y="122"/>
                    </a:cubicBezTo>
                    <a:cubicBezTo>
                      <a:pt x="2784" y="43"/>
                      <a:pt x="2578" y="0"/>
                      <a:pt x="23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4" name="Google Shape;13424;p78"/>
              <p:cNvSpPr/>
              <p:nvPr/>
            </p:nvSpPr>
            <p:spPr>
              <a:xfrm>
                <a:off x="581870" y="2293566"/>
                <a:ext cx="367900" cy="626110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3225" extrusionOk="0">
                    <a:moveTo>
                      <a:pt x="1894" y="1"/>
                    </a:moveTo>
                    <a:lnTo>
                      <a:pt x="1829" y="110"/>
                    </a:lnTo>
                    <a:cubicBezTo>
                      <a:pt x="1812" y="149"/>
                      <a:pt x="1604" y="658"/>
                      <a:pt x="1593" y="718"/>
                    </a:cubicBezTo>
                    <a:cubicBezTo>
                      <a:pt x="1561" y="899"/>
                      <a:pt x="1517" y="1079"/>
                      <a:pt x="1467" y="1254"/>
                    </a:cubicBezTo>
                    <a:cubicBezTo>
                      <a:pt x="1435" y="1375"/>
                      <a:pt x="1396" y="1495"/>
                      <a:pt x="1358" y="1616"/>
                    </a:cubicBezTo>
                    <a:cubicBezTo>
                      <a:pt x="1303" y="1774"/>
                      <a:pt x="1232" y="1933"/>
                      <a:pt x="1150" y="2081"/>
                    </a:cubicBezTo>
                    <a:cubicBezTo>
                      <a:pt x="1079" y="2218"/>
                      <a:pt x="964" y="2316"/>
                      <a:pt x="865" y="2437"/>
                    </a:cubicBezTo>
                    <a:cubicBezTo>
                      <a:pt x="696" y="2639"/>
                      <a:pt x="44" y="3132"/>
                      <a:pt x="1" y="3225"/>
                    </a:cubicBezTo>
                    <a:cubicBezTo>
                      <a:pt x="28" y="3225"/>
                      <a:pt x="61" y="3214"/>
                      <a:pt x="88" y="3192"/>
                    </a:cubicBezTo>
                    <a:cubicBezTo>
                      <a:pt x="181" y="3143"/>
                      <a:pt x="427" y="2946"/>
                      <a:pt x="471" y="2918"/>
                    </a:cubicBezTo>
                    <a:cubicBezTo>
                      <a:pt x="641" y="2820"/>
                      <a:pt x="756" y="2661"/>
                      <a:pt x="893" y="2524"/>
                    </a:cubicBezTo>
                    <a:cubicBezTo>
                      <a:pt x="1008" y="2404"/>
                      <a:pt x="1112" y="2267"/>
                      <a:pt x="1188" y="2114"/>
                    </a:cubicBezTo>
                    <a:cubicBezTo>
                      <a:pt x="1265" y="1977"/>
                      <a:pt x="1336" y="1829"/>
                      <a:pt x="1391" y="1681"/>
                    </a:cubicBezTo>
                    <a:cubicBezTo>
                      <a:pt x="1435" y="1555"/>
                      <a:pt x="1467" y="1419"/>
                      <a:pt x="1500" y="1282"/>
                    </a:cubicBezTo>
                    <a:cubicBezTo>
                      <a:pt x="1550" y="1118"/>
                      <a:pt x="1582" y="942"/>
                      <a:pt x="1626" y="773"/>
                    </a:cubicBezTo>
                    <a:cubicBezTo>
                      <a:pt x="1665" y="619"/>
                      <a:pt x="1730" y="477"/>
                      <a:pt x="1774" y="324"/>
                    </a:cubicBezTo>
                    <a:cubicBezTo>
                      <a:pt x="1807" y="214"/>
                      <a:pt x="1883" y="121"/>
                      <a:pt x="18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5" name="Google Shape;13425;p78"/>
              <p:cNvSpPr/>
              <p:nvPr/>
            </p:nvSpPr>
            <p:spPr>
              <a:xfrm>
                <a:off x="784941" y="2480717"/>
                <a:ext cx="200937" cy="19919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026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0" y="170"/>
                      <a:pt x="0" y="340"/>
                      <a:pt x="22" y="504"/>
                    </a:cubicBezTo>
                    <a:cubicBezTo>
                      <a:pt x="27" y="591"/>
                      <a:pt x="44" y="674"/>
                      <a:pt x="66" y="756"/>
                    </a:cubicBezTo>
                    <a:cubicBezTo>
                      <a:pt x="82" y="799"/>
                      <a:pt x="93" y="838"/>
                      <a:pt x="115" y="876"/>
                    </a:cubicBezTo>
                    <a:cubicBezTo>
                      <a:pt x="131" y="920"/>
                      <a:pt x="164" y="958"/>
                      <a:pt x="203" y="991"/>
                    </a:cubicBezTo>
                    <a:cubicBezTo>
                      <a:pt x="234" y="1014"/>
                      <a:pt x="274" y="1025"/>
                      <a:pt x="318" y="1025"/>
                    </a:cubicBezTo>
                    <a:cubicBezTo>
                      <a:pt x="327" y="1025"/>
                      <a:pt x="336" y="1025"/>
                      <a:pt x="345" y="1024"/>
                    </a:cubicBezTo>
                    <a:cubicBezTo>
                      <a:pt x="389" y="1018"/>
                      <a:pt x="432" y="1002"/>
                      <a:pt x="471" y="986"/>
                    </a:cubicBezTo>
                    <a:cubicBezTo>
                      <a:pt x="547" y="947"/>
                      <a:pt x="619" y="898"/>
                      <a:pt x="684" y="843"/>
                    </a:cubicBezTo>
                    <a:cubicBezTo>
                      <a:pt x="816" y="734"/>
                      <a:pt x="931" y="613"/>
                      <a:pt x="1035" y="477"/>
                    </a:cubicBezTo>
                    <a:lnTo>
                      <a:pt x="1035" y="477"/>
                    </a:lnTo>
                    <a:cubicBezTo>
                      <a:pt x="974" y="537"/>
                      <a:pt x="914" y="591"/>
                      <a:pt x="848" y="646"/>
                    </a:cubicBezTo>
                    <a:cubicBezTo>
                      <a:pt x="788" y="701"/>
                      <a:pt x="723" y="750"/>
                      <a:pt x="657" y="799"/>
                    </a:cubicBezTo>
                    <a:cubicBezTo>
                      <a:pt x="591" y="849"/>
                      <a:pt x="520" y="893"/>
                      <a:pt x="443" y="925"/>
                    </a:cubicBezTo>
                    <a:cubicBezTo>
                      <a:pt x="405" y="945"/>
                      <a:pt x="358" y="958"/>
                      <a:pt x="316" y="958"/>
                    </a:cubicBezTo>
                    <a:cubicBezTo>
                      <a:pt x="287" y="958"/>
                      <a:pt x="261" y="952"/>
                      <a:pt x="241" y="936"/>
                    </a:cubicBezTo>
                    <a:cubicBezTo>
                      <a:pt x="186" y="882"/>
                      <a:pt x="148" y="810"/>
                      <a:pt x="126" y="739"/>
                    </a:cubicBezTo>
                    <a:cubicBezTo>
                      <a:pt x="104" y="657"/>
                      <a:pt x="88" y="581"/>
                      <a:pt x="71" y="498"/>
                    </a:cubicBezTo>
                    <a:cubicBezTo>
                      <a:pt x="55" y="416"/>
                      <a:pt x="49" y="334"/>
                      <a:pt x="38" y="252"/>
                    </a:cubicBezTo>
                    <a:cubicBezTo>
                      <a:pt x="27" y="170"/>
                      <a:pt x="22" y="82"/>
                      <a:pt x="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6" name="Google Shape;13426;p78"/>
              <p:cNvSpPr/>
              <p:nvPr/>
            </p:nvSpPr>
            <p:spPr>
              <a:xfrm>
                <a:off x="679717" y="2601861"/>
                <a:ext cx="256268" cy="215886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1112" extrusionOk="0">
                    <a:moveTo>
                      <a:pt x="49" y="0"/>
                    </a:moveTo>
                    <a:lnTo>
                      <a:pt x="49" y="0"/>
                    </a:lnTo>
                    <a:cubicBezTo>
                      <a:pt x="6" y="181"/>
                      <a:pt x="0" y="373"/>
                      <a:pt x="38" y="559"/>
                    </a:cubicBezTo>
                    <a:cubicBezTo>
                      <a:pt x="77" y="750"/>
                      <a:pt x="181" y="925"/>
                      <a:pt x="339" y="1046"/>
                    </a:cubicBezTo>
                    <a:cubicBezTo>
                      <a:pt x="408" y="1089"/>
                      <a:pt x="483" y="1111"/>
                      <a:pt x="563" y="1111"/>
                    </a:cubicBezTo>
                    <a:cubicBezTo>
                      <a:pt x="585" y="1111"/>
                      <a:pt x="607" y="1110"/>
                      <a:pt x="630" y="1106"/>
                    </a:cubicBezTo>
                    <a:cubicBezTo>
                      <a:pt x="723" y="1090"/>
                      <a:pt x="816" y="1051"/>
                      <a:pt x="898" y="1002"/>
                    </a:cubicBezTo>
                    <a:cubicBezTo>
                      <a:pt x="1062" y="903"/>
                      <a:pt x="1204" y="778"/>
                      <a:pt x="1319" y="635"/>
                    </a:cubicBezTo>
                    <a:lnTo>
                      <a:pt x="1319" y="635"/>
                    </a:lnTo>
                    <a:cubicBezTo>
                      <a:pt x="1254" y="695"/>
                      <a:pt x="1182" y="756"/>
                      <a:pt x="1106" y="810"/>
                    </a:cubicBezTo>
                    <a:cubicBezTo>
                      <a:pt x="1035" y="865"/>
                      <a:pt x="953" y="914"/>
                      <a:pt x="876" y="958"/>
                    </a:cubicBezTo>
                    <a:cubicBezTo>
                      <a:pt x="794" y="996"/>
                      <a:pt x="706" y="1024"/>
                      <a:pt x="619" y="1040"/>
                    </a:cubicBezTo>
                    <a:cubicBezTo>
                      <a:pt x="603" y="1042"/>
                      <a:pt x="586" y="1044"/>
                      <a:pt x="570" y="1044"/>
                    </a:cubicBezTo>
                    <a:cubicBezTo>
                      <a:pt x="503" y="1044"/>
                      <a:pt x="435" y="1025"/>
                      <a:pt x="378" y="986"/>
                    </a:cubicBezTo>
                    <a:cubicBezTo>
                      <a:pt x="235" y="876"/>
                      <a:pt x="137" y="723"/>
                      <a:pt x="93" y="548"/>
                    </a:cubicBezTo>
                    <a:cubicBezTo>
                      <a:pt x="66" y="460"/>
                      <a:pt x="49" y="367"/>
                      <a:pt x="49" y="274"/>
                    </a:cubicBezTo>
                    <a:cubicBezTo>
                      <a:pt x="38" y="181"/>
                      <a:pt x="44" y="88"/>
                      <a:pt x="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27" name="Google Shape;13427;p78"/>
            <p:cNvSpPr/>
            <p:nvPr/>
          </p:nvSpPr>
          <p:spPr>
            <a:xfrm>
              <a:off x="887835" y="2269299"/>
              <a:ext cx="122504" cy="185018"/>
            </a:xfrm>
            <a:custGeom>
              <a:avLst/>
              <a:gdLst/>
              <a:ahLst/>
              <a:cxnLst/>
              <a:rect l="l" t="t" r="r" b="b"/>
              <a:pathLst>
                <a:path w="631" h="953" extrusionOk="0">
                  <a:moveTo>
                    <a:pt x="193" y="0"/>
                  </a:moveTo>
                  <a:lnTo>
                    <a:pt x="193" y="0"/>
                  </a:lnTo>
                  <a:cubicBezTo>
                    <a:pt x="154" y="66"/>
                    <a:pt x="121" y="137"/>
                    <a:pt x="99" y="214"/>
                  </a:cubicBezTo>
                  <a:cubicBezTo>
                    <a:pt x="67" y="285"/>
                    <a:pt x="45" y="361"/>
                    <a:pt x="28" y="438"/>
                  </a:cubicBezTo>
                  <a:cubicBezTo>
                    <a:pt x="12" y="520"/>
                    <a:pt x="1" y="597"/>
                    <a:pt x="6" y="679"/>
                  </a:cubicBezTo>
                  <a:cubicBezTo>
                    <a:pt x="6" y="761"/>
                    <a:pt x="17" y="843"/>
                    <a:pt x="50" y="920"/>
                  </a:cubicBezTo>
                  <a:lnTo>
                    <a:pt x="67" y="952"/>
                  </a:lnTo>
                  <a:lnTo>
                    <a:pt x="99" y="936"/>
                  </a:lnTo>
                  <a:cubicBezTo>
                    <a:pt x="209" y="876"/>
                    <a:pt x="313" y="799"/>
                    <a:pt x="406" y="717"/>
                  </a:cubicBezTo>
                  <a:cubicBezTo>
                    <a:pt x="455" y="673"/>
                    <a:pt x="499" y="630"/>
                    <a:pt x="537" y="580"/>
                  </a:cubicBezTo>
                  <a:cubicBezTo>
                    <a:pt x="576" y="531"/>
                    <a:pt x="609" y="476"/>
                    <a:pt x="630" y="416"/>
                  </a:cubicBezTo>
                  <a:lnTo>
                    <a:pt x="630" y="416"/>
                  </a:lnTo>
                  <a:cubicBezTo>
                    <a:pt x="565" y="520"/>
                    <a:pt x="477" y="608"/>
                    <a:pt x="373" y="679"/>
                  </a:cubicBezTo>
                  <a:cubicBezTo>
                    <a:pt x="286" y="742"/>
                    <a:pt x="194" y="801"/>
                    <a:pt x="99" y="855"/>
                  </a:cubicBezTo>
                  <a:lnTo>
                    <a:pt x="99" y="855"/>
                  </a:lnTo>
                  <a:cubicBezTo>
                    <a:pt x="60" y="723"/>
                    <a:pt x="58" y="584"/>
                    <a:pt x="83" y="449"/>
                  </a:cubicBezTo>
                  <a:cubicBezTo>
                    <a:pt x="94" y="372"/>
                    <a:pt x="110" y="296"/>
                    <a:pt x="127" y="224"/>
                  </a:cubicBezTo>
                  <a:cubicBezTo>
                    <a:pt x="149" y="148"/>
                    <a:pt x="171" y="71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8" name="Google Shape;13428;p78"/>
            <p:cNvSpPr/>
            <p:nvPr/>
          </p:nvSpPr>
          <p:spPr>
            <a:xfrm>
              <a:off x="799696" y="2375493"/>
              <a:ext cx="181912" cy="168127"/>
            </a:xfrm>
            <a:custGeom>
              <a:avLst/>
              <a:gdLst/>
              <a:ahLst/>
              <a:cxnLst/>
              <a:rect l="l" t="t" r="r" b="b"/>
              <a:pathLst>
                <a:path w="937" h="866" extrusionOk="0">
                  <a:moveTo>
                    <a:pt x="6" y="0"/>
                  </a:moveTo>
                  <a:lnTo>
                    <a:pt x="6" y="0"/>
                  </a:lnTo>
                  <a:cubicBezTo>
                    <a:pt x="1" y="143"/>
                    <a:pt x="12" y="285"/>
                    <a:pt x="39" y="427"/>
                  </a:cubicBezTo>
                  <a:cubicBezTo>
                    <a:pt x="50" y="499"/>
                    <a:pt x="72" y="570"/>
                    <a:pt x="99" y="635"/>
                  </a:cubicBezTo>
                  <a:cubicBezTo>
                    <a:pt x="127" y="712"/>
                    <a:pt x="170" y="772"/>
                    <a:pt x="231" y="827"/>
                  </a:cubicBezTo>
                  <a:cubicBezTo>
                    <a:pt x="263" y="849"/>
                    <a:pt x="307" y="865"/>
                    <a:pt x="351" y="865"/>
                  </a:cubicBezTo>
                  <a:lnTo>
                    <a:pt x="411" y="865"/>
                  </a:lnTo>
                  <a:cubicBezTo>
                    <a:pt x="428" y="860"/>
                    <a:pt x="449" y="860"/>
                    <a:pt x="466" y="854"/>
                  </a:cubicBezTo>
                  <a:cubicBezTo>
                    <a:pt x="537" y="827"/>
                    <a:pt x="603" y="789"/>
                    <a:pt x="663" y="739"/>
                  </a:cubicBezTo>
                  <a:cubicBezTo>
                    <a:pt x="772" y="646"/>
                    <a:pt x="865" y="531"/>
                    <a:pt x="937" y="405"/>
                  </a:cubicBezTo>
                  <a:lnTo>
                    <a:pt x="937" y="405"/>
                  </a:lnTo>
                  <a:cubicBezTo>
                    <a:pt x="887" y="460"/>
                    <a:pt x="844" y="509"/>
                    <a:pt x="789" y="564"/>
                  </a:cubicBezTo>
                  <a:cubicBezTo>
                    <a:pt x="740" y="613"/>
                    <a:pt x="690" y="657"/>
                    <a:pt x="630" y="701"/>
                  </a:cubicBezTo>
                  <a:cubicBezTo>
                    <a:pt x="575" y="739"/>
                    <a:pt x="515" y="772"/>
                    <a:pt x="455" y="789"/>
                  </a:cubicBezTo>
                  <a:cubicBezTo>
                    <a:pt x="439" y="794"/>
                    <a:pt x="422" y="800"/>
                    <a:pt x="406" y="800"/>
                  </a:cubicBezTo>
                  <a:lnTo>
                    <a:pt x="356" y="800"/>
                  </a:lnTo>
                  <a:cubicBezTo>
                    <a:pt x="329" y="800"/>
                    <a:pt x="296" y="789"/>
                    <a:pt x="274" y="772"/>
                  </a:cubicBezTo>
                  <a:cubicBezTo>
                    <a:pt x="225" y="728"/>
                    <a:pt x="187" y="674"/>
                    <a:pt x="165" y="613"/>
                  </a:cubicBezTo>
                  <a:cubicBezTo>
                    <a:pt x="132" y="548"/>
                    <a:pt x="110" y="482"/>
                    <a:pt x="94" y="416"/>
                  </a:cubicBezTo>
                  <a:cubicBezTo>
                    <a:pt x="72" y="345"/>
                    <a:pt x="61" y="280"/>
                    <a:pt x="44" y="208"/>
                  </a:cubicBezTo>
                  <a:cubicBezTo>
                    <a:pt x="28" y="137"/>
                    <a:pt x="23" y="66"/>
                    <a:pt x="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9" name="Google Shape;13429;p78"/>
          <p:cNvGrpSpPr/>
          <p:nvPr/>
        </p:nvGrpSpPr>
        <p:grpSpPr>
          <a:xfrm>
            <a:off x="2500023" y="1334103"/>
            <a:ext cx="717584" cy="1255854"/>
            <a:chOff x="-33360" y="1205800"/>
            <a:chExt cx="814234" cy="1425001"/>
          </a:xfrm>
        </p:grpSpPr>
        <p:sp>
          <p:nvSpPr>
            <p:cNvPr id="13430" name="Google Shape;13430;p78"/>
            <p:cNvSpPr/>
            <p:nvPr/>
          </p:nvSpPr>
          <p:spPr>
            <a:xfrm>
              <a:off x="-33360" y="1205800"/>
              <a:ext cx="814234" cy="1245424"/>
            </a:xfrm>
            <a:custGeom>
              <a:avLst/>
              <a:gdLst/>
              <a:ahLst/>
              <a:cxnLst/>
              <a:rect l="l" t="t" r="r" b="b"/>
              <a:pathLst>
                <a:path w="4194" h="6415" extrusionOk="0">
                  <a:moveTo>
                    <a:pt x="1745" y="0"/>
                  </a:moveTo>
                  <a:cubicBezTo>
                    <a:pt x="1690" y="0"/>
                    <a:pt x="1644" y="8"/>
                    <a:pt x="1610" y="26"/>
                  </a:cubicBezTo>
                  <a:cubicBezTo>
                    <a:pt x="1391" y="136"/>
                    <a:pt x="1971" y="459"/>
                    <a:pt x="1785" y="1110"/>
                  </a:cubicBezTo>
                  <a:cubicBezTo>
                    <a:pt x="1681" y="1482"/>
                    <a:pt x="1347" y="1887"/>
                    <a:pt x="1276" y="2309"/>
                  </a:cubicBezTo>
                  <a:cubicBezTo>
                    <a:pt x="1259" y="2407"/>
                    <a:pt x="1254" y="2511"/>
                    <a:pt x="1248" y="2610"/>
                  </a:cubicBezTo>
                  <a:cubicBezTo>
                    <a:pt x="1248" y="2741"/>
                    <a:pt x="1259" y="2873"/>
                    <a:pt x="1265" y="3004"/>
                  </a:cubicBezTo>
                  <a:cubicBezTo>
                    <a:pt x="1265" y="3081"/>
                    <a:pt x="1319" y="3278"/>
                    <a:pt x="1243" y="3338"/>
                  </a:cubicBezTo>
                  <a:cubicBezTo>
                    <a:pt x="1057" y="3201"/>
                    <a:pt x="964" y="3020"/>
                    <a:pt x="854" y="2856"/>
                  </a:cubicBezTo>
                  <a:cubicBezTo>
                    <a:pt x="717" y="3020"/>
                    <a:pt x="608" y="3207"/>
                    <a:pt x="531" y="3404"/>
                  </a:cubicBezTo>
                  <a:cubicBezTo>
                    <a:pt x="0" y="4569"/>
                    <a:pt x="438" y="5905"/>
                    <a:pt x="2058" y="6414"/>
                  </a:cubicBezTo>
                  <a:lnTo>
                    <a:pt x="2294" y="6376"/>
                  </a:lnTo>
                  <a:cubicBezTo>
                    <a:pt x="3279" y="5938"/>
                    <a:pt x="3657" y="5522"/>
                    <a:pt x="3815" y="5215"/>
                  </a:cubicBezTo>
                  <a:cubicBezTo>
                    <a:pt x="4193" y="4471"/>
                    <a:pt x="3503" y="3940"/>
                    <a:pt x="3651" y="2358"/>
                  </a:cubicBezTo>
                  <a:cubicBezTo>
                    <a:pt x="3657" y="2265"/>
                    <a:pt x="3668" y="2183"/>
                    <a:pt x="3679" y="2128"/>
                  </a:cubicBezTo>
                  <a:lnTo>
                    <a:pt x="3679" y="2128"/>
                  </a:lnTo>
                  <a:cubicBezTo>
                    <a:pt x="3460" y="2205"/>
                    <a:pt x="3246" y="2298"/>
                    <a:pt x="3044" y="2407"/>
                  </a:cubicBezTo>
                  <a:cubicBezTo>
                    <a:pt x="3180" y="2320"/>
                    <a:pt x="3514" y="2079"/>
                    <a:pt x="3635" y="1723"/>
                  </a:cubicBezTo>
                  <a:cubicBezTo>
                    <a:pt x="3777" y="1296"/>
                    <a:pt x="3471" y="995"/>
                    <a:pt x="3252" y="771"/>
                  </a:cubicBezTo>
                  <a:cubicBezTo>
                    <a:pt x="2821" y="340"/>
                    <a:pt x="2097" y="0"/>
                    <a:pt x="1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1" name="Google Shape;13431;p78"/>
            <p:cNvSpPr/>
            <p:nvPr/>
          </p:nvSpPr>
          <p:spPr>
            <a:xfrm>
              <a:off x="331041" y="1563600"/>
              <a:ext cx="183076" cy="1067201"/>
            </a:xfrm>
            <a:custGeom>
              <a:avLst/>
              <a:gdLst/>
              <a:ahLst/>
              <a:cxnLst/>
              <a:rect l="l" t="t" r="r" b="b"/>
              <a:pathLst>
                <a:path w="943" h="5497" extrusionOk="0">
                  <a:moveTo>
                    <a:pt x="378" y="1"/>
                  </a:moveTo>
                  <a:cubicBezTo>
                    <a:pt x="318" y="170"/>
                    <a:pt x="362" y="340"/>
                    <a:pt x="340" y="510"/>
                  </a:cubicBezTo>
                  <a:cubicBezTo>
                    <a:pt x="307" y="740"/>
                    <a:pt x="307" y="975"/>
                    <a:pt x="264" y="1205"/>
                  </a:cubicBezTo>
                  <a:cubicBezTo>
                    <a:pt x="214" y="1457"/>
                    <a:pt x="160" y="1708"/>
                    <a:pt x="116" y="1966"/>
                  </a:cubicBezTo>
                  <a:cubicBezTo>
                    <a:pt x="83" y="2168"/>
                    <a:pt x="39" y="2371"/>
                    <a:pt x="23" y="2573"/>
                  </a:cubicBezTo>
                  <a:cubicBezTo>
                    <a:pt x="1" y="2803"/>
                    <a:pt x="1" y="3038"/>
                    <a:pt x="23" y="3274"/>
                  </a:cubicBezTo>
                  <a:cubicBezTo>
                    <a:pt x="34" y="3526"/>
                    <a:pt x="83" y="3772"/>
                    <a:pt x="170" y="4007"/>
                  </a:cubicBezTo>
                  <a:cubicBezTo>
                    <a:pt x="274" y="4275"/>
                    <a:pt x="324" y="4555"/>
                    <a:pt x="488" y="4801"/>
                  </a:cubicBezTo>
                  <a:cubicBezTo>
                    <a:pt x="532" y="4861"/>
                    <a:pt x="740" y="5277"/>
                    <a:pt x="838" y="5403"/>
                  </a:cubicBezTo>
                  <a:cubicBezTo>
                    <a:pt x="866" y="5436"/>
                    <a:pt x="877" y="5474"/>
                    <a:pt x="942" y="5496"/>
                  </a:cubicBezTo>
                  <a:cubicBezTo>
                    <a:pt x="937" y="5354"/>
                    <a:pt x="362" y="4286"/>
                    <a:pt x="258" y="3903"/>
                  </a:cubicBezTo>
                  <a:cubicBezTo>
                    <a:pt x="198" y="3690"/>
                    <a:pt x="105" y="3482"/>
                    <a:pt x="99" y="3257"/>
                  </a:cubicBezTo>
                  <a:cubicBezTo>
                    <a:pt x="77" y="3006"/>
                    <a:pt x="77" y="2748"/>
                    <a:pt x="105" y="2497"/>
                  </a:cubicBezTo>
                  <a:cubicBezTo>
                    <a:pt x="132" y="2316"/>
                    <a:pt x="143" y="2130"/>
                    <a:pt x="176" y="1949"/>
                  </a:cubicBezTo>
                  <a:cubicBezTo>
                    <a:pt x="225" y="1681"/>
                    <a:pt x="274" y="1413"/>
                    <a:pt x="335" y="1150"/>
                  </a:cubicBezTo>
                  <a:cubicBezTo>
                    <a:pt x="357" y="1062"/>
                    <a:pt x="395" y="247"/>
                    <a:pt x="400" y="187"/>
                  </a:cubicBezTo>
                  <a:lnTo>
                    <a:pt x="3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2" name="Google Shape;13432;p78"/>
            <p:cNvSpPr/>
            <p:nvPr/>
          </p:nvSpPr>
          <p:spPr>
            <a:xfrm>
              <a:off x="287554" y="1545545"/>
              <a:ext cx="165992" cy="259569"/>
            </a:xfrm>
            <a:custGeom>
              <a:avLst/>
              <a:gdLst/>
              <a:ahLst/>
              <a:cxnLst/>
              <a:rect l="l" t="t" r="r" b="b"/>
              <a:pathLst>
                <a:path w="855" h="1337" extrusionOk="0">
                  <a:moveTo>
                    <a:pt x="849" y="1"/>
                  </a:moveTo>
                  <a:cubicBezTo>
                    <a:pt x="838" y="115"/>
                    <a:pt x="827" y="230"/>
                    <a:pt x="805" y="340"/>
                  </a:cubicBezTo>
                  <a:cubicBezTo>
                    <a:pt x="789" y="449"/>
                    <a:pt x="767" y="564"/>
                    <a:pt x="734" y="674"/>
                  </a:cubicBezTo>
                  <a:cubicBezTo>
                    <a:pt x="701" y="783"/>
                    <a:pt x="663" y="887"/>
                    <a:pt x="613" y="991"/>
                  </a:cubicBezTo>
                  <a:cubicBezTo>
                    <a:pt x="569" y="1084"/>
                    <a:pt x="513" y="1164"/>
                    <a:pt x="446" y="1238"/>
                  </a:cubicBezTo>
                  <a:lnTo>
                    <a:pt x="446" y="1238"/>
                  </a:lnTo>
                  <a:cubicBezTo>
                    <a:pt x="400" y="1176"/>
                    <a:pt x="355" y="1111"/>
                    <a:pt x="318" y="1046"/>
                  </a:cubicBezTo>
                  <a:cubicBezTo>
                    <a:pt x="269" y="969"/>
                    <a:pt x="219" y="887"/>
                    <a:pt x="181" y="811"/>
                  </a:cubicBezTo>
                  <a:cubicBezTo>
                    <a:pt x="132" y="729"/>
                    <a:pt x="93" y="641"/>
                    <a:pt x="66" y="553"/>
                  </a:cubicBezTo>
                  <a:cubicBezTo>
                    <a:pt x="33" y="471"/>
                    <a:pt x="11" y="378"/>
                    <a:pt x="11" y="285"/>
                  </a:cubicBezTo>
                  <a:lnTo>
                    <a:pt x="11" y="285"/>
                  </a:lnTo>
                  <a:cubicBezTo>
                    <a:pt x="0" y="378"/>
                    <a:pt x="11" y="477"/>
                    <a:pt x="39" y="564"/>
                  </a:cubicBezTo>
                  <a:cubicBezTo>
                    <a:pt x="61" y="657"/>
                    <a:pt x="93" y="745"/>
                    <a:pt x="132" y="827"/>
                  </a:cubicBezTo>
                  <a:cubicBezTo>
                    <a:pt x="170" y="915"/>
                    <a:pt x="214" y="997"/>
                    <a:pt x="263" y="1073"/>
                  </a:cubicBezTo>
                  <a:cubicBezTo>
                    <a:pt x="312" y="1155"/>
                    <a:pt x="362" y="1232"/>
                    <a:pt x="422" y="1309"/>
                  </a:cubicBezTo>
                  <a:lnTo>
                    <a:pt x="444" y="1336"/>
                  </a:lnTo>
                  <a:lnTo>
                    <a:pt x="471" y="1314"/>
                  </a:lnTo>
                  <a:cubicBezTo>
                    <a:pt x="553" y="1227"/>
                    <a:pt x="624" y="1128"/>
                    <a:pt x="674" y="1019"/>
                  </a:cubicBezTo>
                  <a:cubicBezTo>
                    <a:pt x="723" y="915"/>
                    <a:pt x="761" y="800"/>
                    <a:pt x="789" y="690"/>
                  </a:cubicBezTo>
                  <a:cubicBezTo>
                    <a:pt x="810" y="575"/>
                    <a:pt x="832" y="460"/>
                    <a:pt x="843" y="345"/>
                  </a:cubicBezTo>
                  <a:cubicBezTo>
                    <a:pt x="854" y="230"/>
                    <a:pt x="854" y="115"/>
                    <a:pt x="8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3" name="Google Shape;13433;p78"/>
            <p:cNvSpPr/>
            <p:nvPr/>
          </p:nvSpPr>
          <p:spPr>
            <a:xfrm>
              <a:off x="263092" y="1759099"/>
              <a:ext cx="291408" cy="191425"/>
            </a:xfrm>
            <a:custGeom>
              <a:avLst/>
              <a:gdLst/>
              <a:ahLst/>
              <a:cxnLst/>
              <a:rect l="l" t="t" r="r" b="b"/>
              <a:pathLst>
                <a:path w="1501" h="986" extrusionOk="0">
                  <a:moveTo>
                    <a:pt x="0" y="1"/>
                  </a:moveTo>
                  <a:lnTo>
                    <a:pt x="0" y="1"/>
                  </a:lnTo>
                  <a:cubicBezTo>
                    <a:pt x="22" y="214"/>
                    <a:pt x="77" y="422"/>
                    <a:pt x="170" y="614"/>
                  </a:cubicBezTo>
                  <a:cubicBezTo>
                    <a:pt x="214" y="712"/>
                    <a:pt x="280" y="800"/>
                    <a:pt x="362" y="877"/>
                  </a:cubicBezTo>
                  <a:cubicBezTo>
                    <a:pt x="384" y="893"/>
                    <a:pt x="406" y="909"/>
                    <a:pt x="427" y="926"/>
                  </a:cubicBezTo>
                  <a:cubicBezTo>
                    <a:pt x="449" y="942"/>
                    <a:pt x="477" y="953"/>
                    <a:pt x="504" y="964"/>
                  </a:cubicBezTo>
                  <a:cubicBezTo>
                    <a:pt x="541" y="979"/>
                    <a:pt x="579" y="986"/>
                    <a:pt x="619" y="986"/>
                  </a:cubicBezTo>
                  <a:cubicBezTo>
                    <a:pt x="639" y="986"/>
                    <a:pt x="659" y="984"/>
                    <a:pt x="679" y="981"/>
                  </a:cubicBezTo>
                  <a:cubicBezTo>
                    <a:pt x="783" y="953"/>
                    <a:pt x="887" y="893"/>
                    <a:pt x="964" y="816"/>
                  </a:cubicBezTo>
                  <a:cubicBezTo>
                    <a:pt x="1040" y="740"/>
                    <a:pt x="1112" y="663"/>
                    <a:pt x="1177" y="575"/>
                  </a:cubicBezTo>
                  <a:cubicBezTo>
                    <a:pt x="1303" y="406"/>
                    <a:pt x="1407" y="220"/>
                    <a:pt x="1500" y="28"/>
                  </a:cubicBezTo>
                  <a:lnTo>
                    <a:pt x="1500" y="28"/>
                  </a:lnTo>
                  <a:cubicBezTo>
                    <a:pt x="1440" y="116"/>
                    <a:pt x="1385" y="203"/>
                    <a:pt x="1325" y="291"/>
                  </a:cubicBezTo>
                  <a:cubicBezTo>
                    <a:pt x="1265" y="378"/>
                    <a:pt x="1205" y="466"/>
                    <a:pt x="1133" y="543"/>
                  </a:cubicBezTo>
                  <a:cubicBezTo>
                    <a:pt x="1068" y="625"/>
                    <a:pt x="997" y="701"/>
                    <a:pt x="920" y="773"/>
                  </a:cubicBezTo>
                  <a:cubicBezTo>
                    <a:pt x="849" y="838"/>
                    <a:pt x="761" y="887"/>
                    <a:pt x="668" y="915"/>
                  </a:cubicBezTo>
                  <a:cubicBezTo>
                    <a:pt x="651" y="919"/>
                    <a:pt x="634" y="921"/>
                    <a:pt x="618" y="921"/>
                  </a:cubicBezTo>
                  <a:cubicBezTo>
                    <a:pt x="588" y="921"/>
                    <a:pt x="560" y="914"/>
                    <a:pt x="531" y="904"/>
                  </a:cubicBezTo>
                  <a:cubicBezTo>
                    <a:pt x="504" y="893"/>
                    <a:pt x="482" y="882"/>
                    <a:pt x="460" y="871"/>
                  </a:cubicBezTo>
                  <a:cubicBezTo>
                    <a:pt x="444" y="855"/>
                    <a:pt x="422" y="844"/>
                    <a:pt x="400" y="827"/>
                  </a:cubicBezTo>
                  <a:cubicBezTo>
                    <a:pt x="323" y="762"/>
                    <a:pt x="263" y="679"/>
                    <a:pt x="214" y="586"/>
                  </a:cubicBezTo>
                  <a:cubicBezTo>
                    <a:pt x="165" y="499"/>
                    <a:pt x="121" y="400"/>
                    <a:pt x="88" y="302"/>
                  </a:cubicBezTo>
                  <a:cubicBezTo>
                    <a:pt x="55" y="203"/>
                    <a:pt x="22" y="99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4" name="Google Shape;13434;p78"/>
            <p:cNvSpPr/>
            <p:nvPr/>
          </p:nvSpPr>
          <p:spPr>
            <a:xfrm>
              <a:off x="183300" y="1914217"/>
              <a:ext cx="325383" cy="234912"/>
            </a:xfrm>
            <a:custGeom>
              <a:avLst/>
              <a:gdLst/>
              <a:ahLst/>
              <a:cxnLst/>
              <a:rect l="l" t="t" r="r" b="b"/>
              <a:pathLst>
                <a:path w="1676" h="1210" extrusionOk="0">
                  <a:moveTo>
                    <a:pt x="1676" y="1"/>
                  </a:moveTo>
                  <a:lnTo>
                    <a:pt x="1676" y="1"/>
                  </a:lnTo>
                  <a:cubicBezTo>
                    <a:pt x="1621" y="116"/>
                    <a:pt x="1561" y="214"/>
                    <a:pt x="1495" y="324"/>
                  </a:cubicBezTo>
                  <a:cubicBezTo>
                    <a:pt x="1435" y="433"/>
                    <a:pt x="1369" y="537"/>
                    <a:pt x="1304" y="636"/>
                  </a:cubicBezTo>
                  <a:cubicBezTo>
                    <a:pt x="1233" y="740"/>
                    <a:pt x="1161" y="833"/>
                    <a:pt x="1079" y="926"/>
                  </a:cubicBezTo>
                  <a:cubicBezTo>
                    <a:pt x="997" y="1019"/>
                    <a:pt x="904" y="1107"/>
                    <a:pt x="800" y="1134"/>
                  </a:cubicBezTo>
                  <a:cubicBezTo>
                    <a:pt x="786" y="1137"/>
                    <a:pt x="772" y="1138"/>
                    <a:pt x="758" y="1138"/>
                  </a:cubicBezTo>
                  <a:cubicBezTo>
                    <a:pt x="718" y="1138"/>
                    <a:pt x="679" y="1127"/>
                    <a:pt x="647" y="1107"/>
                  </a:cubicBezTo>
                  <a:cubicBezTo>
                    <a:pt x="598" y="1074"/>
                    <a:pt x="548" y="1035"/>
                    <a:pt x="510" y="992"/>
                  </a:cubicBezTo>
                  <a:cubicBezTo>
                    <a:pt x="433" y="899"/>
                    <a:pt x="362" y="800"/>
                    <a:pt x="307" y="691"/>
                  </a:cubicBezTo>
                  <a:cubicBezTo>
                    <a:pt x="247" y="581"/>
                    <a:pt x="193" y="472"/>
                    <a:pt x="143" y="362"/>
                  </a:cubicBezTo>
                  <a:cubicBezTo>
                    <a:pt x="94" y="247"/>
                    <a:pt x="50" y="132"/>
                    <a:pt x="1" y="17"/>
                  </a:cubicBezTo>
                  <a:lnTo>
                    <a:pt x="1" y="17"/>
                  </a:lnTo>
                  <a:cubicBezTo>
                    <a:pt x="67" y="258"/>
                    <a:pt x="149" y="494"/>
                    <a:pt x="258" y="718"/>
                  </a:cubicBezTo>
                  <a:cubicBezTo>
                    <a:pt x="313" y="833"/>
                    <a:pt x="379" y="937"/>
                    <a:pt x="461" y="1035"/>
                  </a:cubicBezTo>
                  <a:cubicBezTo>
                    <a:pt x="505" y="1085"/>
                    <a:pt x="554" y="1128"/>
                    <a:pt x="609" y="1167"/>
                  </a:cubicBezTo>
                  <a:cubicBezTo>
                    <a:pt x="654" y="1196"/>
                    <a:pt x="706" y="1209"/>
                    <a:pt x="759" y="1209"/>
                  </a:cubicBezTo>
                  <a:cubicBezTo>
                    <a:pt x="777" y="1209"/>
                    <a:pt x="794" y="1208"/>
                    <a:pt x="811" y="1205"/>
                  </a:cubicBezTo>
                  <a:cubicBezTo>
                    <a:pt x="877" y="1183"/>
                    <a:pt x="937" y="1156"/>
                    <a:pt x="992" y="1112"/>
                  </a:cubicBezTo>
                  <a:cubicBezTo>
                    <a:pt x="1041" y="1068"/>
                    <a:pt x="1085" y="1024"/>
                    <a:pt x="1129" y="975"/>
                  </a:cubicBezTo>
                  <a:cubicBezTo>
                    <a:pt x="1205" y="877"/>
                    <a:pt x="1282" y="773"/>
                    <a:pt x="1347" y="669"/>
                  </a:cubicBezTo>
                  <a:cubicBezTo>
                    <a:pt x="1473" y="455"/>
                    <a:pt x="1588" y="231"/>
                    <a:pt x="16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5" name="Google Shape;13435;p78"/>
            <p:cNvSpPr/>
            <p:nvPr/>
          </p:nvSpPr>
          <p:spPr>
            <a:xfrm>
              <a:off x="156897" y="2137478"/>
              <a:ext cx="407117" cy="236271"/>
            </a:xfrm>
            <a:custGeom>
              <a:avLst/>
              <a:gdLst/>
              <a:ahLst/>
              <a:cxnLst/>
              <a:rect l="l" t="t" r="r" b="b"/>
              <a:pathLst>
                <a:path w="2097" h="1217" extrusionOk="0">
                  <a:moveTo>
                    <a:pt x="2096" y="0"/>
                  </a:moveTo>
                  <a:lnTo>
                    <a:pt x="2096" y="0"/>
                  </a:lnTo>
                  <a:cubicBezTo>
                    <a:pt x="2058" y="126"/>
                    <a:pt x="2003" y="252"/>
                    <a:pt x="1943" y="373"/>
                  </a:cubicBezTo>
                  <a:cubicBezTo>
                    <a:pt x="1878" y="498"/>
                    <a:pt x="1806" y="613"/>
                    <a:pt x="1719" y="717"/>
                  </a:cubicBezTo>
                  <a:cubicBezTo>
                    <a:pt x="1631" y="821"/>
                    <a:pt x="1533" y="914"/>
                    <a:pt x="1423" y="991"/>
                  </a:cubicBezTo>
                  <a:cubicBezTo>
                    <a:pt x="1396" y="1007"/>
                    <a:pt x="1363" y="1029"/>
                    <a:pt x="1336" y="1040"/>
                  </a:cubicBezTo>
                  <a:cubicBezTo>
                    <a:pt x="1308" y="1057"/>
                    <a:pt x="1275" y="1073"/>
                    <a:pt x="1243" y="1084"/>
                  </a:cubicBezTo>
                  <a:lnTo>
                    <a:pt x="1150" y="1122"/>
                  </a:lnTo>
                  <a:cubicBezTo>
                    <a:pt x="1122" y="1133"/>
                    <a:pt x="1089" y="1139"/>
                    <a:pt x="1057" y="1144"/>
                  </a:cubicBezTo>
                  <a:cubicBezTo>
                    <a:pt x="1034" y="1147"/>
                    <a:pt x="1012" y="1148"/>
                    <a:pt x="990" y="1148"/>
                  </a:cubicBezTo>
                  <a:cubicBezTo>
                    <a:pt x="881" y="1148"/>
                    <a:pt x="775" y="1116"/>
                    <a:pt x="684" y="1057"/>
                  </a:cubicBezTo>
                  <a:cubicBezTo>
                    <a:pt x="569" y="980"/>
                    <a:pt x="471" y="887"/>
                    <a:pt x="394" y="783"/>
                  </a:cubicBezTo>
                  <a:cubicBezTo>
                    <a:pt x="307" y="674"/>
                    <a:pt x="235" y="559"/>
                    <a:pt x="175" y="438"/>
                  </a:cubicBezTo>
                  <a:cubicBezTo>
                    <a:pt x="110" y="318"/>
                    <a:pt x="49" y="197"/>
                    <a:pt x="0" y="66"/>
                  </a:cubicBezTo>
                  <a:lnTo>
                    <a:pt x="0" y="66"/>
                  </a:lnTo>
                  <a:cubicBezTo>
                    <a:pt x="71" y="334"/>
                    <a:pt x="192" y="591"/>
                    <a:pt x="350" y="821"/>
                  </a:cubicBezTo>
                  <a:cubicBezTo>
                    <a:pt x="427" y="936"/>
                    <a:pt x="531" y="1035"/>
                    <a:pt x="651" y="1117"/>
                  </a:cubicBezTo>
                  <a:cubicBezTo>
                    <a:pt x="748" y="1182"/>
                    <a:pt x="861" y="1217"/>
                    <a:pt x="975" y="1217"/>
                  </a:cubicBezTo>
                  <a:cubicBezTo>
                    <a:pt x="1004" y="1217"/>
                    <a:pt x="1033" y="1214"/>
                    <a:pt x="1062" y="1210"/>
                  </a:cubicBezTo>
                  <a:cubicBezTo>
                    <a:pt x="1100" y="1205"/>
                    <a:pt x="1133" y="1199"/>
                    <a:pt x="1171" y="1183"/>
                  </a:cubicBezTo>
                  <a:lnTo>
                    <a:pt x="1270" y="1144"/>
                  </a:lnTo>
                  <a:cubicBezTo>
                    <a:pt x="1303" y="1133"/>
                    <a:pt x="1330" y="1117"/>
                    <a:pt x="1363" y="1095"/>
                  </a:cubicBezTo>
                  <a:cubicBezTo>
                    <a:pt x="1396" y="1079"/>
                    <a:pt x="1423" y="1062"/>
                    <a:pt x="1451" y="1040"/>
                  </a:cubicBezTo>
                  <a:cubicBezTo>
                    <a:pt x="1571" y="964"/>
                    <a:pt x="1670" y="865"/>
                    <a:pt x="1757" y="750"/>
                  </a:cubicBezTo>
                  <a:cubicBezTo>
                    <a:pt x="1927" y="531"/>
                    <a:pt x="2042" y="274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36" name="Google Shape;13436;p78"/>
          <p:cNvGrpSpPr/>
          <p:nvPr/>
        </p:nvGrpSpPr>
        <p:grpSpPr>
          <a:xfrm rot="5400000" flipH="1">
            <a:off x="-164322" y="2235791"/>
            <a:ext cx="2940777" cy="1137748"/>
            <a:chOff x="-4281850" y="713425"/>
            <a:chExt cx="3047122" cy="1178891"/>
          </a:xfrm>
        </p:grpSpPr>
        <p:sp>
          <p:nvSpPr>
            <p:cNvPr id="13437" name="Google Shape;13437;p78"/>
            <p:cNvSpPr/>
            <p:nvPr/>
          </p:nvSpPr>
          <p:spPr>
            <a:xfrm>
              <a:off x="-3185296" y="842442"/>
              <a:ext cx="466402" cy="452585"/>
            </a:xfrm>
            <a:custGeom>
              <a:avLst/>
              <a:gdLst/>
              <a:ahLst/>
              <a:cxnLst/>
              <a:rect l="l" t="t" r="r" b="b"/>
              <a:pathLst>
                <a:path w="2498" h="2424" extrusionOk="0">
                  <a:moveTo>
                    <a:pt x="1989" y="1"/>
                  </a:moveTo>
                  <a:cubicBezTo>
                    <a:pt x="1904" y="1"/>
                    <a:pt x="1819" y="14"/>
                    <a:pt x="1734" y="31"/>
                  </a:cubicBezTo>
                  <a:cubicBezTo>
                    <a:pt x="1594" y="60"/>
                    <a:pt x="1458" y="111"/>
                    <a:pt x="1331" y="183"/>
                  </a:cubicBezTo>
                  <a:cubicBezTo>
                    <a:pt x="1204" y="255"/>
                    <a:pt x="1081" y="340"/>
                    <a:pt x="975" y="442"/>
                  </a:cubicBezTo>
                  <a:cubicBezTo>
                    <a:pt x="860" y="548"/>
                    <a:pt x="759" y="667"/>
                    <a:pt x="670" y="790"/>
                  </a:cubicBezTo>
                  <a:cubicBezTo>
                    <a:pt x="627" y="849"/>
                    <a:pt x="589" y="909"/>
                    <a:pt x="555" y="968"/>
                  </a:cubicBezTo>
                  <a:cubicBezTo>
                    <a:pt x="517" y="1032"/>
                    <a:pt x="474" y="1104"/>
                    <a:pt x="440" y="1176"/>
                  </a:cubicBezTo>
                  <a:lnTo>
                    <a:pt x="424" y="1206"/>
                  </a:lnTo>
                  <a:cubicBezTo>
                    <a:pt x="284" y="1460"/>
                    <a:pt x="25" y="1659"/>
                    <a:pt x="8" y="1973"/>
                  </a:cubicBezTo>
                  <a:cubicBezTo>
                    <a:pt x="0" y="2190"/>
                    <a:pt x="177" y="2424"/>
                    <a:pt x="382" y="2424"/>
                  </a:cubicBezTo>
                  <a:cubicBezTo>
                    <a:pt x="405" y="2424"/>
                    <a:pt x="429" y="2421"/>
                    <a:pt x="453" y="2414"/>
                  </a:cubicBezTo>
                  <a:cubicBezTo>
                    <a:pt x="525" y="2389"/>
                    <a:pt x="593" y="2346"/>
                    <a:pt x="653" y="2296"/>
                  </a:cubicBezTo>
                  <a:lnTo>
                    <a:pt x="657" y="2291"/>
                  </a:lnTo>
                  <a:cubicBezTo>
                    <a:pt x="1043" y="1977"/>
                    <a:pt x="1480" y="1727"/>
                    <a:pt x="1853" y="1405"/>
                  </a:cubicBezTo>
                  <a:cubicBezTo>
                    <a:pt x="1989" y="1286"/>
                    <a:pt x="2112" y="1155"/>
                    <a:pt x="2222" y="1015"/>
                  </a:cubicBezTo>
                  <a:cubicBezTo>
                    <a:pt x="2286" y="921"/>
                    <a:pt x="2341" y="824"/>
                    <a:pt x="2387" y="722"/>
                  </a:cubicBezTo>
                  <a:cubicBezTo>
                    <a:pt x="2425" y="646"/>
                    <a:pt x="2455" y="569"/>
                    <a:pt x="2472" y="489"/>
                  </a:cubicBezTo>
                  <a:cubicBezTo>
                    <a:pt x="2493" y="429"/>
                    <a:pt x="2498" y="366"/>
                    <a:pt x="2485" y="302"/>
                  </a:cubicBezTo>
                  <a:cubicBezTo>
                    <a:pt x="2481" y="255"/>
                    <a:pt x="2459" y="209"/>
                    <a:pt x="2430" y="171"/>
                  </a:cubicBezTo>
                  <a:cubicBezTo>
                    <a:pt x="2409" y="128"/>
                    <a:pt x="2375" y="94"/>
                    <a:pt x="2332" y="69"/>
                  </a:cubicBezTo>
                  <a:cubicBezTo>
                    <a:pt x="2281" y="35"/>
                    <a:pt x="2222" y="14"/>
                    <a:pt x="2158" y="9"/>
                  </a:cubicBezTo>
                  <a:cubicBezTo>
                    <a:pt x="2103" y="1"/>
                    <a:pt x="2044" y="1"/>
                    <a:pt x="19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8" name="Google Shape;13438;p78"/>
            <p:cNvSpPr/>
            <p:nvPr/>
          </p:nvSpPr>
          <p:spPr>
            <a:xfrm>
              <a:off x="-2865646" y="933557"/>
              <a:ext cx="461174" cy="427939"/>
            </a:xfrm>
            <a:custGeom>
              <a:avLst/>
              <a:gdLst/>
              <a:ahLst/>
              <a:cxnLst/>
              <a:rect l="l" t="t" r="r" b="b"/>
              <a:pathLst>
                <a:path w="2470" h="2292" extrusionOk="0">
                  <a:moveTo>
                    <a:pt x="1884" y="1"/>
                  </a:moveTo>
                  <a:cubicBezTo>
                    <a:pt x="1842" y="1"/>
                    <a:pt x="1795" y="5"/>
                    <a:pt x="1748" y="13"/>
                  </a:cubicBezTo>
                  <a:cubicBezTo>
                    <a:pt x="1685" y="26"/>
                    <a:pt x="1621" y="47"/>
                    <a:pt x="1562" y="77"/>
                  </a:cubicBezTo>
                  <a:cubicBezTo>
                    <a:pt x="1468" y="128"/>
                    <a:pt x="1379" y="187"/>
                    <a:pt x="1299" y="255"/>
                  </a:cubicBezTo>
                  <a:cubicBezTo>
                    <a:pt x="1235" y="306"/>
                    <a:pt x="1172" y="361"/>
                    <a:pt x="1108" y="412"/>
                  </a:cubicBezTo>
                  <a:cubicBezTo>
                    <a:pt x="629" y="845"/>
                    <a:pt x="349" y="1341"/>
                    <a:pt x="82" y="1931"/>
                  </a:cubicBezTo>
                  <a:cubicBezTo>
                    <a:pt x="39" y="2020"/>
                    <a:pt x="1" y="2138"/>
                    <a:pt x="65" y="2219"/>
                  </a:cubicBezTo>
                  <a:cubicBezTo>
                    <a:pt x="108" y="2277"/>
                    <a:pt x="177" y="2291"/>
                    <a:pt x="248" y="2291"/>
                  </a:cubicBezTo>
                  <a:cubicBezTo>
                    <a:pt x="275" y="2291"/>
                    <a:pt x="302" y="2289"/>
                    <a:pt x="328" y="2287"/>
                  </a:cubicBezTo>
                  <a:cubicBezTo>
                    <a:pt x="574" y="2261"/>
                    <a:pt x="811" y="2198"/>
                    <a:pt x="1036" y="2100"/>
                  </a:cubicBezTo>
                  <a:cubicBezTo>
                    <a:pt x="1541" y="1888"/>
                    <a:pt x="1977" y="1515"/>
                    <a:pt x="2317" y="1078"/>
                  </a:cubicBezTo>
                  <a:cubicBezTo>
                    <a:pt x="2355" y="1023"/>
                    <a:pt x="2385" y="968"/>
                    <a:pt x="2410" y="908"/>
                  </a:cubicBezTo>
                  <a:cubicBezTo>
                    <a:pt x="2436" y="849"/>
                    <a:pt x="2452" y="790"/>
                    <a:pt x="2461" y="726"/>
                  </a:cubicBezTo>
                  <a:cubicBezTo>
                    <a:pt x="2469" y="667"/>
                    <a:pt x="2469" y="603"/>
                    <a:pt x="2461" y="544"/>
                  </a:cubicBezTo>
                  <a:cubicBezTo>
                    <a:pt x="2452" y="484"/>
                    <a:pt x="2436" y="421"/>
                    <a:pt x="2414" y="365"/>
                  </a:cubicBezTo>
                  <a:cubicBezTo>
                    <a:pt x="2406" y="349"/>
                    <a:pt x="2402" y="336"/>
                    <a:pt x="2393" y="323"/>
                  </a:cubicBezTo>
                  <a:cubicBezTo>
                    <a:pt x="2372" y="281"/>
                    <a:pt x="2346" y="242"/>
                    <a:pt x="2321" y="209"/>
                  </a:cubicBezTo>
                  <a:cubicBezTo>
                    <a:pt x="2308" y="196"/>
                    <a:pt x="2300" y="183"/>
                    <a:pt x="2291" y="175"/>
                  </a:cubicBezTo>
                  <a:cubicBezTo>
                    <a:pt x="2257" y="145"/>
                    <a:pt x="2223" y="115"/>
                    <a:pt x="2185" y="90"/>
                  </a:cubicBezTo>
                  <a:cubicBezTo>
                    <a:pt x="2109" y="43"/>
                    <a:pt x="2024" y="13"/>
                    <a:pt x="19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9" name="Google Shape;13439;p78"/>
            <p:cNvSpPr/>
            <p:nvPr/>
          </p:nvSpPr>
          <p:spPr>
            <a:xfrm>
              <a:off x="-2608919" y="1047078"/>
              <a:ext cx="590190" cy="340746"/>
            </a:xfrm>
            <a:custGeom>
              <a:avLst/>
              <a:gdLst/>
              <a:ahLst/>
              <a:cxnLst/>
              <a:rect l="l" t="t" r="r" b="b"/>
              <a:pathLst>
                <a:path w="3161" h="1825" extrusionOk="0">
                  <a:moveTo>
                    <a:pt x="2611" y="0"/>
                  </a:moveTo>
                  <a:cubicBezTo>
                    <a:pt x="2469" y="0"/>
                    <a:pt x="2335" y="49"/>
                    <a:pt x="2197" y="101"/>
                  </a:cubicBezTo>
                  <a:cubicBezTo>
                    <a:pt x="1943" y="199"/>
                    <a:pt x="0" y="1624"/>
                    <a:pt x="645" y="1798"/>
                  </a:cubicBezTo>
                  <a:cubicBezTo>
                    <a:pt x="713" y="1816"/>
                    <a:pt x="787" y="1824"/>
                    <a:pt x="864" y="1824"/>
                  </a:cubicBezTo>
                  <a:cubicBezTo>
                    <a:pt x="1394" y="1824"/>
                    <a:pt x="2096" y="1433"/>
                    <a:pt x="2511" y="1229"/>
                  </a:cubicBezTo>
                  <a:cubicBezTo>
                    <a:pt x="2643" y="1161"/>
                    <a:pt x="2766" y="1081"/>
                    <a:pt x="2880" y="992"/>
                  </a:cubicBezTo>
                  <a:cubicBezTo>
                    <a:pt x="2944" y="941"/>
                    <a:pt x="2999" y="881"/>
                    <a:pt x="3050" y="814"/>
                  </a:cubicBezTo>
                  <a:cubicBezTo>
                    <a:pt x="3113" y="729"/>
                    <a:pt x="3152" y="627"/>
                    <a:pt x="3156" y="521"/>
                  </a:cubicBezTo>
                  <a:cubicBezTo>
                    <a:pt x="3160" y="436"/>
                    <a:pt x="3143" y="356"/>
                    <a:pt x="3105" y="283"/>
                  </a:cubicBezTo>
                  <a:cubicBezTo>
                    <a:pt x="3071" y="211"/>
                    <a:pt x="3016" y="148"/>
                    <a:pt x="2952" y="101"/>
                  </a:cubicBezTo>
                  <a:cubicBezTo>
                    <a:pt x="2872" y="42"/>
                    <a:pt x="2774" y="8"/>
                    <a:pt x="2672" y="3"/>
                  </a:cubicBezTo>
                  <a:cubicBezTo>
                    <a:pt x="2652" y="1"/>
                    <a:pt x="2631" y="0"/>
                    <a:pt x="26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0" name="Google Shape;13440;p78"/>
            <p:cNvSpPr/>
            <p:nvPr/>
          </p:nvSpPr>
          <p:spPr>
            <a:xfrm>
              <a:off x="-2039637" y="1276546"/>
              <a:ext cx="14563" cy="9709"/>
            </a:xfrm>
            <a:custGeom>
              <a:avLst/>
              <a:gdLst/>
              <a:ahLst/>
              <a:cxnLst/>
              <a:rect l="l" t="t" r="r" b="b"/>
              <a:pathLst>
                <a:path w="78" h="52" extrusionOk="0">
                  <a:moveTo>
                    <a:pt x="1" y="51"/>
                  </a:moveTo>
                  <a:lnTo>
                    <a:pt x="77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1" name="Google Shape;13441;p78"/>
            <p:cNvSpPr/>
            <p:nvPr/>
          </p:nvSpPr>
          <p:spPr>
            <a:xfrm>
              <a:off x="-2166227" y="1134085"/>
              <a:ext cx="517187" cy="317594"/>
            </a:xfrm>
            <a:custGeom>
              <a:avLst/>
              <a:gdLst/>
              <a:ahLst/>
              <a:cxnLst/>
              <a:rect l="l" t="t" r="r" b="b"/>
              <a:pathLst>
                <a:path w="2770" h="1701" extrusionOk="0">
                  <a:moveTo>
                    <a:pt x="2242" y="1"/>
                  </a:moveTo>
                  <a:cubicBezTo>
                    <a:pt x="2189" y="1"/>
                    <a:pt x="2136" y="6"/>
                    <a:pt x="2083" y="17"/>
                  </a:cubicBezTo>
                  <a:cubicBezTo>
                    <a:pt x="2006" y="34"/>
                    <a:pt x="1930" y="59"/>
                    <a:pt x="1862" y="89"/>
                  </a:cubicBezTo>
                  <a:cubicBezTo>
                    <a:pt x="1815" y="106"/>
                    <a:pt x="1773" y="127"/>
                    <a:pt x="1731" y="148"/>
                  </a:cubicBezTo>
                  <a:cubicBezTo>
                    <a:pt x="1633" y="199"/>
                    <a:pt x="1544" y="259"/>
                    <a:pt x="1451" y="318"/>
                  </a:cubicBezTo>
                  <a:lnTo>
                    <a:pt x="1120" y="530"/>
                  </a:lnTo>
                  <a:cubicBezTo>
                    <a:pt x="823" y="717"/>
                    <a:pt x="0" y="1128"/>
                    <a:pt x="412" y="1552"/>
                  </a:cubicBezTo>
                  <a:cubicBezTo>
                    <a:pt x="515" y="1658"/>
                    <a:pt x="663" y="1701"/>
                    <a:pt x="834" y="1701"/>
                  </a:cubicBezTo>
                  <a:cubicBezTo>
                    <a:pt x="1274" y="1701"/>
                    <a:pt x="1865" y="1415"/>
                    <a:pt x="2223" y="1183"/>
                  </a:cubicBezTo>
                  <a:cubicBezTo>
                    <a:pt x="2290" y="1141"/>
                    <a:pt x="2358" y="1094"/>
                    <a:pt x="2422" y="1043"/>
                  </a:cubicBezTo>
                  <a:cubicBezTo>
                    <a:pt x="2481" y="988"/>
                    <a:pt x="2536" y="933"/>
                    <a:pt x="2587" y="869"/>
                  </a:cubicBezTo>
                  <a:cubicBezTo>
                    <a:pt x="2638" y="806"/>
                    <a:pt x="2681" y="734"/>
                    <a:pt x="2715" y="657"/>
                  </a:cubicBezTo>
                  <a:cubicBezTo>
                    <a:pt x="2723" y="636"/>
                    <a:pt x="2732" y="611"/>
                    <a:pt x="2740" y="585"/>
                  </a:cubicBezTo>
                  <a:cubicBezTo>
                    <a:pt x="2753" y="530"/>
                    <a:pt x="2766" y="475"/>
                    <a:pt x="2770" y="420"/>
                  </a:cubicBezTo>
                  <a:lnTo>
                    <a:pt x="2766" y="326"/>
                  </a:lnTo>
                  <a:cubicBezTo>
                    <a:pt x="2757" y="275"/>
                    <a:pt x="2736" y="229"/>
                    <a:pt x="2706" y="195"/>
                  </a:cubicBezTo>
                  <a:cubicBezTo>
                    <a:pt x="2693" y="165"/>
                    <a:pt x="2672" y="140"/>
                    <a:pt x="2647" y="123"/>
                  </a:cubicBezTo>
                  <a:cubicBezTo>
                    <a:pt x="2613" y="89"/>
                    <a:pt x="2570" y="63"/>
                    <a:pt x="2528" y="51"/>
                  </a:cubicBezTo>
                  <a:cubicBezTo>
                    <a:pt x="2435" y="18"/>
                    <a:pt x="2339" y="1"/>
                    <a:pt x="2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2" name="Google Shape;13442;p78"/>
            <p:cNvSpPr/>
            <p:nvPr/>
          </p:nvSpPr>
          <p:spPr>
            <a:xfrm>
              <a:off x="-1805314" y="1309967"/>
              <a:ext cx="570586" cy="255233"/>
            </a:xfrm>
            <a:custGeom>
              <a:avLst/>
              <a:gdLst/>
              <a:ahLst/>
              <a:cxnLst/>
              <a:rect l="l" t="t" r="r" b="b"/>
              <a:pathLst>
                <a:path w="3056" h="1367" extrusionOk="0">
                  <a:moveTo>
                    <a:pt x="2171" y="0"/>
                  </a:moveTo>
                  <a:cubicBezTo>
                    <a:pt x="2049" y="0"/>
                    <a:pt x="1925" y="14"/>
                    <a:pt x="1804" y="33"/>
                  </a:cubicBezTo>
                  <a:cubicBezTo>
                    <a:pt x="1363" y="101"/>
                    <a:pt x="667" y="279"/>
                    <a:pt x="387" y="674"/>
                  </a:cubicBezTo>
                  <a:cubicBezTo>
                    <a:pt x="1" y="1221"/>
                    <a:pt x="802" y="1366"/>
                    <a:pt x="1504" y="1366"/>
                  </a:cubicBezTo>
                  <a:cubicBezTo>
                    <a:pt x="1820" y="1366"/>
                    <a:pt x="2115" y="1337"/>
                    <a:pt x="2275" y="1302"/>
                  </a:cubicBezTo>
                  <a:cubicBezTo>
                    <a:pt x="2427" y="1272"/>
                    <a:pt x="2572" y="1217"/>
                    <a:pt x="2703" y="1136"/>
                  </a:cubicBezTo>
                  <a:cubicBezTo>
                    <a:pt x="2864" y="1039"/>
                    <a:pt x="2991" y="899"/>
                    <a:pt x="3017" y="712"/>
                  </a:cubicBezTo>
                  <a:cubicBezTo>
                    <a:pt x="3055" y="449"/>
                    <a:pt x="2851" y="186"/>
                    <a:pt x="2605" y="80"/>
                  </a:cubicBezTo>
                  <a:cubicBezTo>
                    <a:pt x="2467" y="21"/>
                    <a:pt x="2320" y="0"/>
                    <a:pt x="2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3" name="Google Shape;13443;p78"/>
            <p:cNvSpPr/>
            <p:nvPr/>
          </p:nvSpPr>
          <p:spPr>
            <a:xfrm>
              <a:off x="-2062229" y="1503213"/>
              <a:ext cx="374354" cy="325062"/>
            </a:xfrm>
            <a:custGeom>
              <a:avLst/>
              <a:gdLst/>
              <a:ahLst/>
              <a:cxnLst/>
              <a:rect l="l" t="t" r="r" b="b"/>
              <a:pathLst>
                <a:path w="2005" h="1741" extrusionOk="0">
                  <a:moveTo>
                    <a:pt x="334" y="0"/>
                  </a:moveTo>
                  <a:cubicBezTo>
                    <a:pt x="132" y="0"/>
                    <a:pt x="0" y="102"/>
                    <a:pt x="88" y="428"/>
                  </a:cubicBezTo>
                  <a:cubicBezTo>
                    <a:pt x="134" y="568"/>
                    <a:pt x="215" y="695"/>
                    <a:pt x="317" y="801"/>
                  </a:cubicBezTo>
                  <a:cubicBezTo>
                    <a:pt x="553" y="1065"/>
                    <a:pt x="1088" y="1741"/>
                    <a:pt x="1536" y="1741"/>
                  </a:cubicBezTo>
                  <a:cubicBezTo>
                    <a:pt x="1642" y="1741"/>
                    <a:pt x="1744" y="1702"/>
                    <a:pt x="1835" y="1611"/>
                  </a:cubicBezTo>
                  <a:cubicBezTo>
                    <a:pt x="1924" y="1522"/>
                    <a:pt x="1984" y="1407"/>
                    <a:pt x="1996" y="1280"/>
                  </a:cubicBezTo>
                  <a:cubicBezTo>
                    <a:pt x="2005" y="1229"/>
                    <a:pt x="2005" y="1178"/>
                    <a:pt x="1996" y="1132"/>
                  </a:cubicBezTo>
                  <a:cubicBezTo>
                    <a:pt x="1996" y="1106"/>
                    <a:pt x="1992" y="1085"/>
                    <a:pt x="1988" y="1064"/>
                  </a:cubicBezTo>
                  <a:cubicBezTo>
                    <a:pt x="1946" y="903"/>
                    <a:pt x="1865" y="759"/>
                    <a:pt x="1750" y="644"/>
                  </a:cubicBezTo>
                  <a:cubicBezTo>
                    <a:pt x="1653" y="542"/>
                    <a:pt x="1538" y="457"/>
                    <a:pt x="1415" y="385"/>
                  </a:cubicBezTo>
                  <a:cubicBezTo>
                    <a:pt x="1339" y="343"/>
                    <a:pt x="1258" y="305"/>
                    <a:pt x="1178" y="267"/>
                  </a:cubicBezTo>
                  <a:cubicBezTo>
                    <a:pt x="1021" y="193"/>
                    <a:pt x="611" y="0"/>
                    <a:pt x="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4" name="Google Shape;13444;p78"/>
            <p:cNvSpPr/>
            <p:nvPr/>
          </p:nvSpPr>
          <p:spPr>
            <a:xfrm>
              <a:off x="-2440319" y="1468111"/>
              <a:ext cx="405721" cy="424205"/>
            </a:xfrm>
            <a:custGeom>
              <a:avLst/>
              <a:gdLst/>
              <a:ahLst/>
              <a:cxnLst/>
              <a:rect l="l" t="t" r="r" b="b"/>
              <a:pathLst>
                <a:path w="2173" h="2272" extrusionOk="0">
                  <a:moveTo>
                    <a:pt x="108" y="1"/>
                  </a:moveTo>
                  <a:cubicBezTo>
                    <a:pt x="72" y="1"/>
                    <a:pt x="36" y="2"/>
                    <a:pt x="1" y="5"/>
                  </a:cubicBezTo>
                  <a:cubicBezTo>
                    <a:pt x="9" y="404"/>
                    <a:pt x="251" y="756"/>
                    <a:pt x="527" y="1048"/>
                  </a:cubicBezTo>
                  <a:cubicBezTo>
                    <a:pt x="682" y="1215"/>
                    <a:pt x="1380" y="2271"/>
                    <a:pt x="1837" y="2271"/>
                  </a:cubicBezTo>
                  <a:cubicBezTo>
                    <a:pt x="1928" y="2271"/>
                    <a:pt x="2009" y="2229"/>
                    <a:pt x="2075" y="2130"/>
                  </a:cubicBezTo>
                  <a:cubicBezTo>
                    <a:pt x="2113" y="2066"/>
                    <a:pt x="2138" y="2003"/>
                    <a:pt x="2159" y="1935"/>
                  </a:cubicBezTo>
                  <a:cubicBezTo>
                    <a:pt x="2172" y="1892"/>
                    <a:pt x="2172" y="1850"/>
                    <a:pt x="2164" y="1808"/>
                  </a:cubicBezTo>
                  <a:cubicBezTo>
                    <a:pt x="2092" y="1545"/>
                    <a:pt x="1977" y="1294"/>
                    <a:pt x="1829" y="1065"/>
                  </a:cubicBezTo>
                  <a:cubicBezTo>
                    <a:pt x="1470" y="525"/>
                    <a:pt x="790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5" name="Google Shape;13445;p78"/>
            <p:cNvSpPr/>
            <p:nvPr/>
          </p:nvSpPr>
          <p:spPr>
            <a:xfrm>
              <a:off x="-2835399" y="1423301"/>
              <a:ext cx="427753" cy="449971"/>
            </a:xfrm>
            <a:custGeom>
              <a:avLst/>
              <a:gdLst/>
              <a:ahLst/>
              <a:cxnLst/>
              <a:rect l="l" t="t" r="r" b="b"/>
              <a:pathLst>
                <a:path w="2291" h="2410" extrusionOk="0">
                  <a:moveTo>
                    <a:pt x="374" y="0"/>
                  </a:moveTo>
                  <a:cubicBezTo>
                    <a:pt x="289" y="0"/>
                    <a:pt x="206" y="17"/>
                    <a:pt x="144" y="75"/>
                  </a:cubicBezTo>
                  <a:cubicBezTo>
                    <a:pt x="0" y="219"/>
                    <a:pt x="127" y="465"/>
                    <a:pt x="263" y="622"/>
                  </a:cubicBezTo>
                  <a:cubicBezTo>
                    <a:pt x="590" y="1017"/>
                    <a:pt x="1060" y="2247"/>
                    <a:pt x="1561" y="2383"/>
                  </a:cubicBezTo>
                  <a:cubicBezTo>
                    <a:pt x="1617" y="2400"/>
                    <a:pt x="1676" y="2410"/>
                    <a:pt x="1736" y="2410"/>
                  </a:cubicBezTo>
                  <a:cubicBezTo>
                    <a:pt x="1763" y="2410"/>
                    <a:pt x="1789" y="2408"/>
                    <a:pt x="1815" y="2404"/>
                  </a:cubicBezTo>
                  <a:cubicBezTo>
                    <a:pt x="1871" y="2395"/>
                    <a:pt x="1921" y="2374"/>
                    <a:pt x="1972" y="2349"/>
                  </a:cubicBezTo>
                  <a:cubicBezTo>
                    <a:pt x="2011" y="2327"/>
                    <a:pt x="2044" y="2302"/>
                    <a:pt x="2078" y="2277"/>
                  </a:cubicBezTo>
                  <a:cubicBezTo>
                    <a:pt x="2100" y="2255"/>
                    <a:pt x="2117" y="2238"/>
                    <a:pt x="2134" y="2217"/>
                  </a:cubicBezTo>
                  <a:cubicBezTo>
                    <a:pt x="2155" y="2196"/>
                    <a:pt x="2172" y="2175"/>
                    <a:pt x="2189" y="2149"/>
                  </a:cubicBezTo>
                  <a:cubicBezTo>
                    <a:pt x="2210" y="2115"/>
                    <a:pt x="2231" y="2077"/>
                    <a:pt x="2248" y="2039"/>
                  </a:cubicBezTo>
                  <a:cubicBezTo>
                    <a:pt x="2265" y="1984"/>
                    <a:pt x="2282" y="1933"/>
                    <a:pt x="2286" y="1878"/>
                  </a:cubicBezTo>
                  <a:cubicBezTo>
                    <a:pt x="2290" y="1861"/>
                    <a:pt x="2290" y="1848"/>
                    <a:pt x="2290" y="1835"/>
                  </a:cubicBezTo>
                  <a:cubicBezTo>
                    <a:pt x="2290" y="1789"/>
                    <a:pt x="2290" y="1742"/>
                    <a:pt x="2282" y="1700"/>
                  </a:cubicBezTo>
                  <a:cubicBezTo>
                    <a:pt x="2261" y="1568"/>
                    <a:pt x="2210" y="1441"/>
                    <a:pt x="2134" y="1335"/>
                  </a:cubicBezTo>
                  <a:cubicBezTo>
                    <a:pt x="2083" y="1250"/>
                    <a:pt x="2028" y="1165"/>
                    <a:pt x="1964" y="1089"/>
                  </a:cubicBezTo>
                  <a:cubicBezTo>
                    <a:pt x="1883" y="974"/>
                    <a:pt x="1794" y="868"/>
                    <a:pt x="1697" y="771"/>
                  </a:cubicBezTo>
                  <a:cubicBezTo>
                    <a:pt x="1578" y="648"/>
                    <a:pt x="1451" y="538"/>
                    <a:pt x="1319" y="436"/>
                  </a:cubicBezTo>
                  <a:cubicBezTo>
                    <a:pt x="1052" y="232"/>
                    <a:pt x="781" y="33"/>
                    <a:pt x="437" y="3"/>
                  </a:cubicBezTo>
                  <a:cubicBezTo>
                    <a:pt x="416" y="1"/>
                    <a:pt x="395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6" name="Google Shape;13446;p78"/>
            <p:cNvSpPr/>
            <p:nvPr/>
          </p:nvSpPr>
          <p:spPr>
            <a:xfrm>
              <a:off x="-3156169" y="1398095"/>
              <a:ext cx="359603" cy="436341"/>
            </a:xfrm>
            <a:custGeom>
              <a:avLst/>
              <a:gdLst/>
              <a:ahLst/>
              <a:cxnLst/>
              <a:rect l="l" t="t" r="r" b="b"/>
              <a:pathLst>
                <a:path w="1926" h="2337" extrusionOk="0">
                  <a:moveTo>
                    <a:pt x="132" y="1"/>
                  </a:moveTo>
                  <a:cubicBezTo>
                    <a:pt x="108" y="1"/>
                    <a:pt x="84" y="7"/>
                    <a:pt x="64" y="24"/>
                  </a:cubicBezTo>
                  <a:cubicBezTo>
                    <a:pt x="0" y="75"/>
                    <a:pt x="30" y="176"/>
                    <a:pt x="64" y="253"/>
                  </a:cubicBezTo>
                  <a:cubicBezTo>
                    <a:pt x="327" y="787"/>
                    <a:pt x="561" y="2336"/>
                    <a:pt x="1353" y="2336"/>
                  </a:cubicBezTo>
                  <a:cubicBezTo>
                    <a:pt x="1366" y="2336"/>
                    <a:pt x="1379" y="2336"/>
                    <a:pt x="1392" y="2335"/>
                  </a:cubicBezTo>
                  <a:cubicBezTo>
                    <a:pt x="1417" y="2335"/>
                    <a:pt x="1442" y="2335"/>
                    <a:pt x="1468" y="2327"/>
                  </a:cubicBezTo>
                  <a:cubicBezTo>
                    <a:pt x="1510" y="2318"/>
                    <a:pt x="1548" y="2306"/>
                    <a:pt x="1591" y="2289"/>
                  </a:cubicBezTo>
                  <a:cubicBezTo>
                    <a:pt x="1599" y="2284"/>
                    <a:pt x="1612" y="2280"/>
                    <a:pt x="1625" y="2272"/>
                  </a:cubicBezTo>
                  <a:cubicBezTo>
                    <a:pt x="1659" y="2250"/>
                    <a:pt x="1697" y="2229"/>
                    <a:pt x="1731" y="2199"/>
                  </a:cubicBezTo>
                  <a:cubicBezTo>
                    <a:pt x="1761" y="2174"/>
                    <a:pt x="1786" y="2140"/>
                    <a:pt x="1811" y="2110"/>
                  </a:cubicBezTo>
                  <a:cubicBezTo>
                    <a:pt x="1841" y="2068"/>
                    <a:pt x="1867" y="2021"/>
                    <a:pt x="1884" y="1975"/>
                  </a:cubicBezTo>
                  <a:cubicBezTo>
                    <a:pt x="1905" y="1928"/>
                    <a:pt x="1917" y="1877"/>
                    <a:pt x="1922" y="1822"/>
                  </a:cubicBezTo>
                  <a:cubicBezTo>
                    <a:pt x="1926" y="1801"/>
                    <a:pt x="1926" y="1775"/>
                    <a:pt x="1926" y="1754"/>
                  </a:cubicBezTo>
                  <a:cubicBezTo>
                    <a:pt x="1926" y="1674"/>
                    <a:pt x="1913" y="1593"/>
                    <a:pt x="1892" y="1517"/>
                  </a:cubicBezTo>
                  <a:cubicBezTo>
                    <a:pt x="1871" y="1436"/>
                    <a:pt x="1841" y="1355"/>
                    <a:pt x="1803" y="1283"/>
                  </a:cubicBezTo>
                  <a:cubicBezTo>
                    <a:pt x="1752" y="1194"/>
                    <a:pt x="1697" y="1114"/>
                    <a:pt x="1642" y="1029"/>
                  </a:cubicBezTo>
                  <a:cubicBezTo>
                    <a:pt x="1604" y="969"/>
                    <a:pt x="1561" y="910"/>
                    <a:pt x="1515" y="851"/>
                  </a:cubicBezTo>
                  <a:cubicBezTo>
                    <a:pt x="1218" y="465"/>
                    <a:pt x="692" y="215"/>
                    <a:pt x="246" y="28"/>
                  </a:cubicBezTo>
                  <a:cubicBezTo>
                    <a:pt x="210" y="15"/>
                    <a:pt x="170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7" name="Google Shape;13447;p78"/>
            <p:cNvSpPr/>
            <p:nvPr/>
          </p:nvSpPr>
          <p:spPr>
            <a:xfrm>
              <a:off x="-3470590" y="713425"/>
              <a:ext cx="289961" cy="505797"/>
            </a:xfrm>
            <a:custGeom>
              <a:avLst/>
              <a:gdLst/>
              <a:ahLst/>
              <a:cxnLst/>
              <a:rect l="l" t="t" r="r" b="b"/>
              <a:pathLst>
                <a:path w="1553" h="2709" extrusionOk="0">
                  <a:moveTo>
                    <a:pt x="848" y="0"/>
                  </a:moveTo>
                  <a:cubicBezTo>
                    <a:pt x="816" y="0"/>
                    <a:pt x="783" y="3"/>
                    <a:pt x="751" y="9"/>
                  </a:cubicBezTo>
                  <a:cubicBezTo>
                    <a:pt x="738" y="9"/>
                    <a:pt x="730" y="13"/>
                    <a:pt x="722" y="13"/>
                  </a:cubicBezTo>
                  <a:cubicBezTo>
                    <a:pt x="679" y="26"/>
                    <a:pt x="645" y="39"/>
                    <a:pt x="607" y="52"/>
                  </a:cubicBezTo>
                  <a:cubicBezTo>
                    <a:pt x="560" y="77"/>
                    <a:pt x="514" y="102"/>
                    <a:pt x="476" y="136"/>
                  </a:cubicBezTo>
                  <a:cubicBezTo>
                    <a:pt x="403" y="204"/>
                    <a:pt x="344" y="285"/>
                    <a:pt x="306" y="378"/>
                  </a:cubicBezTo>
                  <a:cubicBezTo>
                    <a:pt x="276" y="446"/>
                    <a:pt x="259" y="514"/>
                    <a:pt x="251" y="586"/>
                  </a:cubicBezTo>
                  <a:cubicBezTo>
                    <a:pt x="153" y="1095"/>
                    <a:pt x="119" y="1651"/>
                    <a:pt x="39" y="2164"/>
                  </a:cubicBezTo>
                  <a:cubicBezTo>
                    <a:pt x="0" y="2384"/>
                    <a:pt x="60" y="2677"/>
                    <a:pt x="280" y="2707"/>
                  </a:cubicBezTo>
                  <a:cubicBezTo>
                    <a:pt x="292" y="2708"/>
                    <a:pt x="303" y="2708"/>
                    <a:pt x="314" y="2708"/>
                  </a:cubicBezTo>
                  <a:cubicBezTo>
                    <a:pt x="380" y="2708"/>
                    <a:pt x="447" y="2688"/>
                    <a:pt x="505" y="2656"/>
                  </a:cubicBezTo>
                  <a:cubicBezTo>
                    <a:pt x="543" y="2635"/>
                    <a:pt x="586" y="2609"/>
                    <a:pt x="624" y="2579"/>
                  </a:cubicBezTo>
                  <a:cubicBezTo>
                    <a:pt x="934" y="2329"/>
                    <a:pt x="1230" y="1774"/>
                    <a:pt x="1387" y="1455"/>
                  </a:cubicBezTo>
                  <a:cubicBezTo>
                    <a:pt x="1417" y="1400"/>
                    <a:pt x="1443" y="1341"/>
                    <a:pt x="1468" y="1282"/>
                  </a:cubicBezTo>
                  <a:cubicBezTo>
                    <a:pt x="1485" y="1235"/>
                    <a:pt x="1498" y="1188"/>
                    <a:pt x="1510" y="1137"/>
                  </a:cubicBezTo>
                  <a:cubicBezTo>
                    <a:pt x="1549" y="989"/>
                    <a:pt x="1553" y="832"/>
                    <a:pt x="1532" y="679"/>
                  </a:cubicBezTo>
                  <a:cubicBezTo>
                    <a:pt x="1519" y="603"/>
                    <a:pt x="1502" y="531"/>
                    <a:pt x="1472" y="459"/>
                  </a:cubicBezTo>
                  <a:cubicBezTo>
                    <a:pt x="1443" y="391"/>
                    <a:pt x="1404" y="327"/>
                    <a:pt x="1362" y="272"/>
                  </a:cubicBezTo>
                  <a:cubicBezTo>
                    <a:pt x="1320" y="217"/>
                    <a:pt x="1269" y="166"/>
                    <a:pt x="1214" y="128"/>
                  </a:cubicBezTo>
                  <a:cubicBezTo>
                    <a:pt x="1201" y="115"/>
                    <a:pt x="1184" y="102"/>
                    <a:pt x="1167" y="94"/>
                  </a:cubicBezTo>
                  <a:cubicBezTo>
                    <a:pt x="1124" y="68"/>
                    <a:pt x="1082" y="47"/>
                    <a:pt x="1035" y="30"/>
                  </a:cubicBezTo>
                  <a:cubicBezTo>
                    <a:pt x="974" y="11"/>
                    <a:pt x="911" y="0"/>
                    <a:pt x="8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8" name="Google Shape;13448;p78"/>
            <p:cNvSpPr/>
            <p:nvPr/>
          </p:nvSpPr>
          <p:spPr>
            <a:xfrm>
              <a:off x="-3464055" y="1328265"/>
              <a:ext cx="296122" cy="499263"/>
            </a:xfrm>
            <a:custGeom>
              <a:avLst/>
              <a:gdLst/>
              <a:ahLst/>
              <a:cxnLst/>
              <a:rect l="l" t="t" r="r" b="b"/>
              <a:pathLst>
                <a:path w="1586" h="2674" extrusionOk="0">
                  <a:moveTo>
                    <a:pt x="362" y="1"/>
                  </a:moveTo>
                  <a:cubicBezTo>
                    <a:pt x="1" y="1"/>
                    <a:pt x="176" y="360"/>
                    <a:pt x="278" y="701"/>
                  </a:cubicBezTo>
                  <a:lnTo>
                    <a:pt x="278" y="701"/>
                  </a:lnTo>
                  <a:lnTo>
                    <a:pt x="245" y="648"/>
                  </a:lnTo>
                  <a:lnTo>
                    <a:pt x="250" y="656"/>
                  </a:lnTo>
                  <a:lnTo>
                    <a:pt x="279" y="701"/>
                  </a:lnTo>
                  <a:lnTo>
                    <a:pt x="279" y="701"/>
                  </a:lnTo>
                  <a:cubicBezTo>
                    <a:pt x="308" y="800"/>
                    <a:pt x="332" y="897"/>
                    <a:pt x="334" y="983"/>
                  </a:cubicBezTo>
                  <a:cubicBezTo>
                    <a:pt x="349" y="1394"/>
                    <a:pt x="224" y="2674"/>
                    <a:pt x="859" y="2674"/>
                  </a:cubicBezTo>
                  <a:cubicBezTo>
                    <a:pt x="957" y="2674"/>
                    <a:pt x="1074" y="2643"/>
                    <a:pt x="1212" y="2573"/>
                  </a:cubicBezTo>
                  <a:cubicBezTo>
                    <a:pt x="1221" y="2569"/>
                    <a:pt x="1234" y="2561"/>
                    <a:pt x="1242" y="2557"/>
                  </a:cubicBezTo>
                  <a:cubicBezTo>
                    <a:pt x="1280" y="2531"/>
                    <a:pt x="1314" y="2510"/>
                    <a:pt x="1348" y="2484"/>
                  </a:cubicBezTo>
                  <a:cubicBezTo>
                    <a:pt x="1391" y="2446"/>
                    <a:pt x="1425" y="2408"/>
                    <a:pt x="1458" y="2361"/>
                  </a:cubicBezTo>
                  <a:cubicBezTo>
                    <a:pt x="1488" y="2319"/>
                    <a:pt x="1514" y="2272"/>
                    <a:pt x="1535" y="2221"/>
                  </a:cubicBezTo>
                  <a:cubicBezTo>
                    <a:pt x="1556" y="2166"/>
                    <a:pt x="1569" y="2111"/>
                    <a:pt x="1577" y="2052"/>
                  </a:cubicBezTo>
                  <a:cubicBezTo>
                    <a:pt x="1581" y="2022"/>
                    <a:pt x="1586" y="1997"/>
                    <a:pt x="1586" y="1967"/>
                  </a:cubicBezTo>
                  <a:cubicBezTo>
                    <a:pt x="1586" y="1874"/>
                    <a:pt x="1577" y="1785"/>
                    <a:pt x="1556" y="1696"/>
                  </a:cubicBezTo>
                  <a:cubicBezTo>
                    <a:pt x="1535" y="1602"/>
                    <a:pt x="1505" y="1509"/>
                    <a:pt x="1471" y="1420"/>
                  </a:cubicBezTo>
                  <a:cubicBezTo>
                    <a:pt x="1425" y="1280"/>
                    <a:pt x="1369" y="1148"/>
                    <a:pt x="1302" y="1021"/>
                  </a:cubicBezTo>
                  <a:cubicBezTo>
                    <a:pt x="1136" y="695"/>
                    <a:pt x="890" y="67"/>
                    <a:pt x="457" y="7"/>
                  </a:cubicBezTo>
                  <a:cubicBezTo>
                    <a:pt x="422" y="3"/>
                    <a:pt x="390" y="1"/>
                    <a:pt x="3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9" name="Google Shape;13449;p78"/>
            <p:cNvSpPr/>
            <p:nvPr/>
          </p:nvSpPr>
          <p:spPr>
            <a:xfrm>
              <a:off x="-3780157" y="717719"/>
              <a:ext cx="259900" cy="473497"/>
            </a:xfrm>
            <a:custGeom>
              <a:avLst/>
              <a:gdLst/>
              <a:ahLst/>
              <a:cxnLst/>
              <a:rect l="l" t="t" r="r" b="b"/>
              <a:pathLst>
                <a:path w="1392" h="2536" extrusionOk="0">
                  <a:moveTo>
                    <a:pt x="613" y="0"/>
                  </a:moveTo>
                  <a:cubicBezTo>
                    <a:pt x="420" y="0"/>
                    <a:pt x="235" y="96"/>
                    <a:pt x="127" y="258"/>
                  </a:cubicBezTo>
                  <a:cubicBezTo>
                    <a:pt x="98" y="300"/>
                    <a:pt x="76" y="342"/>
                    <a:pt x="55" y="389"/>
                  </a:cubicBezTo>
                  <a:cubicBezTo>
                    <a:pt x="47" y="414"/>
                    <a:pt x="38" y="436"/>
                    <a:pt x="34" y="461"/>
                  </a:cubicBezTo>
                  <a:cubicBezTo>
                    <a:pt x="17" y="516"/>
                    <a:pt x="9" y="571"/>
                    <a:pt x="4" y="627"/>
                  </a:cubicBezTo>
                  <a:cubicBezTo>
                    <a:pt x="0" y="682"/>
                    <a:pt x="4" y="737"/>
                    <a:pt x="13" y="792"/>
                  </a:cubicBezTo>
                  <a:cubicBezTo>
                    <a:pt x="17" y="826"/>
                    <a:pt x="26" y="856"/>
                    <a:pt x="34" y="885"/>
                  </a:cubicBezTo>
                  <a:cubicBezTo>
                    <a:pt x="131" y="1193"/>
                    <a:pt x="328" y="2535"/>
                    <a:pt x="642" y="2535"/>
                  </a:cubicBezTo>
                  <a:cubicBezTo>
                    <a:pt x="644" y="2535"/>
                    <a:pt x="647" y="2535"/>
                    <a:pt x="649" y="2535"/>
                  </a:cubicBezTo>
                  <a:cubicBezTo>
                    <a:pt x="755" y="2522"/>
                    <a:pt x="848" y="2463"/>
                    <a:pt x="912" y="2378"/>
                  </a:cubicBezTo>
                  <a:cubicBezTo>
                    <a:pt x="933" y="2357"/>
                    <a:pt x="954" y="2332"/>
                    <a:pt x="971" y="2310"/>
                  </a:cubicBezTo>
                  <a:cubicBezTo>
                    <a:pt x="1166" y="2039"/>
                    <a:pt x="1370" y="1628"/>
                    <a:pt x="1387" y="1288"/>
                  </a:cubicBezTo>
                  <a:cubicBezTo>
                    <a:pt x="1391" y="1161"/>
                    <a:pt x="1387" y="1029"/>
                    <a:pt x="1374" y="902"/>
                  </a:cubicBezTo>
                  <a:cubicBezTo>
                    <a:pt x="1357" y="758"/>
                    <a:pt x="1328" y="618"/>
                    <a:pt x="1277" y="487"/>
                  </a:cubicBezTo>
                  <a:cubicBezTo>
                    <a:pt x="1243" y="402"/>
                    <a:pt x="1200" y="321"/>
                    <a:pt x="1141" y="253"/>
                  </a:cubicBezTo>
                  <a:cubicBezTo>
                    <a:pt x="1107" y="211"/>
                    <a:pt x="1065" y="173"/>
                    <a:pt x="1026" y="143"/>
                  </a:cubicBezTo>
                  <a:cubicBezTo>
                    <a:pt x="1005" y="126"/>
                    <a:pt x="984" y="113"/>
                    <a:pt x="963" y="101"/>
                  </a:cubicBezTo>
                  <a:cubicBezTo>
                    <a:pt x="874" y="45"/>
                    <a:pt x="772" y="12"/>
                    <a:pt x="670" y="3"/>
                  </a:cubicBezTo>
                  <a:cubicBezTo>
                    <a:pt x="651" y="1"/>
                    <a:pt x="632" y="0"/>
                    <a:pt x="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0" name="Google Shape;13450;p78"/>
            <p:cNvSpPr/>
            <p:nvPr/>
          </p:nvSpPr>
          <p:spPr>
            <a:xfrm>
              <a:off x="-3771569" y="1290362"/>
              <a:ext cx="233014" cy="370806"/>
            </a:xfrm>
            <a:custGeom>
              <a:avLst/>
              <a:gdLst/>
              <a:ahLst/>
              <a:cxnLst/>
              <a:rect l="l" t="t" r="r" b="b"/>
              <a:pathLst>
                <a:path w="1248" h="1986" extrusionOk="0">
                  <a:moveTo>
                    <a:pt x="506" y="1"/>
                  </a:moveTo>
                  <a:cubicBezTo>
                    <a:pt x="340" y="1"/>
                    <a:pt x="234" y="204"/>
                    <a:pt x="226" y="380"/>
                  </a:cubicBezTo>
                  <a:cubicBezTo>
                    <a:pt x="209" y="724"/>
                    <a:pt x="1" y="1084"/>
                    <a:pt x="98" y="1423"/>
                  </a:cubicBezTo>
                  <a:cubicBezTo>
                    <a:pt x="115" y="1487"/>
                    <a:pt x="141" y="1551"/>
                    <a:pt x="170" y="1610"/>
                  </a:cubicBezTo>
                  <a:cubicBezTo>
                    <a:pt x="192" y="1653"/>
                    <a:pt x="217" y="1695"/>
                    <a:pt x="247" y="1737"/>
                  </a:cubicBezTo>
                  <a:cubicBezTo>
                    <a:pt x="255" y="1750"/>
                    <a:pt x="268" y="1763"/>
                    <a:pt x="281" y="1780"/>
                  </a:cubicBezTo>
                  <a:cubicBezTo>
                    <a:pt x="327" y="1826"/>
                    <a:pt x="378" y="1869"/>
                    <a:pt x="433" y="1899"/>
                  </a:cubicBezTo>
                  <a:cubicBezTo>
                    <a:pt x="518" y="1949"/>
                    <a:pt x="611" y="1979"/>
                    <a:pt x="709" y="1983"/>
                  </a:cubicBezTo>
                  <a:cubicBezTo>
                    <a:pt x="720" y="1985"/>
                    <a:pt x="732" y="1985"/>
                    <a:pt x="743" y="1985"/>
                  </a:cubicBezTo>
                  <a:cubicBezTo>
                    <a:pt x="772" y="1985"/>
                    <a:pt x="801" y="1982"/>
                    <a:pt x="828" y="1979"/>
                  </a:cubicBezTo>
                  <a:lnTo>
                    <a:pt x="841" y="1975"/>
                  </a:lnTo>
                  <a:cubicBezTo>
                    <a:pt x="874" y="1966"/>
                    <a:pt x="908" y="1954"/>
                    <a:pt x="938" y="1941"/>
                  </a:cubicBezTo>
                  <a:cubicBezTo>
                    <a:pt x="1010" y="1907"/>
                    <a:pt x="1074" y="1852"/>
                    <a:pt x="1120" y="1788"/>
                  </a:cubicBezTo>
                  <a:cubicBezTo>
                    <a:pt x="1129" y="1780"/>
                    <a:pt x="1133" y="1771"/>
                    <a:pt x="1137" y="1767"/>
                  </a:cubicBezTo>
                  <a:cubicBezTo>
                    <a:pt x="1159" y="1733"/>
                    <a:pt x="1176" y="1699"/>
                    <a:pt x="1193" y="1665"/>
                  </a:cubicBezTo>
                  <a:cubicBezTo>
                    <a:pt x="1210" y="1614"/>
                    <a:pt x="1222" y="1568"/>
                    <a:pt x="1226" y="1517"/>
                  </a:cubicBezTo>
                  <a:cubicBezTo>
                    <a:pt x="1243" y="1428"/>
                    <a:pt x="1248" y="1339"/>
                    <a:pt x="1243" y="1250"/>
                  </a:cubicBezTo>
                  <a:cubicBezTo>
                    <a:pt x="1222" y="825"/>
                    <a:pt x="1048" y="372"/>
                    <a:pt x="713" y="92"/>
                  </a:cubicBezTo>
                  <a:cubicBezTo>
                    <a:pt x="662" y="45"/>
                    <a:pt x="603" y="15"/>
                    <a:pt x="535" y="3"/>
                  </a:cubicBezTo>
                  <a:cubicBezTo>
                    <a:pt x="525" y="1"/>
                    <a:pt x="516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1" name="Google Shape;13451;p78"/>
            <p:cNvSpPr/>
            <p:nvPr/>
          </p:nvSpPr>
          <p:spPr>
            <a:xfrm>
              <a:off x="-4281850" y="847670"/>
              <a:ext cx="2894192" cy="934484"/>
            </a:xfrm>
            <a:custGeom>
              <a:avLst/>
              <a:gdLst/>
              <a:ahLst/>
              <a:cxnLst/>
              <a:rect l="l" t="t" r="r" b="b"/>
              <a:pathLst>
                <a:path w="15501" h="5005" extrusionOk="0">
                  <a:moveTo>
                    <a:pt x="5619" y="1"/>
                  </a:moveTo>
                  <a:cubicBezTo>
                    <a:pt x="5610" y="1"/>
                    <a:pt x="5602" y="5"/>
                    <a:pt x="5597" y="15"/>
                  </a:cubicBezTo>
                  <a:cubicBezTo>
                    <a:pt x="5436" y="304"/>
                    <a:pt x="5274" y="596"/>
                    <a:pt x="5113" y="889"/>
                  </a:cubicBezTo>
                  <a:cubicBezTo>
                    <a:pt x="4956" y="1178"/>
                    <a:pt x="4795" y="1470"/>
                    <a:pt x="4634" y="1763"/>
                  </a:cubicBezTo>
                  <a:cubicBezTo>
                    <a:pt x="4562" y="1886"/>
                    <a:pt x="4473" y="2017"/>
                    <a:pt x="4481" y="2162"/>
                  </a:cubicBezTo>
                  <a:lnTo>
                    <a:pt x="4481" y="2170"/>
                  </a:lnTo>
                  <a:cubicBezTo>
                    <a:pt x="4099" y="2072"/>
                    <a:pt x="3718" y="1971"/>
                    <a:pt x="3336" y="1882"/>
                  </a:cubicBezTo>
                  <a:lnTo>
                    <a:pt x="3255" y="1860"/>
                  </a:lnTo>
                  <a:cubicBezTo>
                    <a:pt x="3315" y="1602"/>
                    <a:pt x="3383" y="1347"/>
                    <a:pt x="3434" y="1093"/>
                  </a:cubicBezTo>
                  <a:cubicBezTo>
                    <a:pt x="3493" y="834"/>
                    <a:pt x="3518" y="567"/>
                    <a:pt x="3510" y="304"/>
                  </a:cubicBezTo>
                  <a:cubicBezTo>
                    <a:pt x="3510" y="286"/>
                    <a:pt x="3496" y="276"/>
                    <a:pt x="3482" y="276"/>
                  </a:cubicBezTo>
                  <a:cubicBezTo>
                    <a:pt x="3470" y="276"/>
                    <a:pt x="3459" y="284"/>
                    <a:pt x="3459" y="300"/>
                  </a:cubicBezTo>
                  <a:cubicBezTo>
                    <a:pt x="3467" y="783"/>
                    <a:pt x="3340" y="1250"/>
                    <a:pt x="3217" y="1712"/>
                  </a:cubicBezTo>
                  <a:cubicBezTo>
                    <a:pt x="3209" y="1754"/>
                    <a:pt x="3196" y="1801"/>
                    <a:pt x="3183" y="1843"/>
                  </a:cubicBezTo>
                  <a:cubicBezTo>
                    <a:pt x="2394" y="1657"/>
                    <a:pt x="1585" y="1517"/>
                    <a:pt x="774" y="1517"/>
                  </a:cubicBezTo>
                  <a:cubicBezTo>
                    <a:pt x="661" y="1517"/>
                    <a:pt x="548" y="1520"/>
                    <a:pt x="435" y="1525"/>
                  </a:cubicBezTo>
                  <a:cubicBezTo>
                    <a:pt x="316" y="1530"/>
                    <a:pt x="197" y="1542"/>
                    <a:pt x="79" y="1551"/>
                  </a:cubicBezTo>
                  <a:cubicBezTo>
                    <a:pt x="1" y="1559"/>
                    <a:pt x="22" y="1670"/>
                    <a:pt x="92" y="1670"/>
                  </a:cubicBezTo>
                  <a:cubicBezTo>
                    <a:pt x="95" y="1670"/>
                    <a:pt x="97" y="1670"/>
                    <a:pt x="100" y="1670"/>
                  </a:cubicBezTo>
                  <a:cubicBezTo>
                    <a:pt x="317" y="1647"/>
                    <a:pt x="535" y="1637"/>
                    <a:pt x="753" y="1637"/>
                  </a:cubicBezTo>
                  <a:cubicBezTo>
                    <a:pt x="1518" y="1637"/>
                    <a:pt x="2280" y="1764"/>
                    <a:pt x="3026" y="1932"/>
                  </a:cubicBezTo>
                  <a:lnTo>
                    <a:pt x="3154" y="1962"/>
                  </a:lnTo>
                  <a:cubicBezTo>
                    <a:pt x="3120" y="2115"/>
                    <a:pt x="3086" y="2268"/>
                    <a:pt x="3060" y="2420"/>
                  </a:cubicBezTo>
                  <a:cubicBezTo>
                    <a:pt x="3022" y="2662"/>
                    <a:pt x="3014" y="2908"/>
                    <a:pt x="3035" y="3150"/>
                  </a:cubicBezTo>
                  <a:cubicBezTo>
                    <a:pt x="3048" y="3281"/>
                    <a:pt x="3077" y="3413"/>
                    <a:pt x="3115" y="3540"/>
                  </a:cubicBezTo>
                  <a:cubicBezTo>
                    <a:pt x="3137" y="3604"/>
                    <a:pt x="3162" y="3671"/>
                    <a:pt x="3192" y="3731"/>
                  </a:cubicBezTo>
                  <a:cubicBezTo>
                    <a:pt x="3209" y="3761"/>
                    <a:pt x="3226" y="3790"/>
                    <a:pt x="3243" y="3820"/>
                  </a:cubicBezTo>
                  <a:cubicBezTo>
                    <a:pt x="3260" y="3850"/>
                    <a:pt x="3285" y="3875"/>
                    <a:pt x="3306" y="3905"/>
                  </a:cubicBezTo>
                  <a:cubicBezTo>
                    <a:pt x="3312" y="3913"/>
                    <a:pt x="3321" y="3916"/>
                    <a:pt x="3329" y="3916"/>
                  </a:cubicBezTo>
                  <a:cubicBezTo>
                    <a:pt x="3354" y="3916"/>
                    <a:pt x="3381" y="3891"/>
                    <a:pt x="3366" y="3867"/>
                  </a:cubicBezTo>
                  <a:cubicBezTo>
                    <a:pt x="3336" y="3811"/>
                    <a:pt x="3311" y="3761"/>
                    <a:pt x="3285" y="3701"/>
                  </a:cubicBezTo>
                  <a:cubicBezTo>
                    <a:pt x="3260" y="3646"/>
                    <a:pt x="3238" y="3595"/>
                    <a:pt x="3217" y="3544"/>
                  </a:cubicBezTo>
                  <a:cubicBezTo>
                    <a:pt x="3179" y="3434"/>
                    <a:pt x="3154" y="3324"/>
                    <a:pt x="3137" y="3205"/>
                  </a:cubicBezTo>
                  <a:cubicBezTo>
                    <a:pt x="3103" y="2972"/>
                    <a:pt x="3103" y="2730"/>
                    <a:pt x="3137" y="2497"/>
                  </a:cubicBezTo>
                  <a:cubicBezTo>
                    <a:pt x="3158" y="2323"/>
                    <a:pt x="3188" y="2149"/>
                    <a:pt x="3230" y="1979"/>
                  </a:cubicBezTo>
                  <a:cubicBezTo>
                    <a:pt x="3658" y="2081"/>
                    <a:pt x="4082" y="2191"/>
                    <a:pt x="4507" y="2301"/>
                  </a:cubicBezTo>
                  <a:cubicBezTo>
                    <a:pt x="4545" y="2399"/>
                    <a:pt x="4591" y="2488"/>
                    <a:pt x="4642" y="2577"/>
                  </a:cubicBezTo>
                  <a:cubicBezTo>
                    <a:pt x="4782" y="2857"/>
                    <a:pt x="4901" y="3146"/>
                    <a:pt x="4994" y="3447"/>
                  </a:cubicBezTo>
                  <a:cubicBezTo>
                    <a:pt x="5088" y="3748"/>
                    <a:pt x="5156" y="4057"/>
                    <a:pt x="5206" y="4367"/>
                  </a:cubicBezTo>
                  <a:cubicBezTo>
                    <a:pt x="5211" y="4405"/>
                    <a:pt x="5219" y="4443"/>
                    <a:pt x="5223" y="4486"/>
                  </a:cubicBezTo>
                  <a:cubicBezTo>
                    <a:pt x="5227" y="4506"/>
                    <a:pt x="5242" y="4515"/>
                    <a:pt x="5258" y="4515"/>
                  </a:cubicBezTo>
                  <a:cubicBezTo>
                    <a:pt x="5279" y="4515"/>
                    <a:pt x="5300" y="4498"/>
                    <a:pt x="5296" y="4469"/>
                  </a:cubicBezTo>
                  <a:cubicBezTo>
                    <a:pt x="5262" y="4159"/>
                    <a:pt x="5198" y="3854"/>
                    <a:pt x="5113" y="3553"/>
                  </a:cubicBezTo>
                  <a:cubicBezTo>
                    <a:pt x="5024" y="3252"/>
                    <a:pt x="4914" y="2959"/>
                    <a:pt x="4782" y="2675"/>
                  </a:cubicBezTo>
                  <a:cubicBezTo>
                    <a:pt x="4748" y="2607"/>
                    <a:pt x="4710" y="2535"/>
                    <a:pt x="4676" y="2467"/>
                  </a:cubicBezTo>
                  <a:cubicBezTo>
                    <a:pt x="4651" y="2420"/>
                    <a:pt x="4625" y="2378"/>
                    <a:pt x="4604" y="2331"/>
                  </a:cubicBezTo>
                  <a:lnTo>
                    <a:pt x="4604" y="2331"/>
                  </a:lnTo>
                  <a:cubicBezTo>
                    <a:pt x="5045" y="2446"/>
                    <a:pt x="5486" y="2556"/>
                    <a:pt x="5936" y="2654"/>
                  </a:cubicBezTo>
                  <a:lnTo>
                    <a:pt x="6012" y="2671"/>
                  </a:lnTo>
                  <a:cubicBezTo>
                    <a:pt x="6229" y="2827"/>
                    <a:pt x="6407" y="3027"/>
                    <a:pt x="6543" y="3256"/>
                  </a:cubicBezTo>
                  <a:cubicBezTo>
                    <a:pt x="6716" y="3557"/>
                    <a:pt x="6844" y="3879"/>
                    <a:pt x="6933" y="4219"/>
                  </a:cubicBezTo>
                  <a:cubicBezTo>
                    <a:pt x="6984" y="4409"/>
                    <a:pt x="7030" y="4600"/>
                    <a:pt x="7077" y="4795"/>
                  </a:cubicBezTo>
                  <a:cubicBezTo>
                    <a:pt x="7082" y="4815"/>
                    <a:pt x="7099" y="4824"/>
                    <a:pt x="7116" y="4824"/>
                  </a:cubicBezTo>
                  <a:cubicBezTo>
                    <a:pt x="7138" y="4824"/>
                    <a:pt x="7161" y="4808"/>
                    <a:pt x="7153" y="4778"/>
                  </a:cubicBezTo>
                  <a:cubicBezTo>
                    <a:pt x="7085" y="4426"/>
                    <a:pt x="6988" y="4079"/>
                    <a:pt x="6861" y="3744"/>
                  </a:cubicBezTo>
                  <a:cubicBezTo>
                    <a:pt x="6746" y="3417"/>
                    <a:pt x="6568" y="3116"/>
                    <a:pt x="6339" y="2857"/>
                  </a:cubicBezTo>
                  <a:cubicBezTo>
                    <a:pt x="6288" y="2806"/>
                    <a:pt x="6237" y="2755"/>
                    <a:pt x="6182" y="2709"/>
                  </a:cubicBezTo>
                  <a:lnTo>
                    <a:pt x="6182" y="2709"/>
                  </a:lnTo>
                  <a:cubicBezTo>
                    <a:pt x="6619" y="2802"/>
                    <a:pt x="7060" y="2887"/>
                    <a:pt x="7501" y="2959"/>
                  </a:cubicBezTo>
                  <a:cubicBezTo>
                    <a:pt x="7756" y="3141"/>
                    <a:pt x="7997" y="3341"/>
                    <a:pt x="8226" y="3561"/>
                  </a:cubicBezTo>
                  <a:cubicBezTo>
                    <a:pt x="8502" y="3828"/>
                    <a:pt x="8761" y="4117"/>
                    <a:pt x="8990" y="4426"/>
                  </a:cubicBezTo>
                  <a:cubicBezTo>
                    <a:pt x="9121" y="4596"/>
                    <a:pt x="9236" y="4774"/>
                    <a:pt x="9355" y="4957"/>
                  </a:cubicBezTo>
                  <a:cubicBezTo>
                    <a:pt x="9364" y="4969"/>
                    <a:pt x="9378" y="4977"/>
                    <a:pt x="9393" y="4977"/>
                  </a:cubicBezTo>
                  <a:cubicBezTo>
                    <a:pt x="9398" y="4977"/>
                    <a:pt x="9404" y="4976"/>
                    <a:pt x="9410" y="4974"/>
                  </a:cubicBezTo>
                  <a:cubicBezTo>
                    <a:pt x="9427" y="4965"/>
                    <a:pt x="9435" y="4940"/>
                    <a:pt x="9427" y="4923"/>
                  </a:cubicBezTo>
                  <a:cubicBezTo>
                    <a:pt x="9329" y="4749"/>
                    <a:pt x="9219" y="4588"/>
                    <a:pt x="9100" y="4426"/>
                  </a:cubicBezTo>
                  <a:cubicBezTo>
                    <a:pt x="8986" y="4274"/>
                    <a:pt x="8867" y="4121"/>
                    <a:pt x="8740" y="3977"/>
                  </a:cubicBezTo>
                  <a:cubicBezTo>
                    <a:pt x="8481" y="3684"/>
                    <a:pt x="8201" y="3413"/>
                    <a:pt x="7900" y="3167"/>
                  </a:cubicBezTo>
                  <a:cubicBezTo>
                    <a:pt x="7823" y="3103"/>
                    <a:pt x="7747" y="3044"/>
                    <a:pt x="7671" y="2984"/>
                  </a:cubicBezTo>
                  <a:lnTo>
                    <a:pt x="7671" y="2984"/>
                  </a:lnTo>
                  <a:cubicBezTo>
                    <a:pt x="8095" y="3052"/>
                    <a:pt x="8523" y="3112"/>
                    <a:pt x="8956" y="3163"/>
                  </a:cubicBezTo>
                  <a:cubicBezTo>
                    <a:pt x="9126" y="3179"/>
                    <a:pt x="9295" y="3196"/>
                    <a:pt x="9469" y="3213"/>
                  </a:cubicBezTo>
                  <a:cubicBezTo>
                    <a:pt x="9719" y="3298"/>
                    <a:pt x="9957" y="3413"/>
                    <a:pt x="10177" y="3553"/>
                  </a:cubicBezTo>
                  <a:cubicBezTo>
                    <a:pt x="10529" y="3778"/>
                    <a:pt x="10839" y="4057"/>
                    <a:pt x="11089" y="4388"/>
                  </a:cubicBezTo>
                  <a:cubicBezTo>
                    <a:pt x="11157" y="4477"/>
                    <a:pt x="11221" y="4575"/>
                    <a:pt x="11280" y="4672"/>
                  </a:cubicBezTo>
                  <a:cubicBezTo>
                    <a:pt x="11344" y="4774"/>
                    <a:pt x="11395" y="4880"/>
                    <a:pt x="11454" y="4982"/>
                  </a:cubicBezTo>
                  <a:cubicBezTo>
                    <a:pt x="11461" y="4998"/>
                    <a:pt x="11474" y="5004"/>
                    <a:pt x="11487" y="5004"/>
                  </a:cubicBezTo>
                  <a:cubicBezTo>
                    <a:pt x="11513" y="5004"/>
                    <a:pt x="11539" y="4979"/>
                    <a:pt x="11522" y="4948"/>
                  </a:cubicBezTo>
                  <a:cubicBezTo>
                    <a:pt x="11484" y="4851"/>
                    <a:pt x="11437" y="4753"/>
                    <a:pt x="11382" y="4660"/>
                  </a:cubicBezTo>
                  <a:cubicBezTo>
                    <a:pt x="11327" y="4571"/>
                    <a:pt x="11267" y="4482"/>
                    <a:pt x="11204" y="4393"/>
                  </a:cubicBezTo>
                  <a:cubicBezTo>
                    <a:pt x="11081" y="4223"/>
                    <a:pt x="10941" y="4062"/>
                    <a:pt x="10784" y="3917"/>
                  </a:cubicBezTo>
                  <a:cubicBezTo>
                    <a:pt x="10483" y="3633"/>
                    <a:pt x="10135" y="3404"/>
                    <a:pt x="9753" y="3239"/>
                  </a:cubicBezTo>
                  <a:lnTo>
                    <a:pt x="9753" y="3239"/>
                  </a:lnTo>
                  <a:cubicBezTo>
                    <a:pt x="10283" y="3286"/>
                    <a:pt x="10814" y="3315"/>
                    <a:pt x="11344" y="3328"/>
                  </a:cubicBezTo>
                  <a:cubicBezTo>
                    <a:pt x="11607" y="3476"/>
                    <a:pt x="11866" y="3633"/>
                    <a:pt x="12112" y="3807"/>
                  </a:cubicBezTo>
                  <a:cubicBezTo>
                    <a:pt x="12400" y="4007"/>
                    <a:pt x="12676" y="4227"/>
                    <a:pt x="12939" y="4460"/>
                  </a:cubicBezTo>
                  <a:cubicBezTo>
                    <a:pt x="13087" y="4592"/>
                    <a:pt x="13231" y="4732"/>
                    <a:pt x="13375" y="4872"/>
                  </a:cubicBezTo>
                  <a:cubicBezTo>
                    <a:pt x="13384" y="4880"/>
                    <a:pt x="13395" y="4885"/>
                    <a:pt x="13405" y="4885"/>
                  </a:cubicBezTo>
                  <a:cubicBezTo>
                    <a:pt x="13416" y="4885"/>
                    <a:pt x="13426" y="4880"/>
                    <a:pt x="13435" y="4872"/>
                  </a:cubicBezTo>
                  <a:cubicBezTo>
                    <a:pt x="13452" y="4855"/>
                    <a:pt x="13452" y="4829"/>
                    <a:pt x="13439" y="4812"/>
                  </a:cubicBezTo>
                  <a:cubicBezTo>
                    <a:pt x="13193" y="4554"/>
                    <a:pt x="12930" y="4312"/>
                    <a:pt x="12646" y="4091"/>
                  </a:cubicBezTo>
                  <a:cubicBezTo>
                    <a:pt x="12370" y="3871"/>
                    <a:pt x="12078" y="3667"/>
                    <a:pt x="11772" y="3485"/>
                  </a:cubicBezTo>
                  <a:cubicBezTo>
                    <a:pt x="11687" y="3430"/>
                    <a:pt x="11603" y="3383"/>
                    <a:pt x="11518" y="3332"/>
                  </a:cubicBezTo>
                  <a:lnTo>
                    <a:pt x="11518" y="3332"/>
                  </a:lnTo>
                  <a:cubicBezTo>
                    <a:pt x="11683" y="3336"/>
                    <a:pt x="11853" y="3341"/>
                    <a:pt x="12022" y="3341"/>
                  </a:cubicBezTo>
                  <a:cubicBezTo>
                    <a:pt x="13045" y="3341"/>
                    <a:pt x="14067" y="3286"/>
                    <a:pt x="15085" y="3188"/>
                  </a:cubicBezTo>
                  <a:cubicBezTo>
                    <a:pt x="15212" y="3175"/>
                    <a:pt x="15339" y="3163"/>
                    <a:pt x="15462" y="3150"/>
                  </a:cubicBezTo>
                  <a:cubicBezTo>
                    <a:pt x="15500" y="3146"/>
                    <a:pt x="15488" y="3095"/>
                    <a:pt x="15454" y="3095"/>
                  </a:cubicBezTo>
                  <a:cubicBezTo>
                    <a:pt x="14470" y="3196"/>
                    <a:pt x="13482" y="3243"/>
                    <a:pt x="12491" y="3243"/>
                  </a:cubicBezTo>
                  <a:cubicBezTo>
                    <a:pt x="12448" y="3243"/>
                    <a:pt x="12405" y="3243"/>
                    <a:pt x="12362" y="3243"/>
                  </a:cubicBezTo>
                  <a:cubicBezTo>
                    <a:pt x="12027" y="3239"/>
                    <a:pt x="11692" y="3230"/>
                    <a:pt x="11357" y="3218"/>
                  </a:cubicBezTo>
                  <a:cubicBezTo>
                    <a:pt x="11679" y="3103"/>
                    <a:pt x="11993" y="2967"/>
                    <a:pt x="12298" y="2806"/>
                  </a:cubicBezTo>
                  <a:cubicBezTo>
                    <a:pt x="12637" y="2624"/>
                    <a:pt x="12960" y="2420"/>
                    <a:pt x="13265" y="2187"/>
                  </a:cubicBezTo>
                  <a:cubicBezTo>
                    <a:pt x="13435" y="2055"/>
                    <a:pt x="13596" y="1920"/>
                    <a:pt x="13753" y="1771"/>
                  </a:cubicBezTo>
                  <a:cubicBezTo>
                    <a:pt x="13773" y="1755"/>
                    <a:pt x="13757" y="1725"/>
                    <a:pt x="13736" y="1725"/>
                  </a:cubicBezTo>
                  <a:cubicBezTo>
                    <a:pt x="13731" y="1725"/>
                    <a:pt x="13725" y="1728"/>
                    <a:pt x="13719" y="1733"/>
                  </a:cubicBezTo>
                  <a:cubicBezTo>
                    <a:pt x="13435" y="1983"/>
                    <a:pt x="13134" y="2212"/>
                    <a:pt x="12811" y="2420"/>
                  </a:cubicBezTo>
                  <a:cubicBezTo>
                    <a:pt x="12493" y="2624"/>
                    <a:pt x="12158" y="2806"/>
                    <a:pt x="11810" y="2959"/>
                  </a:cubicBezTo>
                  <a:cubicBezTo>
                    <a:pt x="11615" y="3044"/>
                    <a:pt x="11416" y="3120"/>
                    <a:pt x="11212" y="3188"/>
                  </a:cubicBezTo>
                  <a:cubicBezTo>
                    <a:pt x="11200" y="3192"/>
                    <a:pt x="11191" y="3201"/>
                    <a:pt x="11191" y="3213"/>
                  </a:cubicBezTo>
                  <a:cubicBezTo>
                    <a:pt x="10555" y="3188"/>
                    <a:pt x="9919" y="3146"/>
                    <a:pt x="9287" y="3078"/>
                  </a:cubicBezTo>
                  <a:lnTo>
                    <a:pt x="9266" y="3073"/>
                  </a:lnTo>
                  <a:cubicBezTo>
                    <a:pt x="9223" y="3065"/>
                    <a:pt x="9176" y="3052"/>
                    <a:pt x="9134" y="3044"/>
                  </a:cubicBezTo>
                  <a:cubicBezTo>
                    <a:pt x="9444" y="2857"/>
                    <a:pt x="9758" y="2671"/>
                    <a:pt x="10071" y="2492"/>
                  </a:cubicBezTo>
                  <a:cubicBezTo>
                    <a:pt x="10419" y="2297"/>
                    <a:pt x="10767" y="2111"/>
                    <a:pt x="11119" y="1928"/>
                  </a:cubicBezTo>
                  <a:cubicBezTo>
                    <a:pt x="11314" y="1826"/>
                    <a:pt x="11513" y="1729"/>
                    <a:pt x="11713" y="1627"/>
                  </a:cubicBezTo>
                  <a:cubicBezTo>
                    <a:pt x="11742" y="1613"/>
                    <a:pt x="11730" y="1573"/>
                    <a:pt x="11702" y="1573"/>
                  </a:cubicBezTo>
                  <a:cubicBezTo>
                    <a:pt x="11698" y="1573"/>
                    <a:pt x="11693" y="1574"/>
                    <a:pt x="11687" y="1576"/>
                  </a:cubicBezTo>
                  <a:cubicBezTo>
                    <a:pt x="11331" y="1742"/>
                    <a:pt x="10975" y="1924"/>
                    <a:pt x="10627" y="2106"/>
                  </a:cubicBezTo>
                  <a:cubicBezTo>
                    <a:pt x="10279" y="2289"/>
                    <a:pt x="9931" y="2484"/>
                    <a:pt x="9588" y="2683"/>
                  </a:cubicBezTo>
                  <a:cubicBezTo>
                    <a:pt x="9397" y="2794"/>
                    <a:pt x="9206" y="2908"/>
                    <a:pt x="9020" y="3027"/>
                  </a:cubicBezTo>
                  <a:cubicBezTo>
                    <a:pt x="9011" y="3031"/>
                    <a:pt x="9007" y="3035"/>
                    <a:pt x="9003" y="3044"/>
                  </a:cubicBezTo>
                  <a:cubicBezTo>
                    <a:pt x="8485" y="2984"/>
                    <a:pt x="7972" y="2912"/>
                    <a:pt x="7459" y="2827"/>
                  </a:cubicBezTo>
                  <a:lnTo>
                    <a:pt x="7429" y="2810"/>
                  </a:lnTo>
                  <a:cubicBezTo>
                    <a:pt x="7777" y="2641"/>
                    <a:pt x="8103" y="2446"/>
                    <a:pt x="8417" y="2225"/>
                  </a:cubicBezTo>
                  <a:cubicBezTo>
                    <a:pt x="8748" y="1996"/>
                    <a:pt x="9058" y="1737"/>
                    <a:pt x="9346" y="1457"/>
                  </a:cubicBezTo>
                  <a:cubicBezTo>
                    <a:pt x="9507" y="1296"/>
                    <a:pt x="9660" y="1131"/>
                    <a:pt x="9804" y="953"/>
                  </a:cubicBezTo>
                  <a:cubicBezTo>
                    <a:pt x="9820" y="937"/>
                    <a:pt x="9802" y="910"/>
                    <a:pt x="9783" y="910"/>
                  </a:cubicBezTo>
                  <a:cubicBezTo>
                    <a:pt x="9777" y="910"/>
                    <a:pt x="9771" y="913"/>
                    <a:pt x="9766" y="919"/>
                  </a:cubicBezTo>
                  <a:cubicBezTo>
                    <a:pt x="9630" y="1067"/>
                    <a:pt x="9495" y="1216"/>
                    <a:pt x="9350" y="1356"/>
                  </a:cubicBezTo>
                  <a:cubicBezTo>
                    <a:pt x="9210" y="1496"/>
                    <a:pt x="9058" y="1631"/>
                    <a:pt x="8905" y="1759"/>
                  </a:cubicBezTo>
                  <a:cubicBezTo>
                    <a:pt x="8600" y="2013"/>
                    <a:pt x="8273" y="2246"/>
                    <a:pt x="7934" y="2450"/>
                  </a:cubicBezTo>
                  <a:cubicBezTo>
                    <a:pt x="7739" y="2564"/>
                    <a:pt x="7539" y="2671"/>
                    <a:pt x="7336" y="2768"/>
                  </a:cubicBezTo>
                  <a:cubicBezTo>
                    <a:pt x="7323" y="2772"/>
                    <a:pt x="7314" y="2785"/>
                    <a:pt x="7314" y="2802"/>
                  </a:cubicBezTo>
                  <a:cubicBezTo>
                    <a:pt x="6958" y="2738"/>
                    <a:pt x="6602" y="2671"/>
                    <a:pt x="6246" y="2598"/>
                  </a:cubicBezTo>
                  <a:cubicBezTo>
                    <a:pt x="6140" y="2577"/>
                    <a:pt x="6034" y="2552"/>
                    <a:pt x="5928" y="2526"/>
                  </a:cubicBezTo>
                  <a:cubicBezTo>
                    <a:pt x="6199" y="2285"/>
                    <a:pt x="6466" y="2030"/>
                    <a:pt x="6716" y="1771"/>
                  </a:cubicBezTo>
                  <a:cubicBezTo>
                    <a:pt x="6984" y="1496"/>
                    <a:pt x="7238" y="1211"/>
                    <a:pt x="7480" y="923"/>
                  </a:cubicBezTo>
                  <a:cubicBezTo>
                    <a:pt x="7616" y="758"/>
                    <a:pt x="7751" y="584"/>
                    <a:pt x="7879" y="414"/>
                  </a:cubicBezTo>
                  <a:cubicBezTo>
                    <a:pt x="7897" y="392"/>
                    <a:pt x="7875" y="371"/>
                    <a:pt x="7853" y="371"/>
                  </a:cubicBezTo>
                  <a:cubicBezTo>
                    <a:pt x="7845" y="371"/>
                    <a:pt x="7838" y="373"/>
                    <a:pt x="7832" y="380"/>
                  </a:cubicBezTo>
                  <a:cubicBezTo>
                    <a:pt x="7599" y="681"/>
                    <a:pt x="7357" y="974"/>
                    <a:pt x="7102" y="1258"/>
                  </a:cubicBezTo>
                  <a:cubicBezTo>
                    <a:pt x="6848" y="1542"/>
                    <a:pt x="6585" y="1814"/>
                    <a:pt x="6309" y="2077"/>
                  </a:cubicBezTo>
                  <a:cubicBezTo>
                    <a:pt x="6152" y="2225"/>
                    <a:pt x="5995" y="2369"/>
                    <a:pt x="5838" y="2509"/>
                  </a:cubicBezTo>
                  <a:cubicBezTo>
                    <a:pt x="5414" y="2412"/>
                    <a:pt x="4990" y="2301"/>
                    <a:pt x="4566" y="2191"/>
                  </a:cubicBezTo>
                  <a:cubicBezTo>
                    <a:pt x="4558" y="2153"/>
                    <a:pt x="4562" y="2115"/>
                    <a:pt x="4570" y="2077"/>
                  </a:cubicBezTo>
                  <a:cubicBezTo>
                    <a:pt x="4587" y="2013"/>
                    <a:pt x="4613" y="1954"/>
                    <a:pt x="4647" y="1894"/>
                  </a:cubicBezTo>
                  <a:lnTo>
                    <a:pt x="5117" y="1025"/>
                  </a:lnTo>
                  <a:cubicBezTo>
                    <a:pt x="5274" y="732"/>
                    <a:pt x="5431" y="444"/>
                    <a:pt x="5588" y="155"/>
                  </a:cubicBezTo>
                  <a:cubicBezTo>
                    <a:pt x="5605" y="117"/>
                    <a:pt x="5626" y="83"/>
                    <a:pt x="5643" y="49"/>
                  </a:cubicBezTo>
                  <a:cubicBezTo>
                    <a:pt x="5658" y="23"/>
                    <a:pt x="5638" y="1"/>
                    <a:pt x="56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2" name="Google Shape;13452;p78"/>
          <p:cNvGrpSpPr/>
          <p:nvPr/>
        </p:nvGrpSpPr>
        <p:grpSpPr>
          <a:xfrm>
            <a:off x="4413711" y="2918239"/>
            <a:ext cx="1736566" cy="1291786"/>
            <a:chOff x="-542587" y="3263025"/>
            <a:chExt cx="1898301" cy="1412251"/>
          </a:xfrm>
        </p:grpSpPr>
        <p:sp>
          <p:nvSpPr>
            <p:cNvPr id="13453" name="Google Shape;13453;p78"/>
            <p:cNvSpPr/>
            <p:nvPr/>
          </p:nvSpPr>
          <p:spPr>
            <a:xfrm>
              <a:off x="28410" y="3757295"/>
              <a:ext cx="1327304" cy="917980"/>
            </a:xfrm>
            <a:custGeom>
              <a:avLst/>
              <a:gdLst/>
              <a:ahLst/>
              <a:cxnLst/>
              <a:rect l="l" t="t" r="r" b="b"/>
              <a:pathLst>
                <a:path w="7750" h="5360" extrusionOk="0">
                  <a:moveTo>
                    <a:pt x="9" y="1"/>
                  </a:moveTo>
                  <a:cubicBezTo>
                    <a:pt x="0" y="1"/>
                    <a:pt x="9" y="33"/>
                    <a:pt x="43" y="94"/>
                  </a:cubicBezTo>
                  <a:cubicBezTo>
                    <a:pt x="132" y="255"/>
                    <a:pt x="216" y="421"/>
                    <a:pt x="310" y="582"/>
                  </a:cubicBezTo>
                  <a:lnTo>
                    <a:pt x="607" y="1053"/>
                  </a:lnTo>
                  <a:lnTo>
                    <a:pt x="933" y="1502"/>
                  </a:lnTo>
                  <a:cubicBezTo>
                    <a:pt x="963" y="1540"/>
                    <a:pt x="988" y="1578"/>
                    <a:pt x="1022" y="1612"/>
                  </a:cubicBezTo>
                  <a:lnTo>
                    <a:pt x="1107" y="1718"/>
                  </a:lnTo>
                  <a:lnTo>
                    <a:pt x="1285" y="1935"/>
                  </a:lnTo>
                  <a:cubicBezTo>
                    <a:pt x="1773" y="2503"/>
                    <a:pt x="2316" y="3012"/>
                    <a:pt x="2914" y="3462"/>
                  </a:cubicBezTo>
                  <a:cubicBezTo>
                    <a:pt x="4106" y="4361"/>
                    <a:pt x="5493" y="5014"/>
                    <a:pt x="6969" y="5302"/>
                  </a:cubicBezTo>
                  <a:cubicBezTo>
                    <a:pt x="7032" y="5315"/>
                    <a:pt x="7092" y="5328"/>
                    <a:pt x="7147" y="5336"/>
                  </a:cubicBezTo>
                  <a:cubicBezTo>
                    <a:pt x="7202" y="5341"/>
                    <a:pt x="7253" y="5349"/>
                    <a:pt x="7304" y="5353"/>
                  </a:cubicBezTo>
                  <a:cubicBezTo>
                    <a:pt x="7361" y="5356"/>
                    <a:pt x="7418" y="5359"/>
                    <a:pt x="7475" y="5359"/>
                  </a:cubicBezTo>
                  <a:cubicBezTo>
                    <a:pt x="7498" y="5359"/>
                    <a:pt x="7522" y="5359"/>
                    <a:pt x="7546" y="5358"/>
                  </a:cubicBezTo>
                  <a:cubicBezTo>
                    <a:pt x="7673" y="5353"/>
                    <a:pt x="7741" y="5332"/>
                    <a:pt x="7745" y="5298"/>
                  </a:cubicBezTo>
                  <a:cubicBezTo>
                    <a:pt x="7749" y="5268"/>
                    <a:pt x="7690" y="5230"/>
                    <a:pt x="7567" y="5188"/>
                  </a:cubicBezTo>
                  <a:cubicBezTo>
                    <a:pt x="7490" y="5162"/>
                    <a:pt x="7414" y="5141"/>
                    <a:pt x="7338" y="5128"/>
                  </a:cubicBezTo>
                  <a:cubicBezTo>
                    <a:pt x="7291" y="5120"/>
                    <a:pt x="7240" y="5107"/>
                    <a:pt x="7189" y="5099"/>
                  </a:cubicBezTo>
                  <a:cubicBezTo>
                    <a:pt x="7134" y="5090"/>
                    <a:pt x="7075" y="5078"/>
                    <a:pt x="7015" y="5065"/>
                  </a:cubicBezTo>
                  <a:cubicBezTo>
                    <a:pt x="5565" y="4798"/>
                    <a:pt x="4191" y="4212"/>
                    <a:pt x="2999" y="3351"/>
                  </a:cubicBezTo>
                  <a:cubicBezTo>
                    <a:pt x="2397" y="2923"/>
                    <a:pt x="1845" y="2431"/>
                    <a:pt x="1349" y="1884"/>
                  </a:cubicBezTo>
                  <a:lnTo>
                    <a:pt x="1167" y="1672"/>
                  </a:lnTo>
                  <a:lnTo>
                    <a:pt x="1077" y="1566"/>
                  </a:lnTo>
                  <a:cubicBezTo>
                    <a:pt x="1048" y="1532"/>
                    <a:pt x="1018" y="1494"/>
                    <a:pt x="988" y="1460"/>
                  </a:cubicBezTo>
                  <a:lnTo>
                    <a:pt x="653" y="1019"/>
                  </a:lnTo>
                  <a:lnTo>
                    <a:pt x="348" y="556"/>
                  </a:lnTo>
                  <a:cubicBezTo>
                    <a:pt x="250" y="395"/>
                    <a:pt x="161" y="238"/>
                    <a:pt x="68" y="77"/>
                  </a:cubicBezTo>
                  <a:cubicBezTo>
                    <a:pt x="38" y="25"/>
                    <a:pt x="17" y="1"/>
                    <a:pt x="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4" name="Google Shape;13454;p78"/>
            <p:cNvSpPr/>
            <p:nvPr/>
          </p:nvSpPr>
          <p:spPr>
            <a:xfrm>
              <a:off x="-542587" y="3741368"/>
              <a:ext cx="675640" cy="271798"/>
            </a:xfrm>
            <a:custGeom>
              <a:avLst/>
              <a:gdLst/>
              <a:ahLst/>
              <a:cxnLst/>
              <a:rect l="l" t="t" r="r" b="b"/>
              <a:pathLst>
                <a:path w="3945" h="1587" extrusionOk="0">
                  <a:moveTo>
                    <a:pt x="870" y="1"/>
                  </a:moveTo>
                  <a:cubicBezTo>
                    <a:pt x="754" y="1"/>
                    <a:pt x="639" y="16"/>
                    <a:pt x="526" y="51"/>
                  </a:cubicBezTo>
                  <a:cubicBezTo>
                    <a:pt x="251" y="140"/>
                    <a:pt x="0" y="412"/>
                    <a:pt x="68" y="696"/>
                  </a:cubicBezTo>
                  <a:cubicBezTo>
                    <a:pt x="111" y="874"/>
                    <a:pt x="263" y="1001"/>
                    <a:pt x="420" y="1099"/>
                  </a:cubicBezTo>
                  <a:cubicBezTo>
                    <a:pt x="946" y="1434"/>
                    <a:pt x="1574" y="1578"/>
                    <a:pt x="2193" y="1587"/>
                  </a:cubicBezTo>
                  <a:cubicBezTo>
                    <a:pt x="2212" y="1587"/>
                    <a:pt x="2231" y="1587"/>
                    <a:pt x="2249" y="1587"/>
                  </a:cubicBezTo>
                  <a:cubicBezTo>
                    <a:pt x="2850" y="1587"/>
                    <a:pt x="3443" y="1455"/>
                    <a:pt x="3945" y="1184"/>
                  </a:cubicBezTo>
                  <a:cubicBezTo>
                    <a:pt x="3241" y="815"/>
                    <a:pt x="2511" y="488"/>
                    <a:pt x="1765" y="208"/>
                  </a:cubicBezTo>
                  <a:cubicBezTo>
                    <a:pt x="1477" y="101"/>
                    <a:pt x="1170" y="1"/>
                    <a:pt x="8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5" name="Google Shape;13455;p78"/>
            <p:cNvSpPr/>
            <p:nvPr/>
          </p:nvSpPr>
          <p:spPr>
            <a:xfrm>
              <a:off x="20360" y="3270218"/>
              <a:ext cx="257240" cy="673928"/>
            </a:xfrm>
            <a:custGeom>
              <a:avLst/>
              <a:gdLst/>
              <a:ahLst/>
              <a:cxnLst/>
              <a:rect l="l" t="t" r="r" b="b"/>
              <a:pathLst>
                <a:path w="1502" h="3935" extrusionOk="0">
                  <a:moveTo>
                    <a:pt x="755" y="1"/>
                  </a:moveTo>
                  <a:cubicBezTo>
                    <a:pt x="538" y="1"/>
                    <a:pt x="319" y="162"/>
                    <a:pt x="208" y="363"/>
                  </a:cubicBezTo>
                  <a:cubicBezTo>
                    <a:pt x="0" y="732"/>
                    <a:pt x="51" y="1190"/>
                    <a:pt x="119" y="1606"/>
                  </a:cubicBezTo>
                  <a:cubicBezTo>
                    <a:pt x="251" y="2395"/>
                    <a:pt x="429" y="3171"/>
                    <a:pt x="658" y="3935"/>
                  </a:cubicBezTo>
                  <a:cubicBezTo>
                    <a:pt x="1035" y="3481"/>
                    <a:pt x="1277" y="2904"/>
                    <a:pt x="1392" y="2293"/>
                  </a:cubicBezTo>
                  <a:cubicBezTo>
                    <a:pt x="1502" y="1678"/>
                    <a:pt x="1481" y="1038"/>
                    <a:pt x="1256" y="461"/>
                  </a:cubicBezTo>
                  <a:cubicBezTo>
                    <a:pt x="1188" y="287"/>
                    <a:pt x="1091" y="113"/>
                    <a:pt x="925" y="37"/>
                  </a:cubicBezTo>
                  <a:cubicBezTo>
                    <a:pt x="870" y="12"/>
                    <a:pt x="813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6" name="Google Shape;13456;p78"/>
            <p:cNvSpPr/>
            <p:nvPr/>
          </p:nvSpPr>
          <p:spPr>
            <a:xfrm>
              <a:off x="-387079" y="3263025"/>
              <a:ext cx="520132" cy="681121"/>
            </a:xfrm>
            <a:custGeom>
              <a:avLst/>
              <a:gdLst/>
              <a:ahLst/>
              <a:cxnLst/>
              <a:rect l="l" t="t" r="r" b="b"/>
              <a:pathLst>
                <a:path w="3037" h="3977" extrusionOk="0">
                  <a:moveTo>
                    <a:pt x="610" y="0"/>
                  </a:moveTo>
                  <a:cubicBezTo>
                    <a:pt x="511" y="0"/>
                    <a:pt x="414" y="22"/>
                    <a:pt x="327" y="70"/>
                  </a:cubicBezTo>
                  <a:cubicBezTo>
                    <a:pt x="140" y="176"/>
                    <a:pt x="34" y="397"/>
                    <a:pt x="17" y="609"/>
                  </a:cubicBezTo>
                  <a:cubicBezTo>
                    <a:pt x="0" y="825"/>
                    <a:pt x="59" y="1042"/>
                    <a:pt x="140" y="1241"/>
                  </a:cubicBezTo>
                  <a:cubicBezTo>
                    <a:pt x="399" y="1881"/>
                    <a:pt x="848" y="2424"/>
                    <a:pt x="1362" y="2882"/>
                  </a:cubicBezTo>
                  <a:cubicBezTo>
                    <a:pt x="1879" y="3336"/>
                    <a:pt x="2456" y="3603"/>
                    <a:pt x="3037" y="3977"/>
                  </a:cubicBezTo>
                  <a:cubicBezTo>
                    <a:pt x="2833" y="2492"/>
                    <a:pt x="2303" y="1355"/>
                    <a:pt x="1421" y="448"/>
                  </a:cubicBezTo>
                  <a:cubicBezTo>
                    <a:pt x="1277" y="295"/>
                    <a:pt x="1120" y="155"/>
                    <a:pt x="929" y="70"/>
                  </a:cubicBezTo>
                  <a:cubicBezTo>
                    <a:pt x="829" y="26"/>
                    <a:pt x="719" y="0"/>
                    <a:pt x="6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7" name="Google Shape;13457;p78"/>
            <p:cNvSpPr/>
            <p:nvPr/>
          </p:nvSpPr>
          <p:spPr>
            <a:xfrm>
              <a:off x="-296994" y="3889169"/>
              <a:ext cx="377126" cy="73815"/>
            </a:xfrm>
            <a:custGeom>
              <a:avLst/>
              <a:gdLst/>
              <a:ahLst/>
              <a:cxnLst/>
              <a:rect l="l" t="t" r="r" b="b"/>
              <a:pathLst>
                <a:path w="2202" h="431" extrusionOk="0">
                  <a:moveTo>
                    <a:pt x="28" y="1"/>
                  </a:moveTo>
                  <a:cubicBezTo>
                    <a:pt x="3" y="1"/>
                    <a:pt x="1" y="21"/>
                    <a:pt x="34" y="32"/>
                  </a:cubicBezTo>
                  <a:cubicBezTo>
                    <a:pt x="339" y="151"/>
                    <a:pt x="653" y="249"/>
                    <a:pt x="971" y="321"/>
                  </a:cubicBezTo>
                  <a:cubicBezTo>
                    <a:pt x="1294" y="393"/>
                    <a:pt x="1624" y="431"/>
                    <a:pt x="1955" y="431"/>
                  </a:cubicBezTo>
                  <a:cubicBezTo>
                    <a:pt x="2197" y="427"/>
                    <a:pt x="2201" y="261"/>
                    <a:pt x="2002" y="232"/>
                  </a:cubicBezTo>
                  <a:cubicBezTo>
                    <a:pt x="1701" y="189"/>
                    <a:pt x="1366" y="176"/>
                    <a:pt x="1026" y="151"/>
                  </a:cubicBezTo>
                  <a:cubicBezTo>
                    <a:pt x="691" y="130"/>
                    <a:pt x="365" y="83"/>
                    <a:pt x="42" y="3"/>
                  </a:cubicBezTo>
                  <a:cubicBezTo>
                    <a:pt x="37" y="1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8" name="Google Shape;13458;p78"/>
            <p:cNvSpPr/>
            <p:nvPr/>
          </p:nvSpPr>
          <p:spPr>
            <a:xfrm>
              <a:off x="-231399" y="3577810"/>
              <a:ext cx="338248" cy="336878"/>
            </a:xfrm>
            <a:custGeom>
              <a:avLst/>
              <a:gdLst/>
              <a:ahLst/>
              <a:cxnLst/>
              <a:rect l="l" t="t" r="r" b="b"/>
              <a:pathLst>
                <a:path w="1975" h="1967" extrusionOk="0">
                  <a:moveTo>
                    <a:pt x="12" y="1"/>
                  </a:moveTo>
                  <a:cubicBezTo>
                    <a:pt x="2" y="1"/>
                    <a:pt x="0" y="16"/>
                    <a:pt x="16" y="39"/>
                  </a:cubicBezTo>
                  <a:cubicBezTo>
                    <a:pt x="240" y="391"/>
                    <a:pt x="491" y="722"/>
                    <a:pt x="762" y="1032"/>
                  </a:cubicBezTo>
                  <a:cubicBezTo>
                    <a:pt x="1038" y="1350"/>
                    <a:pt x="1347" y="1634"/>
                    <a:pt x="1683" y="1880"/>
                  </a:cubicBezTo>
                  <a:cubicBezTo>
                    <a:pt x="1767" y="1941"/>
                    <a:pt x="1835" y="1966"/>
                    <a:pt x="1881" y="1966"/>
                  </a:cubicBezTo>
                  <a:cubicBezTo>
                    <a:pt x="1969" y="1966"/>
                    <a:pt x="1975" y="1873"/>
                    <a:pt x="1852" y="1761"/>
                  </a:cubicBezTo>
                  <a:cubicBezTo>
                    <a:pt x="1568" y="1494"/>
                    <a:pt x="1237" y="1227"/>
                    <a:pt x="915" y="934"/>
                  </a:cubicBezTo>
                  <a:cubicBezTo>
                    <a:pt x="597" y="658"/>
                    <a:pt x="304" y="353"/>
                    <a:pt x="41" y="22"/>
                  </a:cubicBezTo>
                  <a:cubicBezTo>
                    <a:pt x="29" y="7"/>
                    <a:pt x="19" y="1"/>
                    <a:pt x="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9" name="Google Shape;13459;p78"/>
            <p:cNvSpPr/>
            <p:nvPr/>
          </p:nvSpPr>
          <p:spPr>
            <a:xfrm>
              <a:off x="-48660" y="3639294"/>
              <a:ext cx="151227" cy="224700"/>
            </a:xfrm>
            <a:custGeom>
              <a:avLst/>
              <a:gdLst/>
              <a:ahLst/>
              <a:cxnLst/>
              <a:rect l="l" t="t" r="r" b="b"/>
              <a:pathLst>
                <a:path w="883" h="1312" extrusionOk="0">
                  <a:moveTo>
                    <a:pt x="17" y="0"/>
                  </a:moveTo>
                  <a:cubicBezTo>
                    <a:pt x="7" y="0"/>
                    <a:pt x="1" y="11"/>
                    <a:pt x="9" y="28"/>
                  </a:cubicBezTo>
                  <a:cubicBezTo>
                    <a:pt x="230" y="422"/>
                    <a:pt x="429" y="855"/>
                    <a:pt x="666" y="1237"/>
                  </a:cubicBezTo>
                  <a:cubicBezTo>
                    <a:pt x="700" y="1289"/>
                    <a:pt x="740" y="1311"/>
                    <a:pt x="776" y="1311"/>
                  </a:cubicBezTo>
                  <a:cubicBezTo>
                    <a:pt x="836" y="1311"/>
                    <a:pt x="882" y="1248"/>
                    <a:pt x="853" y="1160"/>
                  </a:cubicBezTo>
                  <a:cubicBezTo>
                    <a:pt x="709" y="736"/>
                    <a:pt x="302" y="355"/>
                    <a:pt x="34" y="11"/>
                  </a:cubicBezTo>
                  <a:cubicBezTo>
                    <a:pt x="28" y="4"/>
                    <a:pt x="22" y="0"/>
                    <a:pt x="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0" name="Google Shape;13460;p78"/>
            <p:cNvSpPr/>
            <p:nvPr/>
          </p:nvSpPr>
          <p:spPr>
            <a:xfrm>
              <a:off x="105479" y="3451930"/>
              <a:ext cx="121598" cy="507116"/>
            </a:xfrm>
            <a:custGeom>
              <a:avLst/>
              <a:gdLst/>
              <a:ahLst/>
              <a:cxnLst/>
              <a:rect l="l" t="t" r="r" b="b"/>
              <a:pathLst>
                <a:path w="710" h="2961" extrusionOk="0">
                  <a:moveTo>
                    <a:pt x="174" y="0"/>
                  </a:moveTo>
                  <a:cubicBezTo>
                    <a:pt x="167" y="0"/>
                    <a:pt x="161" y="11"/>
                    <a:pt x="161" y="32"/>
                  </a:cubicBezTo>
                  <a:cubicBezTo>
                    <a:pt x="152" y="770"/>
                    <a:pt x="102" y="1538"/>
                    <a:pt x="114" y="2271"/>
                  </a:cubicBezTo>
                  <a:cubicBezTo>
                    <a:pt x="114" y="2415"/>
                    <a:pt x="164" y="2487"/>
                    <a:pt x="212" y="2487"/>
                  </a:cubicBezTo>
                  <a:cubicBezTo>
                    <a:pt x="224" y="2487"/>
                    <a:pt x="235" y="2483"/>
                    <a:pt x="246" y="2475"/>
                  </a:cubicBezTo>
                  <a:lnTo>
                    <a:pt x="246" y="2475"/>
                  </a:lnTo>
                  <a:cubicBezTo>
                    <a:pt x="178" y="2581"/>
                    <a:pt x="110" y="2696"/>
                    <a:pt x="46" y="2806"/>
                  </a:cubicBezTo>
                  <a:cubicBezTo>
                    <a:pt x="1" y="2891"/>
                    <a:pt x="60" y="2961"/>
                    <a:pt x="128" y="2961"/>
                  </a:cubicBezTo>
                  <a:cubicBezTo>
                    <a:pt x="155" y="2961"/>
                    <a:pt x="183" y="2950"/>
                    <a:pt x="208" y="2925"/>
                  </a:cubicBezTo>
                  <a:cubicBezTo>
                    <a:pt x="475" y="2653"/>
                    <a:pt x="568" y="2182"/>
                    <a:pt x="704" y="1843"/>
                  </a:cubicBezTo>
                  <a:cubicBezTo>
                    <a:pt x="710" y="1829"/>
                    <a:pt x="702" y="1818"/>
                    <a:pt x="692" y="1818"/>
                  </a:cubicBezTo>
                  <a:cubicBezTo>
                    <a:pt x="687" y="1818"/>
                    <a:pt x="682" y="1821"/>
                    <a:pt x="678" y="1826"/>
                  </a:cubicBezTo>
                  <a:cubicBezTo>
                    <a:pt x="560" y="2021"/>
                    <a:pt x="424" y="2212"/>
                    <a:pt x="297" y="2403"/>
                  </a:cubicBezTo>
                  <a:cubicBezTo>
                    <a:pt x="305" y="2377"/>
                    <a:pt x="309" y="2352"/>
                    <a:pt x="314" y="2327"/>
                  </a:cubicBezTo>
                  <a:cubicBezTo>
                    <a:pt x="403" y="1622"/>
                    <a:pt x="246" y="740"/>
                    <a:pt x="191" y="32"/>
                  </a:cubicBezTo>
                  <a:cubicBezTo>
                    <a:pt x="188" y="11"/>
                    <a:pt x="181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1" name="Google Shape;13461;p78"/>
            <p:cNvSpPr/>
            <p:nvPr/>
          </p:nvSpPr>
          <p:spPr>
            <a:xfrm>
              <a:off x="-26909" y="3812100"/>
              <a:ext cx="274880" cy="209800"/>
            </a:xfrm>
            <a:custGeom>
              <a:avLst/>
              <a:gdLst/>
              <a:ahLst/>
              <a:cxnLst/>
              <a:rect l="l" t="t" r="r" b="b"/>
              <a:pathLst>
                <a:path w="1605" h="1225" extrusionOk="0">
                  <a:moveTo>
                    <a:pt x="596" y="0"/>
                  </a:moveTo>
                  <a:cubicBezTo>
                    <a:pt x="584" y="0"/>
                    <a:pt x="573" y="1"/>
                    <a:pt x="561" y="3"/>
                  </a:cubicBezTo>
                  <a:cubicBezTo>
                    <a:pt x="501" y="28"/>
                    <a:pt x="455" y="84"/>
                    <a:pt x="442" y="151"/>
                  </a:cubicBezTo>
                  <a:cubicBezTo>
                    <a:pt x="374" y="376"/>
                    <a:pt x="433" y="626"/>
                    <a:pt x="603" y="796"/>
                  </a:cubicBezTo>
                  <a:cubicBezTo>
                    <a:pt x="489" y="830"/>
                    <a:pt x="361" y="805"/>
                    <a:pt x="247" y="826"/>
                  </a:cubicBezTo>
                  <a:cubicBezTo>
                    <a:pt x="132" y="843"/>
                    <a:pt x="1" y="932"/>
                    <a:pt x="26" y="1055"/>
                  </a:cubicBezTo>
                  <a:cubicBezTo>
                    <a:pt x="47" y="1178"/>
                    <a:pt x="200" y="1220"/>
                    <a:pt x="327" y="1225"/>
                  </a:cubicBezTo>
                  <a:cubicBezTo>
                    <a:pt x="334" y="1225"/>
                    <a:pt x="340" y="1225"/>
                    <a:pt x="346" y="1225"/>
                  </a:cubicBezTo>
                  <a:cubicBezTo>
                    <a:pt x="590" y="1225"/>
                    <a:pt x="910" y="1070"/>
                    <a:pt x="1142" y="1012"/>
                  </a:cubicBezTo>
                  <a:cubicBezTo>
                    <a:pt x="1358" y="805"/>
                    <a:pt x="1426" y="707"/>
                    <a:pt x="1528" y="457"/>
                  </a:cubicBezTo>
                  <a:cubicBezTo>
                    <a:pt x="1574" y="342"/>
                    <a:pt x="1604" y="194"/>
                    <a:pt x="1506" y="113"/>
                  </a:cubicBezTo>
                  <a:cubicBezTo>
                    <a:pt x="1478" y="90"/>
                    <a:pt x="1443" y="80"/>
                    <a:pt x="1406" y="80"/>
                  </a:cubicBezTo>
                  <a:cubicBezTo>
                    <a:pt x="1349" y="80"/>
                    <a:pt x="1289" y="104"/>
                    <a:pt x="1248" y="143"/>
                  </a:cubicBezTo>
                  <a:cubicBezTo>
                    <a:pt x="1184" y="215"/>
                    <a:pt x="1137" y="300"/>
                    <a:pt x="1121" y="393"/>
                  </a:cubicBezTo>
                  <a:cubicBezTo>
                    <a:pt x="1019" y="249"/>
                    <a:pt x="883" y="130"/>
                    <a:pt x="726" y="41"/>
                  </a:cubicBezTo>
                  <a:cubicBezTo>
                    <a:pt x="689" y="14"/>
                    <a:pt x="643" y="0"/>
                    <a:pt x="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2" name="Google Shape;13462;p78"/>
          <p:cNvGrpSpPr/>
          <p:nvPr/>
        </p:nvGrpSpPr>
        <p:grpSpPr>
          <a:xfrm>
            <a:off x="4728460" y="1331261"/>
            <a:ext cx="1107093" cy="1129108"/>
            <a:chOff x="2680189" y="3450190"/>
            <a:chExt cx="1384731" cy="1412268"/>
          </a:xfrm>
        </p:grpSpPr>
        <p:sp>
          <p:nvSpPr>
            <p:cNvPr id="13463" name="Google Shape;13463;p78"/>
            <p:cNvSpPr/>
            <p:nvPr/>
          </p:nvSpPr>
          <p:spPr>
            <a:xfrm>
              <a:off x="3025998" y="3450190"/>
              <a:ext cx="676890" cy="654263"/>
            </a:xfrm>
            <a:custGeom>
              <a:avLst/>
              <a:gdLst/>
              <a:ahLst/>
              <a:cxnLst/>
              <a:rect l="l" t="t" r="r" b="b"/>
              <a:pathLst>
                <a:path w="3171" h="3065" extrusionOk="0">
                  <a:moveTo>
                    <a:pt x="1689" y="1"/>
                  </a:moveTo>
                  <a:cubicBezTo>
                    <a:pt x="1245" y="1"/>
                    <a:pt x="801" y="171"/>
                    <a:pt x="428" y="424"/>
                  </a:cubicBezTo>
                  <a:cubicBezTo>
                    <a:pt x="214" y="566"/>
                    <a:pt x="6" y="774"/>
                    <a:pt x="6" y="1026"/>
                  </a:cubicBezTo>
                  <a:cubicBezTo>
                    <a:pt x="1" y="1519"/>
                    <a:pt x="844" y="2871"/>
                    <a:pt x="1337" y="3029"/>
                  </a:cubicBezTo>
                  <a:cubicBezTo>
                    <a:pt x="1409" y="3053"/>
                    <a:pt x="1479" y="3064"/>
                    <a:pt x="1548" y="3064"/>
                  </a:cubicBezTo>
                  <a:cubicBezTo>
                    <a:pt x="2221" y="3064"/>
                    <a:pt x="2711" y="2002"/>
                    <a:pt x="3044" y="1535"/>
                  </a:cubicBezTo>
                  <a:cubicBezTo>
                    <a:pt x="3088" y="1480"/>
                    <a:pt x="3121" y="1426"/>
                    <a:pt x="3143" y="1360"/>
                  </a:cubicBezTo>
                  <a:cubicBezTo>
                    <a:pt x="3170" y="1272"/>
                    <a:pt x="3170" y="1179"/>
                    <a:pt x="3154" y="1092"/>
                  </a:cubicBezTo>
                  <a:cubicBezTo>
                    <a:pt x="3050" y="544"/>
                    <a:pt x="2541" y="128"/>
                    <a:pt x="1999" y="30"/>
                  </a:cubicBezTo>
                  <a:cubicBezTo>
                    <a:pt x="1896" y="10"/>
                    <a:pt x="1793" y="1"/>
                    <a:pt x="1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4" name="Google Shape;13464;p78"/>
            <p:cNvSpPr/>
            <p:nvPr/>
          </p:nvSpPr>
          <p:spPr>
            <a:xfrm>
              <a:off x="3154716" y="3762058"/>
              <a:ext cx="356482" cy="347517"/>
            </a:xfrm>
            <a:custGeom>
              <a:avLst/>
              <a:gdLst/>
              <a:ahLst/>
              <a:cxnLst/>
              <a:rect l="l" t="t" r="r" b="b"/>
              <a:pathLst>
                <a:path w="1670" h="1628" extrusionOk="0">
                  <a:moveTo>
                    <a:pt x="134" y="1"/>
                  </a:moveTo>
                  <a:cubicBezTo>
                    <a:pt x="113" y="1"/>
                    <a:pt x="92" y="5"/>
                    <a:pt x="71" y="14"/>
                  </a:cubicBezTo>
                  <a:cubicBezTo>
                    <a:pt x="33" y="52"/>
                    <a:pt x="11" y="107"/>
                    <a:pt x="16" y="167"/>
                  </a:cubicBezTo>
                  <a:cubicBezTo>
                    <a:pt x="0" y="594"/>
                    <a:pt x="257" y="1453"/>
                    <a:pt x="728" y="1607"/>
                  </a:cubicBezTo>
                  <a:cubicBezTo>
                    <a:pt x="772" y="1621"/>
                    <a:pt x="815" y="1628"/>
                    <a:pt x="856" y="1628"/>
                  </a:cubicBezTo>
                  <a:cubicBezTo>
                    <a:pt x="1249" y="1628"/>
                    <a:pt x="1486" y="1007"/>
                    <a:pt x="1620" y="665"/>
                  </a:cubicBezTo>
                  <a:cubicBezTo>
                    <a:pt x="1648" y="610"/>
                    <a:pt x="1664" y="545"/>
                    <a:pt x="1670" y="479"/>
                  </a:cubicBezTo>
                  <a:cubicBezTo>
                    <a:pt x="1670" y="331"/>
                    <a:pt x="1544" y="200"/>
                    <a:pt x="1555" y="52"/>
                  </a:cubicBezTo>
                  <a:cubicBezTo>
                    <a:pt x="1518" y="31"/>
                    <a:pt x="1478" y="22"/>
                    <a:pt x="1438" y="22"/>
                  </a:cubicBezTo>
                  <a:cubicBezTo>
                    <a:pt x="1340" y="22"/>
                    <a:pt x="1238" y="75"/>
                    <a:pt x="1160" y="145"/>
                  </a:cubicBezTo>
                  <a:cubicBezTo>
                    <a:pt x="1051" y="238"/>
                    <a:pt x="963" y="359"/>
                    <a:pt x="827" y="413"/>
                  </a:cubicBezTo>
                  <a:cubicBezTo>
                    <a:pt x="781" y="430"/>
                    <a:pt x="735" y="438"/>
                    <a:pt x="689" y="438"/>
                  </a:cubicBezTo>
                  <a:cubicBezTo>
                    <a:pt x="553" y="438"/>
                    <a:pt x="424" y="368"/>
                    <a:pt x="350" y="249"/>
                  </a:cubicBezTo>
                  <a:cubicBezTo>
                    <a:pt x="323" y="183"/>
                    <a:pt x="290" y="123"/>
                    <a:pt x="252" y="63"/>
                  </a:cubicBezTo>
                  <a:cubicBezTo>
                    <a:pt x="225" y="22"/>
                    <a:pt x="181" y="1"/>
                    <a:pt x="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5" name="Google Shape;13465;p78"/>
            <p:cNvSpPr/>
            <p:nvPr/>
          </p:nvSpPr>
          <p:spPr>
            <a:xfrm>
              <a:off x="3262087" y="3679449"/>
              <a:ext cx="85598" cy="431408"/>
            </a:xfrm>
            <a:custGeom>
              <a:avLst/>
              <a:gdLst/>
              <a:ahLst/>
              <a:cxnLst/>
              <a:rect l="l" t="t" r="r" b="b"/>
              <a:pathLst>
                <a:path w="401" h="2021" extrusionOk="0">
                  <a:moveTo>
                    <a:pt x="104" y="0"/>
                  </a:moveTo>
                  <a:cubicBezTo>
                    <a:pt x="90" y="0"/>
                    <a:pt x="77" y="14"/>
                    <a:pt x="77" y="29"/>
                  </a:cubicBezTo>
                  <a:cubicBezTo>
                    <a:pt x="1" y="680"/>
                    <a:pt x="72" y="1342"/>
                    <a:pt x="285" y="1961"/>
                  </a:cubicBezTo>
                  <a:cubicBezTo>
                    <a:pt x="291" y="1977"/>
                    <a:pt x="307" y="2016"/>
                    <a:pt x="345" y="2021"/>
                  </a:cubicBezTo>
                  <a:lnTo>
                    <a:pt x="351" y="2021"/>
                  </a:lnTo>
                  <a:cubicBezTo>
                    <a:pt x="367" y="2021"/>
                    <a:pt x="378" y="2016"/>
                    <a:pt x="389" y="2005"/>
                  </a:cubicBezTo>
                  <a:cubicBezTo>
                    <a:pt x="400" y="1988"/>
                    <a:pt x="400" y="1972"/>
                    <a:pt x="395" y="1950"/>
                  </a:cubicBezTo>
                  <a:cubicBezTo>
                    <a:pt x="389" y="1939"/>
                    <a:pt x="378" y="1928"/>
                    <a:pt x="362" y="1928"/>
                  </a:cubicBezTo>
                  <a:cubicBezTo>
                    <a:pt x="356" y="1928"/>
                    <a:pt x="345" y="1933"/>
                    <a:pt x="340" y="1939"/>
                  </a:cubicBezTo>
                  <a:cubicBezTo>
                    <a:pt x="132" y="1326"/>
                    <a:pt x="61" y="674"/>
                    <a:pt x="137" y="34"/>
                  </a:cubicBezTo>
                  <a:cubicBezTo>
                    <a:pt x="137" y="18"/>
                    <a:pt x="127" y="1"/>
                    <a:pt x="110" y="1"/>
                  </a:cubicBezTo>
                  <a:cubicBezTo>
                    <a:pt x="108" y="1"/>
                    <a:pt x="106" y="0"/>
                    <a:pt x="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6" name="Google Shape;13466;p78"/>
            <p:cNvSpPr/>
            <p:nvPr/>
          </p:nvSpPr>
          <p:spPr>
            <a:xfrm>
              <a:off x="3328688" y="3679662"/>
              <a:ext cx="85598" cy="431194"/>
            </a:xfrm>
            <a:custGeom>
              <a:avLst/>
              <a:gdLst/>
              <a:ahLst/>
              <a:cxnLst/>
              <a:rect l="l" t="t" r="r" b="b"/>
              <a:pathLst>
                <a:path w="401" h="2020" extrusionOk="0">
                  <a:moveTo>
                    <a:pt x="367" y="0"/>
                  </a:moveTo>
                  <a:cubicBezTo>
                    <a:pt x="351" y="0"/>
                    <a:pt x="335" y="17"/>
                    <a:pt x="340" y="33"/>
                  </a:cubicBezTo>
                  <a:cubicBezTo>
                    <a:pt x="340" y="695"/>
                    <a:pt x="225" y="1352"/>
                    <a:pt x="6" y="1982"/>
                  </a:cubicBezTo>
                  <a:cubicBezTo>
                    <a:pt x="1" y="1993"/>
                    <a:pt x="6" y="2015"/>
                    <a:pt x="23" y="2020"/>
                  </a:cubicBezTo>
                  <a:lnTo>
                    <a:pt x="33" y="2020"/>
                  </a:lnTo>
                  <a:cubicBezTo>
                    <a:pt x="44" y="2020"/>
                    <a:pt x="55" y="2009"/>
                    <a:pt x="61" y="1998"/>
                  </a:cubicBezTo>
                  <a:cubicBezTo>
                    <a:pt x="285" y="1369"/>
                    <a:pt x="400" y="701"/>
                    <a:pt x="395" y="33"/>
                  </a:cubicBezTo>
                  <a:cubicBezTo>
                    <a:pt x="395" y="17"/>
                    <a:pt x="384" y="0"/>
                    <a:pt x="3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7" name="Google Shape;13467;p78"/>
            <p:cNvSpPr/>
            <p:nvPr/>
          </p:nvSpPr>
          <p:spPr>
            <a:xfrm>
              <a:off x="2680189" y="3659596"/>
              <a:ext cx="721076" cy="611143"/>
            </a:xfrm>
            <a:custGeom>
              <a:avLst/>
              <a:gdLst/>
              <a:ahLst/>
              <a:cxnLst/>
              <a:rect l="l" t="t" r="r" b="b"/>
              <a:pathLst>
                <a:path w="3378" h="2863" extrusionOk="0">
                  <a:moveTo>
                    <a:pt x="858" y="0"/>
                  </a:moveTo>
                  <a:cubicBezTo>
                    <a:pt x="826" y="0"/>
                    <a:pt x="794" y="4"/>
                    <a:pt x="762" y="12"/>
                  </a:cubicBezTo>
                  <a:cubicBezTo>
                    <a:pt x="548" y="67"/>
                    <a:pt x="417" y="286"/>
                    <a:pt x="335" y="488"/>
                  </a:cubicBezTo>
                  <a:cubicBezTo>
                    <a:pt x="143" y="937"/>
                    <a:pt x="39" y="1419"/>
                    <a:pt x="17" y="1906"/>
                  </a:cubicBezTo>
                  <a:cubicBezTo>
                    <a:pt x="1" y="2032"/>
                    <a:pt x="17" y="2158"/>
                    <a:pt x="61" y="2278"/>
                  </a:cubicBezTo>
                  <a:cubicBezTo>
                    <a:pt x="149" y="2497"/>
                    <a:pt x="373" y="2618"/>
                    <a:pt x="597" y="2694"/>
                  </a:cubicBezTo>
                  <a:cubicBezTo>
                    <a:pt x="908" y="2805"/>
                    <a:pt x="1235" y="2863"/>
                    <a:pt x="1564" y="2863"/>
                  </a:cubicBezTo>
                  <a:cubicBezTo>
                    <a:pt x="1705" y="2863"/>
                    <a:pt x="1847" y="2852"/>
                    <a:pt x="1988" y="2831"/>
                  </a:cubicBezTo>
                  <a:cubicBezTo>
                    <a:pt x="3378" y="2623"/>
                    <a:pt x="1906" y="817"/>
                    <a:pt x="1413" y="308"/>
                  </a:cubicBezTo>
                  <a:cubicBezTo>
                    <a:pt x="1261" y="156"/>
                    <a:pt x="1065" y="0"/>
                    <a:pt x="8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8" name="Google Shape;13468;p78"/>
            <p:cNvSpPr/>
            <p:nvPr/>
          </p:nvSpPr>
          <p:spPr>
            <a:xfrm>
              <a:off x="2811041" y="3811155"/>
              <a:ext cx="413904" cy="409208"/>
            </a:xfrm>
            <a:custGeom>
              <a:avLst/>
              <a:gdLst/>
              <a:ahLst/>
              <a:cxnLst/>
              <a:rect l="l" t="t" r="r" b="b"/>
              <a:pathLst>
                <a:path w="1939" h="1917" extrusionOk="0">
                  <a:moveTo>
                    <a:pt x="748" y="0"/>
                  </a:moveTo>
                  <a:cubicBezTo>
                    <a:pt x="679" y="0"/>
                    <a:pt x="612" y="30"/>
                    <a:pt x="565" y="85"/>
                  </a:cubicBezTo>
                  <a:cubicBezTo>
                    <a:pt x="510" y="156"/>
                    <a:pt x="521" y="260"/>
                    <a:pt x="526" y="348"/>
                  </a:cubicBezTo>
                  <a:cubicBezTo>
                    <a:pt x="532" y="643"/>
                    <a:pt x="411" y="922"/>
                    <a:pt x="203" y="1125"/>
                  </a:cubicBezTo>
                  <a:cubicBezTo>
                    <a:pt x="138" y="1174"/>
                    <a:pt x="83" y="1240"/>
                    <a:pt x="50" y="1311"/>
                  </a:cubicBezTo>
                  <a:cubicBezTo>
                    <a:pt x="1" y="1481"/>
                    <a:pt x="176" y="1623"/>
                    <a:pt x="335" y="1689"/>
                  </a:cubicBezTo>
                  <a:cubicBezTo>
                    <a:pt x="545" y="1778"/>
                    <a:pt x="941" y="1916"/>
                    <a:pt x="1270" y="1916"/>
                  </a:cubicBezTo>
                  <a:cubicBezTo>
                    <a:pt x="1508" y="1916"/>
                    <a:pt x="1712" y="1844"/>
                    <a:pt x="1785" y="1628"/>
                  </a:cubicBezTo>
                  <a:cubicBezTo>
                    <a:pt x="1938" y="1201"/>
                    <a:pt x="1320" y="463"/>
                    <a:pt x="1063" y="189"/>
                  </a:cubicBezTo>
                  <a:cubicBezTo>
                    <a:pt x="1002" y="112"/>
                    <a:pt x="920" y="52"/>
                    <a:pt x="827" y="14"/>
                  </a:cubicBezTo>
                  <a:cubicBezTo>
                    <a:pt x="801" y="5"/>
                    <a:pt x="774" y="0"/>
                    <a:pt x="7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9" name="Google Shape;13469;p78"/>
            <p:cNvSpPr/>
            <p:nvPr/>
          </p:nvSpPr>
          <p:spPr>
            <a:xfrm>
              <a:off x="2797166" y="3877115"/>
              <a:ext cx="392771" cy="284119"/>
            </a:xfrm>
            <a:custGeom>
              <a:avLst/>
              <a:gdLst/>
              <a:ahLst/>
              <a:cxnLst/>
              <a:rect l="l" t="t" r="r" b="b"/>
              <a:pathLst>
                <a:path w="1840" h="1331" extrusionOk="0">
                  <a:moveTo>
                    <a:pt x="744" y="0"/>
                  </a:moveTo>
                  <a:cubicBezTo>
                    <a:pt x="734" y="0"/>
                    <a:pt x="724" y="6"/>
                    <a:pt x="717" y="17"/>
                  </a:cubicBezTo>
                  <a:cubicBezTo>
                    <a:pt x="712" y="28"/>
                    <a:pt x="717" y="50"/>
                    <a:pt x="728" y="55"/>
                  </a:cubicBezTo>
                  <a:cubicBezTo>
                    <a:pt x="1193" y="334"/>
                    <a:pt x="1549" y="750"/>
                    <a:pt x="1752" y="1248"/>
                  </a:cubicBezTo>
                  <a:cubicBezTo>
                    <a:pt x="1593" y="1183"/>
                    <a:pt x="1429" y="1128"/>
                    <a:pt x="1265" y="1084"/>
                  </a:cubicBezTo>
                  <a:cubicBezTo>
                    <a:pt x="1144" y="1051"/>
                    <a:pt x="1018" y="1018"/>
                    <a:pt x="876" y="964"/>
                  </a:cubicBezTo>
                  <a:cubicBezTo>
                    <a:pt x="698" y="900"/>
                    <a:pt x="509" y="884"/>
                    <a:pt x="324" y="884"/>
                  </a:cubicBezTo>
                  <a:cubicBezTo>
                    <a:pt x="225" y="884"/>
                    <a:pt x="127" y="889"/>
                    <a:pt x="33" y="892"/>
                  </a:cubicBezTo>
                  <a:cubicBezTo>
                    <a:pt x="0" y="898"/>
                    <a:pt x="0" y="947"/>
                    <a:pt x="33" y="953"/>
                  </a:cubicBezTo>
                  <a:cubicBezTo>
                    <a:pt x="127" y="947"/>
                    <a:pt x="224" y="942"/>
                    <a:pt x="323" y="942"/>
                  </a:cubicBezTo>
                  <a:cubicBezTo>
                    <a:pt x="502" y="942"/>
                    <a:pt x="685" y="958"/>
                    <a:pt x="854" y="1018"/>
                  </a:cubicBezTo>
                  <a:cubicBezTo>
                    <a:pt x="996" y="1073"/>
                    <a:pt x="1122" y="1106"/>
                    <a:pt x="1248" y="1139"/>
                  </a:cubicBezTo>
                  <a:cubicBezTo>
                    <a:pt x="1434" y="1188"/>
                    <a:pt x="1620" y="1248"/>
                    <a:pt x="1795" y="1330"/>
                  </a:cubicBezTo>
                  <a:lnTo>
                    <a:pt x="1806" y="1330"/>
                  </a:lnTo>
                  <a:cubicBezTo>
                    <a:pt x="1812" y="1330"/>
                    <a:pt x="1823" y="1330"/>
                    <a:pt x="1828" y="1325"/>
                  </a:cubicBezTo>
                  <a:cubicBezTo>
                    <a:pt x="1834" y="1319"/>
                    <a:pt x="1839" y="1308"/>
                    <a:pt x="1834" y="1298"/>
                  </a:cubicBezTo>
                  <a:cubicBezTo>
                    <a:pt x="1631" y="756"/>
                    <a:pt x="1254" y="301"/>
                    <a:pt x="761" y="6"/>
                  </a:cubicBezTo>
                  <a:cubicBezTo>
                    <a:pt x="755" y="2"/>
                    <a:pt x="749" y="0"/>
                    <a:pt x="7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0" name="Google Shape;13470;p78"/>
            <p:cNvSpPr/>
            <p:nvPr/>
          </p:nvSpPr>
          <p:spPr>
            <a:xfrm>
              <a:off x="3247358" y="4216093"/>
              <a:ext cx="587449" cy="646364"/>
            </a:xfrm>
            <a:custGeom>
              <a:avLst/>
              <a:gdLst/>
              <a:ahLst/>
              <a:cxnLst/>
              <a:rect l="l" t="t" r="r" b="b"/>
              <a:pathLst>
                <a:path w="2752" h="3028" extrusionOk="0">
                  <a:moveTo>
                    <a:pt x="394" y="1"/>
                  </a:moveTo>
                  <a:cubicBezTo>
                    <a:pt x="0" y="1"/>
                    <a:pt x="213" y="1073"/>
                    <a:pt x="338" y="1713"/>
                  </a:cubicBezTo>
                  <a:cubicBezTo>
                    <a:pt x="398" y="2019"/>
                    <a:pt x="475" y="2331"/>
                    <a:pt x="655" y="2589"/>
                  </a:cubicBezTo>
                  <a:cubicBezTo>
                    <a:pt x="823" y="2841"/>
                    <a:pt x="1103" y="3027"/>
                    <a:pt x="1401" y="3027"/>
                  </a:cubicBezTo>
                  <a:cubicBezTo>
                    <a:pt x="1413" y="3027"/>
                    <a:pt x="1426" y="3027"/>
                    <a:pt x="1438" y="3027"/>
                  </a:cubicBezTo>
                  <a:cubicBezTo>
                    <a:pt x="1635" y="3005"/>
                    <a:pt x="1821" y="2928"/>
                    <a:pt x="1974" y="2808"/>
                  </a:cubicBezTo>
                  <a:cubicBezTo>
                    <a:pt x="2319" y="2561"/>
                    <a:pt x="2577" y="2211"/>
                    <a:pt x="2702" y="1806"/>
                  </a:cubicBezTo>
                  <a:cubicBezTo>
                    <a:pt x="2741" y="1713"/>
                    <a:pt x="2752" y="1609"/>
                    <a:pt x="2724" y="1516"/>
                  </a:cubicBezTo>
                  <a:cubicBezTo>
                    <a:pt x="2691" y="1439"/>
                    <a:pt x="2637" y="1373"/>
                    <a:pt x="2571" y="1324"/>
                  </a:cubicBezTo>
                  <a:cubicBezTo>
                    <a:pt x="2084" y="936"/>
                    <a:pt x="1422" y="810"/>
                    <a:pt x="973" y="372"/>
                  </a:cubicBezTo>
                  <a:cubicBezTo>
                    <a:pt x="704" y="108"/>
                    <a:pt x="518" y="1"/>
                    <a:pt x="3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1" name="Google Shape;13471;p78"/>
            <p:cNvSpPr/>
            <p:nvPr/>
          </p:nvSpPr>
          <p:spPr>
            <a:xfrm>
              <a:off x="3305420" y="4254943"/>
              <a:ext cx="340046" cy="401523"/>
            </a:xfrm>
            <a:custGeom>
              <a:avLst/>
              <a:gdLst/>
              <a:ahLst/>
              <a:cxnLst/>
              <a:rect l="l" t="t" r="r" b="b"/>
              <a:pathLst>
                <a:path w="1593" h="1881" extrusionOk="0">
                  <a:moveTo>
                    <a:pt x="258" y="0"/>
                  </a:moveTo>
                  <a:cubicBezTo>
                    <a:pt x="119" y="0"/>
                    <a:pt x="57" y="290"/>
                    <a:pt x="44" y="414"/>
                  </a:cubicBezTo>
                  <a:cubicBezTo>
                    <a:pt x="0" y="770"/>
                    <a:pt x="137" y="1235"/>
                    <a:pt x="219" y="1580"/>
                  </a:cubicBezTo>
                  <a:cubicBezTo>
                    <a:pt x="252" y="1695"/>
                    <a:pt x="296" y="1826"/>
                    <a:pt x="411" y="1870"/>
                  </a:cubicBezTo>
                  <a:cubicBezTo>
                    <a:pt x="432" y="1877"/>
                    <a:pt x="453" y="1880"/>
                    <a:pt x="474" y="1880"/>
                  </a:cubicBezTo>
                  <a:cubicBezTo>
                    <a:pt x="613" y="1880"/>
                    <a:pt x="745" y="1737"/>
                    <a:pt x="892" y="1690"/>
                  </a:cubicBezTo>
                  <a:cubicBezTo>
                    <a:pt x="947" y="1671"/>
                    <a:pt x="1006" y="1666"/>
                    <a:pt x="1066" y="1666"/>
                  </a:cubicBezTo>
                  <a:cubicBezTo>
                    <a:pt x="1122" y="1666"/>
                    <a:pt x="1180" y="1670"/>
                    <a:pt x="1236" y="1670"/>
                  </a:cubicBezTo>
                  <a:cubicBezTo>
                    <a:pt x="1259" y="1670"/>
                    <a:pt x="1281" y="1669"/>
                    <a:pt x="1303" y="1668"/>
                  </a:cubicBezTo>
                  <a:cubicBezTo>
                    <a:pt x="1440" y="1657"/>
                    <a:pt x="1593" y="1558"/>
                    <a:pt x="1577" y="1421"/>
                  </a:cubicBezTo>
                  <a:cubicBezTo>
                    <a:pt x="1560" y="1356"/>
                    <a:pt x="1527" y="1295"/>
                    <a:pt x="1473" y="1246"/>
                  </a:cubicBezTo>
                  <a:lnTo>
                    <a:pt x="394" y="80"/>
                  </a:lnTo>
                  <a:cubicBezTo>
                    <a:pt x="342" y="24"/>
                    <a:pt x="297" y="0"/>
                    <a:pt x="2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2" name="Google Shape;13472;p78"/>
            <p:cNvSpPr/>
            <p:nvPr/>
          </p:nvSpPr>
          <p:spPr>
            <a:xfrm>
              <a:off x="3323991" y="4227620"/>
              <a:ext cx="168422" cy="355415"/>
            </a:xfrm>
            <a:custGeom>
              <a:avLst/>
              <a:gdLst/>
              <a:ahLst/>
              <a:cxnLst/>
              <a:rect l="l" t="t" r="r" b="b"/>
              <a:pathLst>
                <a:path w="789" h="1665" extrusionOk="0">
                  <a:moveTo>
                    <a:pt x="28" y="0"/>
                  </a:moveTo>
                  <a:cubicBezTo>
                    <a:pt x="12" y="0"/>
                    <a:pt x="1" y="17"/>
                    <a:pt x="1" y="33"/>
                  </a:cubicBezTo>
                  <a:cubicBezTo>
                    <a:pt x="55" y="641"/>
                    <a:pt x="313" y="1210"/>
                    <a:pt x="734" y="1653"/>
                  </a:cubicBezTo>
                  <a:cubicBezTo>
                    <a:pt x="740" y="1659"/>
                    <a:pt x="745" y="1664"/>
                    <a:pt x="756" y="1664"/>
                  </a:cubicBezTo>
                  <a:cubicBezTo>
                    <a:pt x="762" y="1664"/>
                    <a:pt x="767" y="1664"/>
                    <a:pt x="778" y="1653"/>
                  </a:cubicBezTo>
                  <a:cubicBezTo>
                    <a:pt x="789" y="1642"/>
                    <a:pt x="789" y="1626"/>
                    <a:pt x="778" y="1615"/>
                  </a:cubicBezTo>
                  <a:cubicBezTo>
                    <a:pt x="367" y="1177"/>
                    <a:pt x="116" y="619"/>
                    <a:pt x="61" y="28"/>
                  </a:cubicBezTo>
                  <a:cubicBezTo>
                    <a:pt x="61" y="11"/>
                    <a:pt x="45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3" name="Google Shape;13473;p78"/>
            <p:cNvSpPr/>
            <p:nvPr/>
          </p:nvSpPr>
          <p:spPr>
            <a:xfrm>
              <a:off x="3247999" y="3777428"/>
              <a:ext cx="816921" cy="581472"/>
            </a:xfrm>
            <a:custGeom>
              <a:avLst/>
              <a:gdLst/>
              <a:ahLst/>
              <a:cxnLst/>
              <a:rect l="l" t="t" r="r" b="b"/>
              <a:pathLst>
                <a:path w="3827" h="2724" extrusionOk="0">
                  <a:moveTo>
                    <a:pt x="2798" y="1"/>
                  </a:moveTo>
                  <a:cubicBezTo>
                    <a:pt x="2630" y="1"/>
                    <a:pt x="2454" y="54"/>
                    <a:pt x="2294" y="117"/>
                  </a:cubicBezTo>
                  <a:cubicBezTo>
                    <a:pt x="1638" y="385"/>
                    <a:pt x="1" y="1310"/>
                    <a:pt x="762" y="2142"/>
                  </a:cubicBezTo>
                  <a:cubicBezTo>
                    <a:pt x="1079" y="2485"/>
                    <a:pt x="1782" y="2724"/>
                    <a:pt x="2416" y="2724"/>
                  </a:cubicBezTo>
                  <a:cubicBezTo>
                    <a:pt x="2867" y="2724"/>
                    <a:pt x="3283" y="2603"/>
                    <a:pt x="3499" y="2312"/>
                  </a:cubicBezTo>
                  <a:cubicBezTo>
                    <a:pt x="3827" y="1874"/>
                    <a:pt x="3674" y="1255"/>
                    <a:pt x="3504" y="730"/>
                  </a:cubicBezTo>
                  <a:cubicBezTo>
                    <a:pt x="3422" y="473"/>
                    <a:pt x="3318" y="188"/>
                    <a:pt x="3077" y="62"/>
                  </a:cubicBezTo>
                  <a:cubicBezTo>
                    <a:pt x="2989" y="18"/>
                    <a:pt x="2895" y="1"/>
                    <a:pt x="2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4" name="Google Shape;13474;p78"/>
            <p:cNvSpPr/>
            <p:nvPr/>
          </p:nvSpPr>
          <p:spPr>
            <a:xfrm>
              <a:off x="3454844" y="3909134"/>
              <a:ext cx="405792" cy="374627"/>
            </a:xfrm>
            <a:custGeom>
              <a:avLst/>
              <a:gdLst/>
              <a:ahLst/>
              <a:cxnLst/>
              <a:rect l="l" t="t" r="r" b="b"/>
              <a:pathLst>
                <a:path w="1901" h="1755" extrusionOk="0">
                  <a:moveTo>
                    <a:pt x="1498" y="1"/>
                  </a:moveTo>
                  <a:cubicBezTo>
                    <a:pt x="1482" y="1"/>
                    <a:pt x="1467" y="2"/>
                    <a:pt x="1451" y="4"/>
                  </a:cubicBezTo>
                  <a:cubicBezTo>
                    <a:pt x="1314" y="25"/>
                    <a:pt x="1178" y="69"/>
                    <a:pt x="1057" y="140"/>
                  </a:cubicBezTo>
                  <a:cubicBezTo>
                    <a:pt x="680" y="326"/>
                    <a:pt x="1" y="633"/>
                    <a:pt x="77" y="1153"/>
                  </a:cubicBezTo>
                  <a:cubicBezTo>
                    <a:pt x="128" y="1546"/>
                    <a:pt x="623" y="1755"/>
                    <a:pt x="1013" y="1755"/>
                  </a:cubicBezTo>
                  <a:cubicBezTo>
                    <a:pt x="1086" y="1755"/>
                    <a:pt x="1154" y="1748"/>
                    <a:pt x="1216" y="1733"/>
                  </a:cubicBezTo>
                  <a:cubicBezTo>
                    <a:pt x="1369" y="1700"/>
                    <a:pt x="1501" y="1596"/>
                    <a:pt x="1566" y="1454"/>
                  </a:cubicBezTo>
                  <a:cubicBezTo>
                    <a:pt x="1621" y="1317"/>
                    <a:pt x="1594" y="1158"/>
                    <a:pt x="1626" y="1016"/>
                  </a:cubicBezTo>
                  <a:cubicBezTo>
                    <a:pt x="1654" y="868"/>
                    <a:pt x="1741" y="737"/>
                    <a:pt x="1807" y="600"/>
                  </a:cubicBezTo>
                  <a:cubicBezTo>
                    <a:pt x="1867" y="458"/>
                    <a:pt x="1900" y="288"/>
                    <a:pt x="1818" y="162"/>
                  </a:cubicBezTo>
                  <a:cubicBezTo>
                    <a:pt x="1745" y="60"/>
                    <a:pt x="1624" y="1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5" name="Google Shape;13475;p78"/>
            <p:cNvSpPr/>
            <p:nvPr/>
          </p:nvSpPr>
          <p:spPr>
            <a:xfrm>
              <a:off x="3377784" y="3994733"/>
              <a:ext cx="388075" cy="241213"/>
            </a:xfrm>
            <a:custGeom>
              <a:avLst/>
              <a:gdLst/>
              <a:ahLst/>
              <a:cxnLst/>
              <a:rect l="l" t="t" r="r" b="b"/>
              <a:pathLst>
                <a:path w="1818" h="1130" extrusionOk="0">
                  <a:moveTo>
                    <a:pt x="1350" y="1"/>
                  </a:moveTo>
                  <a:cubicBezTo>
                    <a:pt x="1347" y="1"/>
                    <a:pt x="1344" y="1"/>
                    <a:pt x="1342" y="2"/>
                  </a:cubicBezTo>
                  <a:cubicBezTo>
                    <a:pt x="997" y="95"/>
                    <a:pt x="668" y="237"/>
                    <a:pt x="367" y="418"/>
                  </a:cubicBezTo>
                  <a:cubicBezTo>
                    <a:pt x="219" y="495"/>
                    <a:pt x="99" y="604"/>
                    <a:pt x="1" y="741"/>
                  </a:cubicBezTo>
                  <a:cubicBezTo>
                    <a:pt x="1" y="752"/>
                    <a:pt x="1" y="757"/>
                    <a:pt x="1" y="768"/>
                  </a:cubicBezTo>
                  <a:cubicBezTo>
                    <a:pt x="6" y="774"/>
                    <a:pt x="11" y="779"/>
                    <a:pt x="17" y="785"/>
                  </a:cubicBezTo>
                  <a:cubicBezTo>
                    <a:pt x="427" y="960"/>
                    <a:pt x="882" y="1130"/>
                    <a:pt x="1314" y="1130"/>
                  </a:cubicBezTo>
                  <a:cubicBezTo>
                    <a:pt x="1473" y="1130"/>
                    <a:pt x="1632" y="1102"/>
                    <a:pt x="1779" y="1048"/>
                  </a:cubicBezTo>
                  <a:lnTo>
                    <a:pt x="1796" y="1042"/>
                  </a:lnTo>
                  <a:cubicBezTo>
                    <a:pt x="1812" y="1037"/>
                    <a:pt x="1818" y="1020"/>
                    <a:pt x="1812" y="1004"/>
                  </a:cubicBezTo>
                  <a:cubicBezTo>
                    <a:pt x="1808" y="995"/>
                    <a:pt x="1796" y="986"/>
                    <a:pt x="1783" y="986"/>
                  </a:cubicBezTo>
                  <a:cubicBezTo>
                    <a:pt x="1780" y="986"/>
                    <a:pt x="1777" y="986"/>
                    <a:pt x="1774" y="987"/>
                  </a:cubicBezTo>
                  <a:lnTo>
                    <a:pt x="1758" y="993"/>
                  </a:lnTo>
                  <a:cubicBezTo>
                    <a:pt x="1615" y="1041"/>
                    <a:pt x="1465" y="1062"/>
                    <a:pt x="1314" y="1062"/>
                  </a:cubicBezTo>
                  <a:cubicBezTo>
                    <a:pt x="901" y="1062"/>
                    <a:pt x="468" y="909"/>
                    <a:pt x="72" y="741"/>
                  </a:cubicBezTo>
                  <a:cubicBezTo>
                    <a:pt x="159" y="632"/>
                    <a:pt x="274" y="539"/>
                    <a:pt x="400" y="467"/>
                  </a:cubicBezTo>
                  <a:cubicBezTo>
                    <a:pt x="696" y="287"/>
                    <a:pt x="1019" y="150"/>
                    <a:pt x="1358" y="57"/>
                  </a:cubicBezTo>
                  <a:cubicBezTo>
                    <a:pt x="1374" y="51"/>
                    <a:pt x="1380" y="40"/>
                    <a:pt x="1380" y="24"/>
                  </a:cubicBezTo>
                  <a:cubicBezTo>
                    <a:pt x="1375" y="10"/>
                    <a:pt x="1363" y="1"/>
                    <a:pt x="13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6" name="Google Shape;13476;p78"/>
            <p:cNvSpPr/>
            <p:nvPr/>
          </p:nvSpPr>
          <p:spPr>
            <a:xfrm>
              <a:off x="2695344" y="4208195"/>
              <a:ext cx="615626" cy="644230"/>
            </a:xfrm>
            <a:custGeom>
              <a:avLst/>
              <a:gdLst/>
              <a:ahLst/>
              <a:cxnLst/>
              <a:rect l="l" t="t" r="r" b="b"/>
              <a:pathLst>
                <a:path w="2884" h="3018" extrusionOk="0">
                  <a:moveTo>
                    <a:pt x="2244" y="0"/>
                  </a:moveTo>
                  <a:cubicBezTo>
                    <a:pt x="1653" y="0"/>
                    <a:pt x="787" y="468"/>
                    <a:pt x="379" y="655"/>
                  </a:cubicBezTo>
                  <a:cubicBezTo>
                    <a:pt x="280" y="693"/>
                    <a:pt x="192" y="754"/>
                    <a:pt x="127" y="830"/>
                  </a:cubicBezTo>
                  <a:cubicBezTo>
                    <a:pt x="1" y="1000"/>
                    <a:pt x="72" y="1235"/>
                    <a:pt x="160" y="1421"/>
                  </a:cubicBezTo>
                  <a:cubicBezTo>
                    <a:pt x="291" y="1717"/>
                    <a:pt x="444" y="2002"/>
                    <a:pt x="619" y="2275"/>
                  </a:cubicBezTo>
                  <a:cubicBezTo>
                    <a:pt x="778" y="2533"/>
                    <a:pt x="970" y="2784"/>
                    <a:pt x="1238" y="2921"/>
                  </a:cubicBezTo>
                  <a:cubicBezTo>
                    <a:pt x="1356" y="2984"/>
                    <a:pt x="1491" y="3018"/>
                    <a:pt x="1624" y="3018"/>
                  </a:cubicBezTo>
                  <a:cubicBezTo>
                    <a:pt x="1794" y="3018"/>
                    <a:pt x="1959" y="2962"/>
                    <a:pt x="2075" y="2839"/>
                  </a:cubicBezTo>
                  <a:cubicBezTo>
                    <a:pt x="2168" y="2730"/>
                    <a:pt x="2234" y="2604"/>
                    <a:pt x="2278" y="2472"/>
                  </a:cubicBezTo>
                  <a:lnTo>
                    <a:pt x="2617" y="1602"/>
                  </a:lnTo>
                  <a:cubicBezTo>
                    <a:pt x="2721" y="1328"/>
                    <a:pt x="2831" y="1049"/>
                    <a:pt x="2847" y="759"/>
                  </a:cubicBezTo>
                  <a:cubicBezTo>
                    <a:pt x="2883" y="189"/>
                    <a:pt x="2619" y="0"/>
                    <a:pt x="2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7" name="Google Shape;13477;p78"/>
            <p:cNvSpPr/>
            <p:nvPr/>
          </p:nvSpPr>
          <p:spPr>
            <a:xfrm>
              <a:off x="2866114" y="4272234"/>
              <a:ext cx="409208" cy="373986"/>
            </a:xfrm>
            <a:custGeom>
              <a:avLst/>
              <a:gdLst/>
              <a:ahLst/>
              <a:cxnLst/>
              <a:rect l="l" t="t" r="r" b="b"/>
              <a:pathLst>
                <a:path w="1917" h="1752" extrusionOk="0">
                  <a:moveTo>
                    <a:pt x="1575" y="1"/>
                  </a:moveTo>
                  <a:cubicBezTo>
                    <a:pt x="1174" y="1"/>
                    <a:pt x="430" y="436"/>
                    <a:pt x="230" y="601"/>
                  </a:cubicBezTo>
                  <a:cubicBezTo>
                    <a:pt x="115" y="694"/>
                    <a:pt x="0" y="875"/>
                    <a:pt x="115" y="974"/>
                  </a:cubicBezTo>
                  <a:cubicBezTo>
                    <a:pt x="164" y="1023"/>
                    <a:pt x="252" y="1023"/>
                    <a:pt x="318" y="1039"/>
                  </a:cubicBezTo>
                  <a:cubicBezTo>
                    <a:pt x="591" y="1121"/>
                    <a:pt x="640" y="1483"/>
                    <a:pt x="843" y="1680"/>
                  </a:cubicBezTo>
                  <a:cubicBezTo>
                    <a:pt x="883" y="1725"/>
                    <a:pt x="937" y="1752"/>
                    <a:pt x="996" y="1752"/>
                  </a:cubicBezTo>
                  <a:cubicBezTo>
                    <a:pt x="1002" y="1752"/>
                    <a:pt x="1007" y="1751"/>
                    <a:pt x="1013" y="1751"/>
                  </a:cubicBezTo>
                  <a:cubicBezTo>
                    <a:pt x="1062" y="1734"/>
                    <a:pt x="1111" y="1696"/>
                    <a:pt x="1139" y="1652"/>
                  </a:cubicBezTo>
                  <a:cubicBezTo>
                    <a:pt x="1407" y="1313"/>
                    <a:pt x="1620" y="935"/>
                    <a:pt x="1774" y="530"/>
                  </a:cubicBezTo>
                  <a:cubicBezTo>
                    <a:pt x="1917" y="136"/>
                    <a:pt x="1799" y="1"/>
                    <a:pt x="15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8" name="Google Shape;13478;p78"/>
            <p:cNvSpPr/>
            <p:nvPr/>
          </p:nvSpPr>
          <p:spPr>
            <a:xfrm>
              <a:off x="2811041" y="4227620"/>
              <a:ext cx="458304" cy="183578"/>
            </a:xfrm>
            <a:custGeom>
              <a:avLst/>
              <a:gdLst/>
              <a:ahLst/>
              <a:cxnLst/>
              <a:rect l="l" t="t" r="r" b="b"/>
              <a:pathLst>
                <a:path w="2147" h="860" extrusionOk="0">
                  <a:moveTo>
                    <a:pt x="2114" y="0"/>
                  </a:moveTo>
                  <a:cubicBezTo>
                    <a:pt x="1506" y="50"/>
                    <a:pt x="762" y="427"/>
                    <a:pt x="160" y="739"/>
                  </a:cubicBezTo>
                  <a:lnTo>
                    <a:pt x="28" y="805"/>
                  </a:lnTo>
                  <a:cubicBezTo>
                    <a:pt x="1" y="821"/>
                    <a:pt x="12" y="860"/>
                    <a:pt x="39" y="860"/>
                  </a:cubicBezTo>
                  <a:lnTo>
                    <a:pt x="56" y="860"/>
                  </a:lnTo>
                  <a:lnTo>
                    <a:pt x="187" y="789"/>
                  </a:lnTo>
                  <a:cubicBezTo>
                    <a:pt x="784" y="487"/>
                    <a:pt x="1522" y="104"/>
                    <a:pt x="2119" y="61"/>
                  </a:cubicBezTo>
                  <a:cubicBezTo>
                    <a:pt x="2136" y="61"/>
                    <a:pt x="2146" y="44"/>
                    <a:pt x="2146" y="28"/>
                  </a:cubicBezTo>
                  <a:cubicBezTo>
                    <a:pt x="2146" y="11"/>
                    <a:pt x="2130" y="0"/>
                    <a:pt x="21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9" name="Google Shape;13479;p78"/>
            <p:cNvSpPr/>
            <p:nvPr/>
          </p:nvSpPr>
          <p:spPr>
            <a:xfrm>
              <a:off x="3027279" y="4258359"/>
              <a:ext cx="236303" cy="259143"/>
            </a:xfrm>
            <a:custGeom>
              <a:avLst/>
              <a:gdLst/>
              <a:ahLst/>
              <a:cxnLst/>
              <a:rect l="l" t="t" r="r" b="b"/>
              <a:pathLst>
                <a:path w="1107" h="1214" extrusionOk="0">
                  <a:moveTo>
                    <a:pt x="1072" y="1"/>
                  </a:moveTo>
                  <a:cubicBezTo>
                    <a:pt x="1066" y="1"/>
                    <a:pt x="1061" y="2"/>
                    <a:pt x="1057" y="4"/>
                  </a:cubicBezTo>
                  <a:cubicBezTo>
                    <a:pt x="624" y="311"/>
                    <a:pt x="269" y="710"/>
                    <a:pt x="11" y="1170"/>
                  </a:cubicBezTo>
                  <a:cubicBezTo>
                    <a:pt x="0" y="1186"/>
                    <a:pt x="6" y="1203"/>
                    <a:pt x="22" y="1214"/>
                  </a:cubicBezTo>
                  <a:lnTo>
                    <a:pt x="33" y="1214"/>
                  </a:lnTo>
                  <a:cubicBezTo>
                    <a:pt x="50" y="1214"/>
                    <a:pt x="61" y="1208"/>
                    <a:pt x="66" y="1197"/>
                  </a:cubicBezTo>
                  <a:cubicBezTo>
                    <a:pt x="318" y="743"/>
                    <a:pt x="668" y="354"/>
                    <a:pt x="1090" y="53"/>
                  </a:cubicBezTo>
                  <a:cubicBezTo>
                    <a:pt x="1106" y="48"/>
                    <a:pt x="1106" y="26"/>
                    <a:pt x="1095" y="15"/>
                  </a:cubicBezTo>
                  <a:cubicBezTo>
                    <a:pt x="1092" y="5"/>
                    <a:pt x="1082" y="1"/>
                    <a:pt x="10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0" name="Google Shape;13480;p78"/>
            <p:cNvSpPr/>
            <p:nvPr/>
          </p:nvSpPr>
          <p:spPr>
            <a:xfrm>
              <a:off x="3144043" y="4068377"/>
              <a:ext cx="294151" cy="214316"/>
            </a:xfrm>
            <a:custGeom>
              <a:avLst/>
              <a:gdLst/>
              <a:ahLst/>
              <a:cxnLst/>
              <a:rect l="l" t="t" r="r" b="b"/>
              <a:pathLst>
                <a:path w="1378" h="1004" extrusionOk="0">
                  <a:moveTo>
                    <a:pt x="771" y="0"/>
                  </a:moveTo>
                  <a:cubicBezTo>
                    <a:pt x="700" y="0"/>
                    <a:pt x="627" y="8"/>
                    <a:pt x="559" y="24"/>
                  </a:cubicBezTo>
                  <a:cubicBezTo>
                    <a:pt x="389" y="57"/>
                    <a:pt x="242" y="155"/>
                    <a:pt x="149" y="298"/>
                  </a:cubicBezTo>
                  <a:cubicBezTo>
                    <a:pt x="1" y="549"/>
                    <a:pt x="160" y="922"/>
                    <a:pt x="444" y="993"/>
                  </a:cubicBezTo>
                  <a:cubicBezTo>
                    <a:pt x="482" y="1000"/>
                    <a:pt x="522" y="1004"/>
                    <a:pt x="562" y="1004"/>
                  </a:cubicBezTo>
                  <a:cubicBezTo>
                    <a:pt x="641" y="1004"/>
                    <a:pt x="721" y="989"/>
                    <a:pt x="794" y="960"/>
                  </a:cubicBezTo>
                  <a:cubicBezTo>
                    <a:pt x="997" y="894"/>
                    <a:pt x="1178" y="752"/>
                    <a:pt x="1249" y="549"/>
                  </a:cubicBezTo>
                  <a:cubicBezTo>
                    <a:pt x="1378" y="154"/>
                    <a:pt x="1081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1" name="Google Shape;13481;p78"/>
          <p:cNvGrpSpPr/>
          <p:nvPr/>
        </p:nvGrpSpPr>
        <p:grpSpPr>
          <a:xfrm rot="-1365985" flipH="1">
            <a:off x="5935108" y="1724736"/>
            <a:ext cx="1097922" cy="1998837"/>
            <a:chOff x="-1472925" y="1481450"/>
            <a:chExt cx="938521" cy="1708638"/>
          </a:xfrm>
        </p:grpSpPr>
        <p:sp>
          <p:nvSpPr>
            <p:cNvPr id="13482" name="Google Shape;13482;p78"/>
            <p:cNvSpPr/>
            <p:nvPr/>
          </p:nvSpPr>
          <p:spPr>
            <a:xfrm>
              <a:off x="-1227573" y="1654007"/>
              <a:ext cx="693170" cy="1536081"/>
            </a:xfrm>
            <a:custGeom>
              <a:avLst/>
              <a:gdLst/>
              <a:ahLst/>
              <a:cxnLst/>
              <a:rect l="l" t="t" r="r" b="b"/>
              <a:pathLst>
                <a:path w="4704" h="10424" extrusionOk="0">
                  <a:moveTo>
                    <a:pt x="14" y="1"/>
                  </a:moveTo>
                  <a:cubicBezTo>
                    <a:pt x="2" y="1"/>
                    <a:pt x="0" y="18"/>
                    <a:pt x="16" y="52"/>
                  </a:cubicBezTo>
                  <a:cubicBezTo>
                    <a:pt x="343" y="675"/>
                    <a:pt x="797" y="1392"/>
                    <a:pt x="1242" y="2126"/>
                  </a:cubicBezTo>
                  <a:cubicBezTo>
                    <a:pt x="1688" y="2864"/>
                    <a:pt x="2129" y="3619"/>
                    <a:pt x="2464" y="4302"/>
                  </a:cubicBezTo>
                  <a:cubicBezTo>
                    <a:pt x="3393" y="6193"/>
                    <a:pt x="4080" y="8229"/>
                    <a:pt x="4601" y="10269"/>
                  </a:cubicBezTo>
                  <a:cubicBezTo>
                    <a:pt x="4625" y="10365"/>
                    <a:pt x="4658" y="10423"/>
                    <a:pt x="4679" y="10423"/>
                  </a:cubicBezTo>
                  <a:cubicBezTo>
                    <a:pt x="4696" y="10423"/>
                    <a:pt x="4704" y="10384"/>
                    <a:pt x="4691" y="10295"/>
                  </a:cubicBezTo>
                  <a:cubicBezTo>
                    <a:pt x="4529" y="9353"/>
                    <a:pt x="4249" y="8407"/>
                    <a:pt x="3927" y="7487"/>
                  </a:cubicBezTo>
                  <a:cubicBezTo>
                    <a:pt x="3579" y="6482"/>
                    <a:pt x="3172" y="5498"/>
                    <a:pt x="2710" y="4539"/>
                  </a:cubicBezTo>
                  <a:cubicBezTo>
                    <a:pt x="2324" y="3746"/>
                    <a:pt x="1908" y="2995"/>
                    <a:pt x="1471" y="2261"/>
                  </a:cubicBezTo>
                  <a:cubicBezTo>
                    <a:pt x="1030" y="1528"/>
                    <a:pt x="568" y="802"/>
                    <a:pt x="80" y="64"/>
                  </a:cubicBezTo>
                  <a:cubicBezTo>
                    <a:pt x="53" y="22"/>
                    <a:pt x="28" y="1"/>
                    <a:pt x="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3" name="Google Shape;13483;p78"/>
            <p:cNvSpPr/>
            <p:nvPr/>
          </p:nvSpPr>
          <p:spPr>
            <a:xfrm>
              <a:off x="-1472925" y="1481450"/>
              <a:ext cx="567768" cy="571462"/>
            </a:xfrm>
            <a:custGeom>
              <a:avLst/>
              <a:gdLst/>
              <a:ahLst/>
              <a:cxnLst/>
              <a:rect l="l" t="t" r="r" b="b"/>
              <a:pathLst>
                <a:path w="3853" h="3878" extrusionOk="0">
                  <a:moveTo>
                    <a:pt x="1134" y="379"/>
                  </a:moveTo>
                  <a:cubicBezTo>
                    <a:pt x="1174" y="435"/>
                    <a:pt x="1237" y="468"/>
                    <a:pt x="1305" y="468"/>
                  </a:cubicBezTo>
                  <a:cubicBezTo>
                    <a:pt x="1309" y="468"/>
                    <a:pt x="1313" y="468"/>
                    <a:pt x="1317" y="468"/>
                  </a:cubicBezTo>
                  <a:cubicBezTo>
                    <a:pt x="1317" y="485"/>
                    <a:pt x="1321" y="502"/>
                    <a:pt x="1329" y="519"/>
                  </a:cubicBezTo>
                  <a:cubicBezTo>
                    <a:pt x="1303" y="506"/>
                    <a:pt x="1275" y="500"/>
                    <a:pt x="1248" y="500"/>
                  </a:cubicBezTo>
                  <a:cubicBezTo>
                    <a:pt x="1240" y="500"/>
                    <a:pt x="1231" y="501"/>
                    <a:pt x="1223" y="502"/>
                  </a:cubicBezTo>
                  <a:cubicBezTo>
                    <a:pt x="1206" y="455"/>
                    <a:pt x="1172" y="413"/>
                    <a:pt x="1130" y="387"/>
                  </a:cubicBezTo>
                  <a:lnTo>
                    <a:pt x="1134" y="379"/>
                  </a:lnTo>
                  <a:close/>
                  <a:moveTo>
                    <a:pt x="1385" y="977"/>
                  </a:moveTo>
                  <a:lnTo>
                    <a:pt x="1393" y="981"/>
                  </a:lnTo>
                  <a:lnTo>
                    <a:pt x="1380" y="989"/>
                  </a:lnTo>
                  <a:cubicBezTo>
                    <a:pt x="1385" y="985"/>
                    <a:pt x="1385" y="981"/>
                    <a:pt x="1385" y="977"/>
                  </a:cubicBezTo>
                  <a:close/>
                  <a:moveTo>
                    <a:pt x="1674" y="1138"/>
                  </a:moveTo>
                  <a:cubicBezTo>
                    <a:pt x="1690" y="1160"/>
                    <a:pt x="1710" y="1183"/>
                    <a:pt x="1732" y="1201"/>
                  </a:cubicBezTo>
                  <a:cubicBezTo>
                    <a:pt x="1715" y="1206"/>
                    <a:pt x="1698" y="1218"/>
                    <a:pt x="1686" y="1227"/>
                  </a:cubicBezTo>
                  <a:cubicBezTo>
                    <a:pt x="1681" y="1218"/>
                    <a:pt x="1677" y="1210"/>
                    <a:pt x="1673" y="1206"/>
                  </a:cubicBezTo>
                  <a:cubicBezTo>
                    <a:pt x="1677" y="1183"/>
                    <a:pt x="1677" y="1158"/>
                    <a:pt x="1674" y="1138"/>
                  </a:cubicBezTo>
                  <a:close/>
                  <a:moveTo>
                    <a:pt x="2012" y="1159"/>
                  </a:moveTo>
                  <a:lnTo>
                    <a:pt x="2012" y="1159"/>
                  </a:lnTo>
                  <a:cubicBezTo>
                    <a:pt x="2004" y="1223"/>
                    <a:pt x="2025" y="1282"/>
                    <a:pt x="2072" y="1324"/>
                  </a:cubicBezTo>
                  <a:cubicBezTo>
                    <a:pt x="2050" y="1333"/>
                    <a:pt x="2033" y="1346"/>
                    <a:pt x="2017" y="1363"/>
                  </a:cubicBezTo>
                  <a:lnTo>
                    <a:pt x="2012" y="1363"/>
                  </a:lnTo>
                  <a:cubicBezTo>
                    <a:pt x="2004" y="1307"/>
                    <a:pt x="1974" y="1261"/>
                    <a:pt x="1932" y="1227"/>
                  </a:cubicBezTo>
                  <a:cubicBezTo>
                    <a:pt x="1949" y="1214"/>
                    <a:pt x="1970" y="1201"/>
                    <a:pt x="1987" y="1189"/>
                  </a:cubicBezTo>
                  <a:cubicBezTo>
                    <a:pt x="1995" y="1180"/>
                    <a:pt x="2004" y="1168"/>
                    <a:pt x="2012" y="1159"/>
                  </a:cubicBezTo>
                  <a:close/>
                  <a:moveTo>
                    <a:pt x="1622" y="1439"/>
                  </a:moveTo>
                  <a:cubicBezTo>
                    <a:pt x="1626" y="1447"/>
                    <a:pt x="1631" y="1456"/>
                    <a:pt x="1631" y="1460"/>
                  </a:cubicBezTo>
                  <a:cubicBezTo>
                    <a:pt x="1618" y="1469"/>
                    <a:pt x="1609" y="1477"/>
                    <a:pt x="1597" y="1490"/>
                  </a:cubicBezTo>
                  <a:cubicBezTo>
                    <a:pt x="1592" y="1494"/>
                    <a:pt x="1592" y="1494"/>
                    <a:pt x="1588" y="1498"/>
                  </a:cubicBezTo>
                  <a:cubicBezTo>
                    <a:pt x="1558" y="1507"/>
                    <a:pt x="1533" y="1515"/>
                    <a:pt x="1508" y="1532"/>
                  </a:cubicBezTo>
                  <a:cubicBezTo>
                    <a:pt x="1520" y="1515"/>
                    <a:pt x="1525" y="1503"/>
                    <a:pt x="1529" y="1486"/>
                  </a:cubicBezTo>
                  <a:lnTo>
                    <a:pt x="1529" y="1481"/>
                  </a:lnTo>
                  <a:cubicBezTo>
                    <a:pt x="1563" y="1477"/>
                    <a:pt x="1597" y="1464"/>
                    <a:pt x="1622" y="1439"/>
                  </a:cubicBezTo>
                  <a:close/>
                  <a:moveTo>
                    <a:pt x="1953" y="1528"/>
                  </a:moveTo>
                  <a:cubicBezTo>
                    <a:pt x="1957" y="1558"/>
                    <a:pt x="1970" y="1587"/>
                    <a:pt x="1987" y="1613"/>
                  </a:cubicBezTo>
                  <a:cubicBezTo>
                    <a:pt x="1970" y="1630"/>
                    <a:pt x="1961" y="1651"/>
                    <a:pt x="1953" y="1672"/>
                  </a:cubicBezTo>
                  <a:cubicBezTo>
                    <a:pt x="1949" y="1668"/>
                    <a:pt x="1944" y="1664"/>
                    <a:pt x="1940" y="1660"/>
                  </a:cubicBezTo>
                  <a:cubicBezTo>
                    <a:pt x="1940" y="1626"/>
                    <a:pt x="1936" y="1592"/>
                    <a:pt x="1919" y="1558"/>
                  </a:cubicBezTo>
                  <a:cubicBezTo>
                    <a:pt x="1932" y="1549"/>
                    <a:pt x="1944" y="1541"/>
                    <a:pt x="1953" y="1532"/>
                  </a:cubicBezTo>
                  <a:lnTo>
                    <a:pt x="1953" y="1528"/>
                  </a:lnTo>
                  <a:close/>
                  <a:moveTo>
                    <a:pt x="2746" y="2279"/>
                  </a:moveTo>
                  <a:cubicBezTo>
                    <a:pt x="2738" y="2287"/>
                    <a:pt x="2733" y="2296"/>
                    <a:pt x="2725" y="2304"/>
                  </a:cubicBezTo>
                  <a:cubicBezTo>
                    <a:pt x="2721" y="2300"/>
                    <a:pt x="2712" y="2296"/>
                    <a:pt x="2704" y="2291"/>
                  </a:cubicBezTo>
                  <a:lnTo>
                    <a:pt x="2712" y="2283"/>
                  </a:lnTo>
                  <a:lnTo>
                    <a:pt x="2721" y="2279"/>
                  </a:lnTo>
                  <a:close/>
                  <a:moveTo>
                    <a:pt x="2975" y="2881"/>
                  </a:moveTo>
                  <a:cubicBezTo>
                    <a:pt x="3002" y="2899"/>
                    <a:pt x="3033" y="2908"/>
                    <a:pt x="3065" y="2908"/>
                  </a:cubicBezTo>
                  <a:cubicBezTo>
                    <a:pt x="3093" y="2908"/>
                    <a:pt x="3121" y="2901"/>
                    <a:pt x="3149" y="2890"/>
                  </a:cubicBezTo>
                  <a:cubicBezTo>
                    <a:pt x="3184" y="2936"/>
                    <a:pt x="3238" y="2959"/>
                    <a:pt x="3294" y="2959"/>
                  </a:cubicBezTo>
                  <a:cubicBezTo>
                    <a:pt x="3325" y="2959"/>
                    <a:pt x="3357" y="2952"/>
                    <a:pt x="3387" y="2936"/>
                  </a:cubicBezTo>
                  <a:cubicBezTo>
                    <a:pt x="3399" y="2970"/>
                    <a:pt x="3420" y="2996"/>
                    <a:pt x="3450" y="3017"/>
                  </a:cubicBezTo>
                  <a:cubicBezTo>
                    <a:pt x="3429" y="3025"/>
                    <a:pt x="3408" y="3038"/>
                    <a:pt x="3395" y="3055"/>
                  </a:cubicBezTo>
                  <a:cubicBezTo>
                    <a:pt x="3378" y="3072"/>
                    <a:pt x="3365" y="3089"/>
                    <a:pt x="3353" y="3110"/>
                  </a:cubicBezTo>
                  <a:cubicBezTo>
                    <a:pt x="3316" y="3050"/>
                    <a:pt x="3249" y="3012"/>
                    <a:pt x="3177" y="3012"/>
                  </a:cubicBezTo>
                  <a:cubicBezTo>
                    <a:pt x="3174" y="3012"/>
                    <a:pt x="3170" y="3012"/>
                    <a:pt x="3166" y="3013"/>
                  </a:cubicBezTo>
                  <a:cubicBezTo>
                    <a:pt x="3134" y="2994"/>
                    <a:pt x="3101" y="2986"/>
                    <a:pt x="3069" y="2986"/>
                  </a:cubicBezTo>
                  <a:cubicBezTo>
                    <a:pt x="2937" y="2986"/>
                    <a:pt x="2826" y="3127"/>
                    <a:pt x="2894" y="3267"/>
                  </a:cubicBezTo>
                  <a:cubicBezTo>
                    <a:pt x="2873" y="3259"/>
                    <a:pt x="2852" y="3254"/>
                    <a:pt x="2831" y="3254"/>
                  </a:cubicBezTo>
                  <a:cubicBezTo>
                    <a:pt x="2822" y="3212"/>
                    <a:pt x="2797" y="3174"/>
                    <a:pt x="2763" y="3144"/>
                  </a:cubicBezTo>
                  <a:cubicBezTo>
                    <a:pt x="2797" y="3136"/>
                    <a:pt x="2827" y="3119"/>
                    <a:pt x="2852" y="3097"/>
                  </a:cubicBezTo>
                  <a:cubicBezTo>
                    <a:pt x="2907" y="3046"/>
                    <a:pt x="2928" y="2970"/>
                    <a:pt x="2907" y="2902"/>
                  </a:cubicBezTo>
                  <a:cubicBezTo>
                    <a:pt x="2928" y="2898"/>
                    <a:pt x="2954" y="2894"/>
                    <a:pt x="2975" y="2881"/>
                  </a:cubicBezTo>
                  <a:close/>
                  <a:moveTo>
                    <a:pt x="604" y="0"/>
                  </a:moveTo>
                  <a:cubicBezTo>
                    <a:pt x="560" y="0"/>
                    <a:pt x="515" y="17"/>
                    <a:pt x="473" y="56"/>
                  </a:cubicBezTo>
                  <a:cubicBezTo>
                    <a:pt x="447" y="77"/>
                    <a:pt x="430" y="107"/>
                    <a:pt x="417" y="141"/>
                  </a:cubicBezTo>
                  <a:cubicBezTo>
                    <a:pt x="381" y="103"/>
                    <a:pt x="333" y="84"/>
                    <a:pt x="284" y="84"/>
                  </a:cubicBezTo>
                  <a:cubicBezTo>
                    <a:pt x="235" y="84"/>
                    <a:pt x="186" y="103"/>
                    <a:pt x="150" y="141"/>
                  </a:cubicBezTo>
                  <a:cubicBezTo>
                    <a:pt x="0" y="280"/>
                    <a:pt x="136" y="492"/>
                    <a:pt x="296" y="492"/>
                  </a:cubicBezTo>
                  <a:cubicBezTo>
                    <a:pt x="312" y="492"/>
                    <a:pt x="329" y="489"/>
                    <a:pt x="345" y="485"/>
                  </a:cubicBezTo>
                  <a:cubicBezTo>
                    <a:pt x="380" y="548"/>
                    <a:pt x="450" y="588"/>
                    <a:pt x="521" y="588"/>
                  </a:cubicBezTo>
                  <a:cubicBezTo>
                    <a:pt x="536" y="588"/>
                    <a:pt x="551" y="586"/>
                    <a:pt x="566" y="582"/>
                  </a:cubicBezTo>
                  <a:cubicBezTo>
                    <a:pt x="583" y="603"/>
                    <a:pt x="604" y="620"/>
                    <a:pt x="630" y="637"/>
                  </a:cubicBezTo>
                  <a:cubicBezTo>
                    <a:pt x="546" y="772"/>
                    <a:pt x="668" y="941"/>
                    <a:pt x="809" y="941"/>
                  </a:cubicBezTo>
                  <a:cubicBezTo>
                    <a:pt x="832" y="941"/>
                    <a:pt x="856" y="936"/>
                    <a:pt x="880" y="926"/>
                  </a:cubicBezTo>
                  <a:cubicBezTo>
                    <a:pt x="888" y="951"/>
                    <a:pt x="897" y="972"/>
                    <a:pt x="910" y="989"/>
                  </a:cubicBezTo>
                  <a:cubicBezTo>
                    <a:pt x="901" y="998"/>
                    <a:pt x="893" y="1002"/>
                    <a:pt x="884" y="1011"/>
                  </a:cubicBezTo>
                  <a:cubicBezTo>
                    <a:pt x="735" y="1153"/>
                    <a:pt x="871" y="1363"/>
                    <a:pt x="1028" y="1363"/>
                  </a:cubicBezTo>
                  <a:cubicBezTo>
                    <a:pt x="1072" y="1363"/>
                    <a:pt x="1118" y="1346"/>
                    <a:pt x="1160" y="1307"/>
                  </a:cubicBezTo>
                  <a:cubicBezTo>
                    <a:pt x="1202" y="1269"/>
                    <a:pt x="1228" y="1214"/>
                    <a:pt x="1223" y="1159"/>
                  </a:cubicBezTo>
                  <a:cubicBezTo>
                    <a:pt x="1245" y="1155"/>
                    <a:pt x="1262" y="1146"/>
                    <a:pt x="1283" y="1138"/>
                  </a:cubicBezTo>
                  <a:lnTo>
                    <a:pt x="1283" y="1138"/>
                  </a:lnTo>
                  <a:cubicBezTo>
                    <a:pt x="1274" y="1172"/>
                    <a:pt x="1283" y="1210"/>
                    <a:pt x="1295" y="1244"/>
                  </a:cubicBezTo>
                  <a:cubicBezTo>
                    <a:pt x="1257" y="1252"/>
                    <a:pt x="1223" y="1269"/>
                    <a:pt x="1198" y="1295"/>
                  </a:cubicBezTo>
                  <a:cubicBezTo>
                    <a:pt x="1048" y="1437"/>
                    <a:pt x="1184" y="1646"/>
                    <a:pt x="1343" y="1646"/>
                  </a:cubicBezTo>
                  <a:cubicBezTo>
                    <a:pt x="1378" y="1646"/>
                    <a:pt x="1414" y="1636"/>
                    <a:pt x="1448" y="1613"/>
                  </a:cubicBezTo>
                  <a:lnTo>
                    <a:pt x="1448" y="1613"/>
                  </a:lnTo>
                  <a:cubicBezTo>
                    <a:pt x="1376" y="1749"/>
                    <a:pt x="1499" y="1910"/>
                    <a:pt x="1639" y="1910"/>
                  </a:cubicBezTo>
                  <a:cubicBezTo>
                    <a:pt x="1525" y="2016"/>
                    <a:pt x="1580" y="2164"/>
                    <a:pt x="1686" y="2228"/>
                  </a:cubicBezTo>
                  <a:cubicBezTo>
                    <a:pt x="1673" y="2232"/>
                    <a:pt x="1660" y="2241"/>
                    <a:pt x="1652" y="2253"/>
                  </a:cubicBezTo>
                  <a:cubicBezTo>
                    <a:pt x="1503" y="2392"/>
                    <a:pt x="1641" y="2601"/>
                    <a:pt x="1799" y="2601"/>
                  </a:cubicBezTo>
                  <a:cubicBezTo>
                    <a:pt x="1844" y="2601"/>
                    <a:pt x="1890" y="2585"/>
                    <a:pt x="1932" y="2546"/>
                  </a:cubicBezTo>
                  <a:cubicBezTo>
                    <a:pt x="1953" y="2525"/>
                    <a:pt x="1974" y="2495"/>
                    <a:pt x="1983" y="2465"/>
                  </a:cubicBezTo>
                  <a:lnTo>
                    <a:pt x="1983" y="2465"/>
                  </a:lnTo>
                  <a:cubicBezTo>
                    <a:pt x="2023" y="2497"/>
                    <a:pt x="1999" y="2559"/>
                    <a:pt x="1949" y="2559"/>
                  </a:cubicBezTo>
                  <a:cubicBezTo>
                    <a:pt x="1946" y="2559"/>
                    <a:pt x="1943" y="2559"/>
                    <a:pt x="1940" y="2559"/>
                  </a:cubicBezTo>
                  <a:lnTo>
                    <a:pt x="1940" y="2559"/>
                  </a:lnTo>
                  <a:cubicBezTo>
                    <a:pt x="1795" y="2698"/>
                    <a:pt x="1930" y="2908"/>
                    <a:pt x="2087" y="2908"/>
                  </a:cubicBezTo>
                  <a:cubicBezTo>
                    <a:pt x="2132" y="2908"/>
                    <a:pt x="2178" y="2892"/>
                    <a:pt x="2220" y="2851"/>
                  </a:cubicBezTo>
                  <a:cubicBezTo>
                    <a:pt x="2237" y="2839"/>
                    <a:pt x="2250" y="2817"/>
                    <a:pt x="2263" y="2800"/>
                  </a:cubicBezTo>
                  <a:cubicBezTo>
                    <a:pt x="2275" y="2813"/>
                    <a:pt x="2288" y="2830"/>
                    <a:pt x="2309" y="2839"/>
                  </a:cubicBezTo>
                  <a:cubicBezTo>
                    <a:pt x="2458" y="2972"/>
                    <a:pt x="2327" y="3164"/>
                    <a:pt x="2183" y="3164"/>
                  </a:cubicBezTo>
                  <a:cubicBezTo>
                    <a:pt x="2134" y="3164"/>
                    <a:pt x="2084" y="3142"/>
                    <a:pt x="2042" y="3089"/>
                  </a:cubicBezTo>
                  <a:lnTo>
                    <a:pt x="2042" y="3089"/>
                  </a:lnTo>
                  <a:cubicBezTo>
                    <a:pt x="1897" y="3228"/>
                    <a:pt x="2032" y="3439"/>
                    <a:pt x="2189" y="3439"/>
                  </a:cubicBezTo>
                  <a:cubicBezTo>
                    <a:pt x="2234" y="3439"/>
                    <a:pt x="2280" y="3422"/>
                    <a:pt x="2322" y="3382"/>
                  </a:cubicBezTo>
                  <a:cubicBezTo>
                    <a:pt x="2402" y="3309"/>
                    <a:pt x="2407" y="3186"/>
                    <a:pt x="2330" y="3110"/>
                  </a:cubicBezTo>
                  <a:lnTo>
                    <a:pt x="2330" y="3110"/>
                  </a:lnTo>
                  <a:cubicBezTo>
                    <a:pt x="2373" y="3148"/>
                    <a:pt x="2424" y="3169"/>
                    <a:pt x="2483" y="3169"/>
                  </a:cubicBezTo>
                  <a:cubicBezTo>
                    <a:pt x="2441" y="3216"/>
                    <a:pt x="2428" y="3280"/>
                    <a:pt x="2445" y="3335"/>
                  </a:cubicBezTo>
                  <a:cubicBezTo>
                    <a:pt x="2441" y="3343"/>
                    <a:pt x="2432" y="3348"/>
                    <a:pt x="2428" y="3352"/>
                  </a:cubicBezTo>
                  <a:cubicBezTo>
                    <a:pt x="2279" y="3491"/>
                    <a:pt x="2414" y="3702"/>
                    <a:pt x="2571" y="3702"/>
                  </a:cubicBezTo>
                  <a:cubicBezTo>
                    <a:pt x="2615" y="3702"/>
                    <a:pt x="2662" y="3685"/>
                    <a:pt x="2704" y="3644"/>
                  </a:cubicBezTo>
                  <a:cubicBezTo>
                    <a:pt x="2712" y="3640"/>
                    <a:pt x="2721" y="3628"/>
                    <a:pt x="2729" y="3619"/>
                  </a:cubicBezTo>
                  <a:cubicBezTo>
                    <a:pt x="2759" y="3644"/>
                    <a:pt x="2801" y="3661"/>
                    <a:pt x="2839" y="3661"/>
                  </a:cubicBezTo>
                  <a:cubicBezTo>
                    <a:pt x="2839" y="3774"/>
                    <a:pt x="2942" y="3877"/>
                    <a:pt x="3053" y="3877"/>
                  </a:cubicBezTo>
                  <a:cubicBezTo>
                    <a:pt x="3097" y="3877"/>
                    <a:pt x="3142" y="3861"/>
                    <a:pt x="3183" y="3823"/>
                  </a:cubicBezTo>
                  <a:cubicBezTo>
                    <a:pt x="3327" y="3687"/>
                    <a:pt x="3200" y="3479"/>
                    <a:pt x="3043" y="3475"/>
                  </a:cubicBezTo>
                  <a:cubicBezTo>
                    <a:pt x="3043" y="3441"/>
                    <a:pt x="3039" y="3411"/>
                    <a:pt x="3022" y="3386"/>
                  </a:cubicBezTo>
                  <a:cubicBezTo>
                    <a:pt x="3030" y="3386"/>
                    <a:pt x="3039" y="3390"/>
                    <a:pt x="3047" y="3390"/>
                  </a:cubicBezTo>
                  <a:cubicBezTo>
                    <a:pt x="3087" y="3454"/>
                    <a:pt x="3155" y="3492"/>
                    <a:pt x="3227" y="3492"/>
                  </a:cubicBezTo>
                  <a:cubicBezTo>
                    <a:pt x="3230" y="3492"/>
                    <a:pt x="3234" y="3492"/>
                    <a:pt x="3238" y="3492"/>
                  </a:cubicBezTo>
                  <a:cubicBezTo>
                    <a:pt x="3269" y="3511"/>
                    <a:pt x="3303" y="3520"/>
                    <a:pt x="3336" y="3520"/>
                  </a:cubicBezTo>
                  <a:cubicBezTo>
                    <a:pt x="3384" y="3520"/>
                    <a:pt x="3432" y="3500"/>
                    <a:pt x="3467" y="3462"/>
                  </a:cubicBezTo>
                  <a:cubicBezTo>
                    <a:pt x="3484" y="3445"/>
                    <a:pt x="3501" y="3428"/>
                    <a:pt x="3514" y="3407"/>
                  </a:cubicBezTo>
                  <a:cubicBezTo>
                    <a:pt x="3524" y="3408"/>
                    <a:pt x="3533" y="3409"/>
                    <a:pt x="3543" y="3409"/>
                  </a:cubicBezTo>
                  <a:cubicBezTo>
                    <a:pt x="3593" y="3409"/>
                    <a:pt x="3644" y="3391"/>
                    <a:pt x="3679" y="3352"/>
                  </a:cubicBezTo>
                  <a:cubicBezTo>
                    <a:pt x="3772" y="3263"/>
                    <a:pt x="3756" y="3114"/>
                    <a:pt x="3649" y="3046"/>
                  </a:cubicBezTo>
                  <a:cubicBezTo>
                    <a:pt x="3671" y="3034"/>
                    <a:pt x="3688" y="3021"/>
                    <a:pt x="3705" y="3008"/>
                  </a:cubicBezTo>
                  <a:cubicBezTo>
                    <a:pt x="3853" y="2868"/>
                    <a:pt x="3715" y="2656"/>
                    <a:pt x="3558" y="2656"/>
                  </a:cubicBezTo>
                  <a:cubicBezTo>
                    <a:pt x="3531" y="2656"/>
                    <a:pt x="3503" y="2663"/>
                    <a:pt x="3476" y="2677"/>
                  </a:cubicBezTo>
                  <a:cubicBezTo>
                    <a:pt x="3459" y="2648"/>
                    <a:pt x="3437" y="2622"/>
                    <a:pt x="3408" y="2601"/>
                  </a:cubicBezTo>
                  <a:cubicBezTo>
                    <a:pt x="3433" y="2559"/>
                    <a:pt x="3442" y="2508"/>
                    <a:pt x="3429" y="2461"/>
                  </a:cubicBezTo>
                  <a:cubicBezTo>
                    <a:pt x="3433" y="2457"/>
                    <a:pt x="3442" y="2453"/>
                    <a:pt x="3446" y="2448"/>
                  </a:cubicBezTo>
                  <a:cubicBezTo>
                    <a:pt x="3594" y="2308"/>
                    <a:pt x="3454" y="2096"/>
                    <a:pt x="3298" y="2096"/>
                  </a:cubicBezTo>
                  <a:cubicBezTo>
                    <a:pt x="3294" y="2096"/>
                    <a:pt x="3289" y="2096"/>
                    <a:pt x="3285" y="2096"/>
                  </a:cubicBezTo>
                  <a:cubicBezTo>
                    <a:pt x="3297" y="1974"/>
                    <a:pt x="3199" y="1863"/>
                    <a:pt x="3074" y="1863"/>
                  </a:cubicBezTo>
                  <a:cubicBezTo>
                    <a:pt x="3069" y="1863"/>
                    <a:pt x="3065" y="1863"/>
                    <a:pt x="3060" y="1863"/>
                  </a:cubicBezTo>
                  <a:cubicBezTo>
                    <a:pt x="3029" y="1844"/>
                    <a:pt x="2994" y="1835"/>
                    <a:pt x="2961" y="1835"/>
                  </a:cubicBezTo>
                  <a:cubicBezTo>
                    <a:pt x="2913" y="1835"/>
                    <a:pt x="2866" y="1854"/>
                    <a:pt x="2831" y="1889"/>
                  </a:cubicBezTo>
                  <a:cubicBezTo>
                    <a:pt x="2827" y="1893"/>
                    <a:pt x="2827" y="1897"/>
                    <a:pt x="2822" y="1897"/>
                  </a:cubicBezTo>
                  <a:cubicBezTo>
                    <a:pt x="2794" y="1881"/>
                    <a:pt x="2764" y="1873"/>
                    <a:pt x="2733" y="1873"/>
                  </a:cubicBezTo>
                  <a:cubicBezTo>
                    <a:pt x="2691" y="1873"/>
                    <a:pt x="2649" y="1889"/>
                    <a:pt x="2615" y="1918"/>
                  </a:cubicBezTo>
                  <a:cubicBezTo>
                    <a:pt x="2607" y="1917"/>
                    <a:pt x="2599" y="1917"/>
                    <a:pt x="2591" y="1917"/>
                  </a:cubicBezTo>
                  <a:cubicBezTo>
                    <a:pt x="2571" y="1917"/>
                    <a:pt x="2551" y="1921"/>
                    <a:pt x="2530" y="1927"/>
                  </a:cubicBezTo>
                  <a:cubicBezTo>
                    <a:pt x="2530" y="1910"/>
                    <a:pt x="2525" y="1897"/>
                    <a:pt x="2521" y="1880"/>
                  </a:cubicBezTo>
                  <a:cubicBezTo>
                    <a:pt x="2538" y="1872"/>
                    <a:pt x="2551" y="1859"/>
                    <a:pt x="2568" y="1846"/>
                  </a:cubicBezTo>
                  <a:cubicBezTo>
                    <a:pt x="2572" y="1842"/>
                    <a:pt x="2576" y="1833"/>
                    <a:pt x="2585" y="1829"/>
                  </a:cubicBezTo>
                  <a:cubicBezTo>
                    <a:pt x="2603" y="1836"/>
                    <a:pt x="2623" y="1840"/>
                    <a:pt x="2642" y="1840"/>
                  </a:cubicBezTo>
                  <a:cubicBezTo>
                    <a:pt x="2690" y="1840"/>
                    <a:pt x="2739" y="1819"/>
                    <a:pt x="2776" y="1783"/>
                  </a:cubicBezTo>
                  <a:cubicBezTo>
                    <a:pt x="2911" y="1655"/>
                    <a:pt x="2801" y="1464"/>
                    <a:pt x="2661" y="1439"/>
                  </a:cubicBezTo>
                  <a:cubicBezTo>
                    <a:pt x="2673" y="1312"/>
                    <a:pt x="2572" y="1202"/>
                    <a:pt x="2452" y="1202"/>
                  </a:cubicBezTo>
                  <a:cubicBezTo>
                    <a:pt x="2440" y="1202"/>
                    <a:pt x="2428" y="1203"/>
                    <a:pt x="2415" y="1206"/>
                  </a:cubicBezTo>
                  <a:cubicBezTo>
                    <a:pt x="2418" y="1090"/>
                    <a:pt x="2317" y="984"/>
                    <a:pt x="2205" y="984"/>
                  </a:cubicBezTo>
                  <a:cubicBezTo>
                    <a:pt x="2160" y="984"/>
                    <a:pt x="2114" y="1000"/>
                    <a:pt x="2072" y="1040"/>
                  </a:cubicBezTo>
                  <a:cubicBezTo>
                    <a:pt x="2063" y="1049"/>
                    <a:pt x="2055" y="1061"/>
                    <a:pt x="2050" y="1070"/>
                  </a:cubicBezTo>
                  <a:cubicBezTo>
                    <a:pt x="2055" y="1011"/>
                    <a:pt x="2033" y="955"/>
                    <a:pt x="1995" y="909"/>
                  </a:cubicBezTo>
                  <a:cubicBezTo>
                    <a:pt x="2106" y="771"/>
                    <a:pt x="1976" y="586"/>
                    <a:pt x="1828" y="586"/>
                  </a:cubicBezTo>
                  <a:cubicBezTo>
                    <a:pt x="1785" y="586"/>
                    <a:pt x="1739" y="603"/>
                    <a:pt x="1698" y="642"/>
                  </a:cubicBezTo>
                  <a:cubicBezTo>
                    <a:pt x="1681" y="659"/>
                    <a:pt x="1669" y="675"/>
                    <a:pt x="1656" y="692"/>
                  </a:cubicBezTo>
                  <a:cubicBezTo>
                    <a:pt x="1639" y="675"/>
                    <a:pt x="1618" y="659"/>
                    <a:pt x="1597" y="646"/>
                  </a:cubicBezTo>
                  <a:cubicBezTo>
                    <a:pt x="1622" y="637"/>
                    <a:pt x="1643" y="625"/>
                    <a:pt x="1660" y="608"/>
                  </a:cubicBezTo>
                  <a:cubicBezTo>
                    <a:pt x="1813" y="467"/>
                    <a:pt x="1669" y="255"/>
                    <a:pt x="1512" y="255"/>
                  </a:cubicBezTo>
                  <a:cubicBezTo>
                    <a:pt x="1508" y="255"/>
                    <a:pt x="1504" y="255"/>
                    <a:pt x="1499" y="256"/>
                  </a:cubicBezTo>
                  <a:cubicBezTo>
                    <a:pt x="1487" y="154"/>
                    <a:pt x="1394" y="66"/>
                    <a:pt x="1291" y="66"/>
                  </a:cubicBezTo>
                  <a:cubicBezTo>
                    <a:pt x="1247" y="66"/>
                    <a:pt x="1202" y="82"/>
                    <a:pt x="1160" y="120"/>
                  </a:cubicBezTo>
                  <a:cubicBezTo>
                    <a:pt x="1151" y="128"/>
                    <a:pt x="1143" y="137"/>
                    <a:pt x="1139" y="145"/>
                  </a:cubicBezTo>
                  <a:cubicBezTo>
                    <a:pt x="1100" y="88"/>
                    <a:pt x="1037" y="57"/>
                    <a:pt x="973" y="57"/>
                  </a:cubicBezTo>
                  <a:cubicBezTo>
                    <a:pt x="925" y="57"/>
                    <a:pt x="876" y="75"/>
                    <a:pt x="837" y="111"/>
                  </a:cubicBezTo>
                  <a:cubicBezTo>
                    <a:pt x="825" y="124"/>
                    <a:pt x="812" y="137"/>
                    <a:pt x="803" y="154"/>
                  </a:cubicBezTo>
                  <a:cubicBezTo>
                    <a:pt x="775" y="69"/>
                    <a:pt x="693" y="0"/>
                    <a:pt x="6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312;p48">
            <a:extLst>
              <a:ext uri="{FF2B5EF4-FFF2-40B4-BE49-F238E27FC236}">
                <a16:creationId xmlns:a16="http://schemas.microsoft.com/office/drawing/2014/main" id="{BD00EAF5-231F-4FD0-B358-717797CE48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6357" y="847861"/>
            <a:ext cx="7357462" cy="3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594ABF"/>
                </a:solidFill>
                <a:latin typeface="+mj-lt"/>
              </a:rPr>
              <a:t>After this lesson, students will be able to:</a:t>
            </a:r>
            <a:endParaRPr sz="2800" dirty="0">
              <a:solidFill>
                <a:srgbClr val="594ABF"/>
              </a:solidFill>
              <a:latin typeface="+mj-lt"/>
            </a:endParaRPr>
          </a:p>
        </p:txBody>
      </p:sp>
      <p:sp>
        <p:nvSpPr>
          <p:cNvPr id="8" name="Google Shape;12313;p48">
            <a:extLst>
              <a:ext uri="{FF2B5EF4-FFF2-40B4-BE49-F238E27FC236}">
                <a16:creationId xmlns:a16="http://schemas.microsoft.com/office/drawing/2014/main" id="{6708B7D7-D97F-4C38-9B45-4BC1D2D5580D}"/>
              </a:ext>
            </a:extLst>
          </p:cNvPr>
          <p:cNvSpPr txBox="1">
            <a:spLocks/>
          </p:cNvSpPr>
          <p:nvPr/>
        </p:nvSpPr>
        <p:spPr>
          <a:xfrm>
            <a:off x="437991" y="1159888"/>
            <a:ext cx="7534194" cy="15312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242021"/>
                </a:solidFill>
                <a:latin typeface="+mj-lt"/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rgbClr val="242021"/>
                </a:solidFill>
                <a:latin typeface="+mj-lt"/>
              </a:rPr>
              <a:t>use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countable</a:t>
            </a:r>
            <a:r>
              <a:rPr lang="en-US" sz="2400" dirty="0">
                <a:solidFill>
                  <a:srgbClr val="242021"/>
                </a:solidFill>
                <a:latin typeface="+mj-lt"/>
              </a:rPr>
              <a:t> and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uncountable nouns</a:t>
            </a:r>
            <a:r>
              <a:rPr lang="en-US" sz="2400" dirty="0">
                <a:solidFill>
                  <a:srgbClr val="242021"/>
                </a:solidFill>
                <a:latin typeface="+mj-lt"/>
              </a:rPr>
              <a:t>;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242021"/>
                </a:solidFill>
                <a:latin typeface="+mj-lt"/>
                <a:sym typeface="Wingdings" panose="05000000000000000000" pitchFamily="2" charset="2"/>
              </a:rPr>
              <a:t>  </a:t>
            </a:r>
            <a:r>
              <a:rPr lang="en-US" sz="2400" dirty="0">
                <a:solidFill>
                  <a:srgbClr val="242021"/>
                </a:solidFill>
                <a:latin typeface="+mj-lt"/>
              </a:rPr>
              <a:t>use the modal verb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must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/ 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mustn’t</a:t>
            </a:r>
            <a:r>
              <a:rPr lang="en-US" sz="2400" i="1" dirty="0">
                <a:solidFill>
                  <a:srgbClr val="3E9E84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242021"/>
                </a:solidFill>
                <a:latin typeface="+mj-lt"/>
              </a:rPr>
              <a:t>to give orders;</a:t>
            </a:r>
            <a:r>
              <a:rPr lang="en-US" sz="2400" dirty="0"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3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1" name="Google Shape;13731;p82"/>
          <p:cNvSpPr txBox="1">
            <a:spLocks noGrp="1"/>
          </p:cNvSpPr>
          <p:nvPr>
            <p:ph type="title" idx="4294967295"/>
          </p:nvPr>
        </p:nvSpPr>
        <p:spPr>
          <a:xfrm>
            <a:off x="1048350" y="95440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2" name="Google Shape;13732;p82"/>
          <p:cNvSpPr txBox="1">
            <a:spLocks noGrp="1"/>
          </p:cNvSpPr>
          <p:nvPr>
            <p:ph type="body" idx="4294967295"/>
          </p:nvPr>
        </p:nvSpPr>
        <p:spPr>
          <a:xfrm>
            <a:off x="1068100" y="14578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3" name="Google Shape;13733;p82"/>
          <p:cNvSpPr txBox="1">
            <a:spLocks noGrp="1"/>
          </p:cNvSpPr>
          <p:nvPr>
            <p:ph type="body" idx="4294967295"/>
          </p:nvPr>
        </p:nvSpPr>
        <p:spPr>
          <a:xfrm>
            <a:off x="1068100" y="1919049"/>
            <a:ext cx="7047300" cy="12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Patrick Hand</a:t>
            </a:r>
            <a:endParaRPr b="1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rgbClr val="FFFFFF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https://fonts.google.com/specimen/Patrick+Hand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Nanum Gothic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https://fonts.google.com/specimen/Nanum+Gothic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34" name="Google Shape;13734;p82"/>
          <p:cNvGrpSpPr/>
          <p:nvPr/>
        </p:nvGrpSpPr>
        <p:grpSpPr>
          <a:xfrm>
            <a:off x="3269286" y="3270083"/>
            <a:ext cx="715774" cy="682132"/>
            <a:chOff x="1147797" y="3556516"/>
            <a:chExt cx="670200" cy="638700"/>
          </a:xfrm>
        </p:grpSpPr>
        <p:sp>
          <p:nvSpPr>
            <p:cNvPr id="13735" name="Google Shape;13735;p82"/>
            <p:cNvSpPr/>
            <p:nvPr/>
          </p:nvSpPr>
          <p:spPr>
            <a:xfrm>
              <a:off x="1147797" y="3556516"/>
              <a:ext cx="670200" cy="638700"/>
            </a:xfrm>
            <a:prstGeom prst="roundRect">
              <a:avLst>
                <a:gd name="adj" fmla="val 16667"/>
              </a:avLst>
            </a:prstGeom>
            <a:solidFill>
              <a:srgbClr val="FAD49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6" name="Google Shape;13736;p82"/>
            <p:cNvSpPr txBox="1"/>
            <p:nvPr/>
          </p:nvSpPr>
          <p:spPr>
            <a:xfrm>
              <a:off x="1147797" y="3689522"/>
              <a:ext cx="670200" cy="3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000000"/>
                  </a:solidFill>
                </a:rPr>
                <a:t>#fad49f</a:t>
              </a:r>
              <a:endParaRPr sz="900">
                <a:solidFill>
                  <a:srgbClr val="000000"/>
                </a:solidFill>
              </a:endParaRPr>
            </a:p>
          </p:txBody>
        </p:sp>
      </p:grpSp>
      <p:grpSp>
        <p:nvGrpSpPr>
          <p:cNvPr id="13737" name="Google Shape;13737;p82"/>
          <p:cNvGrpSpPr/>
          <p:nvPr/>
        </p:nvGrpSpPr>
        <p:grpSpPr>
          <a:xfrm>
            <a:off x="4219311" y="3270083"/>
            <a:ext cx="715778" cy="682132"/>
            <a:chOff x="2047052" y="3556516"/>
            <a:chExt cx="670205" cy="638700"/>
          </a:xfrm>
        </p:grpSpPr>
        <p:sp>
          <p:nvSpPr>
            <p:cNvPr id="13738" name="Google Shape;13738;p82"/>
            <p:cNvSpPr/>
            <p:nvPr/>
          </p:nvSpPr>
          <p:spPr>
            <a:xfrm>
              <a:off x="2047052" y="3556516"/>
              <a:ext cx="670200" cy="638700"/>
            </a:xfrm>
            <a:prstGeom prst="roundRect">
              <a:avLst>
                <a:gd name="adj" fmla="val 16667"/>
              </a:avLst>
            </a:prstGeom>
            <a:solidFill>
              <a:srgbClr val="FFA56C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9" name="Google Shape;13739;p82"/>
            <p:cNvSpPr txBox="1"/>
            <p:nvPr/>
          </p:nvSpPr>
          <p:spPr>
            <a:xfrm>
              <a:off x="2047056" y="3689522"/>
              <a:ext cx="670200" cy="3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000000"/>
                  </a:solidFill>
                </a:rPr>
                <a:t>#ffa56c</a:t>
              </a:r>
              <a:endParaRPr sz="900">
                <a:solidFill>
                  <a:srgbClr val="000000"/>
                </a:solidFill>
              </a:endParaRPr>
            </a:p>
          </p:txBody>
        </p:sp>
      </p:grpSp>
      <p:grpSp>
        <p:nvGrpSpPr>
          <p:cNvPr id="13740" name="Google Shape;13740;p82"/>
          <p:cNvGrpSpPr/>
          <p:nvPr/>
        </p:nvGrpSpPr>
        <p:grpSpPr>
          <a:xfrm>
            <a:off x="5169337" y="3270083"/>
            <a:ext cx="715783" cy="682132"/>
            <a:chOff x="2946307" y="3556516"/>
            <a:chExt cx="670209" cy="638700"/>
          </a:xfrm>
          <a:solidFill>
            <a:srgbClr val="89D7C3"/>
          </a:solidFill>
        </p:grpSpPr>
        <p:sp>
          <p:nvSpPr>
            <p:cNvPr id="13741" name="Google Shape;13741;p82"/>
            <p:cNvSpPr/>
            <p:nvPr/>
          </p:nvSpPr>
          <p:spPr>
            <a:xfrm>
              <a:off x="2946307" y="3556516"/>
              <a:ext cx="670200" cy="638700"/>
            </a:xfrm>
            <a:prstGeom prst="roundRect">
              <a:avLst>
                <a:gd name="adj" fmla="val 16667"/>
              </a:avLst>
            </a:pr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2" name="Google Shape;13742;p82"/>
            <p:cNvSpPr txBox="1"/>
            <p:nvPr/>
          </p:nvSpPr>
          <p:spPr>
            <a:xfrm>
              <a:off x="2946316" y="3689522"/>
              <a:ext cx="670200" cy="37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#594abf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743" name="Google Shape;13743;p82"/>
          <p:cNvGrpSpPr/>
          <p:nvPr/>
        </p:nvGrpSpPr>
        <p:grpSpPr>
          <a:xfrm>
            <a:off x="2319258" y="3270083"/>
            <a:ext cx="715774" cy="682132"/>
            <a:chOff x="248537" y="3556516"/>
            <a:chExt cx="670200" cy="638700"/>
          </a:xfrm>
        </p:grpSpPr>
        <p:sp>
          <p:nvSpPr>
            <p:cNvPr id="13744" name="Google Shape;13744;p82"/>
            <p:cNvSpPr/>
            <p:nvPr/>
          </p:nvSpPr>
          <p:spPr>
            <a:xfrm>
              <a:off x="248537" y="3556516"/>
              <a:ext cx="670200" cy="638700"/>
            </a:xfrm>
            <a:prstGeom prst="roundRect">
              <a:avLst>
                <a:gd name="adj" fmla="val 16667"/>
              </a:avLst>
            </a:prstGeom>
            <a:solidFill>
              <a:srgbClr val="FFEC8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5" name="Google Shape;13745;p82"/>
            <p:cNvSpPr txBox="1"/>
            <p:nvPr/>
          </p:nvSpPr>
          <p:spPr>
            <a:xfrm>
              <a:off x="248537" y="3689522"/>
              <a:ext cx="670200" cy="3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000000"/>
                  </a:solidFill>
                </a:rPr>
                <a:t>#ffec81</a:t>
              </a:r>
              <a:endParaRPr sz="900">
                <a:solidFill>
                  <a:srgbClr val="000000"/>
                </a:solidFill>
              </a:endParaRPr>
            </a:p>
          </p:txBody>
        </p:sp>
      </p:grpSp>
      <p:grpSp>
        <p:nvGrpSpPr>
          <p:cNvPr id="13746" name="Google Shape;13746;p82"/>
          <p:cNvGrpSpPr/>
          <p:nvPr/>
        </p:nvGrpSpPr>
        <p:grpSpPr>
          <a:xfrm>
            <a:off x="6109048" y="3270107"/>
            <a:ext cx="715831" cy="682174"/>
            <a:chOff x="5238120" y="3498875"/>
            <a:chExt cx="791411" cy="754200"/>
          </a:xfrm>
        </p:grpSpPr>
        <p:sp>
          <p:nvSpPr>
            <p:cNvPr id="13747" name="Google Shape;13747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9080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8" name="Google Shape;13748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solidFill>
              <a:srgbClr val="908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#9080ff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749" name="Google Shape;13749;p82"/>
          <p:cNvGrpSpPr/>
          <p:nvPr/>
        </p:nvGrpSpPr>
        <p:grpSpPr>
          <a:xfrm>
            <a:off x="2319362" y="4110231"/>
            <a:ext cx="715831" cy="682174"/>
            <a:chOff x="5238120" y="3498875"/>
            <a:chExt cx="791411" cy="754200"/>
          </a:xfrm>
        </p:grpSpPr>
        <p:sp>
          <p:nvSpPr>
            <p:cNvPr id="13750" name="Google Shape;13750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89D7C3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1" name="Google Shape;13751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solidFill>
              <a:srgbClr val="89D7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#89d7c3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752" name="Google Shape;13752;p82"/>
          <p:cNvGrpSpPr/>
          <p:nvPr/>
        </p:nvGrpSpPr>
        <p:grpSpPr>
          <a:xfrm>
            <a:off x="3269379" y="4110231"/>
            <a:ext cx="715831" cy="682174"/>
            <a:chOff x="5238120" y="3498875"/>
            <a:chExt cx="791411" cy="754200"/>
          </a:xfrm>
        </p:grpSpPr>
        <p:sp>
          <p:nvSpPr>
            <p:cNvPr id="13753" name="Google Shape;13753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4CC2A3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4" name="Google Shape;13754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#4cc2a3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755" name="Google Shape;13755;p82"/>
          <p:cNvGrpSpPr/>
          <p:nvPr/>
        </p:nvGrpSpPr>
        <p:grpSpPr>
          <a:xfrm>
            <a:off x="4219396" y="4110231"/>
            <a:ext cx="715831" cy="682174"/>
            <a:chOff x="5238120" y="3498875"/>
            <a:chExt cx="791411" cy="754200"/>
          </a:xfrm>
        </p:grpSpPr>
        <p:sp>
          <p:nvSpPr>
            <p:cNvPr id="13756" name="Google Shape;13756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3E9E8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#3e9e84</a:t>
              </a:r>
              <a:endParaRPr sz="900">
                <a:solidFill>
                  <a:srgbClr val="FFFFFF"/>
                </a:solidFill>
              </a:endParaRPr>
            </a:p>
          </p:txBody>
        </p:sp>
      </p:grpSp>
      <p:grpSp>
        <p:nvGrpSpPr>
          <p:cNvPr id="13758" name="Google Shape;13758;p82"/>
          <p:cNvGrpSpPr/>
          <p:nvPr/>
        </p:nvGrpSpPr>
        <p:grpSpPr>
          <a:xfrm>
            <a:off x="5169412" y="4110231"/>
            <a:ext cx="715831" cy="682174"/>
            <a:chOff x="5238120" y="3498875"/>
            <a:chExt cx="791411" cy="754200"/>
          </a:xfrm>
        </p:grpSpPr>
        <p:sp>
          <p:nvSpPr>
            <p:cNvPr id="13759" name="Google Shape;13759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FFEEBE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0" name="Google Shape;13760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solidFill>
              <a:srgbClr val="FFE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000000"/>
                  </a:solidFill>
                </a:rPr>
                <a:t>#</a:t>
              </a:r>
              <a:r>
                <a:rPr lang="en" sz="900"/>
                <a:t>ffeebe</a:t>
              </a:r>
              <a:endParaRPr sz="900">
                <a:solidFill>
                  <a:srgbClr val="000000"/>
                </a:solidFill>
              </a:endParaRPr>
            </a:p>
          </p:txBody>
        </p:sp>
      </p:grpSp>
      <p:grpSp>
        <p:nvGrpSpPr>
          <p:cNvPr id="13761" name="Google Shape;13761;p82"/>
          <p:cNvGrpSpPr/>
          <p:nvPr/>
        </p:nvGrpSpPr>
        <p:grpSpPr>
          <a:xfrm>
            <a:off x="6109048" y="4110231"/>
            <a:ext cx="715831" cy="682174"/>
            <a:chOff x="5238120" y="3498875"/>
            <a:chExt cx="791411" cy="754200"/>
          </a:xfrm>
        </p:grpSpPr>
        <p:sp>
          <p:nvSpPr>
            <p:cNvPr id="13762" name="Google Shape;13762;p82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3A4258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3" name="Google Shape;13763;p82"/>
            <p:cNvSpPr txBox="1"/>
            <p:nvPr/>
          </p:nvSpPr>
          <p:spPr>
            <a:xfrm>
              <a:off x="5238130" y="3655925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</a:rPr>
                <a:t>#3a4258</a:t>
              </a:r>
              <a:endParaRPr sz="9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" name="Google Shape;12318;p49"/>
          <p:cNvSpPr/>
          <p:nvPr/>
        </p:nvSpPr>
        <p:spPr>
          <a:xfrm flipH="1">
            <a:off x="3915498" y="1002875"/>
            <a:ext cx="1313002" cy="1228525"/>
          </a:xfrm>
          <a:custGeom>
            <a:avLst/>
            <a:gdLst/>
            <a:ahLst/>
            <a:cxnLst/>
            <a:rect l="l" t="t" r="r" b="b"/>
            <a:pathLst>
              <a:path w="3975" h="3719" extrusionOk="0">
                <a:moveTo>
                  <a:pt x="1883" y="1"/>
                </a:moveTo>
                <a:cubicBezTo>
                  <a:pt x="1861" y="1"/>
                  <a:pt x="1838" y="4"/>
                  <a:pt x="1813" y="10"/>
                </a:cubicBezTo>
                <a:cubicBezTo>
                  <a:pt x="1648" y="49"/>
                  <a:pt x="1528" y="196"/>
                  <a:pt x="1522" y="366"/>
                </a:cubicBezTo>
                <a:cubicBezTo>
                  <a:pt x="1484" y="366"/>
                  <a:pt x="1429" y="311"/>
                  <a:pt x="1391" y="295"/>
                </a:cubicBezTo>
                <a:cubicBezTo>
                  <a:pt x="1353" y="278"/>
                  <a:pt x="1309" y="268"/>
                  <a:pt x="1265" y="262"/>
                </a:cubicBezTo>
                <a:cubicBezTo>
                  <a:pt x="1258" y="262"/>
                  <a:pt x="1251" y="261"/>
                  <a:pt x="1243" y="261"/>
                </a:cubicBezTo>
                <a:cubicBezTo>
                  <a:pt x="1162" y="261"/>
                  <a:pt x="1079" y="289"/>
                  <a:pt x="1019" y="344"/>
                </a:cubicBezTo>
                <a:cubicBezTo>
                  <a:pt x="805" y="541"/>
                  <a:pt x="948" y="913"/>
                  <a:pt x="1008" y="1143"/>
                </a:cubicBezTo>
                <a:cubicBezTo>
                  <a:pt x="805" y="1039"/>
                  <a:pt x="570" y="881"/>
                  <a:pt x="335" y="875"/>
                </a:cubicBezTo>
                <a:cubicBezTo>
                  <a:pt x="236" y="875"/>
                  <a:pt x="138" y="892"/>
                  <a:pt x="105" y="996"/>
                </a:cubicBezTo>
                <a:cubicBezTo>
                  <a:pt x="72" y="1100"/>
                  <a:pt x="159" y="1193"/>
                  <a:pt x="220" y="1275"/>
                </a:cubicBezTo>
                <a:cubicBezTo>
                  <a:pt x="132" y="1324"/>
                  <a:pt x="39" y="1373"/>
                  <a:pt x="17" y="1483"/>
                </a:cubicBezTo>
                <a:cubicBezTo>
                  <a:pt x="1" y="1559"/>
                  <a:pt x="39" y="1598"/>
                  <a:pt x="83" y="1652"/>
                </a:cubicBezTo>
                <a:cubicBezTo>
                  <a:pt x="143" y="1729"/>
                  <a:pt x="121" y="1756"/>
                  <a:pt x="94" y="1844"/>
                </a:cubicBezTo>
                <a:cubicBezTo>
                  <a:pt x="45" y="1953"/>
                  <a:pt x="83" y="2079"/>
                  <a:pt x="187" y="2145"/>
                </a:cubicBezTo>
                <a:cubicBezTo>
                  <a:pt x="281" y="2216"/>
                  <a:pt x="396" y="2255"/>
                  <a:pt x="516" y="2255"/>
                </a:cubicBezTo>
                <a:cubicBezTo>
                  <a:pt x="543" y="2255"/>
                  <a:pt x="570" y="2253"/>
                  <a:pt x="597" y="2249"/>
                </a:cubicBezTo>
                <a:lnTo>
                  <a:pt x="597" y="2249"/>
                </a:lnTo>
                <a:cubicBezTo>
                  <a:pt x="526" y="2265"/>
                  <a:pt x="504" y="2331"/>
                  <a:pt x="461" y="2375"/>
                </a:cubicBezTo>
                <a:cubicBezTo>
                  <a:pt x="395" y="2441"/>
                  <a:pt x="313" y="2490"/>
                  <a:pt x="247" y="2550"/>
                </a:cubicBezTo>
                <a:cubicBezTo>
                  <a:pt x="132" y="2665"/>
                  <a:pt x="72" y="2698"/>
                  <a:pt x="132" y="2862"/>
                </a:cubicBezTo>
                <a:cubicBezTo>
                  <a:pt x="171" y="2982"/>
                  <a:pt x="268" y="3035"/>
                  <a:pt x="387" y="3035"/>
                </a:cubicBezTo>
                <a:cubicBezTo>
                  <a:pt x="404" y="3035"/>
                  <a:pt x="421" y="3034"/>
                  <a:pt x="439" y="3032"/>
                </a:cubicBezTo>
                <a:cubicBezTo>
                  <a:pt x="451" y="3032"/>
                  <a:pt x="480" y="3020"/>
                  <a:pt x="501" y="3020"/>
                </a:cubicBezTo>
                <a:cubicBezTo>
                  <a:pt x="509" y="3020"/>
                  <a:pt x="516" y="3022"/>
                  <a:pt x="521" y="3026"/>
                </a:cubicBezTo>
                <a:cubicBezTo>
                  <a:pt x="554" y="3059"/>
                  <a:pt x="515" y="3086"/>
                  <a:pt x="515" y="3125"/>
                </a:cubicBezTo>
                <a:cubicBezTo>
                  <a:pt x="515" y="3196"/>
                  <a:pt x="592" y="3294"/>
                  <a:pt x="647" y="3333"/>
                </a:cubicBezTo>
                <a:cubicBezTo>
                  <a:pt x="695" y="3363"/>
                  <a:pt x="749" y="3380"/>
                  <a:pt x="806" y="3380"/>
                </a:cubicBezTo>
                <a:cubicBezTo>
                  <a:pt x="820" y="3380"/>
                  <a:pt x="835" y="3379"/>
                  <a:pt x="849" y="3377"/>
                </a:cubicBezTo>
                <a:cubicBezTo>
                  <a:pt x="948" y="3377"/>
                  <a:pt x="942" y="3398"/>
                  <a:pt x="991" y="3486"/>
                </a:cubicBezTo>
                <a:cubicBezTo>
                  <a:pt x="1048" y="3572"/>
                  <a:pt x="1109" y="3618"/>
                  <a:pt x="1192" y="3618"/>
                </a:cubicBezTo>
                <a:cubicBezTo>
                  <a:pt x="1221" y="3618"/>
                  <a:pt x="1252" y="3612"/>
                  <a:pt x="1287" y="3601"/>
                </a:cubicBezTo>
                <a:cubicBezTo>
                  <a:pt x="1347" y="3590"/>
                  <a:pt x="1407" y="3568"/>
                  <a:pt x="1468" y="3535"/>
                </a:cubicBezTo>
                <a:cubicBezTo>
                  <a:pt x="1517" y="3481"/>
                  <a:pt x="1566" y="3420"/>
                  <a:pt x="1605" y="3355"/>
                </a:cubicBezTo>
                <a:cubicBezTo>
                  <a:pt x="1725" y="3196"/>
                  <a:pt x="1780" y="3015"/>
                  <a:pt x="1845" y="2829"/>
                </a:cubicBezTo>
                <a:cubicBezTo>
                  <a:pt x="1911" y="2900"/>
                  <a:pt x="1911" y="2988"/>
                  <a:pt x="1938" y="3081"/>
                </a:cubicBezTo>
                <a:cubicBezTo>
                  <a:pt x="1960" y="3169"/>
                  <a:pt x="1993" y="3251"/>
                  <a:pt x="2031" y="3338"/>
                </a:cubicBezTo>
                <a:cubicBezTo>
                  <a:pt x="2097" y="3475"/>
                  <a:pt x="2207" y="3628"/>
                  <a:pt x="2354" y="3694"/>
                </a:cubicBezTo>
                <a:cubicBezTo>
                  <a:pt x="2393" y="3711"/>
                  <a:pt x="2426" y="3719"/>
                  <a:pt x="2454" y="3719"/>
                </a:cubicBezTo>
                <a:cubicBezTo>
                  <a:pt x="2551" y="3719"/>
                  <a:pt x="2590" y="3625"/>
                  <a:pt x="2628" y="3519"/>
                </a:cubicBezTo>
                <a:cubicBezTo>
                  <a:pt x="2645" y="3478"/>
                  <a:pt x="2657" y="3467"/>
                  <a:pt x="2675" y="3467"/>
                </a:cubicBezTo>
                <a:cubicBezTo>
                  <a:pt x="2694" y="3467"/>
                  <a:pt x="2718" y="3478"/>
                  <a:pt x="2759" y="3481"/>
                </a:cubicBezTo>
                <a:cubicBezTo>
                  <a:pt x="2772" y="3482"/>
                  <a:pt x="2785" y="3483"/>
                  <a:pt x="2797" y="3483"/>
                </a:cubicBezTo>
                <a:cubicBezTo>
                  <a:pt x="2872" y="3483"/>
                  <a:pt x="2944" y="3455"/>
                  <a:pt x="3000" y="3404"/>
                </a:cubicBezTo>
                <a:cubicBezTo>
                  <a:pt x="3055" y="3355"/>
                  <a:pt x="3077" y="3273"/>
                  <a:pt x="3055" y="3201"/>
                </a:cubicBezTo>
                <a:cubicBezTo>
                  <a:pt x="3044" y="3141"/>
                  <a:pt x="3006" y="3108"/>
                  <a:pt x="3055" y="3076"/>
                </a:cubicBezTo>
                <a:cubicBezTo>
                  <a:pt x="3076" y="3063"/>
                  <a:pt x="3103" y="3060"/>
                  <a:pt x="3132" y="3060"/>
                </a:cubicBezTo>
                <a:cubicBezTo>
                  <a:pt x="3155" y="3060"/>
                  <a:pt x="3178" y="3062"/>
                  <a:pt x="3201" y="3062"/>
                </a:cubicBezTo>
                <a:cubicBezTo>
                  <a:pt x="3222" y="3062"/>
                  <a:pt x="3241" y="3060"/>
                  <a:pt x="3258" y="3054"/>
                </a:cubicBezTo>
                <a:cubicBezTo>
                  <a:pt x="3312" y="3032"/>
                  <a:pt x="3362" y="2988"/>
                  <a:pt x="3389" y="2933"/>
                </a:cubicBezTo>
                <a:cubicBezTo>
                  <a:pt x="3444" y="2807"/>
                  <a:pt x="3433" y="2660"/>
                  <a:pt x="3362" y="2539"/>
                </a:cubicBezTo>
                <a:cubicBezTo>
                  <a:pt x="3318" y="2468"/>
                  <a:pt x="3263" y="2402"/>
                  <a:pt x="3197" y="2353"/>
                </a:cubicBezTo>
                <a:cubicBezTo>
                  <a:pt x="3137" y="2309"/>
                  <a:pt x="3044" y="2276"/>
                  <a:pt x="3006" y="2211"/>
                </a:cubicBezTo>
                <a:cubicBezTo>
                  <a:pt x="3263" y="2200"/>
                  <a:pt x="3575" y="2222"/>
                  <a:pt x="3794" y="2057"/>
                </a:cubicBezTo>
                <a:cubicBezTo>
                  <a:pt x="3975" y="1926"/>
                  <a:pt x="3947" y="1647"/>
                  <a:pt x="3739" y="1559"/>
                </a:cubicBezTo>
                <a:cubicBezTo>
                  <a:pt x="3641" y="1510"/>
                  <a:pt x="3723" y="1483"/>
                  <a:pt x="3783" y="1422"/>
                </a:cubicBezTo>
                <a:cubicBezTo>
                  <a:pt x="3849" y="1368"/>
                  <a:pt x="3882" y="1286"/>
                  <a:pt x="3876" y="1198"/>
                </a:cubicBezTo>
                <a:cubicBezTo>
                  <a:pt x="3854" y="1073"/>
                  <a:pt x="3784" y="1039"/>
                  <a:pt x="3699" y="1039"/>
                </a:cubicBezTo>
                <a:cubicBezTo>
                  <a:pt x="3636" y="1039"/>
                  <a:pt x="3564" y="1058"/>
                  <a:pt x="3498" y="1072"/>
                </a:cubicBezTo>
                <a:cubicBezTo>
                  <a:pt x="3482" y="1034"/>
                  <a:pt x="3531" y="957"/>
                  <a:pt x="3542" y="919"/>
                </a:cubicBezTo>
                <a:cubicBezTo>
                  <a:pt x="3553" y="870"/>
                  <a:pt x="3553" y="820"/>
                  <a:pt x="3537" y="771"/>
                </a:cubicBezTo>
                <a:cubicBezTo>
                  <a:pt x="3501" y="677"/>
                  <a:pt x="3396" y="653"/>
                  <a:pt x="3300" y="653"/>
                </a:cubicBezTo>
                <a:cubicBezTo>
                  <a:pt x="3278" y="653"/>
                  <a:pt x="3256" y="654"/>
                  <a:pt x="3236" y="656"/>
                </a:cubicBezTo>
                <a:cubicBezTo>
                  <a:pt x="2907" y="700"/>
                  <a:pt x="2601" y="952"/>
                  <a:pt x="2338" y="1138"/>
                </a:cubicBezTo>
                <a:cubicBezTo>
                  <a:pt x="2294" y="1078"/>
                  <a:pt x="2480" y="809"/>
                  <a:pt x="2508" y="738"/>
                </a:cubicBezTo>
                <a:cubicBezTo>
                  <a:pt x="2568" y="601"/>
                  <a:pt x="2639" y="454"/>
                  <a:pt x="2634" y="300"/>
                </a:cubicBezTo>
                <a:cubicBezTo>
                  <a:pt x="2634" y="207"/>
                  <a:pt x="2590" y="98"/>
                  <a:pt x="2491" y="71"/>
                </a:cubicBezTo>
                <a:cubicBezTo>
                  <a:pt x="2472" y="65"/>
                  <a:pt x="2453" y="63"/>
                  <a:pt x="2436" y="63"/>
                </a:cubicBezTo>
                <a:cubicBezTo>
                  <a:pt x="2328" y="63"/>
                  <a:pt x="2249" y="153"/>
                  <a:pt x="2174" y="218"/>
                </a:cubicBezTo>
                <a:cubicBezTo>
                  <a:pt x="2099" y="102"/>
                  <a:pt x="2012" y="1"/>
                  <a:pt x="18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9" name="Google Shape;12319;p49"/>
          <p:cNvSpPr txBox="1">
            <a:spLocks noGrp="1"/>
          </p:cNvSpPr>
          <p:nvPr>
            <p:ph type="title"/>
          </p:nvPr>
        </p:nvSpPr>
        <p:spPr>
          <a:xfrm>
            <a:off x="2325524" y="2231400"/>
            <a:ext cx="4805259" cy="12026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+mj-lt"/>
              </a:rPr>
              <a:t>Countable and uncountable nouns</a:t>
            </a:r>
            <a:endParaRPr b="1" dirty="0">
              <a:latin typeface="+mj-lt"/>
            </a:endParaRPr>
          </a:p>
        </p:txBody>
      </p:sp>
      <p:sp>
        <p:nvSpPr>
          <p:cNvPr id="12320" name="Google Shape;12320;p49"/>
          <p:cNvSpPr txBox="1">
            <a:spLocks noGrp="1"/>
          </p:cNvSpPr>
          <p:nvPr>
            <p:ph type="title" idx="2"/>
          </p:nvPr>
        </p:nvSpPr>
        <p:spPr>
          <a:xfrm>
            <a:off x="3155400" y="1164138"/>
            <a:ext cx="2833200" cy="9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01</a:t>
            </a:r>
            <a:endParaRPr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5B27963-6A3C-4E87-9276-E9B2B72ECC9B}"/>
              </a:ext>
            </a:extLst>
          </p:cNvPr>
          <p:cNvSpPr txBox="1"/>
          <p:nvPr/>
        </p:nvSpPr>
        <p:spPr>
          <a:xfrm>
            <a:off x="149151" y="185770"/>
            <a:ext cx="2054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How many?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B52AC2-E4F0-4C5C-89E9-E5C0618FFAEC}"/>
              </a:ext>
            </a:extLst>
          </p:cNvPr>
          <p:cNvSpPr txBox="1"/>
          <p:nvPr/>
        </p:nvSpPr>
        <p:spPr>
          <a:xfrm>
            <a:off x="78367" y="2925758"/>
            <a:ext cx="181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1/a</a:t>
            </a:r>
            <a:r>
              <a:rPr lang="en-US" sz="2400" b="1" dirty="0">
                <a:solidFill>
                  <a:srgbClr val="594ABF"/>
                </a:solidFill>
              </a:rPr>
              <a:t> flower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E264351-5C68-4C2B-8496-53F9F4DC8210}"/>
              </a:ext>
            </a:extLst>
          </p:cNvPr>
          <p:cNvSpPr txBox="1"/>
          <p:nvPr/>
        </p:nvSpPr>
        <p:spPr>
          <a:xfrm>
            <a:off x="2106301" y="2925758"/>
            <a:ext cx="152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en-US" sz="2400" b="1" dirty="0">
                <a:solidFill>
                  <a:srgbClr val="594ABF"/>
                </a:solidFill>
              </a:rPr>
              <a:t> flowers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DF263EE-4CB5-4E59-BDF0-1A3F7F81FD48}"/>
              </a:ext>
            </a:extLst>
          </p:cNvPr>
          <p:cNvSpPr txBox="1"/>
          <p:nvPr/>
        </p:nvSpPr>
        <p:spPr>
          <a:xfrm>
            <a:off x="4917725" y="2925758"/>
            <a:ext cx="161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en-US" sz="2400" b="1" dirty="0">
                <a:solidFill>
                  <a:srgbClr val="594ABF"/>
                </a:solidFill>
              </a:rPr>
              <a:t> flowers</a:t>
            </a:r>
          </a:p>
        </p:txBody>
      </p:sp>
      <p:grpSp>
        <p:nvGrpSpPr>
          <p:cNvPr id="257" name="Google Shape;12693;p59">
            <a:extLst>
              <a:ext uri="{FF2B5EF4-FFF2-40B4-BE49-F238E27FC236}">
                <a16:creationId xmlns:a16="http://schemas.microsoft.com/office/drawing/2014/main" id="{5DEF11AE-DF55-4DC9-B199-D1E5CFD51B0E}"/>
              </a:ext>
            </a:extLst>
          </p:cNvPr>
          <p:cNvGrpSpPr/>
          <p:nvPr/>
        </p:nvGrpSpPr>
        <p:grpSpPr>
          <a:xfrm flipH="1">
            <a:off x="296996" y="1102808"/>
            <a:ext cx="1071338" cy="1771120"/>
            <a:chOff x="2124953" y="2701771"/>
            <a:chExt cx="554714" cy="917014"/>
          </a:xfrm>
        </p:grpSpPr>
        <p:sp>
          <p:nvSpPr>
            <p:cNvPr id="258" name="Google Shape;12694;p59">
              <a:extLst>
                <a:ext uri="{FF2B5EF4-FFF2-40B4-BE49-F238E27FC236}">
                  <a16:creationId xmlns:a16="http://schemas.microsoft.com/office/drawing/2014/main" id="{11E1973D-0298-47BE-976C-5D749E31B340}"/>
                </a:ext>
              </a:extLst>
            </p:cNvPr>
            <p:cNvSpPr/>
            <p:nvPr/>
          </p:nvSpPr>
          <p:spPr>
            <a:xfrm>
              <a:off x="2264139" y="2861116"/>
              <a:ext cx="386099" cy="757669"/>
            </a:xfrm>
            <a:custGeom>
              <a:avLst/>
              <a:gdLst/>
              <a:ahLst/>
              <a:cxnLst/>
              <a:rect l="l" t="t" r="r" b="b"/>
              <a:pathLst>
                <a:path w="2470" h="4847" extrusionOk="0">
                  <a:moveTo>
                    <a:pt x="1178" y="1250"/>
                  </a:moveTo>
                  <a:cubicBezTo>
                    <a:pt x="1180" y="1250"/>
                    <a:pt x="1183" y="1252"/>
                    <a:pt x="1186" y="1253"/>
                  </a:cubicBezTo>
                  <a:lnTo>
                    <a:pt x="1186" y="1253"/>
                  </a:lnTo>
                  <a:lnTo>
                    <a:pt x="1178" y="1250"/>
                  </a:lnTo>
                  <a:close/>
                  <a:moveTo>
                    <a:pt x="750" y="1"/>
                  </a:moveTo>
                  <a:cubicBezTo>
                    <a:pt x="727" y="1"/>
                    <a:pt x="711" y="24"/>
                    <a:pt x="696" y="74"/>
                  </a:cubicBezTo>
                  <a:cubicBezTo>
                    <a:pt x="658" y="203"/>
                    <a:pt x="748" y="764"/>
                    <a:pt x="714" y="764"/>
                  </a:cubicBezTo>
                  <a:cubicBezTo>
                    <a:pt x="713" y="764"/>
                    <a:pt x="713" y="764"/>
                    <a:pt x="712" y="763"/>
                  </a:cubicBezTo>
                  <a:cubicBezTo>
                    <a:pt x="700" y="758"/>
                    <a:pt x="679" y="756"/>
                    <a:pt x="652" y="756"/>
                  </a:cubicBezTo>
                  <a:cubicBezTo>
                    <a:pt x="468" y="756"/>
                    <a:pt x="1" y="857"/>
                    <a:pt x="39" y="862"/>
                  </a:cubicBezTo>
                  <a:cubicBezTo>
                    <a:pt x="209" y="900"/>
                    <a:pt x="313" y="1031"/>
                    <a:pt x="450" y="1119"/>
                  </a:cubicBezTo>
                  <a:cubicBezTo>
                    <a:pt x="592" y="1218"/>
                    <a:pt x="941" y="1266"/>
                    <a:pt x="1107" y="1266"/>
                  </a:cubicBezTo>
                  <a:cubicBezTo>
                    <a:pt x="1152" y="1266"/>
                    <a:pt x="1184" y="1263"/>
                    <a:pt x="1194" y="1256"/>
                  </a:cubicBezTo>
                  <a:lnTo>
                    <a:pt x="1216" y="1289"/>
                  </a:lnTo>
                  <a:cubicBezTo>
                    <a:pt x="1358" y="1721"/>
                    <a:pt x="1429" y="2170"/>
                    <a:pt x="1429" y="2624"/>
                  </a:cubicBezTo>
                  <a:cubicBezTo>
                    <a:pt x="1380" y="2570"/>
                    <a:pt x="1145" y="2121"/>
                    <a:pt x="948" y="2028"/>
                  </a:cubicBezTo>
                  <a:cubicBezTo>
                    <a:pt x="907" y="2008"/>
                    <a:pt x="870" y="1998"/>
                    <a:pt x="837" y="1998"/>
                  </a:cubicBezTo>
                  <a:cubicBezTo>
                    <a:pt x="769" y="1998"/>
                    <a:pt x="717" y="2041"/>
                    <a:pt x="680" y="2126"/>
                  </a:cubicBezTo>
                  <a:cubicBezTo>
                    <a:pt x="636" y="2290"/>
                    <a:pt x="767" y="2362"/>
                    <a:pt x="866" y="2438"/>
                  </a:cubicBezTo>
                  <a:cubicBezTo>
                    <a:pt x="970" y="2515"/>
                    <a:pt x="1079" y="2581"/>
                    <a:pt x="1194" y="2646"/>
                  </a:cubicBezTo>
                  <a:cubicBezTo>
                    <a:pt x="1238" y="2674"/>
                    <a:pt x="1276" y="2712"/>
                    <a:pt x="1309" y="2761"/>
                  </a:cubicBezTo>
                  <a:cubicBezTo>
                    <a:pt x="1397" y="2882"/>
                    <a:pt x="1424" y="3035"/>
                    <a:pt x="1380" y="3177"/>
                  </a:cubicBezTo>
                  <a:cubicBezTo>
                    <a:pt x="1342" y="3358"/>
                    <a:pt x="1314" y="3544"/>
                    <a:pt x="1282" y="3730"/>
                  </a:cubicBezTo>
                  <a:cubicBezTo>
                    <a:pt x="1232" y="3708"/>
                    <a:pt x="1232" y="3675"/>
                    <a:pt x="1227" y="3642"/>
                  </a:cubicBezTo>
                  <a:cubicBezTo>
                    <a:pt x="1167" y="3440"/>
                    <a:pt x="1068" y="3265"/>
                    <a:pt x="866" y="3166"/>
                  </a:cubicBezTo>
                  <a:cubicBezTo>
                    <a:pt x="850" y="3157"/>
                    <a:pt x="833" y="3154"/>
                    <a:pt x="817" y="3154"/>
                  </a:cubicBezTo>
                  <a:cubicBezTo>
                    <a:pt x="719" y="3154"/>
                    <a:pt x="615" y="3286"/>
                    <a:pt x="587" y="3314"/>
                  </a:cubicBezTo>
                  <a:cubicBezTo>
                    <a:pt x="537" y="3478"/>
                    <a:pt x="669" y="3549"/>
                    <a:pt x="767" y="3626"/>
                  </a:cubicBezTo>
                  <a:cubicBezTo>
                    <a:pt x="866" y="3703"/>
                    <a:pt x="1117" y="3850"/>
                    <a:pt x="1128" y="3856"/>
                  </a:cubicBezTo>
                  <a:cubicBezTo>
                    <a:pt x="1238" y="4053"/>
                    <a:pt x="1123" y="4239"/>
                    <a:pt x="1035" y="4431"/>
                  </a:cubicBezTo>
                  <a:cubicBezTo>
                    <a:pt x="970" y="4562"/>
                    <a:pt x="904" y="4693"/>
                    <a:pt x="827" y="4847"/>
                  </a:cubicBezTo>
                  <a:cubicBezTo>
                    <a:pt x="942" y="4792"/>
                    <a:pt x="975" y="4699"/>
                    <a:pt x="1024" y="4622"/>
                  </a:cubicBezTo>
                  <a:cubicBezTo>
                    <a:pt x="1205" y="4348"/>
                    <a:pt x="1331" y="4042"/>
                    <a:pt x="1391" y="3724"/>
                  </a:cubicBezTo>
                  <a:cubicBezTo>
                    <a:pt x="1435" y="3511"/>
                    <a:pt x="1561" y="3407"/>
                    <a:pt x="1752" y="3363"/>
                  </a:cubicBezTo>
                  <a:cubicBezTo>
                    <a:pt x="1900" y="3330"/>
                    <a:pt x="2053" y="3347"/>
                    <a:pt x="2190" y="3287"/>
                  </a:cubicBezTo>
                  <a:cubicBezTo>
                    <a:pt x="2305" y="3243"/>
                    <a:pt x="2415" y="3188"/>
                    <a:pt x="2442" y="3051"/>
                  </a:cubicBezTo>
                  <a:cubicBezTo>
                    <a:pt x="2469" y="2964"/>
                    <a:pt x="2426" y="2914"/>
                    <a:pt x="2360" y="2876"/>
                  </a:cubicBezTo>
                  <a:cubicBezTo>
                    <a:pt x="2292" y="2838"/>
                    <a:pt x="2218" y="2819"/>
                    <a:pt x="2144" y="2819"/>
                  </a:cubicBezTo>
                  <a:cubicBezTo>
                    <a:pt x="2070" y="2819"/>
                    <a:pt x="1996" y="2838"/>
                    <a:pt x="1928" y="2876"/>
                  </a:cubicBezTo>
                  <a:cubicBezTo>
                    <a:pt x="1791" y="2936"/>
                    <a:pt x="1665" y="3029"/>
                    <a:pt x="1561" y="3144"/>
                  </a:cubicBezTo>
                  <a:cubicBezTo>
                    <a:pt x="1555" y="3155"/>
                    <a:pt x="1539" y="3155"/>
                    <a:pt x="1517" y="3166"/>
                  </a:cubicBezTo>
                  <a:cubicBezTo>
                    <a:pt x="1528" y="3046"/>
                    <a:pt x="1544" y="2936"/>
                    <a:pt x="1550" y="2827"/>
                  </a:cubicBezTo>
                  <a:cubicBezTo>
                    <a:pt x="1566" y="2723"/>
                    <a:pt x="1566" y="2619"/>
                    <a:pt x="1561" y="2520"/>
                  </a:cubicBezTo>
                  <a:cubicBezTo>
                    <a:pt x="1555" y="2411"/>
                    <a:pt x="1572" y="2307"/>
                    <a:pt x="1605" y="2208"/>
                  </a:cubicBezTo>
                  <a:cubicBezTo>
                    <a:pt x="1725" y="1978"/>
                    <a:pt x="1922" y="1814"/>
                    <a:pt x="2097" y="1634"/>
                  </a:cubicBezTo>
                  <a:cubicBezTo>
                    <a:pt x="2201" y="1535"/>
                    <a:pt x="2256" y="1398"/>
                    <a:pt x="2245" y="1256"/>
                  </a:cubicBezTo>
                  <a:cubicBezTo>
                    <a:pt x="2245" y="1168"/>
                    <a:pt x="2196" y="1092"/>
                    <a:pt x="2114" y="1059"/>
                  </a:cubicBezTo>
                  <a:cubicBezTo>
                    <a:pt x="2081" y="1047"/>
                    <a:pt x="2048" y="1042"/>
                    <a:pt x="2015" y="1042"/>
                  </a:cubicBezTo>
                  <a:cubicBezTo>
                    <a:pt x="1909" y="1042"/>
                    <a:pt x="1805" y="1100"/>
                    <a:pt x="1747" y="1196"/>
                  </a:cubicBezTo>
                  <a:cubicBezTo>
                    <a:pt x="1621" y="1426"/>
                    <a:pt x="1594" y="1677"/>
                    <a:pt x="1572" y="1924"/>
                  </a:cubicBezTo>
                  <a:cubicBezTo>
                    <a:pt x="1572" y="1951"/>
                    <a:pt x="1572" y="1978"/>
                    <a:pt x="1539" y="2006"/>
                  </a:cubicBezTo>
                  <a:cubicBezTo>
                    <a:pt x="1490" y="1792"/>
                    <a:pt x="1293" y="1272"/>
                    <a:pt x="1293" y="1272"/>
                  </a:cubicBezTo>
                  <a:cubicBezTo>
                    <a:pt x="1304" y="1234"/>
                    <a:pt x="1331" y="1201"/>
                    <a:pt x="1369" y="1185"/>
                  </a:cubicBezTo>
                  <a:cubicBezTo>
                    <a:pt x="1468" y="1141"/>
                    <a:pt x="1780" y="780"/>
                    <a:pt x="1785" y="632"/>
                  </a:cubicBezTo>
                  <a:cubicBezTo>
                    <a:pt x="1813" y="484"/>
                    <a:pt x="1856" y="336"/>
                    <a:pt x="1922" y="199"/>
                  </a:cubicBezTo>
                  <a:cubicBezTo>
                    <a:pt x="1933" y="172"/>
                    <a:pt x="1966" y="134"/>
                    <a:pt x="1938" y="101"/>
                  </a:cubicBezTo>
                  <a:cubicBezTo>
                    <a:pt x="1938" y="100"/>
                    <a:pt x="1936" y="100"/>
                    <a:pt x="1934" y="100"/>
                  </a:cubicBezTo>
                  <a:cubicBezTo>
                    <a:pt x="1868" y="100"/>
                    <a:pt x="1190" y="509"/>
                    <a:pt x="1221" y="599"/>
                  </a:cubicBezTo>
                  <a:cubicBezTo>
                    <a:pt x="1161" y="577"/>
                    <a:pt x="931" y="139"/>
                    <a:pt x="822" y="41"/>
                  </a:cubicBezTo>
                  <a:cubicBezTo>
                    <a:pt x="791" y="15"/>
                    <a:pt x="768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9" name="Google Shape;12695;p59">
              <a:extLst>
                <a:ext uri="{FF2B5EF4-FFF2-40B4-BE49-F238E27FC236}">
                  <a16:creationId xmlns:a16="http://schemas.microsoft.com/office/drawing/2014/main" id="{4126C7A5-733D-4417-883E-CF94EC6A1609}"/>
                </a:ext>
              </a:extLst>
            </p:cNvPr>
            <p:cNvGrpSpPr/>
            <p:nvPr/>
          </p:nvGrpSpPr>
          <p:grpSpPr>
            <a:xfrm>
              <a:off x="2124953" y="2701771"/>
              <a:ext cx="554714" cy="572722"/>
              <a:chOff x="2747525" y="1856600"/>
              <a:chExt cx="885701" cy="914453"/>
            </a:xfrm>
          </p:grpSpPr>
          <p:sp>
            <p:nvSpPr>
              <p:cNvPr id="260" name="Google Shape;12696;p59">
                <a:extLst>
                  <a:ext uri="{FF2B5EF4-FFF2-40B4-BE49-F238E27FC236}">
                    <a16:creationId xmlns:a16="http://schemas.microsoft.com/office/drawing/2014/main" id="{540B87CE-79F9-4443-8487-DA9CC3F03924}"/>
                  </a:ext>
                </a:extLst>
              </p:cNvPr>
              <p:cNvSpPr/>
              <p:nvPr/>
            </p:nvSpPr>
            <p:spPr>
              <a:xfrm>
                <a:off x="3028474" y="1856600"/>
                <a:ext cx="185621" cy="464557"/>
              </a:xfrm>
              <a:custGeom>
                <a:avLst/>
                <a:gdLst/>
                <a:ahLst/>
                <a:cxnLst/>
                <a:rect l="l" t="t" r="r" b="b"/>
                <a:pathLst>
                  <a:path w="1659" h="4152" extrusionOk="0">
                    <a:moveTo>
                      <a:pt x="683" y="0"/>
                    </a:moveTo>
                    <a:cubicBezTo>
                      <a:pt x="502" y="0"/>
                      <a:pt x="331" y="120"/>
                      <a:pt x="234" y="275"/>
                    </a:cubicBezTo>
                    <a:cubicBezTo>
                      <a:pt x="132" y="449"/>
                      <a:pt x="98" y="652"/>
                      <a:pt x="85" y="852"/>
                    </a:cubicBezTo>
                    <a:cubicBezTo>
                      <a:pt x="0" y="2107"/>
                      <a:pt x="514" y="3329"/>
                      <a:pt x="1472" y="4152"/>
                    </a:cubicBezTo>
                    <a:cubicBezTo>
                      <a:pt x="1595" y="2960"/>
                      <a:pt x="1659" y="1721"/>
                      <a:pt x="1260" y="589"/>
                    </a:cubicBezTo>
                    <a:cubicBezTo>
                      <a:pt x="1167" y="326"/>
                      <a:pt x="1006" y="37"/>
                      <a:pt x="734" y="4"/>
                    </a:cubicBezTo>
                    <a:cubicBezTo>
                      <a:pt x="717" y="1"/>
                      <a:pt x="700" y="0"/>
                      <a:pt x="6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12697;p59">
                <a:extLst>
                  <a:ext uri="{FF2B5EF4-FFF2-40B4-BE49-F238E27FC236}">
                    <a16:creationId xmlns:a16="http://schemas.microsoft.com/office/drawing/2014/main" id="{ABC4B34E-D007-4FAB-8DCC-9878FE4E93BA}"/>
                  </a:ext>
                </a:extLst>
              </p:cNvPr>
              <p:cNvSpPr/>
              <p:nvPr/>
            </p:nvSpPr>
            <p:spPr>
              <a:xfrm>
                <a:off x="2747525" y="2076681"/>
                <a:ext cx="437704" cy="245481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2194" extrusionOk="0">
                    <a:moveTo>
                      <a:pt x="938" y="1"/>
                    </a:moveTo>
                    <a:cubicBezTo>
                      <a:pt x="876" y="1"/>
                      <a:pt x="814" y="5"/>
                      <a:pt x="751" y="13"/>
                    </a:cubicBezTo>
                    <a:cubicBezTo>
                      <a:pt x="526" y="47"/>
                      <a:pt x="310" y="166"/>
                      <a:pt x="191" y="361"/>
                    </a:cubicBezTo>
                    <a:cubicBezTo>
                      <a:pt x="0" y="675"/>
                      <a:pt x="123" y="1103"/>
                      <a:pt x="382" y="1362"/>
                    </a:cubicBezTo>
                    <a:cubicBezTo>
                      <a:pt x="726" y="1705"/>
                      <a:pt x="1243" y="1803"/>
                      <a:pt x="1727" y="1883"/>
                    </a:cubicBezTo>
                    <a:cubicBezTo>
                      <a:pt x="2456" y="2002"/>
                      <a:pt x="3186" y="2125"/>
                      <a:pt x="3911" y="2193"/>
                    </a:cubicBezTo>
                    <a:cubicBezTo>
                      <a:pt x="3232" y="1324"/>
                      <a:pt x="2477" y="407"/>
                      <a:pt x="1426" y="85"/>
                    </a:cubicBezTo>
                    <a:cubicBezTo>
                      <a:pt x="1268" y="30"/>
                      <a:pt x="1104" y="1"/>
                      <a:pt x="9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12698;p59">
                <a:extLst>
                  <a:ext uri="{FF2B5EF4-FFF2-40B4-BE49-F238E27FC236}">
                    <a16:creationId xmlns:a16="http://schemas.microsoft.com/office/drawing/2014/main" id="{36A26549-6C38-4290-B3FE-D0F8820C20FF}"/>
                  </a:ext>
                </a:extLst>
              </p:cNvPr>
              <p:cNvSpPr/>
              <p:nvPr/>
            </p:nvSpPr>
            <p:spPr>
              <a:xfrm>
                <a:off x="2784112" y="2310636"/>
                <a:ext cx="405368" cy="273229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2442" extrusionOk="0">
                    <a:moveTo>
                      <a:pt x="2206" y="0"/>
                    </a:moveTo>
                    <a:cubicBezTo>
                      <a:pt x="2193" y="0"/>
                      <a:pt x="2180" y="0"/>
                      <a:pt x="2167" y="0"/>
                    </a:cubicBezTo>
                    <a:cubicBezTo>
                      <a:pt x="1684" y="9"/>
                      <a:pt x="1188" y="115"/>
                      <a:pt x="776" y="382"/>
                    </a:cubicBezTo>
                    <a:cubicBezTo>
                      <a:pt x="369" y="645"/>
                      <a:pt x="55" y="1086"/>
                      <a:pt x="21" y="1570"/>
                    </a:cubicBezTo>
                    <a:cubicBezTo>
                      <a:pt x="0" y="1913"/>
                      <a:pt x="153" y="2299"/>
                      <a:pt x="475" y="2409"/>
                    </a:cubicBezTo>
                    <a:cubicBezTo>
                      <a:pt x="541" y="2432"/>
                      <a:pt x="608" y="2442"/>
                      <a:pt x="676" y="2442"/>
                    </a:cubicBezTo>
                    <a:cubicBezTo>
                      <a:pt x="849" y="2442"/>
                      <a:pt x="1025" y="2377"/>
                      <a:pt x="1183" y="2295"/>
                    </a:cubicBezTo>
                    <a:cubicBezTo>
                      <a:pt x="2180" y="1786"/>
                      <a:pt x="2770" y="700"/>
                      <a:pt x="3622" y="153"/>
                    </a:cubicBezTo>
                    <a:cubicBezTo>
                      <a:pt x="3152" y="75"/>
                      <a:pt x="2681" y="0"/>
                      <a:pt x="220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12699;p59">
                <a:extLst>
                  <a:ext uri="{FF2B5EF4-FFF2-40B4-BE49-F238E27FC236}">
                    <a16:creationId xmlns:a16="http://schemas.microsoft.com/office/drawing/2014/main" id="{C6222CA7-B883-4B09-95BC-234132AAAC90}"/>
                  </a:ext>
                </a:extLst>
              </p:cNvPr>
              <p:cNvSpPr/>
              <p:nvPr/>
            </p:nvSpPr>
            <p:spPr>
              <a:xfrm>
                <a:off x="3015159" y="2323951"/>
                <a:ext cx="170069" cy="447102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3996" extrusionOk="0">
                    <a:moveTo>
                      <a:pt x="1511" y="0"/>
                    </a:moveTo>
                    <a:lnTo>
                      <a:pt x="1511" y="0"/>
                    </a:lnTo>
                    <a:cubicBezTo>
                      <a:pt x="527" y="713"/>
                      <a:pt x="1" y="2006"/>
                      <a:pt x="204" y="3202"/>
                    </a:cubicBezTo>
                    <a:cubicBezTo>
                      <a:pt x="225" y="3385"/>
                      <a:pt x="289" y="3563"/>
                      <a:pt x="387" y="3720"/>
                    </a:cubicBezTo>
                    <a:cubicBezTo>
                      <a:pt x="493" y="3872"/>
                      <a:pt x="658" y="3991"/>
                      <a:pt x="840" y="3995"/>
                    </a:cubicBezTo>
                    <a:cubicBezTo>
                      <a:pt x="846" y="3996"/>
                      <a:pt x="851" y="3996"/>
                      <a:pt x="856" y="3996"/>
                    </a:cubicBezTo>
                    <a:cubicBezTo>
                      <a:pt x="1091" y="3996"/>
                      <a:pt x="1292" y="3812"/>
                      <a:pt x="1388" y="3597"/>
                    </a:cubicBezTo>
                    <a:cubicBezTo>
                      <a:pt x="1485" y="3376"/>
                      <a:pt x="1494" y="3130"/>
                      <a:pt x="1494" y="2888"/>
                    </a:cubicBezTo>
                    <a:cubicBezTo>
                      <a:pt x="1515" y="1943"/>
                      <a:pt x="1519" y="993"/>
                      <a:pt x="1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12700;p59">
                <a:extLst>
                  <a:ext uri="{FF2B5EF4-FFF2-40B4-BE49-F238E27FC236}">
                    <a16:creationId xmlns:a16="http://schemas.microsoft.com/office/drawing/2014/main" id="{05F9FA83-D2A6-44AD-80A3-1F343886A481}"/>
                  </a:ext>
                </a:extLst>
              </p:cNvPr>
              <p:cNvSpPr/>
              <p:nvPr/>
            </p:nvSpPr>
            <p:spPr>
              <a:xfrm>
                <a:off x="3177508" y="2323951"/>
                <a:ext cx="294824" cy="362963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3244" extrusionOk="0">
                    <a:moveTo>
                      <a:pt x="115" y="0"/>
                    </a:moveTo>
                    <a:lnTo>
                      <a:pt x="115" y="0"/>
                    </a:lnTo>
                    <a:cubicBezTo>
                      <a:pt x="0" y="980"/>
                      <a:pt x="301" y="1968"/>
                      <a:pt x="946" y="2719"/>
                    </a:cubicBezTo>
                    <a:cubicBezTo>
                      <a:pt x="1103" y="2897"/>
                      <a:pt x="1281" y="3062"/>
                      <a:pt x="1497" y="3160"/>
                    </a:cubicBezTo>
                    <a:cubicBezTo>
                      <a:pt x="1615" y="3213"/>
                      <a:pt x="1744" y="3243"/>
                      <a:pt x="1872" y="3243"/>
                    </a:cubicBezTo>
                    <a:cubicBezTo>
                      <a:pt x="1980" y="3243"/>
                      <a:pt x="2087" y="3221"/>
                      <a:pt x="2185" y="3173"/>
                    </a:cubicBezTo>
                    <a:cubicBezTo>
                      <a:pt x="2511" y="3007"/>
                      <a:pt x="2634" y="2575"/>
                      <a:pt x="2545" y="2218"/>
                    </a:cubicBezTo>
                    <a:cubicBezTo>
                      <a:pt x="2456" y="1862"/>
                      <a:pt x="2206" y="1569"/>
                      <a:pt x="1943" y="1311"/>
                    </a:cubicBezTo>
                    <a:cubicBezTo>
                      <a:pt x="1400" y="785"/>
                      <a:pt x="785" y="344"/>
                      <a:pt x="1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12701;p59">
                <a:extLst>
                  <a:ext uri="{FF2B5EF4-FFF2-40B4-BE49-F238E27FC236}">
                    <a16:creationId xmlns:a16="http://schemas.microsoft.com/office/drawing/2014/main" id="{E267B8C8-773F-4A40-B4B3-6AD3088A0D8E}"/>
                  </a:ext>
                </a:extLst>
              </p:cNvPr>
              <p:cNvSpPr/>
              <p:nvPr/>
            </p:nvSpPr>
            <p:spPr>
              <a:xfrm>
                <a:off x="3186459" y="1910529"/>
                <a:ext cx="279159" cy="422487"/>
              </a:xfrm>
              <a:custGeom>
                <a:avLst/>
                <a:gdLst/>
                <a:ahLst/>
                <a:cxnLst/>
                <a:rect l="l" t="t" r="r" b="b"/>
                <a:pathLst>
                  <a:path w="2495" h="3776" extrusionOk="0">
                    <a:moveTo>
                      <a:pt x="1793" y="0"/>
                    </a:moveTo>
                    <a:cubicBezTo>
                      <a:pt x="1529" y="0"/>
                      <a:pt x="1285" y="180"/>
                      <a:pt x="1095" y="374"/>
                    </a:cubicBezTo>
                    <a:cubicBezTo>
                      <a:pt x="251" y="1252"/>
                      <a:pt x="1" y="2554"/>
                      <a:pt x="22" y="3776"/>
                    </a:cubicBezTo>
                    <a:cubicBezTo>
                      <a:pt x="340" y="2974"/>
                      <a:pt x="1150" y="2474"/>
                      <a:pt x="1799" y="1875"/>
                    </a:cubicBezTo>
                    <a:cubicBezTo>
                      <a:pt x="2092" y="1608"/>
                      <a:pt x="2368" y="1290"/>
                      <a:pt x="2431" y="900"/>
                    </a:cubicBezTo>
                    <a:cubicBezTo>
                      <a:pt x="2495" y="514"/>
                      <a:pt x="2262" y="52"/>
                      <a:pt x="1867" y="5"/>
                    </a:cubicBezTo>
                    <a:cubicBezTo>
                      <a:pt x="1842" y="2"/>
                      <a:pt x="1817" y="0"/>
                      <a:pt x="1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12702;p59">
                <a:extLst>
                  <a:ext uri="{FF2B5EF4-FFF2-40B4-BE49-F238E27FC236}">
                    <a16:creationId xmlns:a16="http://schemas.microsoft.com/office/drawing/2014/main" id="{75A906EA-AED8-4D1D-B704-965590B36160}"/>
                  </a:ext>
                </a:extLst>
              </p:cNvPr>
              <p:cNvSpPr/>
              <p:nvPr/>
            </p:nvSpPr>
            <p:spPr>
              <a:xfrm>
                <a:off x="3183214" y="2090108"/>
                <a:ext cx="408166" cy="241453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2158" extrusionOk="0">
                    <a:moveTo>
                      <a:pt x="2870" y="0"/>
                    </a:moveTo>
                    <a:cubicBezTo>
                      <a:pt x="2721" y="0"/>
                      <a:pt x="2567" y="39"/>
                      <a:pt x="2422" y="84"/>
                    </a:cubicBezTo>
                    <a:cubicBezTo>
                      <a:pt x="1374" y="427"/>
                      <a:pt x="505" y="1174"/>
                      <a:pt x="0" y="2158"/>
                    </a:cubicBezTo>
                    <a:cubicBezTo>
                      <a:pt x="407" y="1984"/>
                      <a:pt x="840" y="1916"/>
                      <a:pt x="1256" y="1895"/>
                    </a:cubicBezTo>
                    <a:cubicBezTo>
                      <a:pt x="1671" y="1874"/>
                      <a:pt x="2095" y="1891"/>
                      <a:pt x="2498" y="1797"/>
                    </a:cubicBezTo>
                    <a:cubicBezTo>
                      <a:pt x="2906" y="1700"/>
                      <a:pt x="3304" y="1467"/>
                      <a:pt x="3474" y="1085"/>
                    </a:cubicBezTo>
                    <a:cubicBezTo>
                      <a:pt x="3648" y="703"/>
                      <a:pt x="3495" y="177"/>
                      <a:pt x="3101" y="37"/>
                    </a:cubicBezTo>
                    <a:cubicBezTo>
                      <a:pt x="3026" y="11"/>
                      <a:pt x="2949" y="0"/>
                      <a:pt x="28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12703;p59">
                <a:extLst>
                  <a:ext uri="{FF2B5EF4-FFF2-40B4-BE49-F238E27FC236}">
                    <a16:creationId xmlns:a16="http://schemas.microsoft.com/office/drawing/2014/main" id="{CAABE138-BF62-42D6-8B1B-82EAA46EC6CA}"/>
                  </a:ext>
                </a:extLst>
              </p:cNvPr>
              <p:cNvSpPr/>
              <p:nvPr/>
            </p:nvSpPr>
            <p:spPr>
              <a:xfrm>
                <a:off x="3191718" y="2286469"/>
                <a:ext cx="441508" cy="193677"/>
              </a:xfrm>
              <a:custGeom>
                <a:avLst/>
                <a:gdLst/>
                <a:ahLst/>
                <a:cxnLst/>
                <a:rect l="l" t="t" r="r" b="b"/>
                <a:pathLst>
                  <a:path w="3946" h="1731" extrusionOk="0">
                    <a:moveTo>
                      <a:pt x="1455" y="1"/>
                    </a:moveTo>
                    <a:cubicBezTo>
                      <a:pt x="947" y="1"/>
                      <a:pt x="448" y="105"/>
                      <a:pt x="0" y="411"/>
                    </a:cubicBezTo>
                    <a:cubicBezTo>
                      <a:pt x="768" y="802"/>
                      <a:pt x="1536" y="1196"/>
                      <a:pt x="2333" y="1527"/>
                    </a:cubicBezTo>
                    <a:cubicBezTo>
                      <a:pt x="2582" y="1629"/>
                      <a:pt x="2843" y="1731"/>
                      <a:pt x="3112" y="1731"/>
                    </a:cubicBezTo>
                    <a:cubicBezTo>
                      <a:pt x="3122" y="1731"/>
                      <a:pt x="3133" y="1731"/>
                      <a:pt x="3143" y="1730"/>
                    </a:cubicBezTo>
                    <a:cubicBezTo>
                      <a:pt x="3423" y="1722"/>
                      <a:pt x="3720" y="1578"/>
                      <a:pt x="3826" y="1319"/>
                    </a:cubicBezTo>
                    <a:cubicBezTo>
                      <a:pt x="3945" y="1031"/>
                      <a:pt x="3792" y="687"/>
                      <a:pt x="3546" y="492"/>
                    </a:cubicBezTo>
                    <a:cubicBezTo>
                      <a:pt x="3305" y="297"/>
                      <a:pt x="2991" y="221"/>
                      <a:pt x="2685" y="153"/>
                    </a:cubicBezTo>
                    <a:cubicBezTo>
                      <a:pt x="2285" y="69"/>
                      <a:pt x="1867" y="1"/>
                      <a:pt x="14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12704;p59">
                <a:extLst>
                  <a:ext uri="{FF2B5EF4-FFF2-40B4-BE49-F238E27FC236}">
                    <a16:creationId xmlns:a16="http://schemas.microsoft.com/office/drawing/2014/main" id="{F1819422-FD9A-47CD-8B25-0B7B21D58819}"/>
                  </a:ext>
                </a:extLst>
              </p:cNvPr>
              <p:cNvSpPr/>
              <p:nvPr/>
            </p:nvSpPr>
            <p:spPr>
              <a:xfrm>
                <a:off x="2948251" y="2021297"/>
                <a:ext cx="554850" cy="585731"/>
              </a:xfrm>
              <a:custGeom>
                <a:avLst/>
                <a:gdLst/>
                <a:ahLst/>
                <a:cxnLst/>
                <a:rect l="l" t="t" r="r" b="b"/>
                <a:pathLst>
                  <a:path w="4959" h="5235" extrusionOk="0">
                    <a:moveTo>
                      <a:pt x="1540" y="0"/>
                    </a:moveTo>
                    <a:cubicBezTo>
                      <a:pt x="1536" y="0"/>
                      <a:pt x="1532" y="1"/>
                      <a:pt x="1532" y="3"/>
                    </a:cubicBezTo>
                    <a:cubicBezTo>
                      <a:pt x="1528" y="402"/>
                      <a:pt x="1519" y="809"/>
                      <a:pt x="1544" y="1216"/>
                    </a:cubicBezTo>
                    <a:cubicBezTo>
                      <a:pt x="1561" y="1577"/>
                      <a:pt x="1617" y="1933"/>
                      <a:pt x="1718" y="2277"/>
                    </a:cubicBezTo>
                    <a:cubicBezTo>
                      <a:pt x="1192" y="1925"/>
                      <a:pt x="616" y="1657"/>
                      <a:pt x="9" y="1492"/>
                    </a:cubicBezTo>
                    <a:cubicBezTo>
                      <a:pt x="5" y="1492"/>
                      <a:pt x="1" y="1505"/>
                      <a:pt x="5" y="1509"/>
                    </a:cubicBezTo>
                    <a:cubicBezTo>
                      <a:pt x="306" y="1691"/>
                      <a:pt x="594" y="1895"/>
                      <a:pt x="870" y="2115"/>
                    </a:cubicBezTo>
                    <a:cubicBezTo>
                      <a:pt x="1112" y="2298"/>
                      <a:pt x="1349" y="2480"/>
                      <a:pt x="1595" y="2637"/>
                    </a:cubicBezTo>
                    <a:cubicBezTo>
                      <a:pt x="1595" y="2650"/>
                      <a:pt x="1587" y="2663"/>
                      <a:pt x="1587" y="2680"/>
                    </a:cubicBezTo>
                    <a:cubicBezTo>
                      <a:pt x="1587" y="2684"/>
                      <a:pt x="1587" y="2688"/>
                      <a:pt x="1587" y="2692"/>
                    </a:cubicBezTo>
                    <a:cubicBezTo>
                      <a:pt x="1341" y="2756"/>
                      <a:pt x="1108" y="2858"/>
                      <a:pt x="891" y="2989"/>
                    </a:cubicBezTo>
                    <a:cubicBezTo>
                      <a:pt x="552" y="3197"/>
                      <a:pt x="268" y="3477"/>
                      <a:pt x="56" y="3812"/>
                    </a:cubicBezTo>
                    <a:cubicBezTo>
                      <a:pt x="56" y="3812"/>
                      <a:pt x="62" y="3821"/>
                      <a:pt x="66" y="3821"/>
                    </a:cubicBezTo>
                    <a:cubicBezTo>
                      <a:pt x="67" y="3821"/>
                      <a:pt x="68" y="3821"/>
                      <a:pt x="68" y="3821"/>
                    </a:cubicBezTo>
                    <a:cubicBezTo>
                      <a:pt x="344" y="3562"/>
                      <a:pt x="671" y="3362"/>
                      <a:pt x="1027" y="3239"/>
                    </a:cubicBezTo>
                    <a:cubicBezTo>
                      <a:pt x="1231" y="3163"/>
                      <a:pt x="1434" y="3104"/>
                      <a:pt x="1646" y="3053"/>
                    </a:cubicBezTo>
                    <a:cubicBezTo>
                      <a:pt x="1659" y="3083"/>
                      <a:pt x="1676" y="3108"/>
                      <a:pt x="1689" y="3133"/>
                    </a:cubicBezTo>
                    <a:cubicBezTo>
                      <a:pt x="1311" y="3770"/>
                      <a:pt x="1239" y="4537"/>
                      <a:pt x="1489" y="5233"/>
                    </a:cubicBezTo>
                    <a:cubicBezTo>
                      <a:pt x="1489" y="5234"/>
                      <a:pt x="1491" y="5235"/>
                      <a:pt x="1493" y="5235"/>
                    </a:cubicBezTo>
                    <a:cubicBezTo>
                      <a:pt x="1498" y="5235"/>
                      <a:pt x="1506" y="5232"/>
                      <a:pt x="1506" y="5229"/>
                    </a:cubicBezTo>
                    <a:cubicBezTo>
                      <a:pt x="1451" y="4813"/>
                      <a:pt x="1506" y="4389"/>
                      <a:pt x="1663" y="3999"/>
                    </a:cubicBezTo>
                    <a:cubicBezTo>
                      <a:pt x="1744" y="3782"/>
                      <a:pt x="1850" y="3575"/>
                      <a:pt x="1973" y="3379"/>
                    </a:cubicBezTo>
                    <a:cubicBezTo>
                      <a:pt x="2053" y="3413"/>
                      <a:pt x="2143" y="3430"/>
                      <a:pt x="2232" y="3430"/>
                    </a:cubicBezTo>
                    <a:cubicBezTo>
                      <a:pt x="2541" y="3986"/>
                      <a:pt x="2948" y="4478"/>
                      <a:pt x="3440" y="4881"/>
                    </a:cubicBezTo>
                    <a:cubicBezTo>
                      <a:pt x="3441" y="4881"/>
                      <a:pt x="3442" y="4882"/>
                      <a:pt x="3443" y="4882"/>
                    </a:cubicBezTo>
                    <a:cubicBezTo>
                      <a:pt x="3448" y="4882"/>
                      <a:pt x="3457" y="4872"/>
                      <a:pt x="3453" y="4868"/>
                    </a:cubicBezTo>
                    <a:cubicBezTo>
                      <a:pt x="3220" y="4554"/>
                      <a:pt x="3021" y="4219"/>
                      <a:pt x="2851" y="3863"/>
                    </a:cubicBezTo>
                    <a:cubicBezTo>
                      <a:pt x="2762" y="3681"/>
                      <a:pt x="2673" y="3502"/>
                      <a:pt x="2588" y="3320"/>
                    </a:cubicBezTo>
                    <a:cubicBezTo>
                      <a:pt x="2698" y="3239"/>
                      <a:pt x="2783" y="3125"/>
                      <a:pt x="2821" y="2993"/>
                    </a:cubicBezTo>
                    <a:cubicBezTo>
                      <a:pt x="3059" y="3023"/>
                      <a:pt x="3288" y="3078"/>
                      <a:pt x="3517" y="3155"/>
                    </a:cubicBezTo>
                    <a:cubicBezTo>
                      <a:pt x="3818" y="3252"/>
                      <a:pt x="4102" y="3401"/>
                      <a:pt x="4361" y="3587"/>
                    </a:cubicBezTo>
                    <a:cubicBezTo>
                      <a:pt x="4365" y="3587"/>
                      <a:pt x="4374" y="3575"/>
                      <a:pt x="4374" y="3575"/>
                    </a:cubicBezTo>
                    <a:cubicBezTo>
                      <a:pt x="4166" y="3303"/>
                      <a:pt x="3907" y="3070"/>
                      <a:pt x="3614" y="2892"/>
                    </a:cubicBezTo>
                    <a:cubicBezTo>
                      <a:pt x="3377" y="2747"/>
                      <a:pt x="3110" y="2658"/>
                      <a:pt x="2834" y="2629"/>
                    </a:cubicBezTo>
                    <a:cubicBezTo>
                      <a:pt x="2825" y="2591"/>
                      <a:pt x="2813" y="2557"/>
                      <a:pt x="2800" y="2523"/>
                    </a:cubicBezTo>
                    <a:lnTo>
                      <a:pt x="2800" y="2518"/>
                    </a:lnTo>
                    <a:cubicBezTo>
                      <a:pt x="3521" y="2298"/>
                      <a:pt x="4238" y="2039"/>
                      <a:pt x="4955" y="1789"/>
                    </a:cubicBezTo>
                    <a:cubicBezTo>
                      <a:pt x="4959" y="1785"/>
                      <a:pt x="4955" y="1772"/>
                      <a:pt x="4950" y="1772"/>
                    </a:cubicBezTo>
                    <a:cubicBezTo>
                      <a:pt x="4153" y="1869"/>
                      <a:pt x="3322" y="1929"/>
                      <a:pt x="2562" y="2213"/>
                    </a:cubicBezTo>
                    <a:cubicBezTo>
                      <a:pt x="2541" y="2196"/>
                      <a:pt x="2520" y="2183"/>
                      <a:pt x="2499" y="2171"/>
                    </a:cubicBezTo>
                    <a:cubicBezTo>
                      <a:pt x="2719" y="1492"/>
                      <a:pt x="3046" y="856"/>
                      <a:pt x="3462" y="279"/>
                    </a:cubicBezTo>
                    <a:cubicBezTo>
                      <a:pt x="3465" y="275"/>
                      <a:pt x="3456" y="265"/>
                      <a:pt x="3451" y="265"/>
                    </a:cubicBezTo>
                    <a:cubicBezTo>
                      <a:pt x="3450" y="265"/>
                      <a:pt x="3449" y="266"/>
                      <a:pt x="3449" y="266"/>
                    </a:cubicBezTo>
                    <a:cubicBezTo>
                      <a:pt x="3097" y="584"/>
                      <a:pt x="2783" y="945"/>
                      <a:pt x="2520" y="1339"/>
                    </a:cubicBezTo>
                    <a:cubicBezTo>
                      <a:pt x="2363" y="1577"/>
                      <a:pt x="2236" y="1831"/>
                      <a:pt x="2134" y="2099"/>
                    </a:cubicBezTo>
                    <a:cubicBezTo>
                      <a:pt x="2109" y="2103"/>
                      <a:pt x="2079" y="2111"/>
                      <a:pt x="2053" y="2120"/>
                    </a:cubicBezTo>
                    <a:cubicBezTo>
                      <a:pt x="1888" y="1416"/>
                      <a:pt x="1701" y="716"/>
                      <a:pt x="1549" y="3"/>
                    </a:cubicBezTo>
                    <a:cubicBezTo>
                      <a:pt x="1549" y="1"/>
                      <a:pt x="1544" y="0"/>
                      <a:pt x="15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12705;p59">
                <a:extLst>
                  <a:ext uri="{FF2B5EF4-FFF2-40B4-BE49-F238E27FC236}">
                    <a16:creationId xmlns:a16="http://schemas.microsoft.com/office/drawing/2014/main" id="{CA470BFC-9748-4090-8004-98120C527B98}"/>
                  </a:ext>
                </a:extLst>
              </p:cNvPr>
              <p:cNvSpPr/>
              <p:nvPr/>
            </p:nvSpPr>
            <p:spPr>
              <a:xfrm>
                <a:off x="3121452" y="2255252"/>
                <a:ext cx="153398" cy="150265"/>
              </a:xfrm>
              <a:custGeom>
                <a:avLst/>
                <a:gdLst/>
                <a:ahLst/>
                <a:cxnLst/>
                <a:rect l="l" t="t" r="r" b="b"/>
                <a:pathLst>
                  <a:path w="1371" h="1343" extrusionOk="0">
                    <a:moveTo>
                      <a:pt x="670" y="0"/>
                    </a:moveTo>
                    <a:cubicBezTo>
                      <a:pt x="611" y="0"/>
                      <a:pt x="550" y="10"/>
                      <a:pt x="489" y="33"/>
                    </a:cubicBezTo>
                    <a:cubicBezTo>
                      <a:pt x="247" y="122"/>
                      <a:pt x="77" y="334"/>
                      <a:pt x="35" y="589"/>
                    </a:cubicBezTo>
                    <a:cubicBezTo>
                      <a:pt x="1" y="839"/>
                      <a:pt x="111" y="1089"/>
                      <a:pt x="323" y="1238"/>
                    </a:cubicBezTo>
                    <a:cubicBezTo>
                      <a:pt x="429" y="1308"/>
                      <a:pt x="552" y="1343"/>
                      <a:pt x="675" y="1343"/>
                    </a:cubicBezTo>
                    <a:cubicBezTo>
                      <a:pt x="798" y="1343"/>
                      <a:pt x="921" y="1308"/>
                      <a:pt x="1027" y="1238"/>
                    </a:cubicBezTo>
                    <a:cubicBezTo>
                      <a:pt x="1277" y="1068"/>
                      <a:pt x="1371" y="707"/>
                      <a:pt x="1256" y="432"/>
                    </a:cubicBezTo>
                    <a:cubicBezTo>
                      <a:pt x="1159" y="203"/>
                      <a:pt x="932" y="0"/>
                      <a:pt x="6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EB73CFE3-A4D9-4C82-B426-6EA16C914EF8}"/>
              </a:ext>
            </a:extLst>
          </p:cNvPr>
          <p:cNvGrpSpPr/>
          <p:nvPr/>
        </p:nvGrpSpPr>
        <p:grpSpPr>
          <a:xfrm>
            <a:off x="1826704" y="1102808"/>
            <a:ext cx="1956861" cy="1771120"/>
            <a:chOff x="1826704" y="792415"/>
            <a:chExt cx="1956861" cy="1771120"/>
          </a:xfrm>
        </p:grpSpPr>
        <p:grpSp>
          <p:nvGrpSpPr>
            <p:cNvPr id="270" name="Google Shape;12693;p59">
              <a:extLst>
                <a:ext uri="{FF2B5EF4-FFF2-40B4-BE49-F238E27FC236}">
                  <a16:creationId xmlns:a16="http://schemas.microsoft.com/office/drawing/2014/main" id="{2709C2ED-5A8D-4BD4-8871-B1EE5A26C91D}"/>
                </a:ext>
              </a:extLst>
            </p:cNvPr>
            <p:cNvGrpSpPr/>
            <p:nvPr/>
          </p:nvGrpSpPr>
          <p:grpSpPr>
            <a:xfrm flipH="1">
              <a:off x="1826704" y="792415"/>
              <a:ext cx="1071338" cy="1771120"/>
              <a:chOff x="2124953" y="2701771"/>
              <a:chExt cx="554714" cy="917014"/>
            </a:xfrm>
          </p:grpSpPr>
          <p:sp>
            <p:nvSpPr>
              <p:cNvPr id="271" name="Google Shape;12694;p59">
                <a:extLst>
                  <a:ext uri="{FF2B5EF4-FFF2-40B4-BE49-F238E27FC236}">
                    <a16:creationId xmlns:a16="http://schemas.microsoft.com/office/drawing/2014/main" id="{BB55CA59-C79C-44E2-AE4A-33CEAC7C80EB}"/>
                  </a:ext>
                </a:extLst>
              </p:cNvPr>
              <p:cNvSpPr/>
              <p:nvPr/>
            </p:nvSpPr>
            <p:spPr>
              <a:xfrm>
                <a:off x="2264139" y="2861116"/>
                <a:ext cx="386099" cy="757669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4847" extrusionOk="0">
                    <a:moveTo>
                      <a:pt x="1178" y="1250"/>
                    </a:moveTo>
                    <a:cubicBezTo>
                      <a:pt x="1180" y="1250"/>
                      <a:pt x="1183" y="1252"/>
                      <a:pt x="1186" y="1253"/>
                    </a:cubicBezTo>
                    <a:lnTo>
                      <a:pt x="1186" y="1253"/>
                    </a:lnTo>
                    <a:lnTo>
                      <a:pt x="1178" y="1250"/>
                    </a:lnTo>
                    <a:close/>
                    <a:moveTo>
                      <a:pt x="750" y="1"/>
                    </a:moveTo>
                    <a:cubicBezTo>
                      <a:pt x="727" y="1"/>
                      <a:pt x="711" y="24"/>
                      <a:pt x="696" y="74"/>
                    </a:cubicBezTo>
                    <a:cubicBezTo>
                      <a:pt x="658" y="203"/>
                      <a:pt x="748" y="764"/>
                      <a:pt x="714" y="764"/>
                    </a:cubicBezTo>
                    <a:cubicBezTo>
                      <a:pt x="713" y="764"/>
                      <a:pt x="713" y="764"/>
                      <a:pt x="712" y="763"/>
                    </a:cubicBezTo>
                    <a:cubicBezTo>
                      <a:pt x="700" y="758"/>
                      <a:pt x="679" y="756"/>
                      <a:pt x="652" y="756"/>
                    </a:cubicBezTo>
                    <a:cubicBezTo>
                      <a:pt x="468" y="756"/>
                      <a:pt x="1" y="857"/>
                      <a:pt x="39" y="862"/>
                    </a:cubicBezTo>
                    <a:cubicBezTo>
                      <a:pt x="209" y="900"/>
                      <a:pt x="313" y="1031"/>
                      <a:pt x="450" y="1119"/>
                    </a:cubicBezTo>
                    <a:cubicBezTo>
                      <a:pt x="592" y="1218"/>
                      <a:pt x="941" y="1266"/>
                      <a:pt x="1107" y="1266"/>
                    </a:cubicBezTo>
                    <a:cubicBezTo>
                      <a:pt x="1152" y="1266"/>
                      <a:pt x="1184" y="1263"/>
                      <a:pt x="1194" y="1256"/>
                    </a:cubicBezTo>
                    <a:lnTo>
                      <a:pt x="1216" y="1289"/>
                    </a:lnTo>
                    <a:cubicBezTo>
                      <a:pt x="1358" y="1721"/>
                      <a:pt x="1429" y="2170"/>
                      <a:pt x="1429" y="2624"/>
                    </a:cubicBezTo>
                    <a:cubicBezTo>
                      <a:pt x="1380" y="2570"/>
                      <a:pt x="1145" y="2121"/>
                      <a:pt x="948" y="2028"/>
                    </a:cubicBezTo>
                    <a:cubicBezTo>
                      <a:pt x="907" y="2008"/>
                      <a:pt x="870" y="1998"/>
                      <a:pt x="837" y="1998"/>
                    </a:cubicBezTo>
                    <a:cubicBezTo>
                      <a:pt x="769" y="1998"/>
                      <a:pt x="717" y="2041"/>
                      <a:pt x="680" y="2126"/>
                    </a:cubicBezTo>
                    <a:cubicBezTo>
                      <a:pt x="636" y="2290"/>
                      <a:pt x="767" y="2362"/>
                      <a:pt x="866" y="2438"/>
                    </a:cubicBezTo>
                    <a:cubicBezTo>
                      <a:pt x="970" y="2515"/>
                      <a:pt x="1079" y="2581"/>
                      <a:pt x="1194" y="2646"/>
                    </a:cubicBezTo>
                    <a:cubicBezTo>
                      <a:pt x="1238" y="2674"/>
                      <a:pt x="1276" y="2712"/>
                      <a:pt x="1309" y="2761"/>
                    </a:cubicBezTo>
                    <a:cubicBezTo>
                      <a:pt x="1397" y="2882"/>
                      <a:pt x="1424" y="3035"/>
                      <a:pt x="1380" y="3177"/>
                    </a:cubicBezTo>
                    <a:cubicBezTo>
                      <a:pt x="1342" y="3358"/>
                      <a:pt x="1314" y="3544"/>
                      <a:pt x="1282" y="3730"/>
                    </a:cubicBezTo>
                    <a:cubicBezTo>
                      <a:pt x="1232" y="3708"/>
                      <a:pt x="1232" y="3675"/>
                      <a:pt x="1227" y="3642"/>
                    </a:cubicBezTo>
                    <a:cubicBezTo>
                      <a:pt x="1167" y="3440"/>
                      <a:pt x="1068" y="3265"/>
                      <a:pt x="866" y="3166"/>
                    </a:cubicBezTo>
                    <a:cubicBezTo>
                      <a:pt x="850" y="3157"/>
                      <a:pt x="833" y="3154"/>
                      <a:pt x="817" y="3154"/>
                    </a:cubicBezTo>
                    <a:cubicBezTo>
                      <a:pt x="719" y="3154"/>
                      <a:pt x="615" y="3286"/>
                      <a:pt x="587" y="3314"/>
                    </a:cubicBezTo>
                    <a:cubicBezTo>
                      <a:pt x="537" y="3478"/>
                      <a:pt x="669" y="3549"/>
                      <a:pt x="767" y="3626"/>
                    </a:cubicBezTo>
                    <a:cubicBezTo>
                      <a:pt x="866" y="3703"/>
                      <a:pt x="1117" y="3850"/>
                      <a:pt x="1128" y="3856"/>
                    </a:cubicBezTo>
                    <a:cubicBezTo>
                      <a:pt x="1238" y="4053"/>
                      <a:pt x="1123" y="4239"/>
                      <a:pt x="1035" y="4431"/>
                    </a:cubicBezTo>
                    <a:cubicBezTo>
                      <a:pt x="970" y="4562"/>
                      <a:pt x="904" y="4693"/>
                      <a:pt x="827" y="4847"/>
                    </a:cubicBezTo>
                    <a:cubicBezTo>
                      <a:pt x="942" y="4792"/>
                      <a:pt x="975" y="4699"/>
                      <a:pt x="1024" y="4622"/>
                    </a:cubicBezTo>
                    <a:cubicBezTo>
                      <a:pt x="1205" y="4348"/>
                      <a:pt x="1331" y="4042"/>
                      <a:pt x="1391" y="3724"/>
                    </a:cubicBezTo>
                    <a:cubicBezTo>
                      <a:pt x="1435" y="3511"/>
                      <a:pt x="1561" y="3407"/>
                      <a:pt x="1752" y="3363"/>
                    </a:cubicBezTo>
                    <a:cubicBezTo>
                      <a:pt x="1900" y="3330"/>
                      <a:pt x="2053" y="3347"/>
                      <a:pt x="2190" y="3287"/>
                    </a:cubicBezTo>
                    <a:cubicBezTo>
                      <a:pt x="2305" y="3243"/>
                      <a:pt x="2415" y="3188"/>
                      <a:pt x="2442" y="3051"/>
                    </a:cubicBezTo>
                    <a:cubicBezTo>
                      <a:pt x="2469" y="2964"/>
                      <a:pt x="2426" y="2914"/>
                      <a:pt x="2360" y="2876"/>
                    </a:cubicBezTo>
                    <a:cubicBezTo>
                      <a:pt x="2292" y="2838"/>
                      <a:pt x="2218" y="2819"/>
                      <a:pt x="2144" y="2819"/>
                    </a:cubicBezTo>
                    <a:cubicBezTo>
                      <a:pt x="2070" y="2819"/>
                      <a:pt x="1996" y="2838"/>
                      <a:pt x="1928" y="2876"/>
                    </a:cubicBezTo>
                    <a:cubicBezTo>
                      <a:pt x="1791" y="2936"/>
                      <a:pt x="1665" y="3029"/>
                      <a:pt x="1561" y="3144"/>
                    </a:cubicBezTo>
                    <a:cubicBezTo>
                      <a:pt x="1555" y="3155"/>
                      <a:pt x="1539" y="3155"/>
                      <a:pt x="1517" y="3166"/>
                    </a:cubicBezTo>
                    <a:cubicBezTo>
                      <a:pt x="1528" y="3046"/>
                      <a:pt x="1544" y="2936"/>
                      <a:pt x="1550" y="2827"/>
                    </a:cubicBezTo>
                    <a:cubicBezTo>
                      <a:pt x="1566" y="2723"/>
                      <a:pt x="1566" y="2619"/>
                      <a:pt x="1561" y="2520"/>
                    </a:cubicBezTo>
                    <a:cubicBezTo>
                      <a:pt x="1555" y="2411"/>
                      <a:pt x="1572" y="2307"/>
                      <a:pt x="1605" y="2208"/>
                    </a:cubicBezTo>
                    <a:cubicBezTo>
                      <a:pt x="1725" y="1978"/>
                      <a:pt x="1922" y="1814"/>
                      <a:pt x="2097" y="1634"/>
                    </a:cubicBezTo>
                    <a:cubicBezTo>
                      <a:pt x="2201" y="1535"/>
                      <a:pt x="2256" y="1398"/>
                      <a:pt x="2245" y="1256"/>
                    </a:cubicBezTo>
                    <a:cubicBezTo>
                      <a:pt x="2245" y="1168"/>
                      <a:pt x="2196" y="1092"/>
                      <a:pt x="2114" y="1059"/>
                    </a:cubicBezTo>
                    <a:cubicBezTo>
                      <a:pt x="2081" y="1047"/>
                      <a:pt x="2048" y="1042"/>
                      <a:pt x="2015" y="1042"/>
                    </a:cubicBezTo>
                    <a:cubicBezTo>
                      <a:pt x="1909" y="1042"/>
                      <a:pt x="1805" y="1100"/>
                      <a:pt x="1747" y="1196"/>
                    </a:cubicBezTo>
                    <a:cubicBezTo>
                      <a:pt x="1621" y="1426"/>
                      <a:pt x="1594" y="1677"/>
                      <a:pt x="1572" y="1924"/>
                    </a:cubicBezTo>
                    <a:cubicBezTo>
                      <a:pt x="1572" y="1951"/>
                      <a:pt x="1572" y="1978"/>
                      <a:pt x="1539" y="2006"/>
                    </a:cubicBezTo>
                    <a:cubicBezTo>
                      <a:pt x="1490" y="1792"/>
                      <a:pt x="1293" y="1272"/>
                      <a:pt x="1293" y="1272"/>
                    </a:cubicBezTo>
                    <a:cubicBezTo>
                      <a:pt x="1304" y="1234"/>
                      <a:pt x="1331" y="1201"/>
                      <a:pt x="1369" y="1185"/>
                    </a:cubicBezTo>
                    <a:cubicBezTo>
                      <a:pt x="1468" y="1141"/>
                      <a:pt x="1780" y="780"/>
                      <a:pt x="1785" y="632"/>
                    </a:cubicBezTo>
                    <a:cubicBezTo>
                      <a:pt x="1813" y="484"/>
                      <a:pt x="1856" y="336"/>
                      <a:pt x="1922" y="199"/>
                    </a:cubicBezTo>
                    <a:cubicBezTo>
                      <a:pt x="1933" y="172"/>
                      <a:pt x="1966" y="134"/>
                      <a:pt x="1938" y="101"/>
                    </a:cubicBezTo>
                    <a:cubicBezTo>
                      <a:pt x="1938" y="100"/>
                      <a:pt x="1936" y="100"/>
                      <a:pt x="1934" y="100"/>
                    </a:cubicBezTo>
                    <a:cubicBezTo>
                      <a:pt x="1868" y="100"/>
                      <a:pt x="1190" y="509"/>
                      <a:pt x="1221" y="599"/>
                    </a:cubicBezTo>
                    <a:cubicBezTo>
                      <a:pt x="1161" y="577"/>
                      <a:pt x="931" y="139"/>
                      <a:pt x="822" y="41"/>
                    </a:cubicBezTo>
                    <a:cubicBezTo>
                      <a:pt x="791" y="15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2" name="Google Shape;12695;p59">
                <a:extLst>
                  <a:ext uri="{FF2B5EF4-FFF2-40B4-BE49-F238E27FC236}">
                    <a16:creationId xmlns:a16="http://schemas.microsoft.com/office/drawing/2014/main" id="{D541D061-F47F-4C5C-80D3-1CACE38FA63B}"/>
                  </a:ext>
                </a:extLst>
              </p:cNvPr>
              <p:cNvGrpSpPr/>
              <p:nvPr/>
            </p:nvGrpSpPr>
            <p:grpSpPr>
              <a:xfrm>
                <a:off x="2124953" y="2701771"/>
                <a:ext cx="554714" cy="572722"/>
                <a:chOff x="2747525" y="1856600"/>
                <a:chExt cx="885701" cy="914453"/>
              </a:xfrm>
            </p:grpSpPr>
            <p:sp>
              <p:nvSpPr>
                <p:cNvPr id="273" name="Google Shape;12696;p59">
                  <a:extLst>
                    <a:ext uri="{FF2B5EF4-FFF2-40B4-BE49-F238E27FC236}">
                      <a16:creationId xmlns:a16="http://schemas.microsoft.com/office/drawing/2014/main" id="{A4C8E58F-7537-4135-A2CF-89CBEE01D01C}"/>
                    </a:ext>
                  </a:extLst>
                </p:cNvPr>
                <p:cNvSpPr/>
                <p:nvPr/>
              </p:nvSpPr>
              <p:spPr>
                <a:xfrm>
                  <a:off x="3028474" y="1856600"/>
                  <a:ext cx="185621" cy="46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4152" extrusionOk="0">
                      <a:moveTo>
                        <a:pt x="683" y="0"/>
                      </a:moveTo>
                      <a:cubicBezTo>
                        <a:pt x="502" y="0"/>
                        <a:pt x="331" y="120"/>
                        <a:pt x="234" y="275"/>
                      </a:cubicBezTo>
                      <a:cubicBezTo>
                        <a:pt x="132" y="449"/>
                        <a:pt x="98" y="652"/>
                        <a:pt x="85" y="852"/>
                      </a:cubicBezTo>
                      <a:cubicBezTo>
                        <a:pt x="0" y="2107"/>
                        <a:pt x="514" y="3329"/>
                        <a:pt x="1472" y="4152"/>
                      </a:cubicBezTo>
                      <a:cubicBezTo>
                        <a:pt x="1595" y="2960"/>
                        <a:pt x="1659" y="1721"/>
                        <a:pt x="1260" y="589"/>
                      </a:cubicBezTo>
                      <a:cubicBezTo>
                        <a:pt x="1167" y="326"/>
                        <a:pt x="1006" y="37"/>
                        <a:pt x="734" y="4"/>
                      </a:cubicBezTo>
                      <a:cubicBezTo>
                        <a:pt x="717" y="1"/>
                        <a:pt x="700" y="0"/>
                        <a:pt x="6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2697;p59">
                  <a:extLst>
                    <a:ext uri="{FF2B5EF4-FFF2-40B4-BE49-F238E27FC236}">
                      <a16:creationId xmlns:a16="http://schemas.microsoft.com/office/drawing/2014/main" id="{CEDB7647-72C2-4C4D-B9EC-67D42960E10E}"/>
                    </a:ext>
                  </a:extLst>
                </p:cNvPr>
                <p:cNvSpPr/>
                <p:nvPr/>
              </p:nvSpPr>
              <p:spPr>
                <a:xfrm>
                  <a:off x="2747525" y="2076681"/>
                  <a:ext cx="437704" cy="245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" h="2194" extrusionOk="0">
                      <a:moveTo>
                        <a:pt x="938" y="1"/>
                      </a:moveTo>
                      <a:cubicBezTo>
                        <a:pt x="876" y="1"/>
                        <a:pt x="814" y="5"/>
                        <a:pt x="751" y="13"/>
                      </a:cubicBezTo>
                      <a:cubicBezTo>
                        <a:pt x="526" y="47"/>
                        <a:pt x="310" y="166"/>
                        <a:pt x="191" y="361"/>
                      </a:cubicBezTo>
                      <a:cubicBezTo>
                        <a:pt x="0" y="675"/>
                        <a:pt x="123" y="1103"/>
                        <a:pt x="382" y="1362"/>
                      </a:cubicBezTo>
                      <a:cubicBezTo>
                        <a:pt x="726" y="1705"/>
                        <a:pt x="1243" y="1803"/>
                        <a:pt x="1727" y="1883"/>
                      </a:cubicBezTo>
                      <a:cubicBezTo>
                        <a:pt x="2456" y="2002"/>
                        <a:pt x="3186" y="2125"/>
                        <a:pt x="3911" y="2193"/>
                      </a:cubicBezTo>
                      <a:cubicBezTo>
                        <a:pt x="3232" y="1324"/>
                        <a:pt x="2477" y="407"/>
                        <a:pt x="1426" y="85"/>
                      </a:cubicBezTo>
                      <a:cubicBezTo>
                        <a:pt x="1268" y="30"/>
                        <a:pt x="1104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2698;p59">
                  <a:extLst>
                    <a:ext uri="{FF2B5EF4-FFF2-40B4-BE49-F238E27FC236}">
                      <a16:creationId xmlns:a16="http://schemas.microsoft.com/office/drawing/2014/main" id="{B068083C-1F5B-4C66-B928-78C56F1DDF3E}"/>
                    </a:ext>
                  </a:extLst>
                </p:cNvPr>
                <p:cNvSpPr/>
                <p:nvPr/>
              </p:nvSpPr>
              <p:spPr>
                <a:xfrm>
                  <a:off x="2784112" y="2310636"/>
                  <a:ext cx="405368" cy="27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2442" extrusionOk="0">
                      <a:moveTo>
                        <a:pt x="2206" y="0"/>
                      </a:moveTo>
                      <a:cubicBezTo>
                        <a:pt x="2193" y="0"/>
                        <a:pt x="2180" y="0"/>
                        <a:pt x="2167" y="0"/>
                      </a:cubicBezTo>
                      <a:cubicBezTo>
                        <a:pt x="1684" y="9"/>
                        <a:pt x="1188" y="115"/>
                        <a:pt x="776" y="382"/>
                      </a:cubicBezTo>
                      <a:cubicBezTo>
                        <a:pt x="369" y="645"/>
                        <a:pt x="55" y="1086"/>
                        <a:pt x="21" y="1570"/>
                      </a:cubicBezTo>
                      <a:cubicBezTo>
                        <a:pt x="0" y="1913"/>
                        <a:pt x="153" y="2299"/>
                        <a:pt x="475" y="2409"/>
                      </a:cubicBezTo>
                      <a:cubicBezTo>
                        <a:pt x="541" y="2432"/>
                        <a:pt x="608" y="2442"/>
                        <a:pt x="676" y="2442"/>
                      </a:cubicBezTo>
                      <a:cubicBezTo>
                        <a:pt x="849" y="2442"/>
                        <a:pt x="1025" y="2377"/>
                        <a:pt x="1183" y="2295"/>
                      </a:cubicBezTo>
                      <a:cubicBezTo>
                        <a:pt x="2180" y="1786"/>
                        <a:pt x="2770" y="700"/>
                        <a:pt x="3622" y="153"/>
                      </a:cubicBezTo>
                      <a:cubicBezTo>
                        <a:pt x="3152" y="75"/>
                        <a:pt x="2681" y="0"/>
                        <a:pt x="22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2699;p59">
                  <a:extLst>
                    <a:ext uri="{FF2B5EF4-FFF2-40B4-BE49-F238E27FC236}">
                      <a16:creationId xmlns:a16="http://schemas.microsoft.com/office/drawing/2014/main" id="{4223FBB4-6A52-4E58-8106-B5140084CD3C}"/>
                    </a:ext>
                  </a:extLst>
                </p:cNvPr>
                <p:cNvSpPr/>
                <p:nvPr/>
              </p:nvSpPr>
              <p:spPr>
                <a:xfrm>
                  <a:off x="3015159" y="2323951"/>
                  <a:ext cx="170069" cy="44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3996" extrusionOk="0"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527" y="713"/>
                        <a:pt x="1" y="2006"/>
                        <a:pt x="204" y="3202"/>
                      </a:cubicBezTo>
                      <a:cubicBezTo>
                        <a:pt x="225" y="3385"/>
                        <a:pt x="289" y="3563"/>
                        <a:pt x="387" y="3720"/>
                      </a:cubicBezTo>
                      <a:cubicBezTo>
                        <a:pt x="493" y="3872"/>
                        <a:pt x="658" y="3991"/>
                        <a:pt x="840" y="3995"/>
                      </a:cubicBezTo>
                      <a:cubicBezTo>
                        <a:pt x="846" y="3996"/>
                        <a:pt x="851" y="3996"/>
                        <a:pt x="856" y="3996"/>
                      </a:cubicBezTo>
                      <a:cubicBezTo>
                        <a:pt x="1091" y="3996"/>
                        <a:pt x="1292" y="3812"/>
                        <a:pt x="1388" y="3597"/>
                      </a:cubicBezTo>
                      <a:cubicBezTo>
                        <a:pt x="1485" y="3376"/>
                        <a:pt x="1494" y="3130"/>
                        <a:pt x="1494" y="2888"/>
                      </a:cubicBezTo>
                      <a:cubicBezTo>
                        <a:pt x="1515" y="1943"/>
                        <a:pt x="1519" y="993"/>
                        <a:pt x="1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2700;p59">
                  <a:extLst>
                    <a:ext uri="{FF2B5EF4-FFF2-40B4-BE49-F238E27FC236}">
                      <a16:creationId xmlns:a16="http://schemas.microsoft.com/office/drawing/2014/main" id="{D8485190-447F-4789-BD3A-22AFAA1CD016}"/>
                    </a:ext>
                  </a:extLst>
                </p:cNvPr>
                <p:cNvSpPr/>
                <p:nvPr/>
              </p:nvSpPr>
              <p:spPr>
                <a:xfrm>
                  <a:off x="3177508" y="2323951"/>
                  <a:ext cx="294824" cy="362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5" h="3244" extrusionOk="0">
                      <a:moveTo>
                        <a:pt x="115" y="0"/>
                      </a:moveTo>
                      <a:lnTo>
                        <a:pt x="115" y="0"/>
                      </a:lnTo>
                      <a:cubicBezTo>
                        <a:pt x="0" y="980"/>
                        <a:pt x="301" y="1968"/>
                        <a:pt x="946" y="2719"/>
                      </a:cubicBezTo>
                      <a:cubicBezTo>
                        <a:pt x="1103" y="2897"/>
                        <a:pt x="1281" y="3062"/>
                        <a:pt x="1497" y="3160"/>
                      </a:cubicBezTo>
                      <a:cubicBezTo>
                        <a:pt x="1615" y="3213"/>
                        <a:pt x="1744" y="3243"/>
                        <a:pt x="1872" y="3243"/>
                      </a:cubicBezTo>
                      <a:cubicBezTo>
                        <a:pt x="1980" y="3243"/>
                        <a:pt x="2087" y="3221"/>
                        <a:pt x="2185" y="3173"/>
                      </a:cubicBezTo>
                      <a:cubicBezTo>
                        <a:pt x="2511" y="3007"/>
                        <a:pt x="2634" y="2575"/>
                        <a:pt x="2545" y="2218"/>
                      </a:cubicBezTo>
                      <a:cubicBezTo>
                        <a:pt x="2456" y="1862"/>
                        <a:pt x="2206" y="1569"/>
                        <a:pt x="1943" y="1311"/>
                      </a:cubicBezTo>
                      <a:cubicBezTo>
                        <a:pt x="1400" y="785"/>
                        <a:pt x="785" y="344"/>
                        <a:pt x="1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2701;p59">
                  <a:extLst>
                    <a:ext uri="{FF2B5EF4-FFF2-40B4-BE49-F238E27FC236}">
                      <a16:creationId xmlns:a16="http://schemas.microsoft.com/office/drawing/2014/main" id="{32B1EE84-E6C1-422B-9402-77AA09DDFBD2}"/>
                    </a:ext>
                  </a:extLst>
                </p:cNvPr>
                <p:cNvSpPr/>
                <p:nvPr/>
              </p:nvSpPr>
              <p:spPr>
                <a:xfrm>
                  <a:off x="3186459" y="1910529"/>
                  <a:ext cx="279159" cy="422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5" h="3776" extrusionOk="0">
                      <a:moveTo>
                        <a:pt x="1793" y="0"/>
                      </a:moveTo>
                      <a:cubicBezTo>
                        <a:pt x="1529" y="0"/>
                        <a:pt x="1285" y="180"/>
                        <a:pt x="1095" y="374"/>
                      </a:cubicBezTo>
                      <a:cubicBezTo>
                        <a:pt x="251" y="1252"/>
                        <a:pt x="1" y="2554"/>
                        <a:pt x="22" y="3776"/>
                      </a:cubicBezTo>
                      <a:cubicBezTo>
                        <a:pt x="340" y="2974"/>
                        <a:pt x="1150" y="2474"/>
                        <a:pt x="1799" y="1875"/>
                      </a:cubicBezTo>
                      <a:cubicBezTo>
                        <a:pt x="2092" y="1608"/>
                        <a:pt x="2368" y="1290"/>
                        <a:pt x="2431" y="900"/>
                      </a:cubicBezTo>
                      <a:cubicBezTo>
                        <a:pt x="2495" y="514"/>
                        <a:pt x="2262" y="52"/>
                        <a:pt x="1867" y="5"/>
                      </a:cubicBezTo>
                      <a:cubicBezTo>
                        <a:pt x="1842" y="2"/>
                        <a:pt x="1817" y="0"/>
                        <a:pt x="17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12702;p59">
                  <a:extLst>
                    <a:ext uri="{FF2B5EF4-FFF2-40B4-BE49-F238E27FC236}">
                      <a16:creationId xmlns:a16="http://schemas.microsoft.com/office/drawing/2014/main" id="{834C299D-3001-4E81-9B13-2AD42897A390}"/>
                    </a:ext>
                  </a:extLst>
                </p:cNvPr>
                <p:cNvSpPr/>
                <p:nvPr/>
              </p:nvSpPr>
              <p:spPr>
                <a:xfrm>
                  <a:off x="3183214" y="2090108"/>
                  <a:ext cx="408166" cy="241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2158" extrusionOk="0">
                      <a:moveTo>
                        <a:pt x="2870" y="0"/>
                      </a:moveTo>
                      <a:cubicBezTo>
                        <a:pt x="2721" y="0"/>
                        <a:pt x="2567" y="39"/>
                        <a:pt x="2422" y="84"/>
                      </a:cubicBezTo>
                      <a:cubicBezTo>
                        <a:pt x="1374" y="427"/>
                        <a:pt x="505" y="1174"/>
                        <a:pt x="0" y="2158"/>
                      </a:cubicBezTo>
                      <a:cubicBezTo>
                        <a:pt x="407" y="1984"/>
                        <a:pt x="840" y="1916"/>
                        <a:pt x="1256" y="1895"/>
                      </a:cubicBezTo>
                      <a:cubicBezTo>
                        <a:pt x="1671" y="1874"/>
                        <a:pt x="2095" y="1891"/>
                        <a:pt x="2498" y="1797"/>
                      </a:cubicBezTo>
                      <a:cubicBezTo>
                        <a:pt x="2906" y="1700"/>
                        <a:pt x="3304" y="1467"/>
                        <a:pt x="3474" y="1085"/>
                      </a:cubicBezTo>
                      <a:cubicBezTo>
                        <a:pt x="3648" y="703"/>
                        <a:pt x="3495" y="177"/>
                        <a:pt x="3101" y="37"/>
                      </a:cubicBezTo>
                      <a:cubicBezTo>
                        <a:pt x="3026" y="11"/>
                        <a:pt x="2949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12703;p59">
                  <a:extLst>
                    <a:ext uri="{FF2B5EF4-FFF2-40B4-BE49-F238E27FC236}">
                      <a16:creationId xmlns:a16="http://schemas.microsoft.com/office/drawing/2014/main" id="{3543E7F7-7141-4C42-90CF-F472F21BE66E}"/>
                    </a:ext>
                  </a:extLst>
                </p:cNvPr>
                <p:cNvSpPr/>
                <p:nvPr/>
              </p:nvSpPr>
              <p:spPr>
                <a:xfrm>
                  <a:off x="3191718" y="2286469"/>
                  <a:ext cx="441508" cy="19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6" h="1731" extrusionOk="0">
                      <a:moveTo>
                        <a:pt x="1455" y="1"/>
                      </a:moveTo>
                      <a:cubicBezTo>
                        <a:pt x="947" y="1"/>
                        <a:pt x="448" y="105"/>
                        <a:pt x="0" y="411"/>
                      </a:cubicBezTo>
                      <a:cubicBezTo>
                        <a:pt x="768" y="802"/>
                        <a:pt x="1536" y="1196"/>
                        <a:pt x="2333" y="1527"/>
                      </a:cubicBezTo>
                      <a:cubicBezTo>
                        <a:pt x="2582" y="1629"/>
                        <a:pt x="2843" y="1731"/>
                        <a:pt x="3112" y="1731"/>
                      </a:cubicBezTo>
                      <a:cubicBezTo>
                        <a:pt x="3122" y="1731"/>
                        <a:pt x="3133" y="1731"/>
                        <a:pt x="3143" y="1730"/>
                      </a:cubicBezTo>
                      <a:cubicBezTo>
                        <a:pt x="3423" y="1722"/>
                        <a:pt x="3720" y="1578"/>
                        <a:pt x="3826" y="1319"/>
                      </a:cubicBezTo>
                      <a:cubicBezTo>
                        <a:pt x="3945" y="1031"/>
                        <a:pt x="3792" y="687"/>
                        <a:pt x="3546" y="492"/>
                      </a:cubicBezTo>
                      <a:cubicBezTo>
                        <a:pt x="3305" y="297"/>
                        <a:pt x="2991" y="221"/>
                        <a:pt x="2685" y="153"/>
                      </a:cubicBezTo>
                      <a:cubicBezTo>
                        <a:pt x="2285" y="69"/>
                        <a:pt x="1867" y="1"/>
                        <a:pt x="14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12704;p59">
                  <a:extLst>
                    <a:ext uri="{FF2B5EF4-FFF2-40B4-BE49-F238E27FC236}">
                      <a16:creationId xmlns:a16="http://schemas.microsoft.com/office/drawing/2014/main" id="{BBE06990-7120-4746-8921-DD0A766A3D1D}"/>
                    </a:ext>
                  </a:extLst>
                </p:cNvPr>
                <p:cNvSpPr/>
                <p:nvPr/>
              </p:nvSpPr>
              <p:spPr>
                <a:xfrm>
                  <a:off x="2948251" y="2021297"/>
                  <a:ext cx="554850" cy="585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9" h="5235" extrusionOk="0">
                      <a:moveTo>
                        <a:pt x="1540" y="0"/>
                      </a:moveTo>
                      <a:cubicBezTo>
                        <a:pt x="1536" y="0"/>
                        <a:pt x="1532" y="1"/>
                        <a:pt x="1532" y="3"/>
                      </a:cubicBezTo>
                      <a:cubicBezTo>
                        <a:pt x="1528" y="402"/>
                        <a:pt x="1519" y="809"/>
                        <a:pt x="1544" y="1216"/>
                      </a:cubicBezTo>
                      <a:cubicBezTo>
                        <a:pt x="1561" y="1577"/>
                        <a:pt x="1617" y="1933"/>
                        <a:pt x="1718" y="2277"/>
                      </a:cubicBezTo>
                      <a:cubicBezTo>
                        <a:pt x="1192" y="1925"/>
                        <a:pt x="616" y="1657"/>
                        <a:pt x="9" y="1492"/>
                      </a:cubicBezTo>
                      <a:cubicBezTo>
                        <a:pt x="5" y="1492"/>
                        <a:pt x="1" y="1505"/>
                        <a:pt x="5" y="1509"/>
                      </a:cubicBezTo>
                      <a:cubicBezTo>
                        <a:pt x="306" y="1691"/>
                        <a:pt x="594" y="1895"/>
                        <a:pt x="870" y="2115"/>
                      </a:cubicBezTo>
                      <a:cubicBezTo>
                        <a:pt x="1112" y="2298"/>
                        <a:pt x="1349" y="2480"/>
                        <a:pt x="1595" y="2637"/>
                      </a:cubicBezTo>
                      <a:cubicBezTo>
                        <a:pt x="1595" y="2650"/>
                        <a:pt x="1587" y="2663"/>
                        <a:pt x="1587" y="2680"/>
                      </a:cubicBezTo>
                      <a:cubicBezTo>
                        <a:pt x="1587" y="2684"/>
                        <a:pt x="1587" y="2688"/>
                        <a:pt x="1587" y="2692"/>
                      </a:cubicBezTo>
                      <a:cubicBezTo>
                        <a:pt x="1341" y="2756"/>
                        <a:pt x="1108" y="2858"/>
                        <a:pt x="891" y="2989"/>
                      </a:cubicBezTo>
                      <a:cubicBezTo>
                        <a:pt x="552" y="3197"/>
                        <a:pt x="268" y="3477"/>
                        <a:pt x="56" y="3812"/>
                      </a:cubicBezTo>
                      <a:cubicBezTo>
                        <a:pt x="56" y="3812"/>
                        <a:pt x="62" y="3821"/>
                        <a:pt x="66" y="3821"/>
                      </a:cubicBezTo>
                      <a:cubicBezTo>
                        <a:pt x="67" y="3821"/>
                        <a:pt x="68" y="3821"/>
                        <a:pt x="68" y="3821"/>
                      </a:cubicBezTo>
                      <a:cubicBezTo>
                        <a:pt x="344" y="3562"/>
                        <a:pt x="671" y="3362"/>
                        <a:pt x="1027" y="3239"/>
                      </a:cubicBezTo>
                      <a:cubicBezTo>
                        <a:pt x="1231" y="3163"/>
                        <a:pt x="1434" y="3104"/>
                        <a:pt x="1646" y="3053"/>
                      </a:cubicBezTo>
                      <a:cubicBezTo>
                        <a:pt x="1659" y="3083"/>
                        <a:pt x="1676" y="3108"/>
                        <a:pt x="1689" y="3133"/>
                      </a:cubicBezTo>
                      <a:cubicBezTo>
                        <a:pt x="1311" y="3770"/>
                        <a:pt x="1239" y="4537"/>
                        <a:pt x="1489" y="5233"/>
                      </a:cubicBezTo>
                      <a:cubicBezTo>
                        <a:pt x="1489" y="5234"/>
                        <a:pt x="1491" y="5235"/>
                        <a:pt x="1493" y="5235"/>
                      </a:cubicBezTo>
                      <a:cubicBezTo>
                        <a:pt x="1498" y="5235"/>
                        <a:pt x="1506" y="5232"/>
                        <a:pt x="1506" y="5229"/>
                      </a:cubicBezTo>
                      <a:cubicBezTo>
                        <a:pt x="1451" y="4813"/>
                        <a:pt x="1506" y="4389"/>
                        <a:pt x="1663" y="3999"/>
                      </a:cubicBezTo>
                      <a:cubicBezTo>
                        <a:pt x="1744" y="3782"/>
                        <a:pt x="1850" y="3575"/>
                        <a:pt x="1973" y="3379"/>
                      </a:cubicBezTo>
                      <a:cubicBezTo>
                        <a:pt x="2053" y="3413"/>
                        <a:pt x="2143" y="3430"/>
                        <a:pt x="2232" y="3430"/>
                      </a:cubicBezTo>
                      <a:cubicBezTo>
                        <a:pt x="2541" y="3986"/>
                        <a:pt x="2948" y="4478"/>
                        <a:pt x="3440" y="4881"/>
                      </a:cubicBezTo>
                      <a:cubicBezTo>
                        <a:pt x="3441" y="4881"/>
                        <a:pt x="3442" y="4882"/>
                        <a:pt x="3443" y="4882"/>
                      </a:cubicBezTo>
                      <a:cubicBezTo>
                        <a:pt x="3448" y="4882"/>
                        <a:pt x="3457" y="4872"/>
                        <a:pt x="3453" y="4868"/>
                      </a:cubicBezTo>
                      <a:cubicBezTo>
                        <a:pt x="3220" y="4554"/>
                        <a:pt x="3021" y="4219"/>
                        <a:pt x="2851" y="3863"/>
                      </a:cubicBezTo>
                      <a:cubicBezTo>
                        <a:pt x="2762" y="3681"/>
                        <a:pt x="2673" y="3502"/>
                        <a:pt x="2588" y="3320"/>
                      </a:cubicBezTo>
                      <a:cubicBezTo>
                        <a:pt x="2698" y="3239"/>
                        <a:pt x="2783" y="3125"/>
                        <a:pt x="2821" y="2993"/>
                      </a:cubicBezTo>
                      <a:cubicBezTo>
                        <a:pt x="3059" y="3023"/>
                        <a:pt x="3288" y="3078"/>
                        <a:pt x="3517" y="3155"/>
                      </a:cubicBezTo>
                      <a:cubicBezTo>
                        <a:pt x="3818" y="3252"/>
                        <a:pt x="4102" y="3401"/>
                        <a:pt x="4361" y="3587"/>
                      </a:cubicBezTo>
                      <a:cubicBezTo>
                        <a:pt x="4365" y="3587"/>
                        <a:pt x="4374" y="3575"/>
                        <a:pt x="4374" y="3575"/>
                      </a:cubicBezTo>
                      <a:cubicBezTo>
                        <a:pt x="4166" y="3303"/>
                        <a:pt x="3907" y="3070"/>
                        <a:pt x="3614" y="2892"/>
                      </a:cubicBezTo>
                      <a:cubicBezTo>
                        <a:pt x="3377" y="2747"/>
                        <a:pt x="3110" y="2658"/>
                        <a:pt x="2834" y="2629"/>
                      </a:cubicBezTo>
                      <a:cubicBezTo>
                        <a:pt x="2825" y="2591"/>
                        <a:pt x="2813" y="2557"/>
                        <a:pt x="2800" y="2523"/>
                      </a:cubicBezTo>
                      <a:lnTo>
                        <a:pt x="2800" y="2518"/>
                      </a:lnTo>
                      <a:cubicBezTo>
                        <a:pt x="3521" y="2298"/>
                        <a:pt x="4238" y="2039"/>
                        <a:pt x="4955" y="1789"/>
                      </a:cubicBezTo>
                      <a:cubicBezTo>
                        <a:pt x="4959" y="1785"/>
                        <a:pt x="4955" y="1772"/>
                        <a:pt x="4950" y="1772"/>
                      </a:cubicBezTo>
                      <a:cubicBezTo>
                        <a:pt x="4153" y="1869"/>
                        <a:pt x="3322" y="1929"/>
                        <a:pt x="2562" y="2213"/>
                      </a:cubicBezTo>
                      <a:cubicBezTo>
                        <a:pt x="2541" y="2196"/>
                        <a:pt x="2520" y="2183"/>
                        <a:pt x="2499" y="2171"/>
                      </a:cubicBezTo>
                      <a:cubicBezTo>
                        <a:pt x="2719" y="1492"/>
                        <a:pt x="3046" y="856"/>
                        <a:pt x="3462" y="279"/>
                      </a:cubicBezTo>
                      <a:cubicBezTo>
                        <a:pt x="3465" y="275"/>
                        <a:pt x="3456" y="265"/>
                        <a:pt x="3451" y="265"/>
                      </a:cubicBezTo>
                      <a:cubicBezTo>
                        <a:pt x="3450" y="265"/>
                        <a:pt x="3449" y="266"/>
                        <a:pt x="3449" y="266"/>
                      </a:cubicBezTo>
                      <a:cubicBezTo>
                        <a:pt x="3097" y="584"/>
                        <a:pt x="2783" y="945"/>
                        <a:pt x="2520" y="1339"/>
                      </a:cubicBezTo>
                      <a:cubicBezTo>
                        <a:pt x="2363" y="1577"/>
                        <a:pt x="2236" y="1831"/>
                        <a:pt x="2134" y="2099"/>
                      </a:cubicBezTo>
                      <a:cubicBezTo>
                        <a:pt x="2109" y="2103"/>
                        <a:pt x="2079" y="2111"/>
                        <a:pt x="2053" y="2120"/>
                      </a:cubicBezTo>
                      <a:cubicBezTo>
                        <a:pt x="1888" y="1416"/>
                        <a:pt x="1701" y="716"/>
                        <a:pt x="1549" y="3"/>
                      </a:cubicBezTo>
                      <a:cubicBezTo>
                        <a:pt x="1549" y="1"/>
                        <a:pt x="1544" y="0"/>
                        <a:pt x="154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12705;p59">
                  <a:extLst>
                    <a:ext uri="{FF2B5EF4-FFF2-40B4-BE49-F238E27FC236}">
                      <a16:creationId xmlns:a16="http://schemas.microsoft.com/office/drawing/2014/main" id="{66E010B7-52D1-4600-A4F3-76A9BB58E3F5}"/>
                    </a:ext>
                  </a:extLst>
                </p:cNvPr>
                <p:cNvSpPr/>
                <p:nvPr/>
              </p:nvSpPr>
              <p:spPr>
                <a:xfrm>
                  <a:off x="3121452" y="2255252"/>
                  <a:ext cx="153398" cy="150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343" extrusionOk="0">
                      <a:moveTo>
                        <a:pt x="670" y="0"/>
                      </a:moveTo>
                      <a:cubicBezTo>
                        <a:pt x="611" y="0"/>
                        <a:pt x="550" y="10"/>
                        <a:pt x="489" y="33"/>
                      </a:cubicBezTo>
                      <a:cubicBezTo>
                        <a:pt x="247" y="122"/>
                        <a:pt x="77" y="334"/>
                        <a:pt x="35" y="589"/>
                      </a:cubicBezTo>
                      <a:cubicBezTo>
                        <a:pt x="1" y="839"/>
                        <a:pt x="111" y="1089"/>
                        <a:pt x="323" y="1238"/>
                      </a:cubicBezTo>
                      <a:cubicBezTo>
                        <a:pt x="429" y="1308"/>
                        <a:pt x="552" y="1343"/>
                        <a:pt x="675" y="1343"/>
                      </a:cubicBezTo>
                      <a:cubicBezTo>
                        <a:pt x="798" y="1343"/>
                        <a:pt x="921" y="1308"/>
                        <a:pt x="1027" y="1238"/>
                      </a:cubicBezTo>
                      <a:cubicBezTo>
                        <a:pt x="1277" y="1068"/>
                        <a:pt x="1371" y="707"/>
                        <a:pt x="1256" y="432"/>
                      </a:cubicBezTo>
                      <a:cubicBezTo>
                        <a:pt x="1159" y="203"/>
                        <a:pt x="932" y="0"/>
                        <a:pt x="6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83" name="Google Shape;12693;p59">
              <a:extLst>
                <a:ext uri="{FF2B5EF4-FFF2-40B4-BE49-F238E27FC236}">
                  <a16:creationId xmlns:a16="http://schemas.microsoft.com/office/drawing/2014/main" id="{5D9938D2-AF2A-4837-9096-2512F287F7FC}"/>
                </a:ext>
              </a:extLst>
            </p:cNvPr>
            <p:cNvGrpSpPr/>
            <p:nvPr/>
          </p:nvGrpSpPr>
          <p:grpSpPr>
            <a:xfrm flipH="1">
              <a:off x="2712227" y="792415"/>
              <a:ext cx="1071338" cy="1771120"/>
              <a:chOff x="2124953" y="2701771"/>
              <a:chExt cx="554714" cy="917014"/>
            </a:xfrm>
          </p:grpSpPr>
          <p:sp>
            <p:nvSpPr>
              <p:cNvPr id="284" name="Google Shape;12694;p59">
                <a:extLst>
                  <a:ext uri="{FF2B5EF4-FFF2-40B4-BE49-F238E27FC236}">
                    <a16:creationId xmlns:a16="http://schemas.microsoft.com/office/drawing/2014/main" id="{C5A2F514-8194-4A9C-A02A-B7DDB0DF225C}"/>
                  </a:ext>
                </a:extLst>
              </p:cNvPr>
              <p:cNvSpPr/>
              <p:nvPr/>
            </p:nvSpPr>
            <p:spPr>
              <a:xfrm>
                <a:off x="2264139" y="2861116"/>
                <a:ext cx="386099" cy="757669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4847" extrusionOk="0">
                    <a:moveTo>
                      <a:pt x="1178" y="1250"/>
                    </a:moveTo>
                    <a:cubicBezTo>
                      <a:pt x="1180" y="1250"/>
                      <a:pt x="1183" y="1252"/>
                      <a:pt x="1186" y="1253"/>
                    </a:cubicBezTo>
                    <a:lnTo>
                      <a:pt x="1186" y="1253"/>
                    </a:lnTo>
                    <a:lnTo>
                      <a:pt x="1178" y="1250"/>
                    </a:lnTo>
                    <a:close/>
                    <a:moveTo>
                      <a:pt x="750" y="1"/>
                    </a:moveTo>
                    <a:cubicBezTo>
                      <a:pt x="727" y="1"/>
                      <a:pt x="711" y="24"/>
                      <a:pt x="696" y="74"/>
                    </a:cubicBezTo>
                    <a:cubicBezTo>
                      <a:pt x="658" y="203"/>
                      <a:pt x="748" y="764"/>
                      <a:pt x="714" y="764"/>
                    </a:cubicBezTo>
                    <a:cubicBezTo>
                      <a:pt x="713" y="764"/>
                      <a:pt x="713" y="764"/>
                      <a:pt x="712" y="763"/>
                    </a:cubicBezTo>
                    <a:cubicBezTo>
                      <a:pt x="700" y="758"/>
                      <a:pt x="679" y="756"/>
                      <a:pt x="652" y="756"/>
                    </a:cubicBezTo>
                    <a:cubicBezTo>
                      <a:pt x="468" y="756"/>
                      <a:pt x="1" y="857"/>
                      <a:pt x="39" y="862"/>
                    </a:cubicBezTo>
                    <a:cubicBezTo>
                      <a:pt x="209" y="900"/>
                      <a:pt x="313" y="1031"/>
                      <a:pt x="450" y="1119"/>
                    </a:cubicBezTo>
                    <a:cubicBezTo>
                      <a:pt x="592" y="1218"/>
                      <a:pt x="941" y="1266"/>
                      <a:pt x="1107" y="1266"/>
                    </a:cubicBezTo>
                    <a:cubicBezTo>
                      <a:pt x="1152" y="1266"/>
                      <a:pt x="1184" y="1263"/>
                      <a:pt x="1194" y="1256"/>
                    </a:cubicBezTo>
                    <a:lnTo>
                      <a:pt x="1216" y="1289"/>
                    </a:lnTo>
                    <a:cubicBezTo>
                      <a:pt x="1358" y="1721"/>
                      <a:pt x="1429" y="2170"/>
                      <a:pt x="1429" y="2624"/>
                    </a:cubicBezTo>
                    <a:cubicBezTo>
                      <a:pt x="1380" y="2570"/>
                      <a:pt x="1145" y="2121"/>
                      <a:pt x="948" y="2028"/>
                    </a:cubicBezTo>
                    <a:cubicBezTo>
                      <a:pt x="907" y="2008"/>
                      <a:pt x="870" y="1998"/>
                      <a:pt x="837" y="1998"/>
                    </a:cubicBezTo>
                    <a:cubicBezTo>
                      <a:pt x="769" y="1998"/>
                      <a:pt x="717" y="2041"/>
                      <a:pt x="680" y="2126"/>
                    </a:cubicBezTo>
                    <a:cubicBezTo>
                      <a:pt x="636" y="2290"/>
                      <a:pt x="767" y="2362"/>
                      <a:pt x="866" y="2438"/>
                    </a:cubicBezTo>
                    <a:cubicBezTo>
                      <a:pt x="970" y="2515"/>
                      <a:pt x="1079" y="2581"/>
                      <a:pt x="1194" y="2646"/>
                    </a:cubicBezTo>
                    <a:cubicBezTo>
                      <a:pt x="1238" y="2674"/>
                      <a:pt x="1276" y="2712"/>
                      <a:pt x="1309" y="2761"/>
                    </a:cubicBezTo>
                    <a:cubicBezTo>
                      <a:pt x="1397" y="2882"/>
                      <a:pt x="1424" y="3035"/>
                      <a:pt x="1380" y="3177"/>
                    </a:cubicBezTo>
                    <a:cubicBezTo>
                      <a:pt x="1342" y="3358"/>
                      <a:pt x="1314" y="3544"/>
                      <a:pt x="1282" y="3730"/>
                    </a:cubicBezTo>
                    <a:cubicBezTo>
                      <a:pt x="1232" y="3708"/>
                      <a:pt x="1232" y="3675"/>
                      <a:pt x="1227" y="3642"/>
                    </a:cubicBezTo>
                    <a:cubicBezTo>
                      <a:pt x="1167" y="3440"/>
                      <a:pt x="1068" y="3265"/>
                      <a:pt x="866" y="3166"/>
                    </a:cubicBezTo>
                    <a:cubicBezTo>
                      <a:pt x="850" y="3157"/>
                      <a:pt x="833" y="3154"/>
                      <a:pt x="817" y="3154"/>
                    </a:cubicBezTo>
                    <a:cubicBezTo>
                      <a:pt x="719" y="3154"/>
                      <a:pt x="615" y="3286"/>
                      <a:pt x="587" y="3314"/>
                    </a:cubicBezTo>
                    <a:cubicBezTo>
                      <a:pt x="537" y="3478"/>
                      <a:pt x="669" y="3549"/>
                      <a:pt x="767" y="3626"/>
                    </a:cubicBezTo>
                    <a:cubicBezTo>
                      <a:pt x="866" y="3703"/>
                      <a:pt x="1117" y="3850"/>
                      <a:pt x="1128" y="3856"/>
                    </a:cubicBezTo>
                    <a:cubicBezTo>
                      <a:pt x="1238" y="4053"/>
                      <a:pt x="1123" y="4239"/>
                      <a:pt x="1035" y="4431"/>
                    </a:cubicBezTo>
                    <a:cubicBezTo>
                      <a:pt x="970" y="4562"/>
                      <a:pt x="904" y="4693"/>
                      <a:pt x="827" y="4847"/>
                    </a:cubicBezTo>
                    <a:cubicBezTo>
                      <a:pt x="942" y="4792"/>
                      <a:pt x="975" y="4699"/>
                      <a:pt x="1024" y="4622"/>
                    </a:cubicBezTo>
                    <a:cubicBezTo>
                      <a:pt x="1205" y="4348"/>
                      <a:pt x="1331" y="4042"/>
                      <a:pt x="1391" y="3724"/>
                    </a:cubicBezTo>
                    <a:cubicBezTo>
                      <a:pt x="1435" y="3511"/>
                      <a:pt x="1561" y="3407"/>
                      <a:pt x="1752" y="3363"/>
                    </a:cubicBezTo>
                    <a:cubicBezTo>
                      <a:pt x="1900" y="3330"/>
                      <a:pt x="2053" y="3347"/>
                      <a:pt x="2190" y="3287"/>
                    </a:cubicBezTo>
                    <a:cubicBezTo>
                      <a:pt x="2305" y="3243"/>
                      <a:pt x="2415" y="3188"/>
                      <a:pt x="2442" y="3051"/>
                    </a:cubicBezTo>
                    <a:cubicBezTo>
                      <a:pt x="2469" y="2964"/>
                      <a:pt x="2426" y="2914"/>
                      <a:pt x="2360" y="2876"/>
                    </a:cubicBezTo>
                    <a:cubicBezTo>
                      <a:pt x="2292" y="2838"/>
                      <a:pt x="2218" y="2819"/>
                      <a:pt x="2144" y="2819"/>
                    </a:cubicBezTo>
                    <a:cubicBezTo>
                      <a:pt x="2070" y="2819"/>
                      <a:pt x="1996" y="2838"/>
                      <a:pt x="1928" y="2876"/>
                    </a:cubicBezTo>
                    <a:cubicBezTo>
                      <a:pt x="1791" y="2936"/>
                      <a:pt x="1665" y="3029"/>
                      <a:pt x="1561" y="3144"/>
                    </a:cubicBezTo>
                    <a:cubicBezTo>
                      <a:pt x="1555" y="3155"/>
                      <a:pt x="1539" y="3155"/>
                      <a:pt x="1517" y="3166"/>
                    </a:cubicBezTo>
                    <a:cubicBezTo>
                      <a:pt x="1528" y="3046"/>
                      <a:pt x="1544" y="2936"/>
                      <a:pt x="1550" y="2827"/>
                    </a:cubicBezTo>
                    <a:cubicBezTo>
                      <a:pt x="1566" y="2723"/>
                      <a:pt x="1566" y="2619"/>
                      <a:pt x="1561" y="2520"/>
                    </a:cubicBezTo>
                    <a:cubicBezTo>
                      <a:pt x="1555" y="2411"/>
                      <a:pt x="1572" y="2307"/>
                      <a:pt x="1605" y="2208"/>
                    </a:cubicBezTo>
                    <a:cubicBezTo>
                      <a:pt x="1725" y="1978"/>
                      <a:pt x="1922" y="1814"/>
                      <a:pt x="2097" y="1634"/>
                    </a:cubicBezTo>
                    <a:cubicBezTo>
                      <a:pt x="2201" y="1535"/>
                      <a:pt x="2256" y="1398"/>
                      <a:pt x="2245" y="1256"/>
                    </a:cubicBezTo>
                    <a:cubicBezTo>
                      <a:pt x="2245" y="1168"/>
                      <a:pt x="2196" y="1092"/>
                      <a:pt x="2114" y="1059"/>
                    </a:cubicBezTo>
                    <a:cubicBezTo>
                      <a:pt x="2081" y="1047"/>
                      <a:pt x="2048" y="1042"/>
                      <a:pt x="2015" y="1042"/>
                    </a:cubicBezTo>
                    <a:cubicBezTo>
                      <a:pt x="1909" y="1042"/>
                      <a:pt x="1805" y="1100"/>
                      <a:pt x="1747" y="1196"/>
                    </a:cubicBezTo>
                    <a:cubicBezTo>
                      <a:pt x="1621" y="1426"/>
                      <a:pt x="1594" y="1677"/>
                      <a:pt x="1572" y="1924"/>
                    </a:cubicBezTo>
                    <a:cubicBezTo>
                      <a:pt x="1572" y="1951"/>
                      <a:pt x="1572" y="1978"/>
                      <a:pt x="1539" y="2006"/>
                    </a:cubicBezTo>
                    <a:cubicBezTo>
                      <a:pt x="1490" y="1792"/>
                      <a:pt x="1293" y="1272"/>
                      <a:pt x="1293" y="1272"/>
                    </a:cubicBezTo>
                    <a:cubicBezTo>
                      <a:pt x="1304" y="1234"/>
                      <a:pt x="1331" y="1201"/>
                      <a:pt x="1369" y="1185"/>
                    </a:cubicBezTo>
                    <a:cubicBezTo>
                      <a:pt x="1468" y="1141"/>
                      <a:pt x="1780" y="780"/>
                      <a:pt x="1785" y="632"/>
                    </a:cubicBezTo>
                    <a:cubicBezTo>
                      <a:pt x="1813" y="484"/>
                      <a:pt x="1856" y="336"/>
                      <a:pt x="1922" y="199"/>
                    </a:cubicBezTo>
                    <a:cubicBezTo>
                      <a:pt x="1933" y="172"/>
                      <a:pt x="1966" y="134"/>
                      <a:pt x="1938" y="101"/>
                    </a:cubicBezTo>
                    <a:cubicBezTo>
                      <a:pt x="1938" y="100"/>
                      <a:pt x="1936" y="100"/>
                      <a:pt x="1934" y="100"/>
                    </a:cubicBezTo>
                    <a:cubicBezTo>
                      <a:pt x="1868" y="100"/>
                      <a:pt x="1190" y="509"/>
                      <a:pt x="1221" y="599"/>
                    </a:cubicBezTo>
                    <a:cubicBezTo>
                      <a:pt x="1161" y="577"/>
                      <a:pt x="931" y="139"/>
                      <a:pt x="822" y="41"/>
                    </a:cubicBezTo>
                    <a:cubicBezTo>
                      <a:pt x="791" y="15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5" name="Google Shape;12695;p59">
                <a:extLst>
                  <a:ext uri="{FF2B5EF4-FFF2-40B4-BE49-F238E27FC236}">
                    <a16:creationId xmlns:a16="http://schemas.microsoft.com/office/drawing/2014/main" id="{20CBEB93-E657-4098-B1B2-94EC90AD0F6D}"/>
                  </a:ext>
                </a:extLst>
              </p:cNvPr>
              <p:cNvGrpSpPr/>
              <p:nvPr/>
            </p:nvGrpSpPr>
            <p:grpSpPr>
              <a:xfrm>
                <a:off x="2124953" y="2701771"/>
                <a:ext cx="554714" cy="572722"/>
                <a:chOff x="2747525" y="1856600"/>
                <a:chExt cx="885701" cy="914453"/>
              </a:xfrm>
            </p:grpSpPr>
            <p:sp>
              <p:nvSpPr>
                <p:cNvPr id="286" name="Google Shape;12696;p59">
                  <a:extLst>
                    <a:ext uri="{FF2B5EF4-FFF2-40B4-BE49-F238E27FC236}">
                      <a16:creationId xmlns:a16="http://schemas.microsoft.com/office/drawing/2014/main" id="{B0CA1F75-D18F-4447-AE47-890A7567CC82}"/>
                    </a:ext>
                  </a:extLst>
                </p:cNvPr>
                <p:cNvSpPr/>
                <p:nvPr/>
              </p:nvSpPr>
              <p:spPr>
                <a:xfrm>
                  <a:off x="3028474" y="1856600"/>
                  <a:ext cx="185621" cy="46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4152" extrusionOk="0">
                      <a:moveTo>
                        <a:pt x="683" y="0"/>
                      </a:moveTo>
                      <a:cubicBezTo>
                        <a:pt x="502" y="0"/>
                        <a:pt x="331" y="120"/>
                        <a:pt x="234" y="275"/>
                      </a:cubicBezTo>
                      <a:cubicBezTo>
                        <a:pt x="132" y="449"/>
                        <a:pt x="98" y="652"/>
                        <a:pt x="85" y="852"/>
                      </a:cubicBezTo>
                      <a:cubicBezTo>
                        <a:pt x="0" y="2107"/>
                        <a:pt x="514" y="3329"/>
                        <a:pt x="1472" y="4152"/>
                      </a:cubicBezTo>
                      <a:cubicBezTo>
                        <a:pt x="1595" y="2960"/>
                        <a:pt x="1659" y="1721"/>
                        <a:pt x="1260" y="589"/>
                      </a:cubicBezTo>
                      <a:cubicBezTo>
                        <a:pt x="1167" y="326"/>
                        <a:pt x="1006" y="37"/>
                        <a:pt x="734" y="4"/>
                      </a:cubicBezTo>
                      <a:cubicBezTo>
                        <a:pt x="717" y="1"/>
                        <a:pt x="700" y="0"/>
                        <a:pt x="6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2697;p59">
                  <a:extLst>
                    <a:ext uri="{FF2B5EF4-FFF2-40B4-BE49-F238E27FC236}">
                      <a16:creationId xmlns:a16="http://schemas.microsoft.com/office/drawing/2014/main" id="{FFB7DB41-FC0A-496C-AB37-A2F4250B26F8}"/>
                    </a:ext>
                  </a:extLst>
                </p:cNvPr>
                <p:cNvSpPr/>
                <p:nvPr/>
              </p:nvSpPr>
              <p:spPr>
                <a:xfrm>
                  <a:off x="2747525" y="2076681"/>
                  <a:ext cx="437704" cy="245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" h="2194" extrusionOk="0">
                      <a:moveTo>
                        <a:pt x="938" y="1"/>
                      </a:moveTo>
                      <a:cubicBezTo>
                        <a:pt x="876" y="1"/>
                        <a:pt x="814" y="5"/>
                        <a:pt x="751" y="13"/>
                      </a:cubicBezTo>
                      <a:cubicBezTo>
                        <a:pt x="526" y="47"/>
                        <a:pt x="310" y="166"/>
                        <a:pt x="191" y="361"/>
                      </a:cubicBezTo>
                      <a:cubicBezTo>
                        <a:pt x="0" y="675"/>
                        <a:pt x="123" y="1103"/>
                        <a:pt x="382" y="1362"/>
                      </a:cubicBezTo>
                      <a:cubicBezTo>
                        <a:pt x="726" y="1705"/>
                        <a:pt x="1243" y="1803"/>
                        <a:pt x="1727" y="1883"/>
                      </a:cubicBezTo>
                      <a:cubicBezTo>
                        <a:pt x="2456" y="2002"/>
                        <a:pt x="3186" y="2125"/>
                        <a:pt x="3911" y="2193"/>
                      </a:cubicBezTo>
                      <a:cubicBezTo>
                        <a:pt x="3232" y="1324"/>
                        <a:pt x="2477" y="407"/>
                        <a:pt x="1426" y="85"/>
                      </a:cubicBezTo>
                      <a:cubicBezTo>
                        <a:pt x="1268" y="30"/>
                        <a:pt x="1104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2698;p59">
                  <a:extLst>
                    <a:ext uri="{FF2B5EF4-FFF2-40B4-BE49-F238E27FC236}">
                      <a16:creationId xmlns:a16="http://schemas.microsoft.com/office/drawing/2014/main" id="{89E002FA-096F-4379-BA3C-D97BC326D530}"/>
                    </a:ext>
                  </a:extLst>
                </p:cNvPr>
                <p:cNvSpPr/>
                <p:nvPr/>
              </p:nvSpPr>
              <p:spPr>
                <a:xfrm>
                  <a:off x="2784112" y="2310636"/>
                  <a:ext cx="405368" cy="27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2442" extrusionOk="0">
                      <a:moveTo>
                        <a:pt x="2206" y="0"/>
                      </a:moveTo>
                      <a:cubicBezTo>
                        <a:pt x="2193" y="0"/>
                        <a:pt x="2180" y="0"/>
                        <a:pt x="2167" y="0"/>
                      </a:cubicBezTo>
                      <a:cubicBezTo>
                        <a:pt x="1684" y="9"/>
                        <a:pt x="1188" y="115"/>
                        <a:pt x="776" y="382"/>
                      </a:cubicBezTo>
                      <a:cubicBezTo>
                        <a:pt x="369" y="645"/>
                        <a:pt x="55" y="1086"/>
                        <a:pt x="21" y="1570"/>
                      </a:cubicBezTo>
                      <a:cubicBezTo>
                        <a:pt x="0" y="1913"/>
                        <a:pt x="153" y="2299"/>
                        <a:pt x="475" y="2409"/>
                      </a:cubicBezTo>
                      <a:cubicBezTo>
                        <a:pt x="541" y="2432"/>
                        <a:pt x="608" y="2442"/>
                        <a:pt x="676" y="2442"/>
                      </a:cubicBezTo>
                      <a:cubicBezTo>
                        <a:pt x="849" y="2442"/>
                        <a:pt x="1025" y="2377"/>
                        <a:pt x="1183" y="2295"/>
                      </a:cubicBezTo>
                      <a:cubicBezTo>
                        <a:pt x="2180" y="1786"/>
                        <a:pt x="2770" y="700"/>
                        <a:pt x="3622" y="153"/>
                      </a:cubicBezTo>
                      <a:cubicBezTo>
                        <a:pt x="3152" y="75"/>
                        <a:pt x="2681" y="0"/>
                        <a:pt x="22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12699;p59">
                  <a:extLst>
                    <a:ext uri="{FF2B5EF4-FFF2-40B4-BE49-F238E27FC236}">
                      <a16:creationId xmlns:a16="http://schemas.microsoft.com/office/drawing/2014/main" id="{CE1703FA-FA6B-41A1-8DD2-4975BBE6E69E}"/>
                    </a:ext>
                  </a:extLst>
                </p:cNvPr>
                <p:cNvSpPr/>
                <p:nvPr/>
              </p:nvSpPr>
              <p:spPr>
                <a:xfrm>
                  <a:off x="3015159" y="2323951"/>
                  <a:ext cx="170069" cy="44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3996" extrusionOk="0"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527" y="713"/>
                        <a:pt x="1" y="2006"/>
                        <a:pt x="204" y="3202"/>
                      </a:cubicBezTo>
                      <a:cubicBezTo>
                        <a:pt x="225" y="3385"/>
                        <a:pt x="289" y="3563"/>
                        <a:pt x="387" y="3720"/>
                      </a:cubicBezTo>
                      <a:cubicBezTo>
                        <a:pt x="493" y="3872"/>
                        <a:pt x="658" y="3991"/>
                        <a:pt x="840" y="3995"/>
                      </a:cubicBezTo>
                      <a:cubicBezTo>
                        <a:pt x="846" y="3996"/>
                        <a:pt x="851" y="3996"/>
                        <a:pt x="856" y="3996"/>
                      </a:cubicBezTo>
                      <a:cubicBezTo>
                        <a:pt x="1091" y="3996"/>
                        <a:pt x="1292" y="3812"/>
                        <a:pt x="1388" y="3597"/>
                      </a:cubicBezTo>
                      <a:cubicBezTo>
                        <a:pt x="1485" y="3376"/>
                        <a:pt x="1494" y="3130"/>
                        <a:pt x="1494" y="2888"/>
                      </a:cubicBezTo>
                      <a:cubicBezTo>
                        <a:pt x="1515" y="1943"/>
                        <a:pt x="1519" y="993"/>
                        <a:pt x="1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2700;p59">
                  <a:extLst>
                    <a:ext uri="{FF2B5EF4-FFF2-40B4-BE49-F238E27FC236}">
                      <a16:creationId xmlns:a16="http://schemas.microsoft.com/office/drawing/2014/main" id="{83DD9574-84E6-4AF0-8D99-0D62E84F452E}"/>
                    </a:ext>
                  </a:extLst>
                </p:cNvPr>
                <p:cNvSpPr/>
                <p:nvPr/>
              </p:nvSpPr>
              <p:spPr>
                <a:xfrm>
                  <a:off x="3177508" y="2323951"/>
                  <a:ext cx="294824" cy="362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5" h="3244" extrusionOk="0">
                      <a:moveTo>
                        <a:pt x="115" y="0"/>
                      </a:moveTo>
                      <a:lnTo>
                        <a:pt x="115" y="0"/>
                      </a:lnTo>
                      <a:cubicBezTo>
                        <a:pt x="0" y="980"/>
                        <a:pt x="301" y="1968"/>
                        <a:pt x="946" y="2719"/>
                      </a:cubicBezTo>
                      <a:cubicBezTo>
                        <a:pt x="1103" y="2897"/>
                        <a:pt x="1281" y="3062"/>
                        <a:pt x="1497" y="3160"/>
                      </a:cubicBezTo>
                      <a:cubicBezTo>
                        <a:pt x="1615" y="3213"/>
                        <a:pt x="1744" y="3243"/>
                        <a:pt x="1872" y="3243"/>
                      </a:cubicBezTo>
                      <a:cubicBezTo>
                        <a:pt x="1980" y="3243"/>
                        <a:pt x="2087" y="3221"/>
                        <a:pt x="2185" y="3173"/>
                      </a:cubicBezTo>
                      <a:cubicBezTo>
                        <a:pt x="2511" y="3007"/>
                        <a:pt x="2634" y="2575"/>
                        <a:pt x="2545" y="2218"/>
                      </a:cubicBezTo>
                      <a:cubicBezTo>
                        <a:pt x="2456" y="1862"/>
                        <a:pt x="2206" y="1569"/>
                        <a:pt x="1943" y="1311"/>
                      </a:cubicBezTo>
                      <a:cubicBezTo>
                        <a:pt x="1400" y="785"/>
                        <a:pt x="785" y="344"/>
                        <a:pt x="1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2701;p59">
                  <a:extLst>
                    <a:ext uri="{FF2B5EF4-FFF2-40B4-BE49-F238E27FC236}">
                      <a16:creationId xmlns:a16="http://schemas.microsoft.com/office/drawing/2014/main" id="{9C97DD69-E056-4C8E-B122-49B17CDD81EB}"/>
                    </a:ext>
                  </a:extLst>
                </p:cNvPr>
                <p:cNvSpPr/>
                <p:nvPr/>
              </p:nvSpPr>
              <p:spPr>
                <a:xfrm>
                  <a:off x="3186459" y="1910529"/>
                  <a:ext cx="279159" cy="422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5" h="3776" extrusionOk="0">
                      <a:moveTo>
                        <a:pt x="1793" y="0"/>
                      </a:moveTo>
                      <a:cubicBezTo>
                        <a:pt x="1529" y="0"/>
                        <a:pt x="1285" y="180"/>
                        <a:pt x="1095" y="374"/>
                      </a:cubicBezTo>
                      <a:cubicBezTo>
                        <a:pt x="251" y="1252"/>
                        <a:pt x="1" y="2554"/>
                        <a:pt x="22" y="3776"/>
                      </a:cubicBezTo>
                      <a:cubicBezTo>
                        <a:pt x="340" y="2974"/>
                        <a:pt x="1150" y="2474"/>
                        <a:pt x="1799" y="1875"/>
                      </a:cubicBezTo>
                      <a:cubicBezTo>
                        <a:pt x="2092" y="1608"/>
                        <a:pt x="2368" y="1290"/>
                        <a:pt x="2431" y="900"/>
                      </a:cubicBezTo>
                      <a:cubicBezTo>
                        <a:pt x="2495" y="514"/>
                        <a:pt x="2262" y="52"/>
                        <a:pt x="1867" y="5"/>
                      </a:cubicBezTo>
                      <a:cubicBezTo>
                        <a:pt x="1842" y="2"/>
                        <a:pt x="1817" y="0"/>
                        <a:pt x="17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2702;p59">
                  <a:extLst>
                    <a:ext uri="{FF2B5EF4-FFF2-40B4-BE49-F238E27FC236}">
                      <a16:creationId xmlns:a16="http://schemas.microsoft.com/office/drawing/2014/main" id="{A1D3515C-3BB2-405F-B7C6-630590F34D81}"/>
                    </a:ext>
                  </a:extLst>
                </p:cNvPr>
                <p:cNvSpPr/>
                <p:nvPr/>
              </p:nvSpPr>
              <p:spPr>
                <a:xfrm>
                  <a:off x="3183214" y="2090108"/>
                  <a:ext cx="408166" cy="241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2158" extrusionOk="0">
                      <a:moveTo>
                        <a:pt x="2870" y="0"/>
                      </a:moveTo>
                      <a:cubicBezTo>
                        <a:pt x="2721" y="0"/>
                        <a:pt x="2567" y="39"/>
                        <a:pt x="2422" y="84"/>
                      </a:cubicBezTo>
                      <a:cubicBezTo>
                        <a:pt x="1374" y="427"/>
                        <a:pt x="505" y="1174"/>
                        <a:pt x="0" y="2158"/>
                      </a:cubicBezTo>
                      <a:cubicBezTo>
                        <a:pt x="407" y="1984"/>
                        <a:pt x="840" y="1916"/>
                        <a:pt x="1256" y="1895"/>
                      </a:cubicBezTo>
                      <a:cubicBezTo>
                        <a:pt x="1671" y="1874"/>
                        <a:pt x="2095" y="1891"/>
                        <a:pt x="2498" y="1797"/>
                      </a:cubicBezTo>
                      <a:cubicBezTo>
                        <a:pt x="2906" y="1700"/>
                        <a:pt x="3304" y="1467"/>
                        <a:pt x="3474" y="1085"/>
                      </a:cubicBezTo>
                      <a:cubicBezTo>
                        <a:pt x="3648" y="703"/>
                        <a:pt x="3495" y="177"/>
                        <a:pt x="3101" y="37"/>
                      </a:cubicBezTo>
                      <a:cubicBezTo>
                        <a:pt x="3026" y="11"/>
                        <a:pt x="2949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2703;p59">
                  <a:extLst>
                    <a:ext uri="{FF2B5EF4-FFF2-40B4-BE49-F238E27FC236}">
                      <a16:creationId xmlns:a16="http://schemas.microsoft.com/office/drawing/2014/main" id="{18E84515-4C37-4EEF-BC39-5666D588B3E3}"/>
                    </a:ext>
                  </a:extLst>
                </p:cNvPr>
                <p:cNvSpPr/>
                <p:nvPr/>
              </p:nvSpPr>
              <p:spPr>
                <a:xfrm>
                  <a:off x="3191718" y="2286469"/>
                  <a:ext cx="441508" cy="19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6" h="1731" extrusionOk="0">
                      <a:moveTo>
                        <a:pt x="1455" y="1"/>
                      </a:moveTo>
                      <a:cubicBezTo>
                        <a:pt x="947" y="1"/>
                        <a:pt x="448" y="105"/>
                        <a:pt x="0" y="411"/>
                      </a:cubicBezTo>
                      <a:cubicBezTo>
                        <a:pt x="768" y="802"/>
                        <a:pt x="1536" y="1196"/>
                        <a:pt x="2333" y="1527"/>
                      </a:cubicBezTo>
                      <a:cubicBezTo>
                        <a:pt x="2582" y="1629"/>
                        <a:pt x="2843" y="1731"/>
                        <a:pt x="3112" y="1731"/>
                      </a:cubicBezTo>
                      <a:cubicBezTo>
                        <a:pt x="3122" y="1731"/>
                        <a:pt x="3133" y="1731"/>
                        <a:pt x="3143" y="1730"/>
                      </a:cubicBezTo>
                      <a:cubicBezTo>
                        <a:pt x="3423" y="1722"/>
                        <a:pt x="3720" y="1578"/>
                        <a:pt x="3826" y="1319"/>
                      </a:cubicBezTo>
                      <a:cubicBezTo>
                        <a:pt x="3945" y="1031"/>
                        <a:pt x="3792" y="687"/>
                        <a:pt x="3546" y="492"/>
                      </a:cubicBezTo>
                      <a:cubicBezTo>
                        <a:pt x="3305" y="297"/>
                        <a:pt x="2991" y="221"/>
                        <a:pt x="2685" y="153"/>
                      </a:cubicBezTo>
                      <a:cubicBezTo>
                        <a:pt x="2285" y="69"/>
                        <a:pt x="1867" y="1"/>
                        <a:pt x="14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2704;p59">
                  <a:extLst>
                    <a:ext uri="{FF2B5EF4-FFF2-40B4-BE49-F238E27FC236}">
                      <a16:creationId xmlns:a16="http://schemas.microsoft.com/office/drawing/2014/main" id="{B09A02A2-E4EE-4341-9893-C3656F46AB42}"/>
                    </a:ext>
                  </a:extLst>
                </p:cNvPr>
                <p:cNvSpPr/>
                <p:nvPr/>
              </p:nvSpPr>
              <p:spPr>
                <a:xfrm>
                  <a:off x="2948251" y="2021297"/>
                  <a:ext cx="554850" cy="585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9" h="5235" extrusionOk="0">
                      <a:moveTo>
                        <a:pt x="1540" y="0"/>
                      </a:moveTo>
                      <a:cubicBezTo>
                        <a:pt x="1536" y="0"/>
                        <a:pt x="1532" y="1"/>
                        <a:pt x="1532" y="3"/>
                      </a:cubicBezTo>
                      <a:cubicBezTo>
                        <a:pt x="1528" y="402"/>
                        <a:pt x="1519" y="809"/>
                        <a:pt x="1544" y="1216"/>
                      </a:cubicBezTo>
                      <a:cubicBezTo>
                        <a:pt x="1561" y="1577"/>
                        <a:pt x="1617" y="1933"/>
                        <a:pt x="1718" y="2277"/>
                      </a:cubicBezTo>
                      <a:cubicBezTo>
                        <a:pt x="1192" y="1925"/>
                        <a:pt x="616" y="1657"/>
                        <a:pt x="9" y="1492"/>
                      </a:cubicBezTo>
                      <a:cubicBezTo>
                        <a:pt x="5" y="1492"/>
                        <a:pt x="1" y="1505"/>
                        <a:pt x="5" y="1509"/>
                      </a:cubicBezTo>
                      <a:cubicBezTo>
                        <a:pt x="306" y="1691"/>
                        <a:pt x="594" y="1895"/>
                        <a:pt x="870" y="2115"/>
                      </a:cubicBezTo>
                      <a:cubicBezTo>
                        <a:pt x="1112" y="2298"/>
                        <a:pt x="1349" y="2480"/>
                        <a:pt x="1595" y="2637"/>
                      </a:cubicBezTo>
                      <a:cubicBezTo>
                        <a:pt x="1595" y="2650"/>
                        <a:pt x="1587" y="2663"/>
                        <a:pt x="1587" y="2680"/>
                      </a:cubicBezTo>
                      <a:cubicBezTo>
                        <a:pt x="1587" y="2684"/>
                        <a:pt x="1587" y="2688"/>
                        <a:pt x="1587" y="2692"/>
                      </a:cubicBezTo>
                      <a:cubicBezTo>
                        <a:pt x="1341" y="2756"/>
                        <a:pt x="1108" y="2858"/>
                        <a:pt x="891" y="2989"/>
                      </a:cubicBezTo>
                      <a:cubicBezTo>
                        <a:pt x="552" y="3197"/>
                        <a:pt x="268" y="3477"/>
                        <a:pt x="56" y="3812"/>
                      </a:cubicBezTo>
                      <a:cubicBezTo>
                        <a:pt x="56" y="3812"/>
                        <a:pt x="62" y="3821"/>
                        <a:pt x="66" y="3821"/>
                      </a:cubicBezTo>
                      <a:cubicBezTo>
                        <a:pt x="67" y="3821"/>
                        <a:pt x="68" y="3821"/>
                        <a:pt x="68" y="3821"/>
                      </a:cubicBezTo>
                      <a:cubicBezTo>
                        <a:pt x="344" y="3562"/>
                        <a:pt x="671" y="3362"/>
                        <a:pt x="1027" y="3239"/>
                      </a:cubicBezTo>
                      <a:cubicBezTo>
                        <a:pt x="1231" y="3163"/>
                        <a:pt x="1434" y="3104"/>
                        <a:pt x="1646" y="3053"/>
                      </a:cubicBezTo>
                      <a:cubicBezTo>
                        <a:pt x="1659" y="3083"/>
                        <a:pt x="1676" y="3108"/>
                        <a:pt x="1689" y="3133"/>
                      </a:cubicBezTo>
                      <a:cubicBezTo>
                        <a:pt x="1311" y="3770"/>
                        <a:pt x="1239" y="4537"/>
                        <a:pt x="1489" y="5233"/>
                      </a:cubicBezTo>
                      <a:cubicBezTo>
                        <a:pt x="1489" y="5234"/>
                        <a:pt x="1491" y="5235"/>
                        <a:pt x="1493" y="5235"/>
                      </a:cubicBezTo>
                      <a:cubicBezTo>
                        <a:pt x="1498" y="5235"/>
                        <a:pt x="1506" y="5232"/>
                        <a:pt x="1506" y="5229"/>
                      </a:cubicBezTo>
                      <a:cubicBezTo>
                        <a:pt x="1451" y="4813"/>
                        <a:pt x="1506" y="4389"/>
                        <a:pt x="1663" y="3999"/>
                      </a:cubicBezTo>
                      <a:cubicBezTo>
                        <a:pt x="1744" y="3782"/>
                        <a:pt x="1850" y="3575"/>
                        <a:pt x="1973" y="3379"/>
                      </a:cubicBezTo>
                      <a:cubicBezTo>
                        <a:pt x="2053" y="3413"/>
                        <a:pt x="2143" y="3430"/>
                        <a:pt x="2232" y="3430"/>
                      </a:cubicBezTo>
                      <a:cubicBezTo>
                        <a:pt x="2541" y="3986"/>
                        <a:pt x="2948" y="4478"/>
                        <a:pt x="3440" y="4881"/>
                      </a:cubicBezTo>
                      <a:cubicBezTo>
                        <a:pt x="3441" y="4881"/>
                        <a:pt x="3442" y="4882"/>
                        <a:pt x="3443" y="4882"/>
                      </a:cubicBezTo>
                      <a:cubicBezTo>
                        <a:pt x="3448" y="4882"/>
                        <a:pt x="3457" y="4872"/>
                        <a:pt x="3453" y="4868"/>
                      </a:cubicBezTo>
                      <a:cubicBezTo>
                        <a:pt x="3220" y="4554"/>
                        <a:pt x="3021" y="4219"/>
                        <a:pt x="2851" y="3863"/>
                      </a:cubicBezTo>
                      <a:cubicBezTo>
                        <a:pt x="2762" y="3681"/>
                        <a:pt x="2673" y="3502"/>
                        <a:pt x="2588" y="3320"/>
                      </a:cubicBezTo>
                      <a:cubicBezTo>
                        <a:pt x="2698" y="3239"/>
                        <a:pt x="2783" y="3125"/>
                        <a:pt x="2821" y="2993"/>
                      </a:cubicBezTo>
                      <a:cubicBezTo>
                        <a:pt x="3059" y="3023"/>
                        <a:pt x="3288" y="3078"/>
                        <a:pt x="3517" y="3155"/>
                      </a:cubicBezTo>
                      <a:cubicBezTo>
                        <a:pt x="3818" y="3252"/>
                        <a:pt x="4102" y="3401"/>
                        <a:pt x="4361" y="3587"/>
                      </a:cubicBezTo>
                      <a:cubicBezTo>
                        <a:pt x="4365" y="3587"/>
                        <a:pt x="4374" y="3575"/>
                        <a:pt x="4374" y="3575"/>
                      </a:cubicBezTo>
                      <a:cubicBezTo>
                        <a:pt x="4166" y="3303"/>
                        <a:pt x="3907" y="3070"/>
                        <a:pt x="3614" y="2892"/>
                      </a:cubicBezTo>
                      <a:cubicBezTo>
                        <a:pt x="3377" y="2747"/>
                        <a:pt x="3110" y="2658"/>
                        <a:pt x="2834" y="2629"/>
                      </a:cubicBezTo>
                      <a:cubicBezTo>
                        <a:pt x="2825" y="2591"/>
                        <a:pt x="2813" y="2557"/>
                        <a:pt x="2800" y="2523"/>
                      </a:cubicBezTo>
                      <a:lnTo>
                        <a:pt x="2800" y="2518"/>
                      </a:lnTo>
                      <a:cubicBezTo>
                        <a:pt x="3521" y="2298"/>
                        <a:pt x="4238" y="2039"/>
                        <a:pt x="4955" y="1789"/>
                      </a:cubicBezTo>
                      <a:cubicBezTo>
                        <a:pt x="4959" y="1785"/>
                        <a:pt x="4955" y="1772"/>
                        <a:pt x="4950" y="1772"/>
                      </a:cubicBezTo>
                      <a:cubicBezTo>
                        <a:pt x="4153" y="1869"/>
                        <a:pt x="3322" y="1929"/>
                        <a:pt x="2562" y="2213"/>
                      </a:cubicBezTo>
                      <a:cubicBezTo>
                        <a:pt x="2541" y="2196"/>
                        <a:pt x="2520" y="2183"/>
                        <a:pt x="2499" y="2171"/>
                      </a:cubicBezTo>
                      <a:cubicBezTo>
                        <a:pt x="2719" y="1492"/>
                        <a:pt x="3046" y="856"/>
                        <a:pt x="3462" y="279"/>
                      </a:cubicBezTo>
                      <a:cubicBezTo>
                        <a:pt x="3465" y="275"/>
                        <a:pt x="3456" y="265"/>
                        <a:pt x="3451" y="265"/>
                      </a:cubicBezTo>
                      <a:cubicBezTo>
                        <a:pt x="3450" y="265"/>
                        <a:pt x="3449" y="266"/>
                        <a:pt x="3449" y="266"/>
                      </a:cubicBezTo>
                      <a:cubicBezTo>
                        <a:pt x="3097" y="584"/>
                        <a:pt x="2783" y="945"/>
                        <a:pt x="2520" y="1339"/>
                      </a:cubicBezTo>
                      <a:cubicBezTo>
                        <a:pt x="2363" y="1577"/>
                        <a:pt x="2236" y="1831"/>
                        <a:pt x="2134" y="2099"/>
                      </a:cubicBezTo>
                      <a:cubicBezTo>
                        <a:pt x="2109" y="2103"/>
                        <a:pt x="2079" y="2111"/>
                        <a:pt x="2053" y="2120"/>
                      </a:cubicBezTo>
                      <a:cubicBezTo>
                        <a:pt x="1888" y="1416"/>
                        <a:pt x="1701" y="716"/>
                        <a:pt x="1549" y="3"/>
                      </a:cubicBezTo>
                      <a:cubicBezTo>
                        <a:pt x="1549" y="1"/>
                        <a:pt x="1544" y="0"/>
                        <a:pt x="154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2705;p59">
                  <a:extLst>
                    <a:ext uri="{FF2B5EF4-FFF2-40B4-BE49-F238E27FC236}">
                      <a16:creationId xmlns:a16="http://schemas.microsoft.com/office/drawing/2014/main" id="{3E7BE128-A4EF-4F0A-ABC4-3067E7B8B8E4}"/>
                    </a:ext>
                  </a:extLst>
                </p:cNvPr>
                <p:cNvSpPr/>
                <p:nvPr/>
              </p:nvSpPr>
              <p:spPr>
                <a:xfrm>
                  <a:off x="3121452" y="2255252"/>
                  <a:ext cx="153398" cy="150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343" extrusionOk="0">
                      <a:moveTo>
                        <a:pt x="670" y="0"/>
                      </a:moveTo>
                      <a:cubicBezTo>
                        <a:pt x="611" y="0"/>
                        <a:pt x="550" y="10"/>
                        <a:pt x="489" y="33"/>
                      </a:cubicBezTo>
                      <a:cubicBezTo>
                        <a:pt x="247" y="122"/>
                        <a:pt x="77" y="334"/>
                        <a:pt x="35" y="589"/>
                      </a:cubicBezTo>
                      <a:cubicBezTo>
                        <a:pt x="1" y="839"/>
                        <a:pt x="111" y="1089"/>
                        <a:pt x="323" y="1238"/>
                      </a:cubicBezTo>
                      <a:cubicBezTo>
                        <a:pt x="429" y="1308"/>
                        <a:pt x="552" y="1343"/>
                        <a:pt x="675" y="1343"/>
                      </a:cubicBezTo>
                      <a:cubicBezTo>
                        <a:pt x="798" y="1343"/>
                        <a:pt x="921" y="1308"/>
                        <a:pt x="1027" y="1238"/>
                      </a:cubicBezTo>
                      <a:cubicBezTo>
                        <a:pt x="1277" y="1068"/>
                        <a:pt x="1371" y="707"/>
                        <a:pt x="1256" y="432"/>
                      </a:cubicBezTo>
                      <a:cubicBezTo>
                        <a:pt x="1159" y="203"/>
                        <a:pt x="932" y="0"/>
                        <a:pt x="6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4D14A2F3-074F-4761-86FD-4458A3B2C6E5}"/>
              </a:ext>
            </a:extLst>
          </p:cNvPr>
          <p:cNvGrpSpPr/>
          <p:nvPr/>
        </p:nvGrpSpPr>
        <p:grpSpPr>
          <a:xfrm>
            <a:off x="4259905" y="1107347"/>
            <a:ext cx="2773903" cy="1802825"/>
            <a:chOff x="4259905" y="796954"/>
            <a:chExt cx="2773903" cy="1802825"/>
          </a:xfrm>
        </p:grpSpPr>
        <p:grpSp>
          <p:nvGrpSpPr>
            <p:cNvPr id="296" name="Google Shape;12693;p59">
              <a:extLst>
                <a:ext uri="{FF2B5EF4-FFF2-40B4-BE49-F238E27FC236}">
                  <a16:creationId xmlns:a16="http://schemas.microsoft.com/office/drawing/2014/main" id="{90188795-704E-4BAD-9EA3-C804572D54C8}"/>
                </a:ext>
              </a:extLst>
            </p:cNvPr>
            <p:cNvGrpSpPr/>
            <p:nvPr/>
          </p:nvGrpSpPr>
          <p:grpSpPr>
            <a:xfrm flipH="1">
              <a:off x="4259905" y="796954"/>
              <a:ext cx="1071338" cy="1802825"/>
              <a:chOff x="2124953" y="2701771"/>
              <a:chExt cx="554714" cy="917014"/>
            </a:xfrm>
          </p:grpSpPr>
          <p:sp>
            <p:nvSpPr>
              <p:cNvPr id="297" name="Google Shape;12694;p59">
                <a:extLst>
                  <a:ext uri="{FF2B5EF4-FFF2-40B4-BE49-F238E27FC236}">
                    <a16:creationId xmlns:a16="http://schemas.microsoft.com/office/drawing/2014/main" id="{DD67DA63-FBBA-4D00-84E3-4F9A4B664219}"/>
                  </a:ext>
                </a:extLst>
              </p:cNvPr>
              <p:cNvSpPr/>
              <p:nvPr/>
            </p:nvSpPr>
            <p:spPr>
              <a:xfrm>
                <a:off x="2264139" y="2861116"/>
                <a:ext cx="386099" cy="757669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4847" extrusionOk="0">
                    <a:moveTo>
                      <a:pt x="1178" y="1250"/>
                    </a:moveTo>
                    <a:cubicBezTo>
                      <a:pt x="1180" y="1250"/>
                      <a:pt x="1183" y="1252"/>
                      <a:pt x="1186" y="1253"/>
                    </a:cubicBezTo>
                    <a:lnTo>
                      <a:pt x="1186" y="1253"/>
                    </a:lnTo>
                    <a:lnTo>
                      <a:pt x="1178" y="1250"/>
                    </a:lnTo>
                    <a:close/>
                    <a:moveTo>
                      <a:pt x="750" y="1"/>
                    </a:moveTo>
                    <a:cubicBezTo>
                      <a:pt x="727" y="1"/>
                      <a:pt x="711" y="24"/>
                      <a:pt x="696" y="74"/>
                    </a:cubicBezTo>
                    <a:cubicBezTo>
                      <a:pt x="658" y="203"/>
                      <a:pt x="748" y="764"/>
                      <a:pt x="714" y="764"/>
                    </a:cubicBezTo>
                    <a:cubicBezTo>
                      <a:pt x="713" y="764"/>
                      <a:pt x="713" y="764"/>
                      <a:pt x="712" y="763"/>
                    </a:cubicBezTo>
                    <a:cubicBezTo>
                      <a:pt x="700" y="758"/>
                      <a:pt x="679" y="756"/>
                      <a:pt x="652" y="756"/>
                    </a:cubicBezTo>
                    <a:cubicBezTo>
                      <a:pt x="468" y="756"/>
                      <a:pt x="1" y="857"/>
                      <a:pt x="39" y="862"/>
                    </a:cubicBezTo>
                    <a:cubicBezTo>
                      <a:pt x="209" y="900"/>
                      <a:pt x="313" y="1031"/>
                      <a:pt x="450" y="1119"/>
                    </a:cubicBezTo>
                    <a:cubicBezTo>
                      <a:pt x="592" y="1218"/>
                      <a:pt x="941" y="1266"/>
                      <a:pt x="1107" y="1266"/>
                    </a:cubicBezTo>
                    <a:cubicBezTo>
                      <a:pt x="1152" y="1266"/>
                      <a:pt x="1184" y="1263"/>
                      <a:pt x="1194" y="1256"/>
                    </a:cubicBezTo>
                    <a:lnTo>
                      <a:pt x="1216" y="1289"/>
                    </a:lnTo>
                    <a:cubicBezTo>
                      <a:pt x="1358" y="1721"/>
                      <a:pt x="1429" y="2170"/>
                      <a:pt x="1429" y="2624"/>
                    </a:cubicBezTo>
                    <a:cubicBezTo>
                      <a:pt x="1380" y="2570"/>
                      <a:pt x="1145" y="2121"/>
                      <a:pt x="948" y="2028"/>
                    </a:cubicBezTo>
                    <a:cubicBezTo>
                      <a:pt x="907" y="2008"/>
                      <a:pt x="870" y="1998"/>
                      <a:pt x="837" y="1998"/>
                    </a:cubicBezTo>
                    <a:cubicBezTo>
                      <a:pt x="769" y="1998"/>
                      <a:pt x="717" y="2041"/>
                      <a:pt x="680" y="2126"/>
                    </a:cubicBezTo>
                    <a:cubicBezTo>
                      <a:pt x="636" y="2290"/>
                      <a:pt x="767" y="2362"/>
                      <a:pt x="866" y="2438"/>
                    </a:cubicBezTo>
                    <a:cubicBezTo>
                      <a:pt x="970" y="2515"/>
                      <a:pt x="1079" y="2581"/>
                      <a:pt x="1194" y="2646"/>
                    </a:cubicBezTo>
                    <a:cubicBezTo>
                      <a:pt x="1238" y="2674"/>
                      <a:pt x="1276" y="2712"/>
                      <a:pt x="1309" y="2761"/>
                    </a:cubicBezTo>
                    <a:cubicBezTo>
                      <a:pt x="1397" y="2882"/>
                      <a:pt x="1424" y="3035"/>
                      <a:pt x="1380" y="3177"/>
                    </a:cubicBezTo>
                    <a:cubicBezTo>
                      <a:pt x="1342" y="3358"/>
                      <a:pt x="1314" y="3544"/>
                      <a:pt x="1282" y="3730"/>
                    </a:cubicBezTo>
                    <a:cubicBezTo>
                      <a:pt x="1232" y="3708"/>
                      <a:pt x="1232" y="3675"/>
                      <a:pt x="1227" y="3642"/>
                    </a:cubicBezTo>
                    <a:cubicBezTo>
                      <a:pt x="1167" y="3440"/>
                      <a:pt x="1068" y="3265"/>
                      <a:pt x="866" y="3166"/>
                    </a:cubicBezTo>
                    <a:cubicBezTo>
                      <a:pt x="850" y="3157"/>
                      <a:pt x="833" y="3154"/>
                      <a:pt x="817" y="3154"/>
                    </a:cubicBezTo>
                    <a:cubicBezTo>
                      <a:pt x="719" y="3154"/>
                      <a:pt x="615" y="3286"/>
                      <a:pt x="587" y="3314"/>
                    </a:cubicBezTo>
                    <a:cubicBezTo>
                      <a:pt x="537" y="3478"/>
                      <a:pt x="669" y="3549"/>
                      <a:pt x="767" y="3626"/>
                    </a:cubicBezTo>
                    <a:cubicBezTo>
                      <a:pt x="866" y="3703"/>
                      <a:pt x="1117" y="3850"/>
                      <a:pt x="1128" y="3856"/>
                    </a:cubicBezTo>
                    <a:cubicBezTo>
                      <a:pt x="1238" y="4053"/>
                      <a:pt x="1123" y="4239"/>
                      <a:pt x="1035" y="4431"/>
                    </a:cubicBezTo>
                    <a:cubicBezTo>
                      <a:pt x="970" y="4562"/>
                      <a:pt x="904" y="4693"/>
                      <a:pt x="827" y="4847"/>
                    </a:cubicBezTo>
                    <a:cubicBezTo>
                      <a:pt x="942" y="4792"/>
                      <a:pt x="975" y="4699"/>
                      <a:pt x="1024" y="4622"/>
                    </a:cubicBezTo>
                    <a:cubicBezTo>
                      <a:pt x="1205" y="4348"/>
                      <a:pt x="1331" y="4042"/>
                      <a:pt x="1391" y="3724"/>
                    </a:cubicBezTo>
                    <a:cubicBezTo>
                      <a:pt x="1435" y="3511"/>
                      <a:pt x="1561" y="3407"/>
                      <a:pt x="1752" y="3363"/>
                    </a:cubicBezTo>
                    <a:cubicBezTo>
                      <a:pt x="1900" y="3330"/>
                      <a:pt x="2053" y="3347"/>
                      <a:pt x="2190" y="3287"/>
                    </a:cubicBezTo>
                    <a:cubicBezTo>
                      <a:pt x="2305" y="3243"/>
                      <a:pt x="2415" y="3188"/>
                      <a:pt x="2442" y="3051"/>
                    </a:cubicBezTo>
                    <a:cubicBezTo>
                      <a:pt x="2469" y="2964"/>
                      <a:pt x="2426" y="2914"/>
                      <a:pt x="2360" y="2876"/>
                    </a:cubicBezTo>
                    <a:cubicBezTo>
                      <a:pt x="2292" y="2838"/>
                      <a:pt x="2218" y="2819"/>
                      <a:pt x="2144" y="2819"/>
                    </a:cubicBezTo>
                    <a:cubicBezTo>
                      <a:pt x="2070" y="2819"/>
                      <a:pt x="1996" y="2838"/>
                      <a:pt x="1928" y="2876"/>
                    </a:cubicBezTo>
                    <a:cubicBezTo>
                      <a:pt x="1791" y="2936"/>
                      <a:pt x="1665" y="3029"/>
                      <a:pt x="1561" y="3144"/>
                    </a:cubicBezTo>
                    <a:cubicBezTo>
                      <a:pt x="1555" y="3155"/>
                      <a:pt x="1539" y="3155"/>
                      <a:pt x="1517" y="3166"/>
                    </a:cubicBezTo>
                    <a:cubicBezTo>
                      <a:pt x="1528" y="3046"/>
                      <a:pt x="1544" y="2936"/>
                      <a:pt x="1550" y="2827"/>
                    </a:cubicBezTo>
                    <a:cubicBezTo>
                      <a:pt x="1566" y="2723"/>
                      <a:pt x="1566" y="2619"/>
                      <a:pt x="1561" y="2520"/>
                    </a:cubicBezTo>
                    <a:cubicBezTo>
                      <a:pt x="1555" y="2411"/>
                      <a:pt x="1572" y="2307"/>
                      <a:pt x="1605" y="2208"/>
                    </a:cubicBezTo>
                    <a:cubicBezTo>
                      <a:pt x="1725" y="1978"/>
                      <a:pt x="1922" y="1814"/>
                      <a:pt x="2097" y="1634"/>
                    </a:cubicBezTo>
                    <a:cubicBezTo>
                      <a:pt x="2201" y="1535"/>
                      <a:pt x="2256" y="1398"/>
                      <a:pt x="2245" y="1256"/>
                    </a:cubicBezTo>
                    <a:cubicBezTo>
                      <a:pt x="2245" y="1168"/>
                      <a:pt x="2196" y="1092"/>
                      <a:pt x="2114" y="1059"/>
                    </a:cubicBezTo>
                    <a:cubicBezTo>
                      <a:pt x="2081" y="1047"/>
                      <a:pt x="2048" y="1042"/>
                      <a:pt x="2015" y="1042"/>
                    </a:cubicBezTo>
                    <a:cubicBezTo>
                      <a:pt x="1909" y="1042"/>
                      <a:pt x="1805" y="1100"/>
                      <a:pt x="1747" y="1196"/>
                    </a:cubicBezTo>
                    <a:cubicBezTo>
                      <a:pt x="1621" y="1426"/>
                      <a:pt x="1594" y="1677"/>
                      <a:pt x="1572" y="1924"/>
                    </a:cubicBezTo>
                    <a:cubicBezTo>
                      <a:pt x="1572" y="1951"/>
                      <a:pt x="1572" y="1978"/>
                      <a:pt x="1539" y="2006"/>
                    </a:cubicBezTo>
                    <a:cubicBezTo>
                      <a:pt x="1490" y="1792"/>
                      <a:pt x="1293" y="1272"/>
                      <a:pt x="1293" y="1272"/>
                    </a:cubicBezTo>
                    <a:cubicBezTo>
                      <a:pt x="1304" y="1234"/>
                      <a:pt x="1331" y="1201"/>
                      <a:pt x="1369" y="1185"/>
                    </a:cubicBezTo>
                    <a:cubicBezTo>
                      <a:pt x="1468" y="1141"/>
                      <a:pt x="1780" y="780"/>
                      <a:pt x="1785" y="632"/>
                    </a:cubicBezTo>
                    <a:cubicBezTo>
                      <a:pt x="1813" y="484"/>
                      <a:pt x="1856" y="336"/>
                      <a:pt x="1922" y="199"/>
                    </a:cubicBezTo>
                    <a:cubicBezTo>
                      <a:pt x="1933" y="172"/>
                      <a:pt x="1966" y="134"/>
                      <a:pt x="1938" y="101"/>
                    </a:cubicBezTo>
                    <a:cubicBezTo>
                      <a:pt x="1938" y="100"/>
                      <a:pt x="1936" y="100"/>
                      <a:pt x="1934" y="100"/>
                    </a:cubicBezTo>
                    <a:cubicBezTo>
                      <a:pt x="1868" y="100"/>
                      <a:pt x="1190" y="509"/>
                      <a:pt x="1221" y="599"/>
                    </a:cubicBezTo>
                    <a:cubicBezTo>
                      <a:pt x="1161" y="577"/>
                      <a:pt x="931" y="139"/>
                      <a:pt x="822" y="41"/>
                    </a:cubicBezTo>
                    <a:cubicBezTo>
                      <a:pt x="791" y="15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98" name="Google Shape;12695;p59">
                <a:extLst>
                  <a:ext uri="{FF2B5EF4-FFF2-40B4-BE49-F238E27FC236}">
                    <a16:creationId xmlns:a16="http://schemas.microsoft.com/office/drawing/2014/main" id="{16009D45-293B-4AAE-8413-9216A69898E6}"/>
                  </a:ext>
                </a:extLst>
              </p:cNvPr>
              <p:cNvGrpSpPr/>
              <p:nvPr/>
            </p:nvGrpSpPr>
            <p:grpSpPr>
              <a:xfrm>
                <a:off x="2124953" y="2701771"/>
                <a:ext cx="554714" cy="572722"/>
                <a:chOff x="2747525" y="1856600"/>
                <a:chExt cx="885701" cy="914453"/>
              </a:xfrm>
            </p:grpSpPr>
            <p:sp>
              <p:nvSpPr>
                <p:cNvPr id="299" name="Google Shape;12696;p59">
                  <a:extLst>
                    <a:ext uri="{FF2B5EF4-FFF2-40B4-BE49-F238E27FC236}">
                      <a16:creationId xmlns:a16="http://schemas.microsoft.com/office/drawing/2014/main" id="{FE8CFB44-12C4-4AF2-88DB-DD04FDE12CE8}"/>
                    </a:ext>
                  </a:extLst>
                </p:cNvPr>
                <p:cNvSpPr/>
                <p:nvPr/>
              </p:nvSpPr>
              <p:spPr>
                <a:xfrm>
                  <a:off x="3028474" y="1856600"/>
                  <a:ext cx="185621" cy="46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4152" extrusionOk="0">
                      <a:moveTo>
                        <a:pt x="683" y="0"/>
                      </a:moveTo>
                      <a:cubicBezTo>
                        <a:pt x="502" y="0"/>
                        <a:pt x="331" y="120"/>
                        <a:pt x="234" y="275"/>
                      </a:cubicBezTo>
                      <a:cubicBezTo>
                        <a:pt x="132" y="449"/>
                        <a:pt x="98" y="652"/>
                        <a:pt x="85" y="852"/>
                      </a:cubicBezTo>
                      <a:cubicBezTo>
                        <a:pt x="0" y="2107"/>
                        <a:pt x="514" y="3329"/>
                        <a:pt x="1472" y="4152"/>
                      </a:cubicBezTo>
                      <a:cubicBezTo>
                        <a:pt x="1595" y="2960"/>
                        <a:pt x="1659" y="1721"/>
                        <a:pt x="1260" y="589"/>
                      </a:cubicBezTo>
                      <a:cubicBezTo>
                        <a:pt x="1167" y="326"/>
                        <a:pt x="1006" y="37"/>
                        <a:pt x="734" y="4"/>
                      </a:cubicBezTo>
                      <a:cubicBezTo>
                        <a:pt x="717" y="1"/>
                        <a:pt x="700" y="0"/>
                        <a:pt x="6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2697;p59">
                  <a:extLst>
                    <a:ext uri="{FF2B5EF4-FFF2-40B4-BE49-F238E27FC236}">
                      <a16:creationId xmlns:a16="http://schemas.microsoft.com/office/drawing/2014/main" id="{099F960E-A557-4080-980C-A18885DB6770}"/>
                    </a:ext>
                  </a:extLst>
                </p:cNvPr>
                <p:cNvSpPr/>
                <p:nvPr/>
              </p:nvSpPr>
              <p:spPr>
                <a:xfrm>
                  <a:off x="2747525" y="2076681"/>
                  <a:ext cx="437704" cy="245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" h="2194" extrusionOk="0">
                      <a:moveTo>
                        <a:pt x="938" y="1"/>
                      </a:moveTo>
                      <a:cubicBezTo>
                        <a:pt x="876" y="1"/>
                        <a:pt x="814" y="5"/>
                        <a:pt x="751" y="13"/>
                      </a:cubicBezTo>
                      <a:cubicBezTo>
                        <a:pt x="526" y="47"/>
                        <a:pt x="310" y="166"/>
                        <a:pt x="191" y="361"/>
                      </a:cubicBezTo>
                      <a:cubicBezTo>
                        <a:pt x="0" y="675"/>
                        <a:pt x="123" y="1103"/>
                        <a:pt x="382" y="1362"/>
                      </a:cubicBezTo>
                      <a:cubicBezTo>
                        <a:pt x="726" y="1705"/>
                        <a:pt x="1243" y="1803"/>
                        <a:pt x="1727" y="1883"/>
                      </a:cubicBezTo>
                      <a:cubicBezTo>
                        <a:pt x="2456" y="2002"/>
                        <a:pt x="3186" y="2125"/>
                        <a:pt x="3911" y="2193"/>
                      </a:cubicBezTo>
                      <a:cubicBezTo>
                        <a:pt x="3232" y="1324"/>
                        <a:pt x="2477" y="407"/>
                        <a:pt x="1426" y="85"/>
                      </a:cubicBezTo>
                      <a:cubicBezTo>
                        <a:pt x="1268" y="30"/>
                        <a:pt x="1104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2698;p59">
                  <a:extLst>
                    <a:ext uri="{FF2B5EF4-FFF2-40B4-BE49-F238E27FC236}">
                      <a16:creationId xmlns:a16="http://schemas.microsoft.com/office/drawing/2014/main" id="{DDDD476D-5CF4-4CD4-80BC-3F9195CD569A}"/>
                    </a:ext>
                  </a:extLst>
                </p:cNvPr>
                <p:cNvSpPr/>
                <p:nvPr/>
              </p:nvSpPr>
              <p:spPr>
                <a:xfrm>
                  <a:off x="2784112" y="2310636"/>
                  <a:ext cx="405368" cy="27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2442" extrusionOk="0">
                      <a:moveTo>
                        <a:pt x="2206" y="0"/>
                      </a:moveTo>
                      <a:cubicBezTo>
                        <a:pt x="2193" y="0"/>
                        <a:pt x="2180" y="0"/>
                        <a:pt x="2167" y="0"/>
                      </a:cubicBezTo>
                      <a:cubicBezTo>
                        <a:pt x="1684" y="9"/>
                        <a:pt x="1188" y="115"/>
                        <a:pt x="776" y="382"/>
                      </a:cubicBezTo>
                      <a:cubicBezTo>
                        <a:pt x="369" y="645"/>
                        <a:pt x="55" y="1086"/>
                        <a:pt x="21" y="1570"/>
                      </a:cubicBezTo>
                      <a:cubicBezTo>
                        <a:pt x="0" y="1913"/>
                        <a:pt x="153" y="2299"/>
                        <a:pt x="475" y="2409"/>
                      </a:cubicBezTo>
                      <a:cubicBezTo>
                        <a:pt x="541" y="2432"/>
                        <a:pt x="608" y="2442"/>
                        <a:pt x="676" y="2442"/>
                      </a:cubicBezTo>
                      <a:cubicBezTo>
                        <a:pt x="849" y="2442"/>
                        <a:pt x="1025" y="2377"/>
                        <a:pt x="1183" y="2295"/>
                      </a:cubicBezTo>
                      <a:cubicBezTo>
                        <a:pt x="2180" y="1786"/>
                        <a:pt x="2770" y="700"/>
                        <a:pt x="3622" y="153"/>
                      </a:cubicBezTo>
                      <a:cubicBezTo>
                        <a:pt x="3152" y="75"/>
                        <a:pt x="2681" y="0"/>
                        <a:pt x="22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2699;p59">
                  <a:extLst>
                    <a:ext uri="{FF2B5EF4-FFF2-40B4-BE49-F238E27FC236}">
                      <a16:creationId xmlns:a16="http://schemas.microsoft.com/office/drawing/2014/main" id="{352D593C-688D-4FDC-8EC3-4A6189F2DFC9}"/>
                    </a:ext>
                  </a:extLst>
                </p:cNvPr>
                <p:cNvSpPr/>
                <p:nvPr/>
              </p:nvSpPr>
              <p:spPr>
                <a:xfrm>
                  <a:off x="3015159" y="2323951"/>
                  <a:ext cx="170069" cy="44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3996" extrusionOk="0"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527" y="713"/>
                        <a:pt x="1" y="2006"/>
                        <a:pt x="204" y="3202"/>
                      </a:cubicBezTo>
                      <a:cubicBezTo>
                        <a:pt x="225" y="3385"/>
                        <a:pt x="289" y="3563"/>
                        <a:pt x="387" y="3720"/>
                      </a:cubicBezTo>
                      <a:cubicBezTo>
                        <a:pt x="493" y="3872"/>
                        <a:pt x="658" y="3991"/>
                        <a:pt x="840" y="3995"/>
                      </a:cubicBezTo>
                      <a:cubicBezTo>
                        <a:pt x="846" y="3996"/>
                        <a:pt x="851" y="3996"/>
                        <a:pt x="856" y="3996"/>
                      </a:cubicBezTo>
                      <a:cubicBezTo>
                        <a:pt x="1091" y="3996"/>
                        <a:pt x="1292" y="3812"/>
                        <a:pt x="1388" y="3597"/>
                      </a:cubicBezTo>
                      <a:cubicBezTo>
                        <a:pt x="1485" y="3376"/>
                        <a:pt x="1494" y="3130"/>
                        <a:pt x="1494" y="2888"/>
                      </a:cubicBezTo>
                      <a:cubicBezTo>
                        <a:pt x="1515" y="1943"/>
                        <a:pt x="1519" y="993"/>
                        <a:pt x="1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2700;p59">
                  <a:extLst>
                    <a:ext uri="{FF2B5EF4-FFF2-40B4-BE49-F238E27FC236}">
                      <a16:creationId xmlns:a16="http://schemas.microsoft.com/office/drawing/2014/main" id="{783BA3F7-0187-4600-A5FA-A2DA00F5466F}"/>
                    </a:ext>
                  </a:extLst>
                </p:cNvPr>
                <p:cNvSpPr/>
                <p:nvPr/>
              </p:nvSpPr>
              <p:spPr>
                <a:xfrm>
                  <a:off x="3177508" y="2323951"/>
                  <a:ext cx="294824" cy="362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5" h="3244" extrusionOk="0">
                      <a:moveTo>
                        <a:pt x="115" y="0"/>
                      </a:moveTo>
                      <a:lnTo>
                        <a:pt x="115" y="0"/>
                      </a:lnTo>
                      <a:cubicBezTo>
                        <a:pt x="0" y="980"/>
                        <a:pt x="301" y="1968"/>
                        <a:pt x="946" y="2719"/>
                      </a:cubicBezTo>
                      <a:cubicBezTo>
                        <a:pt x="1103" y="2897"/>
                        <a:pt x="1281" y="3062"/>
                        <a:pt x="1497" y="3160"/>
                      </a:cubicBezTo>
                      <a:cubicBezTo>
                        <a:pt x="1615" y="3213"/>
                        <a:pt x="1744" y="3243"/>
                        <a:pt x="1872" y="3243"/>
                      </a:cubicBezTo>
                      <a:cubicBezTo>
                        <a:pt x="1980" y="3243"/>
                        <a:pt x="2087" y="3221"/>
                        <a:pt x="2185" y="3173"/>
                      </a:cubicBezTo>
                      <a:cubicBezTo>
                        <a:pt x="2511" y="3007"/>
                        <a:pt x="2634" y="2575"/>
                        <a:pt x="2545" y="2218"/>
                      </a:cubicBezTo>
                      <a:cubicBezTo>
                        <a:pt x="2456" y="1862"/>
                        <a:pt x="2206" y="1569"/>
                        <a:pt x="1943" y="1311"/>
                      </a:cubicBezTo>
                      <a:cubicBezTo>
                        <a:pt x="1400" y="785"/>
                        <a:pt x="785" y="344"/>
                        <a:pt x="1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2701;p59">
                  <a:extLst>
                    <a:ext uri="{FF2B5EF4-FFF2-40B4-BE49-F238E27FC236}">
                      <a16:creationId xmlns:a16="http://schemas.microsoft.com/office/drawing/2014/main" id="{0E547D43-F7D8-4C84-AFE2-7D9568934F81}"/>
                    </a:ext>
                  </a:extLst>
                </p:cNvPr>
                <p:cNvSpPr/>
                <p:nvPr/>
              </p:nvSpPr>
              <p:spPr>
                <a:xfrm>
                  <a:off x="3186459" y="1910529"/>
                  <a:ext cx="279159" cy="422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5" h="3776" extrusionOk="0">
                      <a:moveTo>
                        <a:pt x="1793" y="0"/>
                      </a:moveTo>
                      <a:cubicBezTo>
                        <a:pt x="1529" y="0"/>
                        <a:pt x="1285" y="180"/>
                        <a:pt x="1095" y="374"/>
                      </a:cubicBezTo>
                      <a:cubicBezTo>
                        <a:pt x="251" y="1252"/>
                        <a:pt x="1" y="2554"/>
                        <a:pt x="22" y="3776"/>
                      </a:cubicBezTo>
                      <a:cubicBezTo>
                        <a:pt x="340" y="2974"/>
                        <a:pt x="1150" y="2474"/>
                        <a:pt x="1799" y="1875"/>
                      </a:cubicBezTo>
                      <a:cubicBezTo>
                        <a:pt x="2092" y="1608"/>
                        <a:pt x="2368" y="1290"/>
                        <a:pt x="2431" y="900"/>
                      </a:cubicBezTo>
                      <a:cubicBezTo>
                        <a:pt x="2495" y="514"/>
                        <a:pt x="2262" y="52"/>
                        <a:pt x="1867" y="5"/>
                      </a:cubicBezTo>
                      <a:cubicBezTo>
                        <a:pt x="1842" y="2"/>
                        <a:pt x="1817" y="0"/>
                        <a:pt x="17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2702;p59">
                  <a:extLst>
                    <a:ext uri="{FF2B5EF4-FFF2-40B4-BE49-F238E27FC236}">
                      <a16:creationId xmlns:a16="http://schemas.microsoft.com/office/drawing/2014/main" id="{A6CBFC0E-BE74-4C2F-8772-9DD765FF821E}"/>
                    </a:ext>
                  </a:extLst>
                </p:cNvPr>
                <p:cNvSpPr/>
                <p:nvPr/>
              </p:nvSpPr>
              <p:spPr>
                <a:xfrm>
                  <a:off x="3183214" y="2090108"/>
                  <a:ext cx="408166" cy="241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2158" extrusionOk="0">
                      <a:moveTo>
                        <a:pt x="2870" y="0"/>
                      </a:moveTo>
                      <a:cubicBezTo>
                        <a:pt x="2721" y="0"/>
                        <a:pt x="2567" y="39"/>
                        <a:pt x="2422" y="84"/>
                      </a:cubicBezTo>
                      <a:cubicBezTo>
                        <a:pt x="1374" y="427"/>
                        <a:pt x="505" y="1174"/>
                        <a:pt x="0" y="2158"/>
                      </a:cubicBezTo>
                      <a:cubicBezTo>
                        <a:pt x="407" y="1984"/>
                        <a:pt x="840" y="1916"/>
                        <a:pt x="1256" y="1895"/>
                      </a:cubicBezTo>
                      <a:cubicBezTo>
                        <a:pt x="1671" y="1874"/>
                        <a:pt x="2095" y="1891"/>
                        <a:pt x="2498" y="1797"/>
                      </a:cubicBezTo>
                      <a:cubicBezTo>
                        <a:pt x="2906" y="1700"/>
                        <a:pt x="3304" y="1467"/>
                        <a:pt x="3474" y="1085"/>
                      </a:cubicBezTo>
                      <a:cubicBezTo>
                        <a:pt x="3648" y="703"/>
                        <a:pt x="3495" y="177"/>
                        <a:pt x="3101" y="37"/>
                      </a:cubicBezTo>
                      <a:cubicBezTo>
                        <a:pt x="3026" y="11"/>
                        <a:pt x="2949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2703;p59">
                  <a:extLst>
                    <a:ext uri="{FF2B5EF4-FFF2-40B4-BE49-F238E27FC236}">
                      <a16:creationId xmlns:a16="http://schemas.microsoft.com/office/drawing/2014/main" id="{1FAEA88E-ACF0-4FB3-AEA3-9241353FB77B}"/>
                    </a:ext>
                  </a:extLst>
                </p:cNvPr>
                <p:cNvSpPr/>
                <p:nvPr/>
              </p:nvSpPr>
              <p:spPr>
                <a:xfrm>
                  <a:off x="3191718" y="2286469"/>
                  <a:ext cx="441508" cy="19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6" h="1731" extrusionOk="0">
                      <a:moveTo>
                        <a:pt x="1455" y="1"/>
                      </a:moveTo>
                      <a:cubicBezTo>
                        <a:pt x="947" y="1"/>
                        <a:pt x="448" y="105"/>
                        <a:pt x="0" y="411"/>
                      </a:cubicBezTo>
                      <a:cubicBezTo>
                        <a:pt x="768" y="802"/>
                        <a:pt x="1536" y="1196"/>
                        <a:pt x="2333" y="1527"/>
                      </a:cubicBezTo>
                      <a:cubicBezTo>
                        <a:pt x="2582" y="1629"/>
                        <a:pt x="2843" y="1731"/>
                        <a:pt x="3112" y="1731"/>
                      </a:cubicBezTo>
                      <a:cubicBezTo>
                        <a:pt x="3122" y="1731"/>
                        <a:pt x="3133" y="1731"/>
                        <a:pt x="3143" y="1730"/>
                      </a:cubicBezTo>
                      <a:cubicBezTo>
                        <a:pt x="3423" y="1722"/>
                        <a:pt x="3720" y="1578"/>
                        <a:pt x="3826" y="1319"/>
                      </a:cubicBezTo>
                      <a:cubicBezTo>
                        <a:pt x="3945" y="1031"/>
                        <a:pt x="3792" y="687"/>
                        <a:pt x="3546" y="492"/>
                      </a:cubicBezTo>
                      <a:cubicBezTo>
                        <a:pt x="3305" y="297"/>
                        <a:pt x="2991" y="221"/>
                        <a:pt x="2685" y="153"/>
                      </a:cubicBezTo>
                      <a:cubicBezTo>
                        <a:pt x="2285" y="69"/>
                        <a:pt x="1867" y="1"/>
                        <a:pt x="14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2704;p59">
                  <a:extLst>
                    <a:ext uri="{FF2B5EF4-FFF2-40B4-BE49-F238E27FC236}">
                      <a16:creationId xmlns:a16="http://schemas.microsoft.com/office/drawing/2014/main" id="{1D7DDB8F-8ABD-43D3-9F32-15B83DED6E0B}"/>
                    </a:ext>
                  </a:extLst>
                </p:cNvPr>
                <p:cNvSpPr/>
                <p:nvPr/>
              </p:nvSpPr>
              <p:spPr>
                <a:xfrm>
                  <a:off x="2948251" y="2021297"/>
                  <a:ext cx="554850" cy="585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9" h="5235" extrusionOk="0">
                      <a:moveTo>
                        <a:pt x="1540" y="0"/>
                      </a:moveTo>
                      <a:cubicBezTo>
                        <a:pt x="1536" y="0"/>
                        <a:pt x="1532" y="1"/>
                        <a:pt x="1532" y="3"/>
                      </a:cubicBezTo>
                      <a:cubicBezTo>
                        <a:pt x="1528" y="402"/>
                        <a:pt x="1519" y="809"/>
                        <a:pt x="1544" y="1216"/>
                      </a:cubicBezTo>
                      <a:cubicBezTo>
                        <a:pt x="1561" y="1577"/>
                        <a:pt x="1617" y="1933"/>
                        <a:pt x="1718" y="2277"/>
                      </a:cubicBezTo>
                      <a:cubicBezTo>
                        <a:pt x="1192" y="1925"/>
                        <a:pt x="616" y="1657"/>
                        <a:pt x="9" y="1492"/>
                      </a:cubicBezTo>
                      <a:cubicBezTo>
                        <a:pt x="5" y="1492"/>
                        <a:pt x="1" y="1505"/>
                        <a:pt x="5" y="1509"/>
                      </a:cubicBezTo>
                      <a:cubicBezTo>
                        <a:pt x="306" y="1691"/>
                        <a:pt x="594" y="1895"/>
                        <a:pt x="870" y="2115"/>
                      </a:cubicBezTo>
                      <a:cubicBezTo>
                        <a:pt x="1112" y="2298"/>
                        <a:pt x="1349" y="2480"/>
                        <a:pt x="1595" y="2637"/>
                      </a:cubicBezTo>
                      <a:cubicBezTo>
                        <a:pt x="1595" y="2650"/>
                        <a:pt x="1587" y="2663"/>
                        <a:pt x="1587" y="2680"/>
                      </a:cubicBezTo>
                      <a:cubicBezTo>
                        <a:pt x="1587" y="2684"/>
                        <a:pt x="1587" y="2688"/>
                        <a:pt x="1587" y="2692"/>
                      </a:cubicBezTo>
                      <a:cubicBezTo>
                        <a:pt x="1341" y="2756"/>
                        <a:pt x="1108" y="2858"/>
                        <a:pt x="891" y="2989"/>
                      </a:cubicBezTo>
                      <a:cubicBezTo>
                        <a:pt x="552" y="3197"/>
                        <a:pt x="268" y="3477"/>
                        <a:pt x="56" y="3812"/>
                      </a:cubicBezTo>
                      <a:cubicBezTo>
                        <a:pt x="56" y="3812"/>
                        <a:pt x="62" y="3821"/>
                        <a:pt x="66" y="3821"/>
                      </a:cubicBezTo>
                      <a:cubicBezTo>
                        <a:pt x="67" y="3821"/>
                        <a:pt x="68" y="3821"/>
                        <a:pt x="68" y="3821"/>
                      </a:cubicBezTo>
                      <a:cubicBezTo>
                        <a:pt x="344" y="3562"/>
                        <a:pt x="671" y="3362"/>
                        <a:pt x="1027" y="3239"/>
                      </a:cubicBezTo>
                      <a:cubicBezTo>
                        <a:pt x="1231" y="3163"/>
                        <a:pt x="1434" y="3104"/>
                        <a:pt x="1646" y="3053"/>
                      </a:cubicBezTo>
                      <a:cubicBezTo>
                        <a:pt x="1659" y="3083"/>
                        <a:pt x="1676" y="3108"/>
                        <a:pt x="1689" y="3133"/>
                      </a:cubicBezTo>
                      <a:cubicBezTo>
                        <a:pt x="1311" y="3770"/>
                        <a:pt x="1239" y="4537"/>
                        <a:pt x="1489" y="5233"/>
                      </a:cubicBezTo>
                      <a:cubicBezTo>
                        <a:pt x="1489" y="5234"/>
                        <a:pt x="1491" y="5235"/>
                        <a:pt x="1493" y="5235"/>
                      </a:cubicBezTo>
                      <a:cubicBezTo>
                        <a:pt x="1498" y="5235"/>
                        <a:pt x="1506" y="5232"/>
                        <a:pt x="1506" y="5229"/>
                      </a:cubicBezTo>
                      <a:cubicBezTo>
                        <a:pt x="1451" y="4813"/>
                        <a:pt x="1506" y="4389"/>
                        <a:pt x="1663" y="3999"/>
                      </a:cubicBezTo>
                      <a:cubicBezTo>
                        <a:pt x="1744" y="3782"/>
                        <a:pt x="1850" y="3575"/>
                        <a:pt x="1973" y="3379"/>
                      </a:cubicBezTo>
                      <a:cubicBezTo>
                        <a:pt x="2053" y="3413"/>
                        <a:pt x="2143" y="3430"/>
                        <a:pt x="2232" y="3430"/>
                      </a:cubicBezTo>
                      <a:cubicBezTo>
                        <a:pt x="2541" y="3986"/>
                        <a:pt x="2948" y="4478"/>
                        <a:pt x="3440" y="4881"/>
                      </a:cubicBezTo>
                      <a:cubicBezTo>
                        <a:pt x="3441" y="4881"/>
                        <a:pt x="3442" y="4882"/>
                        <a:pt x="3443" y="4882"/>
                      </a:cubicBezTo>
                      <a:cubicBezTo>
                        <a:pt x="3448" y="4882"/>
                        <a:pt x="3457" y="4872"/>
                        <a:pt x="3453" y="4868"/>
                      </a:cubicBezTo>
                      <a:cubicBezTo>
                        <a:pt x="3220" y="4554"/>
                        <a:pt x="3021" y="4219"/>
                        <a:pt x="2851" y="3863"/>
                      </a:cubicBezTo>
                      <a:cubicBezTo>
                        <a:pt x="2762" y="3681"/>
                        <a:pt x="2673" y="3502"/>
                        <a:pt x="2588" y="3320"/>
                      </a:cubicBezTo>
                      <a:cubicBezTo>
                        <a:pt x="2698" y="3239"/>
                        <a:pt x="2783" y="3125"/>
                        <a:pt x="2821" y="2993"/>
                      </a:cubicBezTo>
                      <a:cubicBezTo>
                        <a:pt x="3059" y="3023"/>
                        <a:pt x="3288" y="3078"/>
                        <a:pt x="3517" y="3155"/>
                      </a:cubicBezTo>
                      <a:cubicBezTo>
                        <a:pt x="3818" y="3252"/>
                        <a:pt x="4102" y="3401"/>
                        <a:pt x="4361" y="3587"/>
                      </a:cubicBezTo>
                      <a:cubicBezTo>
                        <a:pt x="4365" y="3587"/>
                        <a:pt x="4374" y="3575"/>
                        <a:pt x="4374" y="3575"/>
                      </a:cubicBezTo>
                      <a:cubicBezTo>
                        <a:pt x="4166" y="3303"/>
                        <a:pt x="3907" y="3070"/>
                        <a:pt x="3614" y="2892"/>
                      </a:cubicBezTo>
                      <a:cubicBezTo>
                        <a:pt x="3377" y="2747"/>
                        <a:pt x="3110" y="2658"/>
                        <a:pt x="2834" y="2629"/>
                      </a:cubicBezTo>
                      <a:cubicBezTo>
                        <a:pt x="2825" y="2591"/>
                        <a:pt x="2813" y="2557"/>
                        <a:pt x="2800" y="2523"/>
                      </a:cubicBezTo>
                      <a:lnTo>
                        <a:pt x="2800" y="2518"/>
                      </a:lnTo>
                      <a:cubicBezTo>
                        <a:pt x="3521" y="2298"/>
                        <a:pt x="4238" y="2039"/>
                        <a:pt x="4955" y="1789"/>
                      </a:cubicBezTo>
                      <a:cubicBezTo>
                        <a:pt x="4959" y="1785"/>
                        <a:pt x="4955" y="1772"/>
                        <a:pt x="4950" y="1772"/>
                      </a:cubicBezTo>
                      <a:cubicBezTo>
                        <a:pt x="4153" y="1869"/>
                        <a:pt x="3322" y="1929"/>
                        <a:pt x="2562" y="2213"/>
                      </a:cubicBezTo>
                      <a:cubicBezTo>
                        <a:pt x="2541" y="2196"/>
                        <a:pt x="2520" y="2183"/>
                        <a:pt x="2499" y="2171"/>
                      </a:cubicBezTo>
                      <a:cubicBezTo>
                        <a:pt x="2719" y="1492"/>
                        <a:pt x="3046" y="856"/>
                        <a:pt x="3462" y="279"/>
                      </a:cubicBezTo>
                      <a:cubicBezTo>
                        <a:pt x="3465" y="275"/>
                        <a:pt x="3456" y="265"/>
                        <a:pt x="3451" y="265"/>
                      </a:cubicBezTo>
                      <a:cubicBezTo>
                        <a:pt x="3450" y="265"/>
                        <a:pt x="3449" y="266"/>
                        <a:pt x="3449" y="266"/>
                      </a:cubicBezTo>
                      <a:cubicBezTo>
                        <a:pt x="3097" y="584"/>
                        <a:pt x="2783" y="945"/>
                        <a:pt x="2520" y="1339"/>
                      </a:cubicBezTo>
                      <a:cubicBezTo>
                        <a:pt x="2363" y="1577"/>
                        <a:pt x="2236" y="1831"/>
                        <a:pt x="2134" y="2099"/>
                      </a:cubicBezTo>
                      <a:cubicBezTo>
                        <a:pt x="2109" y="2103"/>
                        <a:pt x="2079" y="2111"/>
                        <a:pt x="2053" y="2120"/>
                      </a:cubicBezTo>
                      <a:cubicBezTo>
                        <a:pt x="1888" y="1416"/>
                        <a:pt x="1701" y="716"/>
                        <a:pt x="1549" y="3"/>
                      </a:cubicBezTo>
                      <a:cubicBezTo>
                        <a:pt x="1549" y="1"/>
                        <a:pt x="1544" y="0"/>
                        <a:pt x="154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2705;p59">
                  <a:extLst>
                    <a:ext uri="{FF2B5EF4-FFF2-40B4-BE49-F238E27FC236}">
                      <a16:creationId xmlns:a16="http://schemas.microsoft.com/office/drawing/2014/main" id="{D0B0DA43-C52F-4728-A625-58B4184E3B11}"/>
                    </a:ext>
                  </a:extLst>
                </p:cNvPr>
                <p:cNvSpPr/>
                <p:nvPr/>
              </p:nvSpPr>
              <p:spPr>
                <a:xfrm>
                  <a:off x="3121452" y="2255252"/>
                  <a:ext cx="153398" cy="150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343" extrusionOk="0">
                      <a:moveTo>
                        <a:pt x="670" y="0"/>
                      </a:moveTo>
                      <a:cubicBezTo>
                        <a:pt x="611" y="0"/>
                        <a:pt x="550" y="10"/>
                        <a:pt x="489" y="33"/>
                      </a:cubicBezTo>
                      <a:cubicBezTo>
                        <a:pt x="247" y="122"/>
                        <a:pt x="77" y="334"/>
                        <a:pt x="35" y="589"/>
                      </a:cubicBezTo>
                      <a:cubicBezTo>
                        <a:pt x="1" y="839"/>
                        <a:pt x="111" y="1089"/>
                        <a:pt x="323" y="1238"/>
                      </a:cubicBezTo>
                      <a:cubicBezTo>
                        <a:pt x="429" y="1308"/>
                        <a:pt x="552" y="1343"/>
                        <a:pt x="675" y="1343"/>
                      </a:cubicBezTo>
                      <a:cubicBezTo>
                        <a:pt x="798" y="1343"/>
                        <a:pt x="921" y="1308"/>
                        <a:pt x="1027" y="1238"/>
                      </a:cubicBezTo>
                      <a:cubicBezTo>
                        <a:pt x="1277" y="1068"/>
                        <a:pt x="1371" y="707"/>
                        <a:pt x="1256" y="432"/>
                      </a:cubicBezTo>
                      <a:cubicBezTo>
                        <a:pt x="1159" y="203"/>
                        <a:pt x="932" y="0"/>
                        <a:pt x="6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09" name="Google Shape;12693;p59">
              <a:extLst>
                <a:ext uri="{FF2B5EF4-FFF2-40B4-BE49-F238E27FC236}">
                  <a16:creationId xmlns:a16="http://schemas.microsoft.com/office/drawing/2014/main" id="{41525058-D214-42F1-9F9D-AAAFE675438B}"/>
                </a:ext>
              </a:extLst>
            </p:cNvPr>
            <p:cNvGrpSpPr/>
            <p:nvPr/>
          </p:nvGrpSpPr>
          <p:grpSpPr>
            <a:xfrm flipH="1">
              <a:off x="5102569" y="796954"/>
              <a:ext cx="1071338" cy="1802825"/>
              <a:chOff x="2124953" y="2701771"/>
              <a:chExt cx="554714" cy="917014"/>
            </a:xfrm>
          </p:grpSpPr>
          <p:sp>
            <p:nvSpPr>
              <p:cNvPr id="310" name="Google Shape;12694;p59">
                <a:extLst>
                  <a:ext uri="{FF2B5EF4-FFF2-40B4-BE49-F238E27FC236}">
                    <a16:creationId xmlns:a16="http://schemas.microsoft.com/office/drawing/2014/main" id="{FD92F5F0-F981-48C7-B23E-F4766E474A74}"/>
                  </a:ext>
                </a:extLst>
              </p:cNvPr>
              <p:cNvSpPr/>
              <p:nvPr/>
            </p:nvSpPr>
            <p:spPr>
              <a:xfrm>
                <a:off x="2264139" y="2861116"/>
                <a:ext cx="386099" cy="757669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4847" extrusionOk="0">
                    <a:moveTo>
                      <a:pt x="1178" y="1250"/>
                    </a:moveTo>
                    <a:cubicBezTo>
                      <a:pt x="1180" y="1250"/>
                      <a:pt x="1183" y="1252"/>
                      <a:pt x="1186" y="1253"/>
                    </a:cubicBezTo>
                    <a:lnTo>
                      <a:pt x="1186" y="1253"/>
                    </a:lnTo>
                    <a:lnTo>
                      <a:pt x="1178" y="1250"/>
                    </a:lnTo>
                    <a:close/>
                    <a:moveTo>
                      <a:pt x="750" y="1"/>
                    </a:moveTo>
                    <a:cubicBezTo>
                      <a:pt x="727" y="1"/>
                      <a:pt x="711" y="24"/>
                      <a:pt x="696" y="74"/>
                    </a:cubicBezTo>
                    <a:cubicBezTo>
                      <a:pt x="658" y="203"/>
                      <a:pt x="748" y="764"/>
                      <a:pt x="714" y="764"/>
                    </a:cubicBezTo>
                    <a:cubicBezTo>
                      <a:pt x="713" y="764"/>
                      <a:pt x="713" y="764"/>
                      <a:pt x="712" y="763"/>
                    </a:cubicBezTo>
                    <a:cubicBezTo>
                      <a:pt x="700" y="758"/>
                      <a:pt x="679" y="756"/>
                      <a:pt x="652" y="756"/>
                    </a:cubicBezTo>
                    <a:cubicBezTo>
                      <a:pt x="468" y="756"/>
                      <a:pt x="1" y="857"/>
                      <a:pt x="39" y="862"/>
                    </a:cubicBezTo>
                    <a:cubicBezTo>
                      <a:pt x="209" y="900"/>
                      <a:pt x="313" y="1031"/>
                      <a:pt x="450" y="1119"/>
                    </a:cubicBezTo>
                    <a:cubicBezTo>
                      <a:pt x="592" y="1218"/>
                      <a:pt x="941" y="1266"/>
                      <a:pt x="1107" y="1266"/>
                    </a:cubicBezTo>
                    <a:cubicBezTo>
                      <a:pt x="1152" y="1266"/>
                      <a:pt x="1184" y="1263"/>
                      <a:pt x="1194" y="1256"/>
                    </a:cubicBezTo>
                    <a:lnTo>
                      <a:pt x="1216" y="1289"/>
                    </a:lnTo>
                    <a:cubicBezTo>
                      <a:pt x="1358" y="1721"/>
                      <a:pt x="1429" y="2170"/>
                      <a:pt x="1429" y="2624"/>
                    </a:cubicBezTo>
                    <a:cubicBezTo>
                      <a:pt x="1380" y="2570"/>
                      <a:pt x="1145" y="2121"/>
                      <a:pt x="948" y="2028"/>
                    </a:cubicBezTo>
                    <a:cubicBezTo>
                      <a:pt x="907" y="2008"/>
                      <a:pt x="870" y="1998"/>
                      <a:pt x="837" y="1998"/>
                    </a:cubicBezTo>
                    <a:cubicBezTo>
                      <a:pt x="769" y="1998"/>
                      <a:pt x="717" y="2041"/>
                      <a:pt x="680" y="2126"/>
                    </a:cubicBezTo>
                    <a:cubicBezTo>
                      <a:pt x="636" y="2290"/>
                      <a:pt x="767" y="2362"/>
                      <a:pt x="866" y="2438"/>
                    </a:cubicBezTo>
                    <a:cubicBezTo>
                      <a:pt x="970" y="2515"/>
                      <a:pt x="1079" y="2581"/>
                      <a:pt x="1194" y="2646"/>
                    </a:cubicBezTo>
                    <a:cubicBezTo>
                      <a:pt x="1238" y="2674"/>
                      <a:pt x="1276" y="2712"/>
                      <a:pt x="1309" y="2761"/>
                    </a:cubicBezTo>
                    <a:cubicBezTo>
                      <a:pt x="1397" y="2882"/>
                      <a:pt x="1424" y="3035"/>
                      <a:pt x="1380" y="3177"/>
                    </a:cubicBezTo>
                    <a:cubicBezTo>
                      <a:pt x="1342" y="3358"/>
                      <a:pt x="1314" y="3544"/>
                      <a:pt x="1282" y="3730"/>
                    </a:cubicBezTo>
                    <a:cubicBezTo>
                      <a:pt x="1232" y="3708"/>
                      <a:pt x="1232" y="3675"/>
                      <a:pt x="1227" y="3642"/>
                    </a:cubicBezTo>
                    <a:cubicBezTo>
                      <a:pt x="1167" y="3440"/>
                      <a:pt x="1068" y="3265"/>
                      <a:pt x="866" y="3166"/>
                    </a:cubicBezTo>
                    <a:cubicBezTo>
                      <a:pt x="850" y="3157"/>
                      <a:pt x="833" y="3154"/>
                      <a:pt x="817" y="3154"/>
                    </a:cubicBezTo>
                    <a:cubicBezTo>
                      <a:pt x="719" y="3154"/>
                      <a:pt x="615" y="3286"/>
                      <a:pt x="587" y="3314"/>
                    </a:cubicBezTo>
                    <a:cubicBezTo>
                      <a:pt x="537" y="3478"/>
                      <a:pt x="669" y="3549"/>
                      <a:pt x="767" y="3626"/>
                    </a:cubicBezTo>
                    <a:cubicBezTo>
                      <a:pt x="866" y="3703"/>
                      <a:pt x="1117" y="3850"/>
                      <a:pt x="1128" y="3856"/>
                    </a:cubicBezTo>
                    <a:cubicBezTo>
                      <a:pt x="1238" y="4053"/>
                      <a:pt x="1123" y="4239"/>
                      <a:pt x="1035" y="4431"/>
                    </a:cubicBezTo>
                    <a:cubicBezTo>
                      <a:pt x="970" y="4562"/>
                      <a:pt x="904" y="4693"/>
                      <a:pt x="827" y="4847"/>
                    </a:cubicBezTo>
                    <a:cubicBezTo>
                      <a:pt x="942" y="4792"/>
                      <a:pt x="975" y="4699"/>
                      <a:pt x="1024" y="4622"/>
                    </a:cubicBezTo>
                    <a:cubicBezTo>
                      <a:pt x="1205" y="4348"/>
                      <a:pt x="1331" y="4042"/>
                      <a:pt x="1391" y="3724"/>
                    </a:cubicBezTo>
                    <a:cubicBezTo>
                      <a:pt x="1435" y="3511"/>
                      <a:pt x="1561" y="3407"/>
                      <a:pt x="1752" y="3363"/>
                    </a:cubicBezTo>
                    <a:cubicBezTo>
                      <a:pt x="1900" y="3330"/>
                      <a:pt x="2053" y="3347"/>
                      <a:pt x="2190" y="3287"/>
                    </a:cubicBezTo>
                    <a:cubicBezTo>
                      <a:pt x="2305" y="3243"/>
                      <a:pt x="2415" y="3188"/>
                      <a:pt x="2442" y="3051"/>
                    </a:cubicBezTo>
                    <a:cubicBezTo>
                      <a:pt x="2469" y="2964"/>
                      <a:pt x="2426" y="2914"/>
                      <a:pt x="2360" y="2876"/>
                    </a:cubicBezTo>
                    <a:cubicBezTo>
                      <a:pt x="2292" y="2838"/>
                      <a:pt x="2218" y="2819"/>
                      <a:pt x="2144" y="2819"/>
                    </a:cubicBezTo>
                    <a:cubicBezTo>
                      <a:pt x="2070" y="2819"/>
                      <a:pt x="1996" y="2838"/>
                      <a:pt x="1928" y="2876"/>
                    </a:cubicBezTo>
                    <a:cubicBezTo>
                      <a:pt x="1791" y="2936"/>
                      <a:pt x="1665" y="3029"/>
                      <a:pt x="1561" y="3144"/>
                    </a:cubicBezTo>
                    <a:cubicBezTo>
                      <a:pt x="1555" y="3155"/>
                      <a:pt x="1539" y="3155"/>
                      <a:pt x="1517" y="3166"/>
                    </a:cubicBezTo>
                    <a:cubicBezTo>
                      <a:pt x="1528" y="3046"/>
                      <a:pt x="1544" y="2936"/>
                      <a:pt x="1550" y="2827"/>
                    </a:cubicBezTo>
                    <a:cubicBezTo>
                      <a:pt x="1566" y="2723"/>
                      <a:pt x="1566" y="2619"/>
                      <a:pt x="1561" y="2520"/>
                    </a:cubicBezTo>
                    <a:cubicBezTo>
                      <a:pt x="1555" y="2411"/>
                      <a:pt x="1572" y="2307"/>
                      <a:pt x="1605" y="2208"/>
                    </a:cubicBezTo>
                    <a:cubicBezTo>
                      <a:pt x="1725" y="1978"/>
                      <a:pt x="1922" y="1814"/>
                      <a:pt x="2097" y="1634"/>
                    </a:cubicBezTo>
                    <a:cubicBezTo>
                      <a:pt x="2201" y="1535"/>
                      <a:pt x="2256" y="1398"/>
                      <a:pt x="2245" y="1256"/>
                    </a:cubicBezTo>
                    <a:cubicBezTo>
                      <a:pt x="2245" y="1168"/>
                      <a:pt x="2196" y="1092"/>
                      <a:pt x="2114" y="1059"/>
                    </a:cubicBezTo>
                    <a:cubicBezTo>
                      <a:pt x="2081" y="1047"/>
                      <a:pt x="2048" y="1042"/>
                      <a:pt x="2015" y="1042"/>
                    </a:cubicBezTo>
                    <a:cubicBezTo>
                      <a:pt x="1909" y="1042"/>
                      <a:pt x="1805" y="1100"/>
                      <a:pt x="1747" y="1196"/>
                    </a:cubicBezTo>
                    <a:cubicBezTo>
                      <a:pt x="1621" y="1426"/>
                      <a:pt x="1594" y="1677"/>
                      <a:pt x="1572" y="1924"/>
                    </a:cubicBezTo>
                    <a:cubicBezTo>
                      <a:pt x="1572" y="1951"/>
                      <a:pt x="1572" y="1978"/>
                      <a:pt x="1539" y="2006"/>
                    </a:cubicBezTo>
                    <a:cubicBezTo>
                      <a:pt x="1490" y="1792"/>
                      <a:pt x="1293" y="1272"/>
                      <a:pt x="1293" y="1272"/>
                    </a:cubicBezTo>
                    <a:cubicBezTo>
                      <a:pt x="1304" y="1234"/>
                      <a:pt x="1331" y="1201"/>
                      <a:pt x="1369" y="1185"/>
                    </a:cubicBezTo>
                    <a:cubicBezTo>
                      <a:pt x="1468" y="1141"/>
                      <a:pt x="1780" y="780"/>
                      <a:pt x="1785" y="632"/>
                    </a:cubicBezTo>
                    <a:cubicBezTo>
                      <a:pt x="1813" y="484"/>
                      <a:pt x="1856" y="336"/>
                      <a:pt x="1922" y="199"/>
                    </a:cubicBezTo>
                    <a:cubicBezTo>
                      <a:pt x="1933" y="172"/>
                      <a:pt x="1966" y="134"/>
                      <a:pt x="1938" y="101"/>
                    </a:cubicBezTo>
                    <a:cubicBezTo>
                      <a:pt x="1938" y="100"/>
                      <a:pt x="1936" y="100"/>
                      <a:pt x="1934" y="100"/>
                    </a:cubicBezTo>
                    <a:cubicBezTo>
                      <a:pt x="1868" y="100"/>
                      <a:pt x="1190" y="509"/>
                      <a:pt x="1221" y="599"/>
                    </a:cubicBezTo>
                    <a:cubicBezTo>
                      <a:pt x="1161" y="577"/>
                      <a:pt x="931" y="139"/>
                      <a:pt x="822" y="41"/>
                    </a:cubicBezTo>
                    <a:cubicBezTo>
                      <a:pt x="791" y="15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11" name="Google Shape;12695;p59">
                <a:extLst>
                  <a:ext uri="{FF2B5EF4-FFF2-40B4-BE49-F238E27FC236}">
                    <a16:creationId xmlns:a16="http://schemas.microsoft.com/office/drawing/2014/main" id="{A94B54AB-C697-4DDA-995F-1FFE667A768F}"/>
                  </a:ext>
                </a:extLst>
              </p:cNvPr>
              <p:cNvGrpSpPr/>
              <p:nvPr/>
            </p:nvGrpSpPr>
            <p:grpSpPr>
              <a:xfrm>
                <a:off x="2124953" y="2701771"/>
                <a:ext cx="554714" cy="572722"/>
                <a:chOff x="2747525" y="1856600"/>
                <a:chExt cx="885701" cy="914453"/>
              </a:xfrm>
            </p:grpSpPr>
            <p:sp>
              <p:nvSpPr>
                <p:cNvPr id="312" name="Google Shape;12696;p59">
                  <a:extLst>
                    <a:ext uri="{FF2B5EF4-FFF2-40B4-BE49-F238E27FC236}">
                      <a16:creationId xmlns:a16="http://schemas.microsoft.com/office/drawing/2014/main" id="{E70A19F9-AA79-4A04-B168-8CED457A51EE}"/>
                    </a:ext>
                  </a:extLst>
                </p:cNvPr>
                <p:cNvSpPr/>
                <p:nvPr/>
              </p:nvSpPr>
              <p:spPr>
                <a:xfrm>
                  <a:off x="3028474" y="1856600"/>
                  <a:ext cx="185621" cy="46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4152" extrusionOk="0">
                      <a:moveTo>
                        <a:pt x="683" y="0"/>
                      </a:moveTo>
                      <a:cubicBezTo>
                        <a:pt x="502" y="0"/>
                        <a:pt x="331" y="120"/>
                        <a:pt x="234" y="275"/>
                      </a:cubicBezTo>
                      <a:cubicBezTo>
                        <a:pt x="132" y="449"/>
                        <a:pt x="98" y="652"/>
                        <a:pt x="85" y="852"/>
                      </a:cubicBezTo>
                      <a:cubicBezTo>
                        <a:pt x="0" y="2107"/>
                        <a:pt x="514" y="3329"/>
                        <a:pt x="1472" y="4152"/>
                      </a:cubicBezTo>
                      <a:cubicBezTo>
                        <a:pt x="1595" y="2960"/>
                        <a:pt x="1659" y="1721"/>
                        <a:pt x="1260" y="589"/>
                      </a:cubicBezTo>
                      <a:cubicBezTo>
                        <a:pt x="1167" y="326"/>
                        <a:pt x="1006" y="37"/>
                        <a:pt x="734" y="4"/>
                      </a:cubicBezTo>
                      <a:cubicBezTo>
                        <a:pt x="717" y="1"/>
                        <a:pt x="700" y="0"/>
                        <a:pt x="6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12697;p59">
                  <a:extLst>
                    <a:ext uri="{FF2B5EF4-FFF2-40B4-BE49-F238E27FC236}">
                      <a16:creationId xmlns:a16="http://schemas.microsoft.com/office/drawing/2014/main" id="{640E4B15-8AF3-485D-A6E8-4E7CBC4C5BE7}"/>
                    </a:ext>
                  </a:extLst>
                </p:cNvPr>
                <p:cNvSpPr/>
                <p:nvPr/>
              </p:nvSpPr>
              <p:spPr>
                <a:xfrm>
                  <a:off x="2747525" y="2076681"/>
                  <a:ext cx="437704" cy="245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" h="2194" extrusionOk="0">
                      <a:moveTo>
                        <a:pt x="938" y="1"/>
                      </a:moveTo>
                      <a:cubicBezTo>
                        <a:pt x="876" y="1"/>
                        <a:pt x="814" y="5"/>
                        <a:pt x="751" y="13"/>
                      </a:cubicBezTo>
                      <a:cubicBezTo>
                        <a:pt x="526" y="47"/>
                        <a:pt x="310" y="166"/>
                        <a:pt x="191" y="361"/>
                      </a:cubicBezTo>
                      <a:cubicBezTo>
                        <a:pt x="0" y="675"/>
                        <a:pt x="123" y="1103"/>
                        <a:pt x="382" y="1362"/>
                      </a:cubicBezTo>
                      <a:cubicBezTo>
                        <a:pt x="726" y="1705"/>
                        <a:pt x="1243" y="1803"/>
                        <a:pt x="1727" y="1883"/>
                      </a:cubicBezTo>
                      <a:cubicBezTo>
                        <a:pt x="2456" y="2002"/>
                        <a:pt x="3186" y="2125"/>
                        <a:pt x="3911" y="2193"/>
                      </a:cubicBezTo>
                      <a:cubicBezTo>
                        <a:pt x="3232" y="1324"/>
                        <a:pt x="2477" y="407"/>
                        <a:pt x="1426" y="85"/>
                      </a:cubicBezTo>
                      <a:cubicBezTo>
                        <a:pt x="1268" y="30"/>
                        <a:pt x="1104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12698;p59">
                  <a:extLst>
                    <a:ext uri="{FF2B5EF4-FFF2-40B4-BE49-F238E27FC236}">
                      <a16:creationId xmlns:a16="http://schemas.microsoft.com/office/drawing/2014/main" id="{A82F8840-3A83-4C5C-9E1F-892FD5555D6C}"/>
                    </a:ext>
                  </a:extLst>
                </p:cNvPr>
                <p:cNvSpPr/>
                <p:nvPr/>
              </p:nvSpPr>
              <p:spPr>
                <a:xfrm>
                  <a:off x="2784112" y="2310636"/>
                  <a:ext cx="405368" cy="27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2442" extrusionOk="0">
                      <a:moveTo>
                        <a:pt x="2206" y="0"/>
                      </a:moveTo>
                      <a:cubicBezTo>
                        <a:pt x="2193" y="0"/>
                        <a:pt x="2180" y="0"/>
                        <a:pt x="2167" y="0"/>
                      </a:cubicBezTo>
                      <a:cubicBezTo>
                        <a:pt x="1684" y="9"/>
                        <a:pt x="1188" y="115"/>
                        <a:pt x="776" y="382"/>
                      </a:cubicBezTo>
                      <a:cubicBezTo>
                        <a:pt x="369" y="645"/>
                        <a:pt x="55" y="1086"/>
                        <a:pt x="21" y="1570"/>
                      </a:cubicBezTo>
                      <a:cubicBezTo>
                        <a:pt x="0" y="1913"/>
                        <a:pt x="153" y="2299"/>
                        <a:pt x="475" y="2409"/>
                      </a:cubicBezTo>
                      <a:cubicBezTo>
                        <a:pt x="541" y="2432"/>
                        <a:pt x="608" y="2442"/>
                        <a:pt x="676" y="2442"/>
                      </a:cubicBezTo>
                      <a:cubicBezTo>
                        <a:pt x="849" y="2442"/>
                        <a:pt x="1025" y="2377"/>
                        <a:pt x="1183" y="2295"/>
                      </a:cubicBezTo>
                      <a:cubicBezTo>
                        <a:pt x="2180" y="1786"/>
                        <a:pt x="2770" y="700"/>
                        <a:pt x="3622" y="153"/>
                      </a:cubicBezTo>
                      <a:cubicBezTo>
                        <a:pt x="3152" y="75"/>
                        <a:pt x="2681" y="0"/>
                        <a:pt x="22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12699;p59">
                  <a:extLst>
                    <a:ext uri="{FF2B5EF4-FFF2-40B4-BE49-F238E27FC236}">
                      <a16:creationId xmlns:a16="http://schemas.microsoft.com/office/drawing/2014/main" id="{B8698284-D92D-4305-A6FD-21E78A06050E}"/>
                    </a:ext>
                  </a:extLst>
                </p:cNvPr>
                <p:cNvSpPr/>
                <p:nvPr/>
              </p:nvSpPr>
              <p:spPr>
                <a:xfrm>
                  <a:off x="3015159" y="2323951"/>
                  <a:ext cx="170069" cy="44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3996" extrusionOk="0"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527" y="713"/>
                        <a:pt x="1" y="2006"/>
                        <a:pt x="204" y="3202"/>
                      </a:cubicBezTo>
                      <a:cubicBezTo>
                        <a:pt x="225" y="3385"/>
                        <a:pt x="289" y="3563"/>
                        <a:pt x="387" y="3720"/>
                      </a:cubicBezTo>
                      <a:cubicBezTo>
                        <a:pt x="493" y="3872"/>
                        <a:pt x="658" y="3991"/>
                        <a:pt x="840" y="3995"/>
                      </a:cubicBezTo>
                      <a:cubicBezTo>
                        <a:pt x="846" y="3996"/>
                        <a:pt x="851" y="3996"/>
                        <a:pt x="856" y="3996"/>
                      </a:cubicBezTo>
                      <a:cubicBezTo>
                        <a:pt x="1091" y="3996"/>
                        <a:pt x="1292" y="3812"/>
                        <a:pt x="1388" y="3597"/>
                      </a:cubicBezTo>
                      <a:cubicBezTo>
                        <a:pt x="1485" y="3376"/>
                        <a:pt x="1494" y="3130"/>
                        <a:pt x="1494" y="2888"/>
                      </a:cubicBezTo>
                      <a:cubicBezTo>
                        <a:pt x="1515" y="1943"/>
                        <a:pt x="1519" y="993"/>
                        <a:pt x="1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12700;p59">
                  <a:extLst>
                    <a:ext uri="{FF2B5EF4-FFF2-40B4-BE49-F238E27FC236}">
                      <a16:creationId xmlns:a16="http://schemas.microsoft.com/office/drawing/2014/main" id="{6AE58BBF-80FB-4508-82FA-2D743C0A68E9}"/>
                    </a:ext>
                  </a:extLst>
                </p:cNvPr>
                <p:cNvSpPr/>
                <p:nvPr/>
              </p:nvSpPr>
              <p:spPr>
                <a:xfrm>
                  <a:off x="3177508" y="2323951"/>
                  <a:ext cx="294824" cy="362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5" h="3244" extrusionOk="0">
                      <a:moveTo>
                        <a:pt x="115" y="0"/>
                      </a:moveTo>
                      <a:lnTo>
                        <a:pt x="115" y="0"/>
                      </a:lnTo>
                      <a:cubicBezTo>
                        <a:pt x="0" y="980"/>
                        <a:pt x="301" y="1968"/>
                        <a:pt x="946" y="2719"/>
                      </a:cubicBezTo>
                      <a:cubicBezTo>
                        <a:pt x="1103" y="2897"/>
                        <a:pt x="1281" y="3062"/>
                        <a:pt x="1497" y="3160"/>
                      </a:cubicBezTo>
                      <a:cubicBezTo>
                        <a:pt x="1615" y="3213"/>
                        <a:pt x="1744" y="3243"/>
                        <a:pt x="1872" y="3243"/>
                      </a:cubicBezTo>
                      <a:cubicBezTo>
                        <a:pt x="1980" y="3243"/>
                        <a:pt x="2087" y="3221"/>
                        <a:pt x="2185" y="3173"/>
                      </a:cubicBezTo>
                      <a:cubicBezTo>
                        <a:pt x="2511" y="3007"/>
                        <a:pt x="2634" y="2575"/>
                        <a:pt x="2545" y="2218"/>
                      </a:cubicBezTo>
                      <a:cubicBezTo>
                        <a:pt x="2456" y="1862"/>
                        <a:pt x="2206" y="1569"/>
                        <a:pt x="1943" y="1311"/>
                      </a:cubicBezTo>
                      <a:cubicBezTo>
                        <a:pt x="1400" y="785"/>
                        <a:pt x="785" y="344"/>
                        <a:pt x="1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12701;p59">
                  <a:extLst>
                    <a:ext uri="{FF2B5EF4-FFF2-40B4-BE49-F238E27FC236}">
                      <a16:creationId xmlns:a16="http://schemas.microsoft.com/office/drawing/2014/main" id="{6CBFE818-09D5-420D-88E1-DB0CD84FC614}"/>
                    </a:ext>
                  </a:extLst>
                </p:cNvPr>
                <p:cNvSpPr/>
                <p:nvPr/>
              </p:nvSpPr>
              <p:spPr>
                <a:xfrm>
                  <a:off x="3186459" y="1910529"/>
                  <a:ext cx="279159" cy="422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5" h="3776" extrusionOk="0">
                      <a:moveTo>
                        <a:pt x="1793" y="0"/>
                      </a:moveTo>
                      <a:cubicBezTo>
                        <a:pt x="1529" y="0"/>
                        <a:pt x="1285" y="180"/>
                        <a:pt x="1095" y="374"/>
                      </a:cubicBezTo>
                      <a:cubicBezTo>
                        <a:pt x="251" y="1252"/>
                        <a:pt x="1" y="2554"/>
                        <a:pt x="22" y="3776"/>
                      </a:cubicBezTo>
                      <a:cubicBezTo>
                        <a:pt x="340" y="2974"/>
                        <a:pt x="1150" y="2474"/>
                        <a:pt x="1799" y="1875"/>
                      </a:cubicBezTo>
                      <a:cubicBezTo>
                        <a:pt x="2092" y="1608"/>
                        <a:pt x="2368" y="1290"/>
                        <a:pt x="2431" y="900"/>
                      </a:cubicBezTo>
                      <a:cubicBezTo>
                        <a:pt x="2495" y="514"/>
                        <a:pt x="2262" y="52"/>
                        <a:pt x="1867" y="5"/>
                      </a:cubicBezTo>
                      <a:cubicBezTo>
                        <a:pt x="1842" y="2"/>
                        <a:pt x="1817" y="0"/>
                        <a:pt x="17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12702;p59">
                  <a:extLst>
                    <a:ext uri="{FF2B5EF4-FFF2-40B4-BE49-F238E27FC236}">
                      <a16:creationId xmlns:a16="http://schemas.microsoft.com/office/drawing/2014/main" id="{9D311A37-51C4-4BDC-90E7-3C2B486B4BCF}"/>
                    </a:ext>
                  </a:extLst>
                </p:cNvPr>
                <p:cNvSpPr/>
                <p:nvPr/>
              </p:nvSpPr>
              <p:spPr>
                <a:xfrm>
                  <a:off x="3183214" y="2090108"/>
                  <a:ext cx="408166" cy="241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2158" extrusionOk="0">
                      <a:moveTo>
                        <a:pt x="2870" y="0"/>
                      </a:moveTo>
                      <a:cubicBezTo>
                        <a:pt x="2721" y="0"/>
                        <a:pt x="2567" y="39"/>
                        <a:pt x="2422" y="84"/>
                      </a:cubicBezTo>
                      <a:cubicBezTo>
                        <a:pt x="1374" y="427"/>
                        <a:pt x="505" y="1174"/>
                        <a:pt x="0" y="2158"/>
                      </a:cubicBezTo>
                      <a:cubicBezTo>
                        <a:pt x="407" y="1984"/>
                        <a:pt x="840" y="1916"/>
                        <a:pt x="1256" y="1895"/>
                      </a:cubicBezTo>
                      <a:cubicBezTo>
                        <a:pt x="1671" y="1874"/>
                        <a:pt x="2095" y="1891"/>
                        <a:pt x="2498" y="1797"/>
                      </a:cubicBezTo>
                      <a:cubicBezTo>
                        <a:pt x="2906" y="1700"/>
                        <a:pt x="3304" y="1467"/>
                        <a:pt x="3474" y="1085"/>
                      </a:cubicBezTo>
                      <a:cubicBezTo>
                        <a:pt x="3648" y="703"/>
                        <a:pt x="3495" y="177"/>
                        <a:pt x="3101" y="37"/>
                      </a:cubicBezTo>
                      <a:cubicBezTo>
                        <a:pt x="3026" y="11"/>
                        <a:pt x="2949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12703;p59">
                  <a:extLst>
                    <a:ext uri="{FF2B5EF4-FFF2-40B4-BE49-F238E27FC236}">
                      <a16:creationId xmlns:a16="http://schemas.microsoft.com/office/drawing/2014/main" id="{BFC00307-15F0-42DE-A5E1-F4DF7E343550}"/>
                    </a:ext>
                  </a:extLst>
                </p:cNvPr>
                <p:cNvSpPr/>
                <p:nvPr/>
              </p:nvSpPr>
              <p:spPr>
                <a:xfrm>
                  <a:off x="3191718" y="2286469"/>
                  <a:ext cx="441508" cy="19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6" h="1731" extrusionOk="0">
                      <a:moveTo>
                        <a:pt x="1455" y="1"/>
                      </a:moveTo>
                      <a:cubicBezTo>
                        <a:pt x="947" y="1"/>
                        <a:pt x="448" y="105"/>
                        <a:pt x="0" y="411"/>
                      </a:cubicBezTo>
                      <a:cubicBezTo>
                        <a:pt x="768" y="802"/>
                        <a:pt x="1536" y="1196"/>
                        <a:pt x="2333" y="1527"/>
                      </a:cubicBezTo>
                      <a:cubicBezTo>
                        <a:pt x="2582" y="1629"/>
                        <a:pt x="2843" y="1731"/>
                        <a:pt x="3112" y="1731"/>
                      </a:cubicBezTo>
                      <a:cubicBezTo>
                        <a:pt x="3122" y="1731"/>
                        <a:pt x="3133" y="1731"/>
                        <a:pt x="3143" y="1730"/>
                      </a:cubicBezTo>
                      <a:cubicBezTo>
                        <a:pt x="3423" y="1722"/>
                        <a:pt x="3720" y="1578"/>
                        <a:pt x="3826" y="1319"/>
                      </a:cubicBezTo>
                      <a:cubicBezTo>
                        <a:pt x="3945" y="1031"/>
                        <a:pt x="3792" y="687"/>
                        <a:pt x="3546" y="492"/>
                      </a:cubicBezTo>
                      <a:cubicBezTo>
                        <a:pt x="3305" y="297"/>
                        <a:pt x="2991" y="221"/>
                        <a:pt x="2685" y="153"/>
                      </a:cubicBezTo>
                      <a:cubicBezTo>
                        <a:pt x="2285" y="69"/>
                        <a:pt x="1867" y="1"/>
                        <a:pt x="14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12704;p59">
                  <a:extLst>
                    <a:ext uri="{FF2B5EF4-FFF2-40B4-BE49-F238E27FC236}">
                      <a16:creationId xmlns:a16="http://schemas.microsoft.com/office/drawing/2014/main" id="{2A610428-BC24-401C-A6EA-BC612AECAF77}"/>
                    </a:ext>
                  </a:extLst>
                </p:cNvPr>
                <p:cNvSpPr/>
                <p:nvPr/>
              </p:nvSpPr>
              <p:spPr>
                <a:xfrm>
                  <a:off x="2948251" y="2021297"/>
                  <a:ext cx="554850" cy="585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9" h="5235" extrusionOk="0">
                      <a:moveTo>
                        <a:pt x="1540" y="0"/>
                      </a:moveTo>
                      <a:cubicBezTo>
                        <a:pt x="1536" y="0"/>
                        <a:pt x="1532" y="1"/>
                        <a:pt x="1532" y="3"/>
                      </a:cubicBezTo>
                      <a:cubicBezTo>
                        <a:pt x="1528" y="402"/>
                        <a:pt x="1519" y="809"/>
                        <a:pt x="1544" y="1216"/>
                      </a:cubicBezTo>
                      <a:cubicBezTo>
                        <a:pt x="1561" y="1577"/>
                        <a:pt x="1617" y="1933"/>
                        <a:pt x="1718" y="2277"/>
                      </a:cubicBezTo>
                      <a:cubicBezTo>
                        <a:pt x="1192" y="1925"/>
                        <a:pt x="616" y="1657"/>
                        <a:pt x="9" y="1492"/>
                      </a:cubicBezTo>
                      <a:cubicBezTo>
                        <a:pt x="5" y="1492"/>
                        <a:pt x="1" y="1505"/>
                        <a:pt x="5" y="1509"/>
                      </a:cubicBezTo>
                      <a:cubicBezTo>
                        <a:pt x="306" y="1691"/>
                        <a:pt x="594" y="1895"/>
                        <a:pt x="870" y="2115"/>
                      </a:cubicBezTo>
                      <a:cubicBezTo>
                        <a:pt x="1112" y="2298"/>
                        <a:pt x="1349" y="2480"/>
                        <a:pt x="1595" y="2637"/>
                      </a:cubicBezTo>
                      <a:cubicBezTo>
                        <a:pt x="1595" y="2650"/>
                        <a:pt x="1587" y="2663"/>
                        <a:pt x="1587" y="2680"/>
                      </a:cubicBezTo>
                      <a:cubicBezTo>
                        <a:pt x="1587" y="2684"/>
                        <a:pt x="1587" y="2688"/>
                        <a:pt x="1587" y="2692"/>
                      </a:cubicBezTo>
                      <a:cubicBezTo>
                        <a:pt x="1341" y="2756"/>
                        <a:pt x="1108" y="2858"/>
                        <a:pt x="891" y="2989"/>
                      </a:cubicBezTo>
                      <a:cubicBezTo>
                        <a:pt x="552" y="3197"/>
                        <a:pt x="268" y="3477"/>
                        <a:pt x="56" y="3812"/>
                      </a:cubicBezTo>
                      <a:cubicBezTo>
                        <a:pt x="56" y="3812"/>
                        <a:pt x="62" y="3821"/>
                        <a:pt x="66" y="3821"/>
                      </a:cubicBezTo>
                      <a:cubicBezTo>
                        <a:pt x="67" y="3821"/>
                        <a:pt x="68" y="3821"/>
                        <a:pt x="68" y="3821"/>
                      </a:cubicBezTo>
                      <a:cubicBezTo>
                        <a:pt x="344" y="3562"/>
                        <a:pt x="671" y="3362"/>
                        <a:pt x="1027" y="3239"/>
                      </a:cubicBezTo>
                      <a:cubicBezTo>
                        <a:pt x="1231" y="3163"/>
                        <a:pt x="1434" y="3104"/>
                        <a:pt x="1646" y="3053"/>
                      </a:cubicBezTo>
                      <a:cubicBezTo>
                        <a:pt x="1659" y="3083"/>
                        <a:pt x="1676" y="3108"/>
                        <a:pt x="1689" y="3133"/>
                      </a:cubicBezTo>
                      <a:cubicBezTo>
                        <a:pt x="1311" y="3770"/>
                        <a:pt x="1239" y="4537"/>
                        <a:pt x="1489" y="5233"/>
                      </a:cubicBezTo>
                      <a:cubicBezTo>
                        <a:pt x="1489" y="5234"/>
                        <a:pt x="1491" y="5235"/>
                        <a:pt x="1493" y="5235"/>
                      </a:cubicBezTo>
                      <a:cubicBezTo>
                        <a:pt x="1498" y="5235"/>
                        <a:pt x="1506" y="5232"/>
                        <a:pt x="1506" y="5229"/>
                      </a:cubicBezTo>
                      <a:cubicBezTo>
                        <a:pt x="1451" y="4813"/>
                        <a:pt x="1506" y="4389"/>
                        <a:pt x="1663" y="3999"/>
                      </a:cubicBezTo>
                      <a:cubicBezTo>
                        <a:pt x="1744" y="3782"/>
                        <a:pt x="1850" y="3575"/>
                        <a:pt x="1973" y="3379"/>
                      </a:cubicBezTo>
                      <a:cubicBezTo>
                        <a:pt x="2053" y="3413"/>
                        <a:pt x="2143" y="3430"/>
                        <a:pt x="2232" y="3430"/>
                      </a:cubicBezTo>
                      <a:cubicBezTo>
                        <a:pt x="2541" y="3986"/>
                        <a:pt x="2948" y="4478"/>
                        <a:pt x="3440" y="4881"/>
                      </a:cubicBezTo>
                      <a:cubicBezTo>
                        <a:pt x="3441" y="4881"/>
                        <a:pt x="3442" y="4882"/>
                        <a:pt x="3443" y="4882"/>
                      </a:cubicBezTo>
                      <a:cubicBezTo>
                        <a:pt x="3448" y="4882"/>
                        <a:pt x="3457" y="4872"/>
                        <a:pt x="3453" y="4868"/>
                      </a:cubicBezTo>
                      <a:cubicBezTo>
                        <a:pt x="3220" y="4554"/>
                        <a:pt x="3021" y="4219"/>
                        <a:pt x="2851" y="3863"/>
                      </a:cubicBezTo>
                      <a:cubicBezTo>
                        <a:pt x="2762" y="3681"/>
                        <a:pt x="2673" y="3502"/>
                        <a:pt x="2588" y="3320"/>
                      </a:cubicBezTo>
                      <a:cubicBezTo>
                        <a:pt x="2698" y="3239"/>
                        <a:pt x="2783" y="3125"/>
                        <a:pt x="2821" y="2993"/>
                      </a:cubicBezTo>
                      <a:cubicBezTo>
                        <a:pt x="3059" y="3023"/>
                        <a:pt x="3288" y="3078"/>
                        <a:pt x="3517" y="3155"/>
                      </a:cubicBezTo>
                      <a:cubicBezTo>
                        <a:pt x="3818" y="3252"/>
                        <a:pt x="4102" y="3401"/>
                        <a:pt x="4361" y="3587"/>
                      </a:cubicBezTo>
                      <a:cubicBezTo>
                        <a:pt x="4365" y="3587"/>
                        <a:pt x="4374" y="3575"/>
                        <a:pt x="4374" y="3575"/>
                      </a:cubicBezTo>
                      <a:cubicBezTo>
                        <a:pt x="4166" y="3303"/>
                        <a:pt x="3907" y="3070"/>
                        <a:pt x="3614" y="2892"/>
                      </a:cubicBezTo>
                      <a:cubicBezTo>
                        <a:pt x="3377" y="2747"/>
                        <a:pt x="3110" y="2658"/>
                        <a:pt x="2834" y="2629"/>
                      </a:cubicBezTo>
                      <a:cubicBezTo>
                        <a:pt x="2825" y="2591"/>
                        <a:pt x="2813" y="2557"/>
                        <a:pt x="2800" y="2523"/>
                      </a:cubicBezTo>
                      <a:lnTo>
                        <a:pt x="2800" y="2518"/>
                      </a:lnTo>
                      <a:cubicBezTo>
                        <a:pt x="3521" y="2298"/>
                        <a:pt x="4238" y="2039"/>
                        <a:pt x="4955" y="1789"/>
                      </a:cubicBezTo>
                      <a:cubicBezTo>
                        <a:pt x="4959" y="1785"/>
                        <a:pt x="4955" y="1772"/>
                        <a:pt x="4950" y="1772"/>
                      </a:cubicBezTo>
                      <a:cubicBezTo>
                        <a:pt x="4153" y="1869"/>
                        <a:pt x="3322" y="1929"/>
                        <a:pt x="2562" y="2213"/>
                      </a:cubicBezTo>
                      <a:cubicBezTo>
                        <a:pt x="2541" y="2196"/>
                        <a:pt x="2520" y="2183"/>
                        <a:pt x="2499" y="2171"/>
                      </a:cubicBezTo>
                      <a:cubicBezTo>
                        <a:pt x="2719" y="1492"/>
                        <a:pt x="3046" y="856"/>
                        <a:pt x="3462" y="279"/>
                      </a:cubicBezTo>
                      <a:cubicBezTo>
                        <a:pt x="3465" y="275"/>
                        <a:pt x="3456" y="265"/>
                        <a:pt x="3451" y="265"/>
                      </a:cubicBezTo>
                      <a:cubicBezTo>
                        <a:pt x="3450" y="265"/>
                        <a:pt x="3449" y="266"/>
                        <a:pt x="3449" y="266"/>
                      </a:cubicBezTo>
                      <a:cubicBezTo>
                        <a:pt x="3097" y="584"/>
                        <a:pt x="2783" y="945"/>
                        <a:pt x="2520" y="1339"/>
                      </a:cubicBezTo>
                      <a:cubicBezTo>
                        <a:pt x="2363" y="1577"/>
                        <a:pt x="2236" y="1831"/>
                        <a:pt x="2134" y="2099"/>
                      </a:cubicBezTo>
                      <a:cubicBezTo>
                        <a:pt x="2109" y="2103"/>
                        <a:pt x="2079" y="2111"/>
                        <a:pt x="2053" y="2120"/>
                      </a:cubicBezTo>
                      <a:cubicBezTo>
                        <a:pt x="1888" y="1416"/>
                        <a:pt x="1701" y="716"/>
                        <a:pt x="1549" y="3"/>
                      </a:cubicBezTo>
                      <a:cubicBezTo>
                        <a:pt x="1549" y="1"/>
                        <a:pt x="1544" y="0"/>
                        <a:pt x="154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12705;p59">
                  <a:extLst>
                    <a:ext uri="{FF2B5EF4-FFF2-40B4-BE49-F238E27FC236}">
                      <a16:creationId xmlns:a16="http://schemas.microsoft.com/office/drawing/2014/main" id="{F85279FA-75BD-48D7-9A28-6A45938FEFC9}"/>
                    </a:ext>
                  </a:extLst>
                </p:cNvPr>
                <p:cNvSpPr/>
                <p:nvPr/>
              </p:nvSpPr>
              <p:spPr>
                <a:xfrm>
                  <a:off x="3121452" y="2255252"/>
                  <a:ext cx="153398" cy="150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343" extrusionOk="0">
                      <a:moveTo>
                        <a:pt x="670" y="0"/>
                      </a:moveTo>
                      <a:cubicBezTo>
                        <a:pt x="611" y="0"/>
                        <a:pt x="550" y="10"/>
                        <a:pt x="489" y="33"/>
                      </a:cubicBezTo>
                      <a:cubicBezTo>
                        <a:pt x="247" y="122"/>
                        <a:pt x="77" y="334"/>
                        <a:pt x="35" y="589"/>
                      </a:cubicBezTo>
                      <a:cubicBezTo>
                        <a:pt x="1" y="839"/>
                        <a:pt x="111" y="1089"/>
                        <a:pt x="323" y="1238"/>
                      </a:cubicBezTo>
                      <a:cubicBezTo>
                        <a:pt x="429" y="1308"/>
                        <a:pt x="552" y="1343"/>
                        <a:pt x="675" y="1343"/>
                      </a:cubicBezTo>
                      <a:cubicBezTo>
                        <a:pt x="798" y="1343"/>
                        <a:pt x="921" y="1308"/>
                        <a:pt x="1027" y="1238"/>
                      </a:cubicBezTo>
                      <a:cubicBezTo>
                        <a:pt x="1277" y="1068"/>
                        <a:pt x="1371" y="707"/>
                        <a:pt x="1256" y="432"/>
                      </a:cubicBezTo>
                      <a:cubicBezTo>
                        <a:pt x="1159" y="203"/>
                        <a:pt x="932" y="0"/>
                        <a:pt x="6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22" name="Google Shape;12693;p59">
              <a:extLst>
                <a:ext uri="{FF2B5EF4-FFF2-40B4-BE49-F238E27FC236}">
                  <a16:creationId xmlns:a16="http://schemas.microsoft.com/office/drawing/2014/main" id="{8DDFFC78-8A57-4511-B763-50F93BFB857A}"/>
                </a:ext>
              </a:extLst>
            </p:cNvPr>
            <p:cNvGrpSpPr/>
            <p:nvPr/>
          </p:nvGrpSpPr>
          <p:grpSpPr>
            <a:xfrm flipH="1">
              <a:off x="5962470" y="796954"/>
              <a:ext cx="1071338" cy="1802825"/>
              <a:chOff x="2124953" y="2701771"/>
              <a:chExt cx="554714" cy="917014"/>
            </a:xfrm>
          </p:grpSpPr>
          <p:sp>
            <p:nvSpPr>
              <p:cNvPr id="323" name="Google Shape;12694;p59">
                <a:extLst>
                  <a:ext uri="{FF2B5EF4-FFF2-40B4-BE49-F238E27FC236}">
                    <a16:creationId xmlns:a16="http://schemas.microsoft.com/office/drawing/2014/main" id="{0DE7FF7B-39C6-4A2F-9640-ED4209AF2292}"/>
                  </a:ext>
                </a:extLst>
              </p:cNvPr>
              <p:cNvSpPr/>
              <p:nvPr/>
            </p:nvSpPr>
            <p:spPr>
              <a:xfrm>
                <a:off x="2264139" y="2861116"/>
                <a:ext cx="386099" cy="757669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4847" extrusionOk="0">
                    <a:moveTo>
                      <a:pt x="1178" y="1250"/>
                    </a:moveTo>
                    <a:cubicBezTo>
                      <a:pt x="1180" y="1250"/>
                      <a:pt x="1183" y="1252"/>
                      <a:pt x="1186" y="1253"/>
                    </a:cubicBezTo>
                    <a:lnTo>
                      <a:pt x="1186" y="1253"/>
                    </a:lnTo>
                    <a:lnTo>
                      <a:pt x="1178" y="1250"/>
                    </a:lnTo>
                    <a:close/>
                    <a:moveTo>
                      <a:pt x="750" y="1"/>
                    </a:moveTo>
                    <a:cubicBezTo>
                      <a:pt x="727" y="1"/>
                      <a:pt x="711" y="24"/>
                      <a:pt x="696" y="74"/>
                    </a:cubicBezTo>
                    <a:cubicBezTo>
                      <a:pt x="658" y="203"/>
                      <a:pt x="748" y="764"/>
                      <a:pt x="714" y="764"/>
                    </a:cubicBezTo>
                    <a:cubicBezTo>
                      <a:pt x="713" y="764"/>
                      <a:pt x="713" y="764"/>
                      <a:pt x="712" y="763"/>
                    </a:cubicBezTo>
                    <a:cubicBezTo>
                      <a:pt x="700" y="758"/>
                      <a:pt x="679" y="756"/>
                      <a:pt x="652" y="756"/>
                    </a:cubicBezTo>
                    <a:cubicBezTo>
                      <a:pt x="468" y="756"/>
                      <a:pt x="1" y="857"/>
                      <a:pt x="39" y="862"/>
                    </a:cubicBezTo>
                    <a:cubicBezTo>
                      <a:pt x="209" y="900"/>
                      <a:pt x="313" y="1031"/>
                      <a:pt x="450" y="1119"/>
                    </a:cubicBezTo>
                    <a:cubicBezTo>
                      <a:pt x="592" y="1218"/>
                      <a:pt x="941" y="1266"/>
                      <a:pt x="1107" y="1266"/>
                    </a:cubicBezTo>
                    <a:cubicBezTo>
                      <a:pt x="1152" y="1266"/>
                      <a:pt x="1184" y="1263"/>
                      <a:pt x="1194" y="1256"/>
                    </a:cubicBezTo>
                    <a:lnTo>
                      <a:pt x="1216" y="1289"/>
                    </a:lnTo>
                    <a:cubicBezTo>
                      <a:pt x="1358" y="1721"/>
                      <a:pt x="1429" y="2170"/>
                      <a:pt x="1429" y="2624"/>
                    </a:cubicBezTo>
                    <a:cubicBezTo>
                      <a:pt x="1380" y="2570"/>
                      <a:pt x="1145" y="2121"/>
                      <a:pt x="948" y="2028"/>
                    </a:cubicBezTo>
                    <a:cubicBezTo>
                      <a:pt x="907" y="2008"/>
                      <a:pt x="870" y="1998"/>
                      <a:pt x="837" y="1998"/>
                    </a:cubicBezTo>
                    <a:cubicBezTo>
                      <a:pt x="769" y="1998"/>
                      <a:pt x="717" y="2041"/>
                      <a:pt x="680" y="2126"/>
                    </a:cubicBezTo>
                    <a:cubicBezTo>
                      <a:pt x="636" y="2290"/>
                      <a:pt x="767" y="2362"/>
                      <a:pt x="866" y="2438"/>
                    </a:cubicBezTo>
                    <a:cubicBezTo>
                      <a:pt x="970" y="2515"/>
                      <a:pt x="1079" y="2581"/>
                      <a:pt x="1194" y="2646"/>
                    </a:cubicBezTo>
                    <a:cubicBezTo>
                      <a:pt x="1238" y="2674"/>
                      <a:pt x="1276" y="2712"/>
                      <a:pt x="1309" y="2761"/>
                    </a:cubicBezTo>
                    <a:cubicBezTo>
                      <a:pt x="1397" y="2882"/>
                      <a:pt x="1424" y="3035"/>
                      <a:pt x="1380" y="3177"/>
                    </a:cubicBezTo>
                    <a:cubicBezTo>
                      <a:pt x="1342" y="3358"/>
                      <a:pt x="1314" y="3544"/>
                      <a:pt x="1282" y="3730"/>
                    </a:cubicBezTo>
                    <a:cubicBezTo>
                      <a:pt x="1232" y="3708"/>
                      <a:pt x="1232" y="3675"/>
                      <a:pt x="1227" y="3642"/>
                    </a:cubicBezTo>
                    <a:cubicBezTo>
                      <a:pt x="1167" y="3440"/>
                      <a:pt x="1068" y="3265"/>
                      <a:pt x="866" y="3166"/>
                    </a:cubicBezTo>
                    <a:cubicBezTo>
                      <a:pt x="850" y="3157"/>
                      <a:pt x="833" y="3154"/>
                      <a:pt x="817" y="3154"/>
                    </a:cubicBezTo>
                    <a:cubicBezTo>
                      <a:pt x="719" y="3154"/>
                      <a:pt x="615" y="3286"/>
                      <a:pt x="587" y="3314"/>
                    </a:cubicBezTo>
                    <a:cubicBezTo>
                      <a:pt x="537" y="3478"/>
                      <a:pt x="669" y="3549"/>
                      <a:pt x="767" y="3626"/>
                    </a:cubicBezTo>
                    <a:cubicBezTo>
                      <a:pt x="866" y="3703"/>
                      <a:pt x="1117" y="3850"/>
                      <a:pt x="1128" y="3856"/>
                    </a:cubicBezTo>
                    <a:cubicBezTo>
                      <a:pt x="1238" y="4053"/>
                      <a:pt x="1123" y="4239"/>
                      <a:pt x="1035" y="4431"/>
                    </a:cubicBezTo>
                    <a:cubicBezTo>
                      <a:pt x="970" y="4562"/>
                      <a:pt x="904" y="4693"/>
                      <a:pt x="827" y="4847"/>
                    </a:cubicBezTo>
                    <a:cubicBezTo>
                      <a:pt x="942" y="4792"/>
                      <a:pt x="975" y="4699"/>
                      <a:pt x="1024" y="4622"/>
                    </a:cubicBezTo>
                    <a:cubicBezTo>
                      <a:pt x="1205" y="4348"/>
                      <a:pt x="1331" y="4042"/>
                      <a:pt x="1391" y="3724"/>
                    </a:cubicBezTo>
                    <a:cubicBezTo>
                      <a:pt x="1435" y="3511"/>
                      <a:pt x="1561" y="3407"/>
                      <a:pt x="1752" y="3363"/>
                    </a:cubicBezTo>
                    <a:cubicBezTo>
                      <a:pt x="1900" y="3330"/>
                      <a:pt x="2053" y="3347"/>
                      <a:pt x="2190" y="3287"/>
                    </a:cubicBezTo>
                    <a:cubicBezTo>
                      <a:pt x="2305" y="3243"/>
                      <a:pt x="2415" y="3188"/>
                      <a:pt x="2442" y="3051"/>
                    </a:cubicBezTo>
                    <a:cubicBezTo>
                      <a:pt x="2469" y="2964"/>
                      <a:pt x="2426" y="2914"/>
                      <a:pt x="2360" y="2876"/>
                    </a:cubicBezTo>
                    <a:cubicBezTo>
                      <a:pt x="2292" y="2838"/>
                      <a:pt x="2218" y="2819"/>
                      <a:pt x="2144" y="2819"/>
                    </a:cubicBezTo>
                    <a:cubicBezTo>
                      <a:pt x="2070" y="2819"/>
                      <a:pt x="1996" y="2838"/>
                      <a:pt x="1928" y="2876"/>
                    </a:cubicBezTo>
                    <a:cubicBezTo>
                      <a:pt x="1791" y="2936"/>
                      <a:pt x="1665" y="3029"/>
                      <a:pt x="1561" y="3144"/>
                    </a:cubicBezTo>
                    <a:cubicBezTo>
                      <a:pt x="1555" y="3155"/>
                      <a:pt x="1539" y="3155"/>
                      <a:pt x="1517" y="3166"/>
                    </a:cubicBezTo>
                    <a:cubicBezTo>
                      <a:pt x="1528" y="3046"/>
                      <a:pt x="1544" y="2936"/>
                      <a:pt x="1550" y="2827"/>
                    </a:cubicBezTo>
                    <a:cubicBezTo>
                      <a:pt x="1566" y="2723"/>
                      <a:pt x="1566" y="2619"/>
                      <a:pt x="1561" y="2520"/>
                    </a:cubicBezTo>
                    <a:cubicBezTo>
                      <a:pt x="1555" y="2411"/>
                      <a:pt x="1572" y="2307"/>
                      <a:pt x="1605" y="2208"/>
                    </a:cubicBezTo>
                    <a:cubicBezTo>
                      <a:pt x="1725" y="1978"/>
                      <a:pt x="1922" y="1814"/>
                      <a:pt x="2097" y="1634"/>
                    </a:cubicBezTo>
                    <a:cubicBezTo>
                      <a:pt x="2201" y="1535"/>
                      <a:pt x="2256" y="1398"/>
                      <a:pt x="2245" y="1256"/>
                    </a:cubicBezTo>
                    <a:cubicBezTo>
                      <a:pt x="2245" y="1168"/>
                      <a:pt x="2196" y="1092"/>
                      <a:pt x="2114" y="1059"/>
                    </a:cubicBezTo>
                    <a:cubicBezTo>
                      <a:pt x="2081" y="1047"/>
                      <a:pt x="2048" y="1042"/>
                      <a:pt x="2015" y="1042"/>
                    </a:cubicBezTo>
                    <a:cubicBezTo>
                      <a:pt x="1909" y="1042"/>
                      <a:pt x="1805" y="1100"/>
                      <a:pt x="1747" y="1196"/>
                    </a:cubicBezTo>
                    <a:cubicBezTo>
                      <a:pt x="1621" y="1426"/>
                      <a:pt x="1594" y="1677"/>
                      <a:pt x="1572" y="1924"/>
                    </a:cubicBezTo>
                    <a:cubicBezTo>
                      <a:pt x="1572" y="1951"/>
                      <a:pt x="1572" y="1978"/>
                      <a:pt x="1539" y="2006"/>
                    </a:cubicBezTo>
                    <a:cubicBezTo>
                      <a:pt x="1490" y="1792"/>
                      <a:pt x="1293" y="1272"/>
                      <a:pt x="1293" y="1272"/>
                    </a:cubicBezTo>
                    <a:cubicBezTo>
                      <a:pt x="1304" y="1234"/>
                      <a:pt x="1331" y="1201"/>
                      <a:pt x="1369" y="1185"/>
                    </a:cubicBezTo>
                    <a:cubicBezTo>
                      <a:pt x="1468" y="1141"/>
                      <a:pt x="1780" y="780"/>
                      <a:pt x="1785" y="632"/>
                    </a:cubicBezTo>
                    <a:cubicBezTo>
                      <a:pt x="1813" y="484"/>
                      <a:pt x="1856" y="336"/>
                      <a:pt x="1922" y="199"/>
                    </a:cubicBezTo>
                    <a:cubicBezTo>
                      <a:pt x="1933" y="172"/>
                      <a:pt x="1966" y="134"/>
                      <a:pt x="1938" y="101"/>
                    </a:cubicBezTo>
                    <a:cubicBezTo>
                      <a:pt x="1938" y="100"/>
                      <a:pt x="1936" y="100"/>
                      <a:pt x="1934" y="100"/>
                    </a:cubicBezTo>
                    <a:cubicBezTo>
                      <a:pt x="1868" y="100"/>
                      <a:pt x="1190" y="509"/>
                      <a:pt x="1221" y="599"/>
                    </a:cubicBezTo>
                    <a:cubicBezTo>
                      <a:pt x="1161" y="577"/>
                      <a:pt x="931" y="139"/>
                      <a:pt x="822" y="41"/>
                    </a:cubicBezTo>
                    <a:cubicBezTo>
                      <a:pt x="791" y="15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4" name="Google Shape;12695;p59">
                <a:extLst>
                  <a:ext uri="{FF2B5EF4-FFF2-40B4-BE49-F238E27FC236}">
                    <a16:creationId xmlns:a16="http://schemas.microsoft.com/office/drawing/2014/main" id="{39E6AD3A-6AAD-4446-AC5C-6509F52A888C}"/>
                  </a:ext>
                </a:extLst>
              </p:cNvPr>
              <p:cNvGrpSpPr/>
              <p:nvPr/>
            </p:nvGrpSpPr>
            <p:grpSpPr>
              <a:xfrm>
                <a:off x="2124953" y="2701771"/>
                <a:ext cx="554714" cy="572722"/>
                <a:chOff x="2747525" y="1856600"/>
                <a:chExt cx="885701" cy="914453"/>
              </a:xfrm>
            </p:grpSpPr>
            <p:sp>
              <p:nvSpPr>
                <p:cNvPr id="325" name="Google Shape;12696;p59">
                  <a:extLst>
                    <a:ext uri="{FF2B5EF4-FFF2-40B4-BE49-F238E27FC236}">
                      <a16:creationId xmlns:a16="http://schemas.microsoft.com/office/drawing/2014/main" id="{4B28AD82-D99B-43CF-BAFC-9E0B63FE2114}"/>
                    </a:ext>
                  </a:extLst>
                </p:cNvPr>
                <p:cNvSpPr/>
                <p:nvPr/>
              </p:nvSpPr>
              <p:spPr>
                <a:xfrm>
                  <a:off x="3028474" y="1856600"/>
                  <a:ext cx="185621" cy="46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4152" extrusionOk="0">
                      <a:moveTo>
                        <a:pt x="683" y="0"/>
                      </a:moveTo>
                      <a:cubicBezTo>
                        <a:pt x="502" y="0"/>
                        <a:pt x="331" y="120"/>
                        <a:pt x="234" y="275"/>
                      </a:cubicBezTo>
                      <a:cubicBezTo>
                        <a:pt x="132" y="449"/>
                        <a:pt x="98" y="652"/>
                        <a:pt x="85" y="852"/>
                      </a:cubicBezTo>
                      <a:cubicBezTo>
                        <a:pt x="0" y="2107"/>
                        <a:pt x="514" y="3329"/>
                        <a:pt x="1472" y="4152"/>
                      </a:cubicBezTo>
                      <a:cubicBezTo>
                        <a:pt x="1595" y="2960"/>
                        <a:pt x="1659" y="1721"/>
                        <a:pt x="1260" y="589"/>
                      </a:cubicBezTo>
                      <a:cubicBezTo>
                        <a:pt x="1167" y="326"/>
                        <a:pt x="1006" y="37"/>
                        <a:pt x="734" y="4"/>
                      </a:cubicBezTo>
                      <a:cubicBezTo>
                        <a:pt x="717" y="1"/>
                        <a:pt x="700" y="0"/>
                        <a:pt x="6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12697;p59">
                  <a:extLst>
                    <a:ext uri="{FF2B5EF4-FFF2-40B4-BE49-F238E27FC236}">
                      <a16:creationId xmlns:a16="http://schemas.microsoft.com/office/drawing/2014/main" id="{E86BE574-2DDD-45EE-9363-4698750DE7E1}"/>
                    </a:ext>
                  </a:extLst>
                </p:cNvPr>
                <p:cNvSpPr/>
                <p:nvPr/>
              </p:nvSpPr>
              <p:spPr>
                <a:xfrm>
                  <a:off x="2747525" y="2076681"/>
                  <a:ext cx="437704" cy="245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" h="2194" extrusionOk="0">
                      <a:moveTo>
                        <a:pt x="938" y="1"/>
                      </a:moveTo>
                      <a:cubicBezTo>
                        <a:pt x="876" y="1"/>
                        <a:pt x="814" y="5"/>
                        <a:pt x="751" y="13"/>
                      </a:cubicBezTo>
                      <a:cubicBezTo>
                        <a:pt x="526" y="47"/>
                        <a:pt x="310" y="166"/>
                        <a:pt x="191" y="361"/>
                      </a:cubicBezTo>
                      <a:cubicBezTo>
                        <a:pt x="0" y="675"/>
                        <a:pt x="123" y="1103"/>
                        <a:pt x="382" y="1362"/>
                      </a:cubicBezTo>
                      <a:cubicBezTo>
                        <a:pt x="726" y="1705"/>
                        <a:pt x="1243" y="1803"/>
                        <a:pt x="1727" y="1883"/>
                      </a:cubicBezTo>
                      <a:cubicBezTo>
                        <a:pt x="2456" y="2002"/>
                        <a:pt x="3186" y="2125"/>
                        <a:pt x="3911" y="2193"/>
                      </a:cubicBezTo>
                      <a:cubicBezTo>
                        <a:pt x="3232" y="1324"/>
                        <a:pt x="2477" y="407"/>
                        <a:pt x="1426" y="85"/>
                      </a:cubicBezTo>
                      <a:cubicBezTo>
                        <a:pt x="1268" y="30"/>
                        <a:pt x="1104" y="1"/>
                        <a:pt x="9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12698;p59">
                  <a:extLst>
                    <a:ext uri="{FF2B5EF4-FFF2-40B4-BE49-F238E27FC236}">
                      <a16:creationId xmlns:a16="http://schemas.microsoft.com/office/drawing/2014/main" id="{8B83DEF1-3942-4314-A701-B3F5730C3E03}"/>
                    </a:ext>
                  </a:extLst>
                </p:cNvPr>
                <p:cNvSpPr/>
                <p:nvPr/>
              </p:nvSpPr>
              <p:spPr>
                <a:xfrm>
                  <a:off x="2784112" y="2310636"/>
                  <a:ext cx="405368" cy="273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3" h="2442" extrusionOk="0">
                      <a:moveTo>
                        <a:pt x="2206" y="0"/>
                      </a:moveTo>
                      <a:cubicBezTo>
                        <a:pt x="2193" y="0"/>
                        <a:pt x="2180" y="0"/>
                        <a:pt x="2167" y="0"/>
                      </a:cubicBezTo>
                      <a:cubicBezTo>
                        <a:pt x="1684" y="9"/>
                        <a:pt x="1188" y="115"/>
                        <a:pt x="776" y="382"/>
                      </a:cubicBezTo>
                      <a:cubicBezTo>
                        <a:pt x="369" y="645"/>
                        <a:pt x="55" y="1086"/>
                        <a:pt x="21" y="1570"/>
                      </a:cubicBezTo>
                      <a:cubicBezTo>
                        <a:pt x="0" y="1913"/>
                        <a:pt x="153" y="2299"/>
                        <a:pt x="475" y="2409"/>
                      </a:cubicBezTo>
                      <a:cubicBezTo>
                        <a:pt x="541" y="2432"/>
                        <a:pt x="608" y="2442"/>
                        <a:pt x="676" y="2442"/>
                      </a:cubicBezTo>
                      <a:cubicBezTo>
                        <a:pt x="849" y="2442"/>
                        <a:pt x="1025" y="2377"/>
                        <a:pt x="1183" y="2295"/>
                      </a:cubicBezTo>
                      <a:cubicBezTo>
                        <a:pt x="2180" y="1786"/>
                        <a:pt x="2770" y="700"/>
                        <a:pt x="3622" y="153"/>
                      </a:cubicBezTo>
                      <a:cubicBezTo>
                        <a:pt x="3152" y="75"/>
                        <a:pt x="2681" y="0"/>
                        <a:pt x="220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12699;p59">
                  <a:extLst>
                    <a:ext uri="{FF2B5EF4-FFF2-40B4-BE49-F238E27FC236}">
                      <a16:creationId xmlns:a16="http://schemas.microsoft.com/office/drawing/2014/main" id="{998F6203-9EE9-4024-A6BB-9740AD772198}"/>
                    </a:ext>
                  </a:extLst>
                </p:cNvPr>
                <p:cNvSpPr/>
                <p:nvPr/>
              </p:nvSpPr>
              <p:spPr>
                <a:xfrm>
                  <a:off x="3015159" y="2323951"/>
                  <a:ext cx="170069" cy="44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3996" extrusionOk="0">
                      <a:moveTo>
                        <a:pt x="1511" y="0"/>
                      </a:moveTo>
                      <a:lnTo>
                        <a:pt x="1511" y="0"/>
                      </a:lnTo>
                      <a:cubicBezTo>
                        <a:pt x="527" y="713"/>
                        <a:pt x="1" y="2006"/>
                        <a:pt x="204" y="3202"/>
                      </a:cubicBezTo>
                      <a:cubicBezTo>
                        <a:pt x="225" y="3385"/>
                        <a:pt x="289" y="3563"/>
                        <a:pt x="387" y="3720"/>
                      </a:cubicBezTo>
                      <a:cubicBezTo>
                        <a:pt x="493" y="3872"/>
                        <a:pt x="658" y="3991"/>
                        <a:pt x="840" y="3995"/>
                      </a:cubicBezTo>
                      <a:cubicBezTo>
                        <a:pt x="846" y="3996"/>
                        <a:pt x="851" y="3996"/>
                        <a:pt x="856" y="3996"/>
                      </a:cubicBezTo>
                      <a:cubicBezTo>
                        <a:pt x="1091" y="3996"/>
                        <a:pt x="1292" y="3812"/>
                        <a:pt x="1388" y="3597"/>
                      </a:cubicBezTo>
                      <a:cubicBezTo>
                        <a:pt x="1485" y="3376"/>
                        <a:pt x="1494" y="3130"/>
                        <a:pt x="1494" y="2888"/>
                      </a:cubicBezTo>
                      <a:cubicBezTo>
                        <a:pt x="1515" y="1943"/>
                        <a:pt x="1519" y="993"/>
                        <a:pt x="1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12700;p59">
                  <a:extLst>
                    <a:ext uri="{FF2B5EF4-FFF2-40B4-BE49-F238E27FC236}">
                      <a16:creationId xmlns:a16="http://schemas.microsoft.com/office/drawing/2014/main" id="{D2F2363B-4F2C-4B2C-9AB2-82DCEF23763E}"/>
                    </a:ext>
                  </a:extLst>
                </p:cNvPr>
                <p:cNvSpPr/>
                <p:nvPr/>
              </p:nvSpPr>
              <p:spPr>
                <a:xfrm>
                  <a:off x="3177508" y="2323951"/>
                  <a:ext cx="294824" cy="362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5" h="3244" extrusionOk="0">
                      <a:moveTo>
                        <a:pt x="115" y="0"/>
                      </a:moveTo>
                      <a:lnTo>
                        <a:pt x="115" y="0"/>
                      </a:lnTo>
                      <a:cubicBezTo>
                        <a:pt x="0" y="980"/>
                        <a:pt x="301" y="1968"/>
                        <a:pt x="946" y="2719"/>
                      </a:cubicBezTo>
                      <a:cubicBezTo>
                        <a:pt x="1103" y="2897"/>
                        <a:pt x="1281" y="3062"/>
                        <a:pt x="1497" y="3160"/>
                      </a:cubicBezTo>
                      <a:cubicBezTo>
                        <a:pt x="1615" y="3213"/>
                        <a:pt x="1744" y="3243"/>
                        <a:pt x="1872" y="3243"/>
                      </a:cubicBezTo>
                      <a:cubicBezTo>
                        <a:pt x="1980" y="3243"/>
                        <a:pt x="2087" y="3221"/>
                        <a:pt x="2185" y="3173"/>
                      </a:cubicBezTo>
                      <a:cubicBezTo>
                        <a:pt x="2511" y="3007"/>
                        <a:pt x="2634" y="2575"/>
                        <a:pt x="2545" y="2218"/>
                      </a:cubicBezTo>
                      <a:cubicBezTo>
                        <a:pt x="2456" y="1862"/>
                        <a:pt x="2206" y="1569"/>
                        <a:pt x="1943" y="1311"/>
                      </a:cubicBezTo>
                      <a:cubicBezTo>
                        <a:pt x="1400" y="785"/>
                        <a:pt x="785" y="344"/>
                        <a:pt x="1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12701;p59">
                  <a:extLst>
                    <a:ext uri="{FF2B5EF4-FFF2-40B4-BE49-F238E27FC236}">
                      <a16:creationId xmlns:a16="http://schemas.microsoft.com/office/drawing/2014/main" id="{897A2867-23BD-4E77-882E-0C8422F9026A}"/>
                    </a:ext>
                  </a:extLst>
                </p:cNvPr>
                <p:cNvSpPr/>
                <p:nvPr/>
              </p:nvSpPr>
              <p:spPr>
                <a:xfrm>
                  <a:off x="3186459" y="1910529"/>
                  <a:ext cx="279159" cy="422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5" h="3776" extrusionOk="0">
                      <a:moveTo>
                        <a:pt x="1793" y="0"/>
                      </a:moveTo>
                      <a:cubicBezTo>
                        <a:pt x="1529" y="0"/>
                        <a:pt x="1285" y="180"/>
                        <a:pt x="1095" y="374"/>
                      </a:cubicBezTo>
                      <a:cubicBezTo>
                        <a:pt x="251" y="1252"/>
                        <a:pt x="1" y="2554"/>
                        <a:pt x="22" y="3776"/>
                      </a:cubicBezTo>
                      <a:cubicBezTo>
                        <a:pt x="340" y="2974"/>
                        <a:pt x="1150" y="2474"/>
                        <a:pt x="1799" y="1875"/>
                      </a:cubicBezTo>
                      <a:cubicBezTo>
                        <a:pt x="2092" y="1608"/>
                        <a:pt x="2368" y="1290"/>
                        <a:pt x="2431" y="900"/>
                      </a:cubicBezTo>
                      <a:cubicBezTo>
                        <a:pt x="2495" y="514"/>
                        <a:pt x="2262" y="52"/>
                        <a:pt x="1867" y="5"/>
                      </a:cubicBezTo>
                      <a:cubicBezTo>
                        <a:pt x="1842" y="2"/>
                        <a:pt x="1817" y="0"/>
                        <a:pt x="17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12702;p59">
                  <a:extLst>
                    <a:ext uri="{FF2B5EF4-FFF2-40B4-BE49-F238E27FC236}">
                      <a16:creationId xmlns:a16="http://schemas.microsoft.com/office/drawing/2014/main" id="{A4986EF9-FF1E-47F0-885F-871FBC7C097A}"/>
                    </a:ext>
                  </a:extLst>
                </p:cNvPr>
                <p:cNvSpPr/>
                <p:nvPr/>
              </p:nvSpPr>
              <p:spPr>
                <a:xfrm>
                  <a:off x="3183214" y="2090108"/>
                  <a:ext cx="408166" cy="241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8" h="2158" extrusionOk="0">
                      <a:moveTo>
                        <a:pt x="2870" y="0"/>
                      </a:moveTo>
                      <a:cubicBezTo>
                        <a:pt x="2721" y="0"/>
                        <a:pt x="2567" y="39"/>
                        <a:pt x="2422" y="84"/>
                      </a:cubicBezTo>
                      <a:cubicBezTo>
                        <a:pt x="1374" y="427"/>
                        <a:pt x="505" y="1174"/>
                        <a:pt x="0" y="2158"/>
                      </a:cubicBezTo>
                      <a:cubicBezTo>
                        <a:pt x="407" y="1984"/>
                        <a:pt x="840" y="1916"/>
                        <a:pt x="1256" y="1895"/>
                      </a:cubicBezTo>
                      <a:cubicBezTo>
                        <a:pt x="1671" y="1874"/>
                        <a:pt x="2095" y="1891"/>
                        <a:pt x="2498" y="1797"/>
                      </a:cubicBezTo>
                      <a:cubicBezTo>
                        <a:pt x="2906" y="1700"/>
                        <a:pt x="3304" y="1467"/>
                        <a:pt x="3474" y="1085"/>
                      </a:cubicBezTo>
                      <a:cubicBezTo>
                        <a:pt x="3648" y="703"/>
                        <a:pt x="3495" y="177"/>
                        <a:pt x="3101" y="37"/>
                      </a:cubicBezTo>
                      <a:cubicBezTo>
                        <a:pt x="3026" y="11"/>
                        <a:pt x="2949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12703;p59">
                  <a:extLst>
                    <a:ext uri="{FF2B5EF4-FFF2-40B4-BE49-F238E27FC236}">
                      <a16:creationId xmlns:a16="http://schemas.microsoft.com/office/drawing/2014/main" id="{E5F4F716-79EA-4720-B775-2282F1C5D3E1}"/>
                    </a:ext>
                  </a:extLst>
                </p:cNvPr>
                <p:cNvSpPr/>
                <p:nvPr/>
              </p:nvSpPr>
              <p:spPr>
                <a:xfrm>
                  <a:off x="3191718" y="2286469"/>
                  <a:ext cx="441508" cy="193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6" h="1731" extrusionOk="0">
                      <a:moveTo>
                        <a:pt x="1455" y="1"/>
                      </a:moveTo>
                      <a:cubicBezTo>
                        <a:pt x="947" y="1"/>
                        <a:pt x="448" y="105"/>
                        <a:pt x="0" y="411"/>
                      </a:cubicBezTo>
                      <a:cubicBezTo>
                        <a:pt x="768" y="802"/>
                        <a:pt x="1536" y="1196"/>
                        <a:pt x="2333" y="1527"/>
                      </a:cubicBezTo>
                      <a:cubicBezTo>
                        <a:pt x="2582" y="1629"/>
                        <a:pt x="2843" y="1731"/>
                        <a:pt x="3112" y="1731"/>
                      </a:cubicBezTo>
                      <a:cubicBezTo>
                        <a:pt x="3122" y="1731"/>
                        <a:pt x="3133" y="1731"/>
                        <a:pt x="3143" y="1730"/>
                      </a:cubicBezTo>
                      <a:cubicBezTo>
                        <a:pt x="3423" y="1722"/>
                        <a:pt x="3720" y="1578"/>
                        <a:pt x="3826" y="1319"/>
                      </a:cubicBezTo>
                      <a:cubicBezTo>
                        <a:pt x="3945" y="1031"/>
                        <a:pt x="3792" y="687"/>
                        <a:pt x="3546" y="492"/>
                      </a:cubicBezTo>
                      <a:cubicBezTo>
                        <a:pt x="3305" y="297"/>
                        <a:pt x="2991" y="221"/>
                        <a:pt x="2685" y="153"/>
                      </a:cubicBezTo>
                      <a:cubicBezTo>
                        <a:pt x="2285" y="69"/>
                        <a:pt x="1867" y="1"/>
                        <a:pt x="14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12704;p59">
                  <a:extLst>
                    <a:ext uri="{FF2B5EF4-FFF2-40B4-BE49-F238E27FC236}">
                      <a16:creationId xmlns:a16="http://schemas.microsoft.com/office/drawing/2014/main" id="{0BC67847-7F40-4E0F-A384-D6F36519AEEB}"/>
                    </a:ext>
                  </a:extLst>
                </p:cNvPr>
                <p:cNvSpPr/>
                <p:nvPr/>
              </p:nvSpPr>
              <p:spPr>
                <a:xfrm>
                  <a:off x="2948251" y="2021297"/>
                  <a:ext cx="554850" cy="585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9" h="5235" extrusionOk="0">
                      <a:moveTo>
                        <a:pt x="1540" y="0"/>
                      </a:moveTo>
                      <a:cubicBezTo>
                        <a:pt x="1536" y="0"/>
                        <a:pt x="1532" y="1"/>
                        <a:pt x="1532" y="3"/>
                      </a:cubicBezTo>
                      <a:cubicBezTo>
                        <a:pt x="1528" y="402"/>
                        <a:pt x="1519" y="809"/>
                        <a:pt x="1544" y="1216"/>
                      </a:cubicBezTo>
                      <a:cubicBezTo>
                        <a:pt x="1561" y="1577"/>
                        <a:pt x="1617" y="1933"/>
                        <a:pt x="1718" y="2277"/>
                      </a:cubicBezTo>
                      <a:cubicBezTo>
                        <a:pt x="1192" y="1925"/>
                        <a:pt x="616" y="1657"/>
                        <a:pt x="9" y="1492"/>
                      </a:cubicBezTo>
                      <a:cubicBezTo>
                        <a:pt x="5" y="1492"/>
                        <a:pt x="1" y="1505"/>
                        <a:pt x="5" y="1509"/>
                      </a:cubicBezTo>
                      <a:cubicBezTo>
                        <a:pt x="306" y="1691"/>
                        <a:pt x="594" y="1895"/>
                        <a:pt x="870" y="2115"/>
                      </a:cubicBezTo>
                      <a:cubicBezTo>
                        <a:pt x="1112" y="2298"/>
                        <a:pt x="1349" y="2480"/>
                        <a:pt x="1595" y="2637"/>
                      </a:cubicBezTo>
                      <a:cubicBezTo>
                        <a:pt x="1595" y="2650"/>
                        <a:pt x="1587" y="2663"/>
                        <a:pt x="1587" y="2680"/>
                      </a:cubicBezTo>
                      <a:cubicBezTo>
                        <a:pt x="1587" y="2684"/>
                        <a:pt x="1587" y="2688"/>
                        <a:pt x="1587" y="2692"/>
                      </a:cubicBezTo>
                      <a:cubicBezTo>
                        <a:pt x="1341" y="2756"/>
                        <a:pt x="1108" y="2858"/>
                        <a:pt x="891" y="2989"/>
                      </a:cubicBezTo>
                      <a:cubicBezTo>
                        <a:pt x="552" y="3197"/>
                        <a:pt x="268" y="3477"/>
                        <a:pt x="56" y="3812"/>
                      </a:cubicBezTo>
                      <a:cubicBezTo>
                        <a:pt x="56" y="3812"/>
                        <a:pt x="62" y="3821"/>
                        <a:pt x="66" y="3821"/>
                      </a:cubicBezTo>
                      <a:cubicBezTo>
                        <a:pt x="67" y="3821"/>
                        <a:pt x="68" y="3821"/>
                        <a:pt x="68" y="3821"/>
                      </a:cubicBezTo>
                      <a:cubicBezTo>
                        <a:pt x="344" y="3562"/>
                        <a:pt x="671" y="3362"/>
                        <a:pt x="1027" y="3239"/>
                      </a:cubicBezTo>
                      <a:cubicBezTo>
                        <a:pt x="1231" y="3163"/>
                        <a:pt x="1434" y="3104"/>
                        <a:pt x="1646" y="3053"/>
                      </a:cubicBezTo>
                      <a:cubicBezTo>
                        <a:pt x="1659" y="3083"/>
                        <a:pt x="1676" y="3108"/>
                        <a:pt x="1689" y="3133"/>
                      </a:cubicBezTo>
                      <a:cubicBezTo>
                        <a:pt x="1311" y="3770"/>
                        <a:pt x="1239" y="4537"/>
                        <a:pt x="1489" y="5233"/>
                      </a:cubicBezTo>
                      <a:cubicBezTo>
                        <a:pt x="1489" y="5234"/>
                        <a:pt x="1491" y="5235"/>
                        <a:pt x="1493" y="5235"/>
                      </a:cubicBezTo>
                      <a:cubicBezTo>
                        <a:pt x="1498" y="5235"/>
                        <a:pt x="1506" y="5232"/>
                        <a:pt x="1506" y="5229"/>
                      </a:cubicBezTo>
                      <a:cubicBezTo>
                        <a:pt x="1451" y="4813"/>
                        <a:pt x="1506" y="4389"/>
                        <a:pt x="1663" y="3999"/>
                      </a:cubicBezTo>
                      <a:cubicBezTo>
                        <a:pt x="1744" y="3782"/>
                        <a:pt x="1850" y="3575"/>
                        <a:pt x="1973" y="3379"/>
                      </a:cubicBezTo>
                      <a:cubicBezTo>
                        <a:pt x="2053" y="3413"/>
                        <a:pt x="2143" y="3430"/>
                        <a:pt x="2232" y="3430"/>
                      </a:cubicBezTo>
                      <a:cubicBezTo>
                        <a:pt x="2541" y="3986"/>
                        <a:pt x="2948" y="4478"/>
                        <a:pt x="3440" y="4881"/>
                      </a:cubicBezTo>
                      <a:cubicBezTo>
                        <a:pt x="3441" y="4881"/>
                        <a:pt x="3442" y="4882"/>
                        <a:pt x="3443" y="4882"/>
                      </a:cubicBezTo>
                      <a:cubicBezTo>
                        <a:pt x="3448" y="4882"/>
                        <a:pt x="3457" y="4872"/>
                        <a:pt x="3453" y="4868"/>
                      </a:cubicBezTo>
                      <a:cubicBezTo>
                        <a:pt x="3220" y="4554"/>
                        <a:pt x="3021" y="4219"/>
                        <a:pt x="2851" y="3863"/>
                      </a:cubicBezTo>
                      <a:cubicBezTo>
                        <a:pt x="2762" y="3681"/>
                        <a:pt x="2673" y="3502"/>
                        <a:pt x="2588" y="3320"/>
                      </a:cubicBezTo>
                      <a:cubicBezTo>
                        <a:pt x="2698" y="3239"/>
                        <a:pt x="2783" y="3125"/>
                        <a:pt x="2821" y="2993"/>
                      </a:cubicBezTo>
                      <a:cubicBezTo>
                        <a:pt x="3059" y="3023"/>
                        <a:pt x="3288" y="3078"/>
                        <a:pt x="3517" y="3155"/>
                      </a:cubicBezTo>
                      <a:cubicBezTo>
                        <a:pt x="3818" y="3252"/>
                        <a:pt x="4102" y="3401"/>
                        <a:pt x="4361" y="3587"/>
                      </a:cubicBezTo>
                      <a:cubicBezTo>
                        <a:pt x="4365" y="3587"/>
                        <a:pt x="4374" y="3575"/>
                        <a:pt x="4374" y="3575"/>
                      </a:cubicBezTo>
                      <a:cubicBezTo>
                        <a:pt x="4166" y="3303"/>
                        <a:pt x="3907" y="3070"/>
                        <a:pt x="3614" y="2892"/>
                      </a:cubicBezTo>
                      <a:cubicBezTo>
                        <a:pt x="3377" y="2747"/>
                        <a:pt x="3110" y="2658"/>
                        <a:pt x="2834" y="2629"/>
                      </a:cubicBezTo>
                      <a:cubicBezTo>
                        <a:pt x="2825" y="2591"/>
                        <a:pt x="2813" y="2557"/>
                        <a:pt x="2800" y="2523"/>
                      </a:cubicBezTo>
                      <a:lnTo>
                        <a:pt x="2800" y="2518"/>
                      </a:lnTo>
                      <a:cubicBezTo>
                        <a:pt x="3521" y="2298"/>
                        <a:pt x="4238" y="2039"/>
                        <a:pt x="4955" y="1789"/>
                      </a:cubicBezTo>
                      <a:cubicBezTo>
                        <a:pt x="4959" y="1785"/>
                        <a:pt x="4955" y="1772"/>
                        <a:pt x="4950" y="1772"/>
                      </a:cubicBezTo>
                      <a:cubicBezTo>
                        <a:pt x="4153" y="1869"/>
                        <a:pt x="3322" y="1929"/>
                        <a:pt x="2562" y="2213"/>
                      </a:cubicBezTo>
                      <a:cubicBezTo>
                        <a:pt x="2541" y="2196"/>
                        <a:pt x="2520" y="2183"/>
                        <a:pt x="2499" y="2171"/>
                      </a:cubicBezTo>
                      <a:cubicBezTo>
                        <a:pt x="2719" y="1492"/>
                        <a:pt x="3046" y="856"/>
                        <a:pt x="3462" y="279"/>
                      </a:cubicBezTo>
                      <a:cubicBezTo>
                        <a:pt x="3465" y="275"/>
                        <a:pt x="3456" y="265"/>
                        <a:pt x="3451" y="265"/>
                      </a:cubicBezTo>
                      <a:cubicBezTo>
                        <a:pt x="3450" y="265"/>
                        <a:pt x="3449" y="266"/>
                        <a:pt x="3449" y="266"/>
                      </a:cubicBezTo>
                      <a:cubicBezTo>
                        <a:pt x="3097" y="584"/>
                        <a:pt x="2783" y="945"/>
                        <a:pt x="2520" y="1339"/>
                      </a:cubicBezTo>
                      <a:cubicBezTo>
                        <a:pt x="2363" y="1577"/>
                        <a:pt x="2236" y="1831"/>
                        <a:pt x="2134" y="2099"/>
                      </a:cubicBezTo>
                      <a:cubicBezTo>
                        <a:pt x="2109" y="2103"/>
                        <a:pt x="2079" y="2111"/>
                        <a:pt x="2053" y="2120"/>
                      </a:cubicBezTo>
                      <a:cubicBezTo>
                        <a:pt x="1888" y="1416"/>
                        <a:pt x="1701" y="716"/>
                        <a:pt x="1549" y="3"/>
                      </a:cubicBezTo>
                      <a:cubicBezTo>
                        <a:pt x="1549" y="1"/>
                        <a:pt x="1544" y="0"/>
                        <a:pt x="154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12705;p59">
                  <a:extLst>
                    <a:ext uri="{FF2B5EF4-FFF2-40B4-BE49-F238E27FC236}">
                      <a16:creationId xmlns:a16="http://schemas.microsoft.com/office/drawing/2014/main" id="{29CCE85C-347D-4067-B1C5-DF72B04F3306}"/>
                    </a:ext>
                  </a:extLst>
                </p:cNvPr>
                <p:cNvSpPr/>
                <p:nvPr/>
              </p:nvSpPr>
              <p:spPr>
                <a:xfrm>
                  <a:off x="3121452" y="2255252"/>
                  <a:ext cx="153398" cy="150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1" h="1343" extrusionOk="0">
                      <a:moveTo>
                        <a:pt x="670" y="0"/>
                      </a:moveTo>
                      <a:cubicBezTo>
                        <a:pt x="611" y="0"/>
                        <a:pt x="550" y="10"/>
                        <a:pt x="489" y="33"/>
                      </a:cubicBezTo>
                      <a:cubicBezTo>
                        <a:pt x="247" y="122"/>
                        <a:pt x="77" y="334"/>
                        <a:pt x="35" y="589"/>
                      </a:cubicBezTo>
                      <a:cubicBezTo>
                        <a:pt x="1" y="839"/>
                        <a:pt x="111" y="1089"/>
                        <a:pt x="323" y="1238"/>
                      </a:cubicBezTo>
                      <a:cubicBezTo>
                        <a:pt x="429" y="1308"/>
                        <a:pt x="552" y="1343"/>
                        <a:pt x="675" y="1343"/>
                      </a:cubicBezTo>
                      <a:cubicBezTo>
                        <a:pt x="798" y="1343"/>
                        <a:pt x="921" y="1308"/>
                        <a:pt x="1027" y="1238"/>
                      </a:cubicBezTo>
                      <a:cubicBezTo>
                        <a:pt x="1277" y="1068"/>
                        <a:pt x="1371" y="707"/>
                        <a:pt x="1256" y="432"/>
                      </a:cubicBezTo>
                      <a:cubicBezTo>
                        <a:pt x="1159" y="203"/>
                        <a:pt x="932" y="0"/>
                        <a:pt x="6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337" name="Picture 336">
            <a:extLst>
              <a:ext uri="{FF2B5EF4-FFF2-40B4-BE49-F238E27FC236}">
                <a16:creationId xmlns:a16="http://schemas.microsoft.com/office/drawing/2014/main" id="{239F46C6-FE33-477D-A3DB-4C213A72B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382" y="-1503461"/>
            <a:ext cx="9144000" cy="1440110"/>
          </a:xfrm>
          <a:prstGeom prst="rect">
            <a:avLst/>
          </a:prstGeom>
        </p:spPr>
      </p:pic>
      <p:sp>
        <p:nvSpPr>
          <p:cNvPr id="338" name="TextBox 337">
            <a:extLst>
              <a:ext uri="{FF2B5EF4-FFF2-40B4-BE49-F238E27FC236}">
                <a16:creationId xmlns:a16="http://schemas.microsoft.com/office/drawing/2014/main" id="{715F0723-EE2E-418C-AA80-9251BAB1FCAB}"/>
              </a:ext>
            </a:extLst>
          </p:cNvPr>
          <p:cNvSpPr txBox="1"/>
          <p:nvPr/>
        </p:nvSpPr>
        <p:spPr>
          <a:xfrm>
            <a:off x="6488733" y="2988128"/>
            <a:ext cx="2767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400" b="1" dirty="0">
                <a:solidFill>
                  <a:srgbClr val="FF0000"/>
                </a:solidFill>
              </a:rPr>
              <a:t>flower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(countable noun)</a:t>
            </a:r>
          </a:p>
        </p:txBody>
      </p:sp>
      <p:sp>
        <p:nvSpPr>
          <p:cNvPr id="341" name="Left Brace 340">
            <a:extLst>
              <a:ext uri="{FF2B5EF4-FFF2-40B4-BE49-F238E27FC236}">
                <a16:creationId xmlns:a16="http://schemas.microsoft.com/office/drawing/2014/main" id="{598C41CE-DDAB-4FF1-A87E-B9E38F1E2C49}"/>
              </a:ext>
            </a:extLst>
          </p:cNvPr>
          <p:cNvSpPr/>
          <p:nvPr/>
        </p:nvSpPr>
        <p:spPr>
          <a:xfrm rot="16200000">
            <a:off x="808634" y="2686069"/>
            <a:ext cx="179932" cy="1427058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Left Brace 344">
            <a:extLst>
              <a:ext uri="{FF2B5EF4-FFF2-40B4-BE49-F238E27FC236}">
                <a16:creationId xmlns:a16="http://schemas.microsoft.com/office/drawing/2014/main" id="{B546E81B-B9EA-42E0-9877-7DECA6E61A78}"/>
              </a:ext>
            </a:extLst>
          </p:cNvPr>
          <p:cNvSpPr/>
          <p:nvPr/>
        </p:nvSpPr>
        <p:spPr>
          <a:xfrm rot="16200000">
            <a:off x="4160306" y="1322588"/>
            <a:ext cx="179932" cy="415402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88C4C697-64C8-4E2E-AE82-91153F809937}"/>
              </a:ext>
            </a:extLst>
          </p:cNvPr>
          <p:cNvSpPr txBox="1"/>
          <p:nvPr/>
        </p:nvSpPr>
        <p:spPr>
          <a:xfrm>
            <a:off x="267252" y="3557169"/>
            <a:ext cx="1474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singular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29E11852-F3A3-4DC9-A45D-F4F283FA92E7}"/>
              </a:ext>
            </a:extLst>
          </p:cNvPr>
          <p:cNvSpPr txBox="1"/>
          <p:nvPr/>
        </p:nvSpPr>
        <p:spPr>
          <a:xfrm>
            <a:off x="3765271" y="3553420"/>
            <a:ext cx="1337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plural</a:t>
            </a:r>
          </a:p>
        </p:txBody>
      </p:sp>
    </p:spTree>
    <p:extLst>
      <p:ext uri="{BB962C8B-B14F-4D97-AF65-F5344CB8AC3E}">
        <p14:creationId xmlns:p14="http://schemas.microsoft.com/office/powerpoint/2010/main" val="2056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50" grpId="0"/>
      <p:bldP spid="256" grpId="0"/>
      <p:bldP spid="338" grpId="0"/>
      <p:bldP spid="341" grpId="0" animBg="1"/>
      <p:bldP spid="345" grpId="0" animBg="1"/>
      <p:bldP spid="346" grpId="0"/>
      <p:bldP spid="3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B07C2E-D54E-4F66-BF51-AE566075721F}"/>
              </a:ext>
            </a:extLst>
          </p:cNvPr>
          <p:cNvSpPr txBox="1"/>
          <p:nvPr/>
        </p:nvSpPr>
        <p:spPr>
          <a:xfrm>
            <a:off x="149151" y="185770"/>
            <a:ext cx="2054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How much?</a:t>
            </a:r>
          </a:p>
        </p:txBody>
      </p:sp>
      <p:pic>
        <p:nvPicPr>
          <p:cNvPr id="2050" name="Picture 2" descr="Download HD Clipart Food Ice Cream - Vanilla Ice Cream Clipart Transparent  PNG Image - NicePNG.com">
            <a:extLst>
              <a:ext uri="{FF2B5EF4-FFF2-40B4-BE49-F238E27FC236}">
                <a16:creationId xmlns:a16="http://schemas.microsoft.com/office/drawing/2014/main" id="{49E34D09-E23F-4919-A854-6907C4605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83" y="1008162"/>
            <a:ext cx="919610" cy="19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48" name="Group 2047">
            <a:extLst>
              <a:ext uri="{FF2B5EF4-FFF2-40B4-BE49-F238E27FC236}">
                <a16:creationId xmlns:a16="http://schemas.microsoft.com/office/drawing/2014/main" id="{9C3DE829-E9B9-4F80-A38E-B5DEB854555E}"/>
              </a:ext>
            </a:extLst>
          </p:cNvPr>
          <p:cNvGrpSpPr/>
          <p:nvPr/>
        </p:nvGrpSpPr>
        <p:grpSpPr>
          <a:xfrm>
            <a:off x="2068571" y="1008162"/>
            <a:ext cx="1590729" cy="1916100"/>
            <a:chOff x="2068571" y="647435"/>
            <a:chExt cx="1590729" cy="1916100"/>
          </a:xfrm>
        </p:grpSpPr>
        <p:pic>
          <p:nvPicPr>
            <p:cNvPr id="18" name="Picture 2" descr="Download HD Clipart Food Ice Cream - Vanilla Ice Cream Clipart Transparent  PNG Image - NicePNG.com">
              <a:extLst>
                <a:ext uri="{FF2B5EF4-FFF2-40B4-BE49-F238E27FC236}">
                  <a16:creationId xmlns:a16="http://schemas.microsoft.com/office/drawing/2014/main" id="{7EEF11FC-270C-495B-AC54-6D6BBE8C4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571" y="647435"/>
              <a:ext cx="919610" cy="191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Download HD Clipart Food Ice Cream - Vanilla Ice Cream Clipart Transparent  PNG Image - NicePNG.com">
              <a:extLst>
                <a:ext uri="{FF2B5EF4-FFF2-40B4-BE49-F238E27FC236}">
                  <a16:creationId xmlns:a16="http://schemas.microsoft.com/office/drawing/2014/main" id="{70681CF4-D8B9-45C5-B3AF-67D6AF6767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690" y="647435"/>
              <a:ext cx="919610" cy="191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680F04A8-6371-4BE1-907E-6CC230BC6F48}"/>
              </a:ext>
            </a:extLst>
          </p:cNvPr>
          <p:cNvSpPr txBox="1"/>
          <p:nvPr/>
        </p:nvSpPr>
        <p:spPr>
          <a:xfrm>
            <a:off x="376613" y="2976092"/>
            <a:ext cx="1468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1/a</a:t>
            </a:r>
            <a:r>
              <a:rPr lang="en-US" sz="2400" b="1" dirty="0">
                <a:solidFill>
                  <a:srgbClr val="594ABF"/>
                </a:solidFill>
              </a:rPr>
              <a:t> ice </a:t>
            </a:r>
          </a:p>
          <a:p>
            <a:r>
              <a:rPr lang="en-US" sz="2400" b="1" dirty="0">
                <a:solidFill>
                  <a:srgbClr val="594ABF"/>
                </a:solidFill>
              </a:rPr>
              <a:t>cream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01BE009-AAAB-46D0-BFE3-1702BE0094A9}"/>
              </a:ext>
            </a:extLst>
          </p:cNvPr>
          <p:cNvSpPr txBox="1"/>
          <p:nvPr/>
        </p:nvSpPr>
        <p:spPr>
          <a:xfrm>
            <a:off x="2106301" y="2976092"/>
            <a:ext cx="152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en-US" sz="2400" b="1" dirty="0">
                <a:solidFill>
                  <a:srgbClr val="594ABF"/>
                </a:solidFill>
              </a:rPr>
              <a:t> ice </a:t>
            </a:r>
          </a:p>
          <a:p>
            <a:r>
              <a:rPr lang="en-US" sz="2400" b="1" dirty="0">
                <a:solidFill>
                  <a:srgbClr val="594ABF"/>
                </a:solidFill>
              </a:rPr>
              <a:t>creams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9F112D3-4A6E-4616-BC8E-1EE7A15B79A4}"/>
              </a:ext>
            </a:extLst>
          </p:cNvPr>
          <p:cNvSpPr txBox="1"/>
          <p:nvPr/>
        </p:nvSpPr>
        <p:spPr>
          <a:xfrm>
            <a:off x="4917725" y="2976092"/>
            <a:ext cx="1618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en-US" sz="2400" b="1" dirty="0">
                <a:solidFill>
                  <a:srgbClr val="594ABF"/>
                </a:solidFill>
              </a:rPr>
              <a:t> ice </a:t>
            </a:r>
          </a:p>
          <a:p>
            <a:r>
              <a:rPr lang="en-US" sz="2400" b="1" dirty="0">
                <a:solidFill>
                  <a:srgbClr val="594ABF"/>
                </a:solidFill>
              </a:rPr>
              <a:t>creams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2054" name="Picture 6" descr="American Red Cross International Red Cross And Red - Red Cross Transparent  Background Clipart - Large Size Png Image - PikPng">
            <a:extLst>
              <a:ext uri="{FF2B5EF4-FFF2-40B4-BE49-F238E27FC236}">
                <a16:creationId xmlns:a16="http://schemas.microsoft.com/office/drawing/2014/main" id="{DD1AC250-59FE-40D6-A3C8-298B08DAF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54" y="2813116"/>
            <a:ext cx="1145622" cy="11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6" descr="American Red Cross International Red Cross And Red - Red Cross Transparent  Background Clipart - Large Size Png Image - PikPng">
            <a:extLst>
              <a:ext uri="{FF2B5EF4-FFF2-40B4-BE49-F238E27FC236}">
                <a16:creationId xmlns:a16="http://schemas.microsoft.com/office/drawing/2014/main" id="{2C4C09EF-304D-4629-85F9-6CFAD0789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244" y="2813116"/>
            <a:ext cx="1145622" cy="11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6" descr="American Red Cross International Red Cross And Red - Red Cross Transparent  Background Clipart - Large Size Png Image - PikPng">
            <a:extLst>
              <a:ext uri="{FF2B5EF4-FFF2-40B4-BE49-F238E27FC236}">
                <a16:creationId xmlns:a16="http://schemas.microsoft.com/office/drawing/2014/main" id="{1C150A3A-C200-4957-B287-32D9ECF0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611" y="2813116"/>
            <a:ext cx="1145622" cy="11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49" name="Group 2048">
            <a:extLst>
              <a:ext uri="{FF2B5EF4-FFF2-40B4-BE49-F238E27FC236}">
                <a16:creationId xmlns:a16="http://schemas.microsoft.com/office/drawing/2014/main" id="{C48C806A-6993-43BE-9FC6-ADAC06A080E1}"/>
              </a:ext>
            </a:extLst>
          </p:cNvPr>
          <p:cNvGrpSpPr/>
          <p:nvPr/>
        </p:nvGrpSpPr>
        <p:grpSpPr>
          <a:xfrm>
            <a:off x="4330419" y="1008162"/>
            <a:ext cx="2236870" cy="1916100"/>
            <a:chOff x="4330419" y="647435"/>
            <a:chExt cx="2236870" cy="1916100"/>
          </a:xfrm>
        </p:grpSpPr>
        <p:pic>
          <p:nvPicPr>
            <p:cNvPr id="20" name="Picture 2" descr="Download HD Clipart Food Ice Cream - Vanilla Ice Cream Clipart Transparent  PNG Image - NicePNG.com">
              <a:extLst>
                <a:ext uri="{FF2B5EF4-FFF2-40B4-BE49-F238E27FC236}">
                  <a16:creationId xmlns:a16="http://schemas.microsoft.com/office/drawing/2014/main" id="{530FAE05-2EDA-492A-A456-6812F2CDBE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0419" y="647435"/>
              <a:ext cx="919610" cy="191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Download HD Clipart Food Ice Cream - Vanilla Ice Cream Clipart Transparent  PNG Image - NicePNG.com">
              <a:extLst>
                <a:ext uri="{FF2B5EF4-FFF2-40B4-BE49-F238E27FC236}">
                  <a16:creationId xmlns:a16="http://schemas.microsoft.com/office/drawing/2014/main" id="{A064A7C3-0E8B-47EC-87CD-3A63AD543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538" y="647435"/>
              <a:ext cx="919610" cy="191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2" descr="Download HD Clipart Food Ice Cream - Vanilla Ice Cream Clipart Transparent  PNG Image - NicePNG.com">
              <a:extLst>
                <a:ext uri="{FF2B5EF4-FFF2-40B4-BE49-F238E27FC236}">
                  <a16:creationId xmlns:a16="http://schemas.microsoft.com/office/drawing/2014/main" id="{B0211893-0BB4-402C-9B76-31120212CC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7679" y="647435"/>
              <a:ext cx="919610" cy="1916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96F84DD8-4F44-418F-817B-3602716027A3}"/>
              </a:ext>
            </a:extLst>
          </p:cNvPr>
          <p:cNvSpPr txBox="1"/>
          <p:nvPr/>
        </p:nvSpPr>
        <p:spPr>
          <a:xfrm>
            <a:off x="6349119" y="2976092"/>
            <a:ext cx="2910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200" b="1" dirty="0">
                <a:solidFill>
                  <a:srgbClr val="FF0000"/>
                </a:solidFill>
              </a:rPr>
              <a:t>ice cream</a:t>
            </a:r>
          </a:p>
          <a:p>
            <a:r>
              <a:rPr lang="en-US" sz="2200" b="1" dirty="0">
                <a:solidFill>
                  <a:srgbClr val="FF0000"/>
                </a:solidFill>
              </a:rPr>
              <a:t>(uncountable noun)</a:t>
            </a:r>
          </a:p>
        </p:txBody>
      </p:sp>
    </p:spTree>
    <p:extLst>
      <p:ext uri="{BB962C8B-B14F-4D97-AF65-F5344CB8AC3E}">
        <p14:creationId xmlns:p14="http://schemas.microsoft.com/office/powerpoint/2010/main" val="21752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0" grpId="0"/>
      <p:bldP spid="91" grpId="0"/>
      <p:bldP spid="92" grpId="0"/>
      <p:bldP spid="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9" y="124583"/>
            <a:ext cx="8751766" cy="804935"/>
          </a:xfrm>
        </p:spPr>
        <p:txBody>
          <a:bodyPr/>
          <a:lstStyle/>
          <a:p>
            <a:pPr algn="l"/>
            <a:r>
              <a:rPr lang="en-US" sz="2400" dirty="0">
                <a:latin typeface="+mj-lt"/>
              </a:rPr>
              <a:t>Ex 1 (p.51) Is the underlined noun countable or uncountable? Write C (countable) or U (uncountable).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013AC1-2ACA-4D59-9282-A95E2F9C3ED5}"/>
              </a:ext>
            </a:extLst>
          </p:cNvPr>
          <p:cNvSpPr txBox="1">
            <a:spLocks/>
          </p:cNvSpPr>
          <p:nvPr/>
        </p:nvSpPr>
        <p:spPr>
          <a:xfrm>
            <a:off x="243378" y="711032"/>
            <a:ext cx="8751766" cy="386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1. The children are very tired after a </a:t>
            </a:r>
            <a:r>
              <a:rPr lang="en-US" sz="2200" u="sng" dirty="0">
                <a:solidFill>
                  <a:srgbClr val="3A4258"/>
                </a:solidFill>
                <a:latin typeface="+mj-lt"/>
              </a:rPr>
              <a:t>day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 of fun. 		____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2. Be careful! The </a:t>
            </a:r>
            <a:r>
              <a:rPr lang="en-US" sz="2200" u="sng" dirty="0">
                <a:solidFill>
                  <a:srgbClr val="3A4258"/>
                </a:solidFill>
                <a:latin typeface="+mj-lt"/>
              </a:rPr>
              <a:t>water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 is deep. 				 ____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3. My mother uses real </a:t>
            </a:r>
            <a:r>
              <a:rPr lang="en-US" sz="2200" u="sng" dirty="0">
                <a:solidFill>
                  <a:srgbClr val="3A4258"/>
                </a:solidFill>
                <a:latin typeface="+mj-lt"/>
              </a:rPr>
              <a:t>butter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 in the cakes she bakes. 	 ____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4. Remember to bring the necessary travel </a:t>
            </a:r>
            <a:r>
              <a:rPr lang="en-US" sz="2200" u="sng" dirty="0">
                <a:solidFill>
                  <a:srgbClr val="3A4258"/>
                </a:solidFill>
                <a:latin typeface="+mj-lt"/>
              </a:rPr>
              <a:t>items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. 		 ____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5. - How about meeting in the canteen for some </a:t>
            </a:r>
            <a:r>
              <a:rPr lang="en-US" sz="2200" u="sng" dirty="0">
                <a:solidFill>
                  <a:srgbClr val="3A4258"/>
                </a:solidFill>
                <a:latin typeface="+mj-lt"/>
              </a:rPr>
              <a:t>tea</a:t>
            </a:r>
            <a:r>
              <a:rPr lang="en-US" sz="2200" b="0" dirty="0">
                <a:solidFill>
                  <a:srgbClr val="3A4258"/>
                </a:solidFill>
                <a:latin typeface="+mj-lt"/>
              </a:rPr>
              <a:t>? 	 ____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spcAft>
                <a:spcPts val="6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    - Sure. What time?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8C1981-1B9E-4EEF-BBF9-F22DB0657958}"/>
              </a:ext>
            </a:extLst>
          </p:cNvPr>
          <p:cNvSpPr txBox="1"/>
          <p:nvPr/>
        </p:nvSpPr>
        <p:spPr>
          <a:xfrm>
            <a:off x="7745820" y="853740"/>
            <a:ext cx="36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557C2-4C73-43BD-B88D-E7ACBBAA244F}"/>
              </a:ext>
            </a:extLst>
          </p:cNvPr>
          <p:cNvSpPr txBox="1"/>
          <p:nvPr/>
        </p:nvSpPr>
        <p:spPr>
          <a:xfrm>
            <a:off x="7745820" y="1470428"/>
            <a:ext cx="36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D259B-A73E-4569-95FF-D227133FD98C}"/>
              </a:ext>
            </a:extLst>
          </p:cNvPr>
          <p:cNvSpPr txBox="1"/>
          <p:nvPr/>
        </p:nvSpPr>
        <p:spPr>
          <a:xfrm>
            <a:off x="7745820" y="2097749"/>
            <a:ext cx="36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83EB6C-68A9-4AFB-8445-0A66CE5DFD89}"/>
              </a:ext>
            </a:extLst>
          </p:cNvPr>
          <p:cNvSpPr txBox="1"/>
          <p:nvPr/>
        </p:nvSpPr>
        <p:spPr>
          <a:xfrm>
            <a:off x="7745820" y="2703805"/>
            <a:ext cx="36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F48EA-2305-49FA-A84E-3F244AC5DFDD}"/>
              </a:ext>
            </a:extLst>
          </p:cNvPr>
          <p:cNvSpPr txBox="1"/>
          <p:nvPr/>
        </p:nvSpPr>
        <p:spPr>
          <a:xfrm>
            <a:off x="7745820" y="3309861"/>
            <a:ext cx="36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42767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416360-D2D3-4766-8D81-2F3BD585D395}"/>
              </a:ext>
            </a:extLst>
          </p:cNvPr>
          <p:cNvSpPr/>
          <p:nvPr/>
        </p:nvSpPr>
        <p:spPr>
          <a:xfrm>
            <a:off x="2485172" y="1048952"/>
            <a:ext cx="1672158" cy="4359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 descr="Right or wrong choice true or false woman decisi Vector Image">
            <a:extLst>
              <a:ext uri="{FF2B5EF4-FFF2-40B4-BE49-F238E27FC236}">
                <a16:creationId xmlns:a16="http://schemas.microsoft.com/office/drawing/2014/main" id="{D8F60802-E7C5-4F8F-804F-56A6E861A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0749" r="6687" b="20827"/>
          <a:stretch/>
        </p:blipFill>
        <p:spPr bwMode="auto">
          <a:xfrm>
            <a:off x="6334471" y="863683"/>
            <a:ext cx="2140881" cy="185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1E42336-9893-4E4F-B514-3DAA601D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96" y="267273"/>
            <a:ext cx="4261904" cy="647286"/>
          </a:xfrm>
        </p:spPr>
        <p:txBody>
          <a:bodyPr/>
          <a:lstStyle/>
          <a:p>
            <a:r>
              <a:rPr lang="en-US" sz="3200" dirty="0">
                <a:latin typeface="+mj-lt"/>
              </a:rPr>
              <a:t>Is it right or wrong?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AF94C7-12AE-4489-81BB-2E84986EDCAE}"/>
              </a:ext>
            </a:extLst>
          </p:cNvPr>
          <p:cNvSpPr txBox="1"/>
          <p:nvPr/>
        </p:nvSpPr>
        <p:spPr>
          <a:xfrm>
            <a:off x="310096" y="863683"/>
            <a:ext cx="5764596" cy="195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b="0" dirty="0">
                <a:solidFill>
                  <a:srgbClr val="3A4258"/>
                </a:solidFill>
                <a:latin typeface="+mj-lt"/>
              </a:rPr>
              <a:t>I have _____ questions to ask you.</a:t>
            </a:r>
          </a:p>
          <a:p>
            <a:pPr algn="l">
              <a:lnSpc>
                <a:spcPct val="150000"/>
              </a:lnSpc>
            </a:pPr>
            <a:endParaRPr lang="en-US" sz="2800" b="0" dirty="0">
              <a:solidFill>
                <a:srgbClr val="3A4258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3A4258"/>
                </a:solidFill>
                <a:latin typeface="+mj-lt"/>
              </a:rPr>
              <a:t>A. a few 		B. a little 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5978AD-DCBA-45D4-8E41-3645FB1526DD}"/>
              </a:ext>
            </a:extLst>
          </p:cNvPr>
          <p:cNvSpPr/>
          <p:nvPr/>
        </p:nvSpPr>
        <p:spPr>
          <a:xfrm>
            <a:off x="2982369" y="2264731"/>
            <a:ext cx="574158" cy="5741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American Red Cross International Red Cross And Red - Red Cross Transparent  Background Clipart - Large Size Png Image - PikPng">
            <a:extLst>
              <a:ext uri="{FF2B5EF4-FFF2-40B4-BE49-F238E27FC236}">
                <a16:creationId xmlns:a16="http://schemas.microsoft.com/office/drawing/2014/main" id="{DD8DFEE0-D28E-446A-B377-A9E8C9F3F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52876"/>
            <a:ext cx="574158" cy="57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E4E50D-696B-4BA7-B1E8-0446EBA2FECE}"/>
              </a:ext>
            </a:extLst>
          </p:cNvPr>
          <p:cNvSpPr txBox="1"/>
          <p:nvPr/>
        </p:nvSpPr>
        <p:spPr>
          <a:xfrm>
            <a:off x="2420267" y="1560379"/>
            <a:ext cx="2525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countable noun</a:t>
            </a:r>
          </a:p>
        </p:txBody>
      </p:sp>
      <p:pic>
        <p:nvPicPr>
          <p:cNvPr id="3076" name="Picture 4" descr="Free Green Tick Mark, Download Free Green Tick Mark png images, Free  ClipArts on Clipart Library">
            <a:extLst>
              <a:ext uri="{FF2B5EF4-FFF2-40B4-BE49-F238E27FC236}">
                <a16:creationId xmlns:a16="http://schemas.microsoft.com/office/drawing/2014/main" id="{FF4AA6D3-3F09-486D-B653-11BFE4F79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771" y="2059056"/>
            <a:ext cx="692127" cy="6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2A5E1E67-F620-41B7-BE24-D8C95252D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6" y="2949572"/>
            <a:ext cx="7532279" cy="162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45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7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E10D68-DA1B-4314-B661-DB877F95329E}"/>
              </a:ext>
            </a:extLst>
          </p:cNvPr>
          <p:cNvSpPr/>
          <p:nvPr/>
        </p:nvSpPr>
        <p:spPr>
          <a:xfrm>
            <a:off x="5603358" y="1234547"/>
            <a:ext cx="1063256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640E21-C8B5-48B6-AA14-860401B2051F}"/>
              </a:ext>
            </a:extLst>
          </p:cNvPr>
          <p:cNvSpPr/>
          <p:nvPr/>
        </p:nvSpPr>
        <p:spPr>
          <a:xfrm>
            <a:off x="5252485" y="1872500"/>
            <a:ext cx="1063256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27EAA7-F3AA-4045-9A62-155F904CF6E1}"/>
              </a:ext>
            </a:extLst>
          </p:cNvPr>
          <p:cNvSpPr/>
          <p:nvPr/>
        </p:nvSpPr>
        <p:spPr>
          <a:xfrm>
            <a:off x="3827722" y="1872500"/>
            <a:ext cx="616690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205008-B59A-4D80-AF0A-C459D8237A8F}"/>
              </a:ext>
            </a:extLst>
          </p:cNvPr>
          <p:cNvSpPr/>
          <p:nvPr/>
        </p:nvSpPr>
        <p:spPr>
          <a:xfrm>
            <a:off x="5103628" y="2814465"/>
            <a:ext cx="574158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0C9E64-74DD-4C67-8F82-A597CE943325}"/>
              </a:ext>
            </a:extLst>
          </p:cNvPr>
          <p:cNvSpPr/>
          <p:nvPr/>
        </p:nvSpPr>
        <p:spPr>
          <a:xfrm>
            <a:off x="3774558" y="2814465"/>
            <a:ext cx="574158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5C40DC-068C-439B-8A4B-F428A61D2007}"/>
              </a:ext>
            </a:extLst>
          </p:cNvPr>
          <p:cNvSpPr/>
          <p:nvPr/>
        </p:nvSpPr>
        <p:spPr>
          <a:xfrm>
            <a:off x="3200400" y="3482028"/>
            <a:ext cx="574158" cy="3134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8" y="124584"/>
            <a:ext cx="9060111" cy="442058"/>
          </a:xfrm>
        </p:spPr>
        <p:txBody>
          <a:bodyPr/>
          <a:lstStyle/>
          <a:p>
            <a:pPr algn="l"/>
            <a:r>
              <a:rPr lang="en-US" sz="2400" dirty="0">
                <a:latin typeface="+mj-lt"/>
              </a:rPr>
              <a:t>Ex 2 (p.52) Choose the correct option for each sentence.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013AC1-2ACA-4D59-9282-A95E2F9C3ED5}"/>
              </a:ext>
            </a:extLst>
          </p:cNvPr>
          <p:cNvSpPr txBox="1">
            <a:spLocks/>
          </p:cNvSpPr>
          <p:nvPr/>
        </p:nvSpPr>
        <p:spPr>
          <a:xfrm>
            <a:off x="243378" y="566642"/>
            <a:ext cx="6880436" cy="386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1. I have _____ </a:t>
            </a:r>
            <a:r>
              <a:rPr lang="en-US" sz="2100" b="0" dirty="0">
                <a:solidFill>
                  <a:srgbClr val="3A4258"/>
                </a:solidFill>
                <a:highlight>
                  <a:srgbClr val="FFEC81"/>
                </a:highlight>
                <a:latin typeface="+mj-lt"/>
              </a:rPr>
              <a:t>questions</a:t>
            </a:r>
            <a:r>
              <a:rPr lang="en-US" sz="2100" b="0" dirty="0">
                <a:solidFill>
                  <a:srgbClr val="3A4258"/>
                </a:solidFill>
                <a:latin typeface="+mj-lt"/>
              </a:rPr>
              <a:t> to ask you.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A. a few 		B. a little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2. Australia is very nice. It has _____ natural wonders.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A. much 		B. many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3. This is a difficult lesson, so only _____ students can understand it.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A. a few 		B. many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4. It is a very dry area. There isn’t _____ rain in summer.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A. a little 		B. much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5. We've got very _____ time before our train leaves. We must hurry up! </a:t>
            </a:r>
          </a:p>
          <a:p>
            <a:pPr algn="l"/>
            <a:r>
              <a:rPr lang="en-US" sz="2100" b="0" dirty="0">
                <a:solidFill>
                  <a:srgbClr val="3A4258"/>
                </a:solidFill>
                <a:latin typeface="+mj-lt"/>
              </a:rPr>
              <a:t>A. little 			B. much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D3365C-30A0-446F-A873-D8D19094F785}"/>
              </a:ext>
            </a:extLst>
          </p:cNvPr>
          <p:cNvSpPr/>
          <p:nvPr/>
        </p:nvSpPr>
        <p:spPr>
          <a:xfrm>
            <a:off x="243378" y="871868"/>
            <a:ext cx="362678" cy="3626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D9DB33-8B3E-4969-A6F7-B6F7FAD36A1E}"/>
              </a:ext>
            </a:extLst>
          </p:cNvPr>
          <p:cNvSpPr txBox="1"/>
          <p:nvPr/>
        </p:nvSpPr>
        <p:spPr>
          <a:xfrm>
            <a:off x="7043483" y="572809"/>
            <a:ext cx="177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question </a:t>
            </a:r>
            <a:r>
              <a:rPr lang="en-US" sz="2000" b="1" dirty="0">
                <a:solidFill>
                  <a:srgbClr val="FF0000"/>
                </a:solidFill>
              </a:rPr>
              <a:t>(C)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33E12-8B0D-420B-89E9-DB2823749F1F}"/>
              </a:ext>
            </a:extLst>
          </p:cNvPr>
          <p:cNvSpPr txBox="1"/>
          <p:nvPr/>
        </p:nvSpPr>
        <p:spPr>
          <a:xfrm>
            <a:off x="7043483" y="1179326"/>
            <a:ext cx="177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wonder </a:t>
            </a:r>
            <a:r>
              <a:rPr lang="en-US" sz="2000" b="1" dirty="0">
                <a:solidFill>
                  <a:srgbClr val="FF0000"/>
                </a:solidFill>
              </a:rPr>
              <a:t>(C)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5D0965-74EB-44F9-B6D2-8EB4747A27C0}"/>
              </a:ext>
            </a:extLst>
          </p:cNvPr>
          <p:cNvSpPr/>
          <p:nvPr/>
        </p:nvSpPr>
        <p:spPr>
          <a:xfrm>
            <a:off x="243378" y="2451787"/>
            <a:ext cx="362678" cy="3626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64F8D5-7CB6-4849-81DD-2317FD0F28AA}"/>
              </a:ext>
            </a:extLst>
          </p:cNvPr>
          <p:cNvSpPr txBox="1"/>
          <p:nvPr/>
        </p:nvSpPr>
        <p:spPr>
          <a:xfrm>
            <a:off x="7043482" y="1583359"/>
            <a:ext cx="218557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student </a:t>
            </a:r>
            <a:r>
              <a:rPr lang="en-US" sz="2000" b="1" dirty="0">
                <a:solidFill>
                  <a:srgbClr val="FF0000"/>
                </a:solidFill>
              </a:rPr>
              <a:t>(C)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a few </a:t>
            </a:r>
            <a:r>
              <a:rPr lang="en-US" sz="1800" dirty="0">
                <a:solidFill>
                  <a:srgbClr val="FF0000"/>
                </a:solidFill>
              </a:rPr>
              <a:t>a small number &gt;&lt; </a:t>
            </a:r>
            <a:r>
              <a:rPr lang="en-US" sz="1800" b="1" dirty="0">
                <a:solidFill>
                  <a:srgbClr val="FF0000"/>
                </a:solidFill>
              </a:rPr>
              <a:t>many</a:t>
            </a:r>
            <a:r>
              <a:rPr lang="en-US" sz="1800" dirty="0">
                <a:solidFill>
                  <a:srgbClr val="FF0000"/>
                </a:solidFill>
              </a:rPr>
              <a:t> a large number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3932A8-E41D-4AA1-A216-5F254ECBF1C2}"/>
              </a:ext>
            </a:extLst>
          </p:cNvPr>
          <p:cNvSpPr txBox="1"/>
          <p:nvPr/>
        </p:nvSpPr>
        <p:spPr>
          <a:xfrm>
            <a:off x="7043481" y="2733068"/>
            <a:ext cx="20201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rain </a:t>
            </a:r>
            <a:r>
              <a:rPr lang="en-US" sz="2000" b="1" dirty="0">
                <a:solidFill>
                  <a:srgbClr val="FF0000"/>
                </a:solidFill>
              </a:rPr>
              <a:t>(UC)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a little </a:t>
            </a:r>
            <a:r>
              <a:rPr lang="en-US" sz="1800" dirty="0">
                <a:solidFill>
                  <a:srgbClr val="FF0000"/>
                </a:solidFill>
              </a:rPr>
              <a:t>a small amount &gt;&lt; </a:t>
            </a:r>
            <a:r>
              <a:rPr lang="en-US" sz="1800" b="1" dirty="0">
                <a:solidFill>
                  <a:srgbClr val="FF0000"/>
                </a:solidFill>
              </a:rPr>
              <a:t>much</a:t>
            </a:r>
            <a:r>
              <a:rPr lang="en-US" sz="1800" dirty="0">
                <a:solidFill>
                  <a:srgbClr val="FF0000"/>
                </a:solidFill>
              </a:rPr>
              <a:t> a large amount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404887E-A2D2-4DE0-8CBE-B8B392347CF6}"/>
              </a:ext>
            </a:extLst>
          </p:cNvPr>
          <p:cNvSpPr/>
          <p:nvPr/>
        </p:nvSpPr>
        <p:spPr>
          <a:xfrm>
            <a:off x="2998380" y="3123605"/>
            <a:ext cx="362678" cy="3626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5E8526-41FC-4E86-96B4-4A070ACDCB12}"/>
              </a:ext>
            </a:extLst>
          </p:cNvPr>
          <p:cNvSpPr txBox="1"/>
          <p:nvPr/>
        </p:nvSpPr>
        <p:spPr>
          <a:xfrm>
            <a:off x="7043481" y="3912585"/>
            <a:ext cx="2020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time </a:t>
            </a:r>
            <a:r>
              <a:rPr lang="en-US" sz="2000" b="1" dirty="0">
                <a:solidFill>
                  <a:srgbClr val="FF0000"/>
                </a:solidFill>
              </a:rPr>
              <a:t>(UC)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little </a:t>
            </a:r>
            <a:r>
              <a:rPr lang="en-US" sz="2000" dirty="0">
                <a:solidFill>
                  <a:srgbClr val="FF0000"/>
                </a:solidFill>
              </a:rPr>
              <a:t>not much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FC23B0-5DE9-4B22-B74B-FF6C8755479C}"/>
              </a:ext>
            </a:extLst>
          </p:cNvPr>
          <p:cNvSpPr/>
          <p:nvPr/>
        </p:nvSpPr>
        <p:spPr>
          <a:xfrm>
            <a:off x="243378" y="4067936"/>
            <a:ext cx="362678" cy="3626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6" grpId="0" animBg="1"/>
      <p:bldP spid="18" grpId="0" animBg="1"/>
      <p:bldP spid="8" grpId="0"/>
      <p:bldP spid="10" grpId="0" animBg="1"/>
      <p:bldP spid="13" grpId="0"/>
      <p:bldP spid="15" grpId="0"/>
      <p:bldP spid="17" grpId="0" animBg="1"/>
      <p:bldP spid="19" grpId="0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ED481E-9064-49E5-8645-13F4CB2A699B}"/>
              </a:ext>
            </a:extLst>
          </p:cNvPr>
          <p:cNvSpPr/>
          <p:nvPr/>
        </p:nvSpPr>
        <p:spPr>
          <a:xfrm>
            <a:off x="2105246" y="889589"/>
            <a:ext cx="808075" cy="329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69611-6162-4200-A0DE-EB21803A9AF3}"/>
              </a:ext>
            </a:extLst>
          </p:cNvPr>
          <p:cNvSpPr/>
          <p:nvPr/>
        </p:nvSpPr>
        <p:spPr>
          <a:xfrm>
            <a:off x="1424763" y="1669343"/>
            <a:ext cx="595424" cy="308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2B9543-3C6B-4316-8E54-5FB68C052321}"/>
              </a:ext>
            </a:extLst>
          </p:cNvPr>
          <p:cNvSpPr/>
          <p:nvPr/>
        </p:nvSpPr>
        <p:spPr>
          <a:xfrm>
            <a:off x="2838893" y="1669343"/>
            <a:ext cx="595424" cy="308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176245-4D82-470B-94DE-0D5A3165925D}"/>
              </a:ext>
            </a:extLst>
          </p:cNvPr>
          <p:cNvSpPr/>
          <p:nvPr/>
        </p:nvSpPr>
        <p:spPr>
          <a:xfrm>
            <a:off x="2105245" y="2419714"/>
            <a:ext cx="733647" cy="329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170191-C5AF-4C11-A1BC-572F5D0BB13B}"/>
              </a:ext>
            </a:extLst>
          </p:cNvPr>
          <p:cNvSpPr/>
          <p:nvPr/>
        </p:nvSpPr>
        <p:spPr>
          <a:xfrm>
            <a:off x="4103582" y="3140608"/>
            <a:ext cx="1095739" cy="3575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6A5487-C00F-4691-A1EB-FBE0F1E2FEDD}"/>
              </a:ext>
            </a:extLst>
          </p:cNvPr>
          <p:cNvSpPr/>
          <p:nvPr/>
        </p:nvSpPr>
        <p:spPr>
          <a:xfrm>
            <a:off x="1424764" y="3882229"/>
            <a:ext cx="287078" cy="308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089F62-2851-435E-925B-8D1A896A65E5}"/>
              </a:ext>
            </a:extLst>
          </p:cNvPr>
          <p:cNvSpPr/>
          <p:nvPr/>
        </p:nvSpPr>
        <p:spPr>
          <a:xfrm>
            <a:off x="584791" y="889589"/>
            <a:ext cx="693482" cy="329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462021F-7EF3-4C22-88BA-7DC475CF5A3E}"/>
              </a:ext>
            </a:extLst>
          </p:cNvPr>
          <p:cNvSpPr/>
          <p:nvPr/>
        </p:nvSpPr>
        <p:spPr>
          <a:xfrm>
            <a:off x="584791" y="2419714"/>
            <a:ext cx="693481" cy="3296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2AC30-6B40-4F22-BCF4-D8156D993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8" y="124584"/>
            <a:ext cx="9060111" cy="442058"/>
          </a:xfrm>
        </p:spPr>
        <p:txBody>
          <a:bodyPr/>
          <a:lstStyle/>
          <a:p>
            <a:pPr algn="l"/>
            <a:r>
              <a:rPr lang="en-US" sz="2400" dirty="0">
                <a:latin typeface="+mj-lt"/>
              </a:rPr>
              <a:t>Ex 3 (p.52) Fill in each blank with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a, any, some, much, many</a:t>
            </a:r>
            <a:r>
              <a:rPr lang="en-US" sz="2400" dirty="0">
                <a:latin typeface="+mj-lt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013AC1-2ACA-4D59-9282-A95E2F9C3ED5}"/>
              </a:ext>
            </a:extLst>
          </p:cNvPr>
          <p:cNvSpPr txBox="1">
            <a:spLocks/>
          </p:cNvSpPr>
          <p:nvPr/>
        </p:nvSpPr>
        <p:spPr>
          <a:xfrm>
            <a:off x="243378" y="566642"/>
            <a:ext cx="6880436" cy="3860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trick Hand"/>
              <a:buNone/>
              <a:defRPr sz="3500" b="1" i="0" u="none" strike="noStrike" cap="none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Sriracha"/>
              <a:buNone/>
              <a:defRPr sz="3500" b="0" i="0" u="none" strike="noStrike" cap="none">
                <a:solidFill>
                  <a:schemeClr val="accent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pPr algn="l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1. How _____ books are there in your bag? </a:t>
            </a:r>
          </a:p>
          <a:p>
            <a:pPr algn="l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2. There isn’t _____ milk in the fridge. It's empty </a:t>
            </a:r>
          </a:p>
          <a:p>
            <a:pPr algn="l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3. How _____ sugar do you need for your tea, Mum? </a:t>
            </a:r>
          </a:p>
          <a:p>
            <a:pPr algn="l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4. We need to buy _____ new furniture for the house. </a:t>
            </a:r>
          </a:p>
          <a:p>
            <a:pPr algn="l"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b="0" dirty="0">
                <a:solidFill>
                  <a:srgbClr val="3A4258"/>
                </a:solidFill>
                <a:latin typeface="+mj-lt"/>
              </a:rPr>
              <a:t>5. There is _____ big cave in this area.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A4761E-ED23-445A-8150-AD19D229815A}"/>
              </a:ext>
            </a:extLst>
          </p:cNvPr>
          <p:cNvSpPr txBox="1"/>
          <p:nvPr/>
        </p:nvSpPr>
        <p:spPr>
          <a:xfrm>
            <a:off x="7043483" y="854103"/>
            <a:ext cx="1249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book </a:t>
            </a:r>
            <a:r>
              <a:rPr lang="en-US" sz="2000" b="1" dirty="0">
                <a:solidFill>
                  <a:srgbClr val="FF0000"/>
                </a:solidFill>
              </a:rPr>
              <a:t>(C)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10824E-494B-4A05-BC4F-86D12AD78EB0}"/>
              </a:ext>
            </a:extLst>
          </p:cNvPr>
          <p:cNvSpPr txBox="1"/>
          <p:nvPr/>
        </p:nvSpPr>
        <p:spPr>
          <a:xfrm>
            <a:off x="1278272" y="854103"/>
            <a:ext cx="8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many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D24FE1-964E-43A4-BFD4-BE9C8D158B9D}"/>
              </a:ext>
            </a:extLst>
          </p:cNvPr>
          <p:cNvSpPr txBox="1"/>
          <p:nvPr/>
        </p:nvSpPr>
        <p:spPr>
          <a:xfrm>
            <a:off x="7043482" y="1538692"/>
            <a:ext cx="2100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milk </a:t>
            </a:r>
            <a:r>
              <a:rPr lang="en-US" sz="2000" b="1" dirty="0">
                <a:solidFill>
                  <a:srgbClr val="FF0000"/>
                </a:solidFill>
              </a:rPr>
              <a:t>(UC)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any (negative)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DBC987-D2B4-4A42-97D2-BEBA589FDB80}"/>
              </a:ext>
            </a:extLst>
          </p:cNvPr>
          <p:cNvSpPr txBox="1"/>
          <p:nvPr/>
        </p:nvSpPr>
        <p:spPr>
          <a:xfrm>
            <a:off x="2105245" y="1591902"/>
            <a:ext cx="8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any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874F28-566C-48CD-91C2-84F754BAA309}"/>
              </a:ext>
            </a:extLst>
          </p:cNvPr>
          <p:cNvSpPr txBox="1"/>
          <p:nvPr/>
        </p:nvSpPr>
        <p:spPr>
          <a:xfrm>
            <a:off x="7043482" y="2357399"/>
            <a:ext cx="2100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sugar </a:t>
            </a:r>
            <a:r>
              <a:rPr lang="en-US" sz="2000" b="1" dirty="0">
                <a:solidFill>
                  <a:srgbClr val="FF0000"/>
                </a:solidFill>
              </a:rPr>
              <a:t>(UC)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5BE83C-1090-4474-A814-276AF45F2B2D}"/>
              </a:ext>
            </a:extLst>
          </p:cNvPr>
          <p:cNvSpPr txBox="1"/>
          <p:nvPr/>
        </p:nvSpPr>
        <p:spPr>
          <a:xfrm>
            <a:off x="1278272" y="2348136"/>
            <a:ext cx="8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much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861530-766C-46A1-8926-43FC9DF7893B}"/>
              </a:ext>
            </a:extLst>
          </p:cNvPr>
          <p:cNvSpPr txBox="1"/>
          <p:nvPr/>
        </p:nvSpPr>
        <p:spPr>
          <a:xfrm>
            <a:off x="7043483" y="3101678"/>
            <a:ext cx="2100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furniture </a:t>
            </a:r>
            <a:r>
              <a:rPr lang="en-US" sz="2000" b="1" dirty="0">
                <a:solidFill>
                  <a:srgbClr val="FF0000"/>
                </a:solidFill>
              </a:rPr>
              <a:t>(UC)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some (positive)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8E11F0-12EB-47BC-8323-F16B65CB3657}"/>
              </a:ext>
            </a:extLst>
          </p:cNvPr>
          <p:cNvSpPr txBox="1"/>
          <p:nvPr/>
        </p:nvSpPr>
        <p:spPr>
          <a:xfrm>
            <a:off x="7043483" y="3867222"/>
            <a:ext cx="2100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There is </a:t>
            </a:r>
            <a:r>
              <a:rPr lang="en-US" sz="2000" b="1" dirty="0">
                <a:solidFill>
                  <a:srgbClr val="FF0000"/>
                </a:solidFill>
              </a:rPr>
              <a:t>singular noun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AC99DB-9C7D-41E5-86CD-975F75AD6095}"/>
              </a:ext>
            </a:extLst>
          </p:cNvPr>
          <p:cNvSpPr txBox="1"/>
          <p:nvPr/>
        </p:nvSpPr>
        <p:spPr>
          <a:xfrm>
            <a:off x="2692402" y="3103686"/>
            <a:ext cx="8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some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EC7BF-69F8-40A9-942D-B83B070904A6}"/>
              </a:ext>
            </a:extLst>
          </p:cNvPr>
          <p:cNvSpPr txBox="1"/>
          <p:nvPr/>
        </p:nvSpPr>
        <p:spPr>
          <a:xfrm>
            <a:off x="1782733" y="3837332"/>
            <a:ext cx="8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a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3" grpId="0" animBg="1"/>
      <p:bldP spid="24" grpId="0" animBg="1"/>
      <p:bldP spid="16" grpId="0"/>
      <p:bldP spid="17" grpId="0"/>
      <p:bldP spid="18" grpId="0"/>
      <p:bldP spid="19" grpId="0"/>
      <p:bldP spid="20" grpId="0"/>
      <p:bldP spid="25" grpId="0"/>
      <p:bldP spid="26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 Goyang International Flower Festival by Slidesgo">
  <a:themeElements>
    <a:clrScheme name="Simple Light">
      <a:dk1>
        <a:srgbClr val="3A4258"/>
      </a:dk1>
      <a:lt1>
        <a:srgbClr val="FFEEBE"/>
      </a:lt1>
      <a:dk2>
        <a:srgbClr val="FAD49F"/>
      </a:dk2>
      <a:lt2>
        <a:srgbClr val="89D7C3"/>
      </a:lt2>
      <a:accent1>
        <a:srgbClr val="FFEC81"/>
      </a:accent1>
      <a:accent2>
        <a:srgbClr val="594ABF"/>
      </a:accent2>
      <a:accent3>
        <a:srgbClr val="9080FF"/>
      </a:accent3>
      <a:accent4>
        <a:srgbClr val="3E9E84"/>
      </a:accent4>
      <a:accent5>
        <a:srgbClr val="4CC2A3"/>
      </a:accent5>
      <a:accent6>
        <a:srgbClr val="FFA56C"/>
      </a:accent6>
      <a:hlink>
        <a:srgbClr val="433F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923</Words>
  <Application>Microsoft Office PowerPoint</Application>
  <PresentationFormat>On-screen Show (16:9)</PresentationFormat>
  <Paragraphs>141</Paragraphs>
  <Slides>20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Patrick Hand</vt:lpstr>
      <vt:lpstr>Raleway</vt:lpstr>
      <vt:lpstr>Proxima Nova Semibold</vt:lpstr>
      <vt:lpstr>NanumGothic ExtraBold</vt:lpstr>
      <vt:lpstr>Arial</vt:lpstr>
      <vt:lpstr>Proxima Nova</vt:lpstr>
      <vt:lpstr>Wingdings</vt:lpstr>
      <vt:lpstr>Nanum Gothic</vt:lpstr>
      <vt:lpstr>Sriracha</vt:lpstr>
      <vt:lpstr> Goyang International Flower Festival by Slidesgo</vt:lpstr>
      <vt:lpstr>Slidesgo Final Pages</vt:lpstr>
      <vt:lpstr> Unit 5 Natural wonders of Vietnam</vt:lpstr>
      <vt:lpstr>After this lesson, students will be able to:</vt:lpstr>
      <vt:lpstr>Countable and uncountable nouns</vt:lpstr>
      <vt:lpstr>PowerPoint Presentation</vt:lpstr>
      <vt:lpstr>PowerPoint Presentation</vt:lpstr>
      <vt:lpstr>Ex 1 (p.51) Is the underlined noun countable or uncountable? Write C (countable) or U (uncountable). </vt:lpstr>
      <vt:lpstr>Is it right or wrong?</vt:lpstr>
      <vt:lpstr>Ex 2 (p.52) Choose the correct option for each sentence. </vt:lpstr>
      <vt:lpstr>Ex 3 (p.52) Fill in each blank with a, any, some, much, many. </vt:lpstr>
      <vt:lpstr>Modal verb: must/ mustn’t</vt:lpstr>
      <vt:lpstr>List some rules in your school.</vt:lpstr>
      <vt:lpstr>Watch and note down the school rules in Lim’s school.</vt:lpstr>
      <vt:lpstr>Modal verb: must/ mustn’t</vt:lpstr>
      <vt:lpstr>Ex 4 (p.52) Fill each blank with must or mustn't. </vt:lpstr>
      <vt:lpstr>Ex 5 (p.52) Read the classroom rules below. Write some more rules for you and your classmates.</vt:lpstr>
      <vt:lpstr>Wrap-up</vt:lpstr>
      <vt:lpstr>Read these sentences and decide if they are True or False. If they are False, correct them.</vt:lpstr>
      <vt:lpstr>Thanks for your attention!</vt:lpstr>
      <vt:lpstr>Alternative resources</vt:lpstr>
      <vt:lpstr>Fonts &amp; colors 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Unit 5 Natural wonders of Vietnam</dc:title>
  <cp:lastModifiedBy>Tran Phuong Anh</cp:lastModifiedBy>
  <cp:revision>20</cp:revision>
  <dcterms:modified xsi:type="dcterms:W3CDTF">2022-09-18T10:03:23Z</dcterms:modified>
</cp:coreProperties>
</file>