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8" r:id="rId1"/>
  </p:sldMasterIdLst>
  <p:notesMasterIdLst>
    <p:notesMasterId r:id="rId21"/>
  </p:notesMasterIdLst>
  <p:sldIdLst>
    <p:sldId id="258" r:id="rId2"/>
    <p:sldId id="294" r:id="rId3"/>
    <p:sldId id="268" r:id="rId4"/>
    <p:sldId id="260" r:id="rId5"/>
    <p:sldId id="293" r:id="rId6"/>
    <p:sldId id="257" r:id="rId7"/>
    <p:sldId id="296" r:id="rId8"/>
    <p:sldId id="297" r:id="rId9"/>
    <p:sldId id="298" r:id="rId10"/>
    <p:sldId id="299" r:id="rId11"/>
    <p:sldId id="300" r:id="rId12"/>
    <p:sldId id="295" r:id="rId13"/>
    <p:sldId id="290" r:id="rId14"/>
    <p:sldId id="301" r:id="rId15"/>
    <p:sldId id="291" r:id="rId16"/>
    <p:sldId id="292" r:id="rId17"/>
    <p:sldId id="303" r:id="rId18"/>
    <p:sldId id="302" r:id="rId19"/>
    <p:sldId id="264" r:id="rId20"/>
  </p:sldIdLst>
  <p:sldSz cx="9144000" cy="5143500" type="screen16x9"/>
  <p:notesSz cx="6858000" cy="9144000"/>
  <p:embeddedFontLst>
    <p:embeddedFont>
      <p:font typeface="Caveat Brush" panose="020B0604020202020204" charset="0"/>
      <p:regular r:id="rId22"/>
    </p:embeddedFont>
    <p:embeddedFont>
      <p:font typeface="Montserrat" panose="020B060402020202020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E539A6-1610-424F-890B-90CA4B9A8924}">
  <a:tblStyle styleId="{F6E539A6-1610-424F-890B-90CA4B9A892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6"/>
    <p:restoredTop sz="81288"/>
  </p:normalViewPr>
  <p:slideViewPr>
    <p:cSldViewPr snapToGrid="0" snapToObjects="1">
      <p:cViewPr varScale="1">
        <p:scale>
          <a:sx n="65" d="100"/>
          <a:sy n="65" d="100"/>
        </p:scale>
        <p:origin x="62" y="437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b2472aaf0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b2472aaf0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285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389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=&gt; Next: That’s what </a:t>
            </a:r>
            <a:r>
              <a:rPr lang="en-US" dirty="0" err="1"/>
              <a:t>Phong</a:t>
            </a:r>
            <a:r>
              <a:rPr lang="en-US" dirty="0"/>
              <a:t> knows about Tet. What about you?</a:t>
            </a:r>
          </a:p>
        </p:txBody>
      </p:sp>
    </p:spTree>
    <p:extLst>
      <p:ext uri="{BB962C8B-B14F-4D97-AF65-F5344CB8AC3E}">
        <p14:creationId xmlns:p14="http://schemas.microsoft.com/office/powerpoint/2010/main" val="29092781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29522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Chung cake/Tet</a:t>
            </a:r>
            <a:r>
              <a:rPr lang="en-US" baseline="0" dirty="0" smtClean="0"/>
              <a:t> Cake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1877183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aa945ae158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aa945ae158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0483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6613499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572818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3347638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gaa945ae15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0" name="Google Shape;1070;gaa945ae15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aa945ae158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aa945ae158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3649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aa945ae158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aa945ae158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b2472aaf08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" name="Google Shape;983;gb2472aaf08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036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817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002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398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098550" y="2308238"/>
            <a:ext cx="4947000" cy="6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2098450" y="2988779"/>
            <a:ext cx="4947000" cy="4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3599100" y="1665713"/>
            <a:ext cx="1945800" cy="74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720000" y="1066775"/>
            <a:ext cx="7704000" cy="350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100"/>
            </a:lvl1pPr>
            <a:lvl2pPr marL="914400" lvl="1" indent="-28575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2pPr>
            <a:lvl3pPr marL="1371600" lvl="2" indent="-285750">
              <a:spcBef>
                <a:spcPts val="1600"/>
              </a:spcBef>
              <a:spcAft>
                <a:spcPts val="0"/>
              </a:spcAft>
              <a:buSzPts val="900"/>
              <a:buChar char="■"/>
              <a:defRPr/>
            </a:lvl3pPr>
            <a:lvl4pPr marL="1828800" lvl="3" indent="-285750">
              <a:spcBef>
                <a:spcPts val="1600"/>
              </a:spcBef>
              <a:spcAft>
                <a:spcPts val="0"/>
              </a:spcAft>
              <a:buSzPts val="900"/>
              <a:buChar char="●"/>
              <a:defRPr/>
            </a:lvl4pPr>
            <a:lvl5pPr marL="2286000" lvl="4" indent="-28575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5pPr>
            <a:lvl6pPr marL="2743200" lvl="5" indent="-285750">
              <a:spcBef>
                <a:spcPts val="1600"/>
              </a:spcBef>
              <a:spcAft>
                <a:spcPts val="0"/>
              </a:spcAft>
              <a:buSzPts val="900"/>
              <a:buChar char="■"/>
              <a:defRPr/>
            </a:lvl6pPr>
            <a:lvl7pPr marL="3200400" lvl="6" indent="-285750">
              <a:spcBef>
                <a:spcPts val="160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8575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8pPr>
            <a:lvl9pPr marL="4114800" lvl="8" indent="-285750">
              <a:spcBef>
                <a:spcPts val="1600"/>
              </a:spcBef>
              <a:spcAft>
                <a:spcPts val="160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4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4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4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4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4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4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4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4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title"/>
          </p:nvPr>
        </p:nvSpPr>
        <p:spPr>
          <a:xfrm>
            <a:off x="720000" y="1653150"/>
            <a:ext cx="34131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7"/>
          <p:cNvSpPr txBox="1">
            <a:spLocks noGrp="1"/>
          </p:cNvSpPr>
          <p:nvPr>
            <p:ph type="subTitle" idx="1"/>
          </p:nvPr>
        </p:nvSpPr>
        <p:spPr>
          <a:xfrm>
            <a:off x="720000" y="2571750"/>
            <a:ext cx="3413100" cy="9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7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7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7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7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7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7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7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7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7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7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6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6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26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26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26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6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6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6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6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6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6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6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6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26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title" hasCustomPrompt="1"/>
          </p:nvPr>
        </p:nvSpPr>
        <p:spPr>
          <a:xfrm>
            <a:off x="2125488" y="1058350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94" name="Google Shape;194;p13"/>
          <p:cNvSpPr txBox="1">
            <a:spLocks noGrp="1"/>
          </p:cNvSpPr>
          <p:nvPr>
            <p:ph type="subTitle" idx="1"/>
          </p:nvPr>
        </p:nvSpPr>
        <p:spPr>
          <a:xfrm>
            <a:off x="719988" y="1958050"/>
            <a:ext cx="25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subTitle" idx="2"/>
          </p:nvPr>
        </p:nvSpPr>
        <p:spPr>
          <a:xfrm>
            <a:off x="719988" y="2206125"/>
            <a:ext cx="25338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title" idx="3" hasCustomPrompt="1"/>
          </p:nvPr>
        </p:nvSpPr>
        <p:spPr>
          <a:xfrm>
            <a:off x="2125488" y="2899425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4"/>
          </p:nvPr>
        </p:nvSpPr>
        <p:spPr>
          <a:xfrm>
            <a:off x="719988" y="3799125"/>
            <a:ext cx="25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5"/>
          </p:nvPr>
        </p:nvSpPr>
        <p:spPr>
          <a:xfrm>
            <a:off x="719988" y="4047200"/>
            <a:ext cx="25338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title" idx="6" hasCustomPrompt="1"/>
          </p:nvPr>
        </p:nvSpPr>
        <p:spPr>
          <a:xfrm>
            <a:off x="5879688" y="1058350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7"/>
          </p:nvPr>
        </p:nvSpPr>
        <p:spPr>
          <a:xfrm>
            <a:off x="5879688" y="1958050"/>
            <a:ext cx="25443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subTitle" idx="8"/>
          </p:nvPr>
        </p:nvSpPr>
        <p:spPr>
          <a:xfrm>
            <a:off x="5879688" y="2206125"/>
            <a:ext cx="25443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9" hasCustomPrompt="1"/>
          </p:nvPr>
        </p:nvSpPr>
        <p:spPr>
          <a:xfrm>
            <a:off x="5879688" y="2899425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13"/>
          </p:nvPr>
        </p:nvSpPr>
        <p:spPr>
          <a:xfrm>
            <a:off x="5879688" y="3799125"/>
            <a:ext cx="25443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subTitle" idx="14"/>
          </p:nvPr>
        </p:nvSpPr>
        <p:spPr>
          <a:xfrm>
            <a:off x="5879688" y="4047200"/>
            <a:ext cx="25443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4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3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3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3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3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3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3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3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3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3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3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3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3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3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3"/>
          <p:cNvSpPr/>
          <p:nvPr/>
        </p:nvSpPr>
        <p:spPr>
          <a:xfrm>
            <a:off x="545398" y="29807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3"/>
          <p:cNvSpPr/>
          <p:nvPr/>
        </p:nvSpPr>
        <p:spPr>
          <a:xfrm>
            <a:off x="5881455" y="3615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3"/>
          <p:cNvSpPr/>
          <p:nvPr/>
        </p:nvSpPr>
        <p:spPr>
          <a:xfrm>
            <a:off x="8576389" y="5585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3"/>
          <p:cNvSpPr/>
          <p:nvPr/>
        </p:nvSpPr>
        <p:spPr>
          <a:xfrm>
            <a:off x="8725460" y="19031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3"/>
          <p:cNvSpPr/>
          <p:nvPr/>
        </p:nvSpPr>
        <p:spPr>
          <a:xfrm rot="-6957699">
            <a:off x="6863306" y="46591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3"/>
          <p:cNvSpPr/>
          <p:nvPr/>
        </p:nvSpPr>
        <p:spPr>
          <a:xfrm>
            <a:off x="8344782" y="47952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3"/>
          <p:cNvSpPr/>
          <p:nvPr/>
        </p:nvSpPr>
        <p:spPr>
          <a:xfrm>
            <a:off x="1540297" y="3615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3"/>
          <p:cNvSpPr/>
          <p:nvPr/>
        </p:nvSpPr>
        <p:spPr>
          <a:xfrm>
            <a:off x="3147387" y="47458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3"/>
          <p:cNvSpPr/>
          <p:nvPr/>
        </p:nvSpPr>
        <p:spPr>
          <a:xfrm>
            <a:off x="6887065" y="9545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3"/>
          <p:cNvSpPr/>
          <p:nvPr/>
        </p:nvSpPr>
        <p:spPr>
          <a:xfrm>
            <a:off x="1371527" y="48774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3"/>
          <p:cNvSpPr/>
          <p:nvPr/>
        </p:nvSpPr>
        <p:spPr>
          <a:xfrm>
            <a:off x="4129527" y="5437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3"/>
          <p:cNvSpPr/>
          <p:nvPr/>
        </p:nvSpPr>
        <p:spPr>
          <a:xfrm>
            <a:off x="476040" y="11316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3"/>
          <p:cNvSpPr/>
          <p:nvPr/>
        </p:nvSpPr>
        <p:spPr>
          <a:xfrm>
            <a:off x="476055" y="44027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"/>
          <p:cNvSpPr/>
          <p:nvPr/>
        </p:nvSpPr>
        <p:spPr>
          <a:xfrm>
            <a:off x="8768590" y="39616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6092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title"/>
          </p:nvPr>
        </p:nvSpPr>
        <p:spPr>
          <a:xfrm>
            <a:off x="720000" y="1623000"/>
            <a:ext cx="3852000" cy="18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3" name="Google Shape;123;p8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8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8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8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8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8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8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8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8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5041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3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  <a:defRPr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●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●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2857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5191632" y="4995912"/>
            <a:ext cx="68510" cy="68558"/>
          </a:xfrm>
          <a:custGeom>
            <a:avLst/>
            <a:gdLst/>
            <a:ahLst/>
            <a:cxnLst/>
            <a:rect l="l" t="t" r="r" b="b"/>
            <a:pathLst>
              <a:path w="1429" h="1430" extrusionOk="0">
                <a:moveTo>
                  <a:pt x="714" y="1"/>
                </a:moveTo>
                <a:lnTo>
                  <a:pt x="572" y="13"/>
                </a:lnTo>
                <a:lnTo>
                  <a:pt x="310" y="120"/>
                </a:lnTo>
                <a:lnTo>
                  <a:pt x="119" y="310"/>
                </a:lnTo>
                <a:lnTo>
                  <a:pt x="12" y="572"/>
                </a:lnTo>
                <a:lnTo>
                  <a:pt x="0" y="715"/>
                </a:lnTo>
                <a:lnTo>
                  <a:pt x="12" y="858"/>
                </a:lnTo>
                <a:lnTo>
                  <a:pt x="119" y="1120"/>
                </a:lnTo>
                <a:lnTo>
                  <a:pt x="310" y="1311"/>
                </a:lnTo>
                <a:lnTo>
                  <a:pt x="572" y="1418"/>
                </a:lnTo>
                <a:lnTo>
                  <a:pt x="714" y="1430"/>
                </a:lnTo>
                <a:lnTo>
                  <a:pt x="857" y="1418"/>
                </a:lnTo>
                <a:lnTo>
                  <a:pt x="1119" y="1311"/>
                </a:lnTo>
                <a:lnTo>
                  <a:pt x="1310" y="1120"/>
                </a:lnTo>
                <a:lnTo>
                  <a:pt x="1417" y="858"/>
                </a:lnTo>
                <a:lnTo>
                  <a:pt x="1429" y="715"/>
                </a:lnTo>
                <a:lnTo>
                  <a:pt x="1417" y="572"/>
                </a:lnTo>
                <a:lnTo>
                  <a:pt x="1310" y="310"/>
                </a:lnTo>
                <a:lnTo>
                  <a:pt x="1119" y="120"/>
                </a:lnTo>
                <a:lnTo>
                  <a:pt x="857" y="13"/>
                </a:lnTo>
                <a:lnTo>
                  <a:pt x="71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8" r:id="rId4"/>
    <p:sldLayoutId id="2147483672" r:id="rId5"/>
    <p:sldLayoutId id="2147483699" r:id="rId6"/>
    <p:sldLayoutId id="214748370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microsoft.com/office/2007/relationships/hdphoto" Target="../media/hdphoto6.wdp"/><Relationship Id="rId5" Type="http://schemas.microsoft.com/office/2007/relationships/hdphoto" Target="../media/hdphoto5.wdp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microsoft.com/office/2007/relationships/hdphoto" Target="../media/hdphoto14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13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microsoft.com/office/2007/relationships/hdphoto" Target="../media/hdphoto9.wdp"/><Relationship Id="rId11" Type="http://schemas.microsoft.com/office/2007/relationships/hdphoto" Target="../media/hdphoto12.wdp"/><Relationship Id="rId5" Type="http://schemas.microsoft.com/office/2007/relationships/hdphoto" Target="../media/hdphoto8.wdp"/><Relationship Id="rId10" Type="http://schemas.microsoft.com/office/2007/relationships/hdphoto" Target="../media/hdphoto11.wdp"/><Relationship Id="rId4" Type="http://schemas.microsoft.com/office/2007/relationships/hdphoto" Target="../media/hdphoto7.wdp"/><Relationship Id="rId9" Type="http://schemas.openxmlformats.org/officeDocument/2006/relationships/image" Target="../media/image10.png"/><Relationship Id="rId14" Type="http://schemas.microsoft.com/office/2007/relationships/hdphoto" Target="../media/hdphoto15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" name="Google Shape;901;p56"/>
          <p:cNvGrpSpPr/>
          <p:nvPr/>
        </p:nvGrpSpPr>
        <p:grpSpPr>
          <a:xfrm>
            <a:off x="4050425" y="1532308"/>
            <a:ext cx="1032633" cy="3246769"/>
            <a:chOff x="4050425" y="1255275"/>
            <a:chExt cx="1032633" cy="3523802"/>
          </a:xfrm>
        </p:grpSpPr>
        <p:sp>
          <p:nvSpPr>
            <p:cNvPr id="902" name="Google Shape;902;p56"/>
            <p:cNvSpPr/>
            <p:nvPr/>
          </p:nvSpPr>
          <p:spPr>
            <a:xfrm>
              <a:off x="4551479" y="1255275"/>
              <a:ext cx="35075" cy="2677719"/>
            </a:xfrm>
            <a:custGeom>
              <a:avLst/>
              <a:gdLst/>
              <a:ahLst/>
              <a:cxnLst/>
              <a:rect l="l" t="t" r="r" b="b"/>
              <a:pathLst>
                <a:path w="261" h="38771" extrusionOk="0">
                  <a:moveTo>
                    <a:pt x="1" y="1"/>
                  </a:moveTo>
                  <a:lnTo>
                    <a:pt x="1" y="38771"/>
                  </a:lnTo>
                  <a:lnTo>
                    <a:pt x="261" y="38771"/>
                  </a:lnTo>
                  <a:lnTo>
                    <a:pt x="2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56"/>
            <p:cNvSpPr/>
            <p:nvPr/>
          </p:nvSpPr>
          <p:spPr>
            <a:xfrm>
              <a:off x="4630749" y="4142566"/>
              <a:ext cx="18812" cy="57120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0" y="1"/>
                  </a:moveTo>
                  <a:lnTo>
                    <a:pt x="52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56"/>
            <p:cNvSpPr/>
            <p:nvPr/>
          </p:nvSpPr>
          <p:spPr>
            <a:xfrm>
              <a:off x="4605085" y="4142566"/>
              <a:ext cx="18812" cy="596872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1" y="1"/>
                  </a:moveTo>
                  <a:lnTo>
                    <a:pt x="53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56"/>
            <p:cNvSpPr/>
            <p:nvPr/>
          </p:nvSpPr>
          <p:spPr>
            <a:xfrm>
              <a:off x="4579422" y="4142566"/>
              <a:ext cx="16528" cy="636511"/>
            </a:xfrm>
            <a:custGeom>
              <a:avLst/>
              <a:gdLst/>
              <a:ahLst/>
              <a:cxnLst/>
              <a:rect l="l" t="t" r="r" b="b"/>
              <a:pathLst>
                <a:path w="123" h="4737" extrusionOk="0">
                  <a:moveTo>
                    <a:pt x="1" y="1"/>
                  </a:moveTo>
                  <a:lnTo>
                    <a:pt x="35" y="4737"/>
                  </a:lnTo>
                  <a:lnTo>
                    <a:pt x="122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56"/>
            <p:cNvSpPr/>
            <p:nvPr/>
          </p:nvSpPr>
          <p:spPr>
            <a:xfrm>
              <a:off x="4549189" y="4142566"/>
              <a:ext cx="18677" cy="636511"/>
            </a:xfrm>
            <a:custGeom>
              <a:avLst/>
              <a:gdLst/>
              <a:ahLst/>
              <a:cxnLst/>
              <a:rect l="l" t="t" r="r" b="b"/>
              <a:pathLst>
                <a:path w="139" h="4737" extrusionOk="0">
                  <a:moveTo>
                    <a:pt x="0" y="1"/>
                  </a:moveTo>
                  <a:lnTo>
                    <a:pt x="52" y="4737"/>
                  </a:lnTo>
                  <a:lnTo>
                    <a:pt x="139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56"/>
            <p:cNvSpPr/>
            <p:nvPr/>
          </p:nvSpPr>
          <p:spPr>
            <a:xfrm>
              <a:off x="4523526" y="4142566"/>
              <a:ext cx="18812" cy="596872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0" y="1"/>
                  </a:moveTo>
                  <a:lnTo>
                    <a:pt x="52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56"/>
            <p:cNvSpPr/>
            <p:nvPr/>
          </p:nvSpPr>
          <p:spPr>
            <a:xfrm>
              <a:off x="4497862" y="4142566"/>
              <a:ext cx="18812" cy="57120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1" y="1"/>
                  </a:moveTo>
                  <a:lnTo>
                    <a:pt x="53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56"/>
            <p:cNvSpPr/>
            <p:nvPr/>
          </p:nvSpPr>
          <p:spPr>
            <a:xfrm>
              <a:off x="4052709" y="1958533"/>
              <a:ext cx="1023362" cy="1361437"/>
            </a:xfrm>
            <a:custGeom>
              <a:avLst/>
              <a:gdLst/>
              <a:ahLst/>
              <a:cxnLst/>
              <a:rect l="l" t="t" r="r" b="b"/>
              <a:pathLst>
                <a:path w="7616" h="10132" extrusionOk="0">
                  <a:moveTo>
                    <a:pt x="2828" y="1"/>
                  </a:moveTo>
                  <a:lnTo>
                    <a:pt x="2221" y="140"/>
                  </a:lnTo>
                  <a:lnTo>
                    <a:pt x="1648" y="383"/>
                  </a:lnTo>
                  <a:lnTo>
                    <a:pt x="1145" y="712"/>
                  </a:lnTo>
                  <a:lnTo>
                    <a:pt x="712" y="1146"/>
                  </a:lnTo>
                  <a:lnTo>
                    <a:pt x="365" y="1649"/>
                  </a:lnTo>
                  <a:lnTo>
                    <a:pt x="139" y="2221"/>
                  </a:lnTo>
                  <a:lnTo>
                    <a:pt x="0" y="2846"/>
                  </a:lnTo>
                  <a:lnTo>
                    <a:pt x="0" y="3158"/>
                  </a:lnTo>
                  <a:lnTo>
                    <a:pt x="0" y="6957"/>
                  </a:lnTo>
                  <a:lnTo>
                    <a:pt x="0" y="7287"/>
                  </a:lnTo>
                  <a:lnTo>
                    <a:pt x="139" y="7911"/>
                  </a:lnTo>
                  <a:lnTo>
                    <a:pt x="382" y="8466"/>
                  </a:lnTo>
                  <a:lnTo>
                    <a:pt x="712" y="8969"/>
                  </a:lnTo>
                  <a:lnTo>
                    <a:pt x="1145" y="9403"/>
                  </a:lnTo>
                  <a:lnTo>
                    <a:pt x="1648" y="9750"/>
                  </a:lnTo>
                  <a:lnTo>
                    <a:pt x="2221" y="9993"/>
                  </a:lnTo>
                  <a:lnTo>
                    <a:pt x="2845" y="10114"/>
                  </a:lnTo>
                  <a:lnTo>
                    <a:pt x="3157" y="10132"/>
                  </a:lnTo>
                  <a:lnTo>
                    <a:pt x="4441" y="10132"/>
                  </a:lnTo>
                  <a:lnTo>
                    <a:pt x="4771" y="10114"/>
                  </a:lnTo>
                  <a:lnTo>
                    <a:pt x="5395" y="9993"/>
                  </a:lnTo>
                  <a:lnTo>
                    <a:pt x="5950" y="9750"/>
                  </a:lnTo>
                  <a:lnTo>
                    <a:pt x="6453" y="9403"/>
                  </a:lnTo>
                  <a:lnTo>
                    <a:pt x="6887" y="8969"/>
                  </a:lnTo>
                  <a:lnTo>
                    <a:pt x="7234" y="8466"/>
                  </a:lnTo>
                  <a:lnTo>
                    <a:pt x="7477" y="7911"/>
                  </a:lnTo>
                  <a:lnTo>
                    <a:pt x="7598" y="7287"/>
                  </a:lnTo>
                  <a:lnTo>
                    <a:pt x="7616" y="6957"/>
                  </a:lnTo>
                  <a:lnTo>
                    <a:pt x="7616" y="3158"/>
                  </a:lnTo>
                  <a:lnTo>
                    <a:pt x="7598" y="2829"/>
                  </a:lnTo>
                  <a:lnTo>
                    <a:pt x="7477" y="2221"/>
                  </a:lnTo>
                  <a:lnTo>
                    <a:pt x="7234" y="1649"/>
                  </a:lnTo>
                  <a:lnTo>
                    <a:pt x="6887" y="1146"/>
                  </a:lnTo>
                  <a:lnTo>
                    <a:pt x="6453" y="712"/>
                  </a:lnTo>
                  <a:lnTo>
                    <a:pt x="5950" y="365"/>
                  </a:lnTo>
                  <a:lnTo>
                    <a:pt x="5378" y="140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56"/>
            <p:cNvSpPr/>
            <p:nvPr/>
          </p:nvSpPr>
          <p:spPr>
            <a:xfrm>
              <a:off x="4050425" y="1832764"/>
              <a:ext cx="1032633" cy="1634074"/>
            </a:xfrm>
            <a:custGeom>
              <a:avLst/>
              <a:gdLst/>
              <a:ahLst/>
              <a:cxnLst/>
              <a:rect l="l" t="t" r="r" b="b"/>
              <a:pathLst>
                <a:path w="7685" h="12161" extrusionOk="0">
                  <a:moveTo>
                    <a:pt x="2880" y="1128"/>
                  </a:moveTo>
                  <a:lnTo>
                    <a:pt x="2637" y="1267"/>
                  </a:lnTo>
                  <a:lnTo>
                    <a:pt x="2238" y="1631"/>
                  </a:lnTo>
                  <a:lnTo>
                    <a:pt x="1960" y="2099"/>
                  </a:lnTo>
                  <a:lnTo>
                    <a:pt x="1804" y="2620"/>
                  </a:lnTo>
                  <a:lnTo>
                    <a:pt x="1787" y="2897"/>
                  </a:lnTo>
                  <a:lnTo>
                    <a:pt x="1787" y="9090"/>
                  </a:lnTo>
                  <a:lnTo>
                    <a:pt x="1804" y="9368"/>
                  </a:lnTo>
                  <a:lnTo>
                    <a:pt x="1960" y="9905"/>
                  </a:lnTo>
                  <a:lnTo>
                    <a:pt x="2255" y="10374"/>
                  </a:lnTo>
                  <a:lnTo>
                    <a:pt x="2637" y="10738"/>
                  </a:lnTo>
                  <a:lnTo>
                    <a:pt x="2880" y="10859"/>
                  </a:lnTo>
                  <a:lnTo>
                    <a:pt x="2585" y="10790"/>
                  </a:lnTo>
                  <a:lnTo>
                    <a:pt x="2030" y="10547"/>
                  </a:lnTo>
                  <a:lnTo>
                    <a:pt x="1527" y="10200"/>
                  </a:lnTo>
                  <a:lnTo>
                    <a:pt x="1076" y="9801"/>
                  </a:lnTo>
                  <a:lnTo>
                    <a:pt x="694" y="9333"/>
                  </a:lnTo>
                  <a:lnTo>
                    <a:pt x="399" y="8795"/>
                  </a:lnTo>
                  <a:lnTo>
                    <a:pt x="191" y="8205"/>
                  </a:lnTo>
                  <a:lnTo>
                    <a:pt x="87" y="7581"/>
                  </a:lnTo>
                  <a:lnTo>
                    <a:pt x="87" y="7269"/>
                  </a:lnTo>
                  <a:lnTo>
                    <a:pt x="87" y="4753"/>
                  </a:lnTo>
                  <a:lnTo>
                    <a:pt x="87" y="4424"/>
                  </a:lnTo>
                  <a:lnTo>
                    <a:pt x="191" y="3799"/>
                  </a:lnTo>
                  <a:lnTo>
                    <a:pt x="399" y="3227"/>
                  </a:lnTo>
                  <a:lnTo>
                    <a:pt x="694" y="2689"/>
                  </a:lnTo>
                  <a:lnTo>
                    <a:pt x="1076" y="2203"/>
                  </a:lnTo>
                  <a:lnTo>
                    <a:pt x="1509" y="1804"/>
                  </a:lnTo>
                  <a:lnTo>
                    <a:pt x="2012" y="1457"/>
                  </a:lnTo>
                  <a:lnTo>
                    <a:pt x="2585" y="1215"/>
                  </a:lnTo>
                  <a:lnTo>
                    <a:pt x="2880" y="1128"/>
                  </a:lnTo>
                  <a:close/>
                  <a:moveTo>
                    <a:pt x="4684" y="1128"/>
                  </a:moveTo>
                  <a:lnTo>
                    <a:pt x="4979" y="1215"/>
                  </a:lnTo>
                  <a:lnTo>
                    <a:pt x="5551" y="1457"/>
                  </a:lnTo>
                  <a:lnTo>
                    <a:pt x="6071" y="1787"/>
                  </a:lnTo>
                  <a:lnTo>
                    <a:pt x="6540" y="2186"/>
                  </a:lnTo>
                  <a:lnTo>
                    <a:pt x="6921" y="2672"/>
                  </a:lnTo>
                  <a:lnTo>
                    <a:pt x="7234" y="3209"/>
                  </a:lnTo>
                  <a:lnTo>
                    <a:pt x="7442" y="3799"/>
                  </a:lnTo>
                  <a:lnTo>
                    <a:pt x="7546" y="4441"/>
                  </a:lnTo>
                  <a:lnTo>
                    <a:pt x="7563" y="4771"/>
                  </a:lnTo>
                  <a:lnTo>
                    <a:pt x="7563" y="7269"/>
                  </a:lnTo>
                  <a:lnTo>
                    <a:pt x="7546" y="7598"/>
                  </a:lnTo>
                  <a:lnTo>
                    <a:pt x="7442" y="8223"/>
                  </a:lnTo>
                  <a:lnTo>
                    <a:pt x="7234" y="8812"/>
                  </a:lnTo>
                  <a:lnTo>
                    <a:pt x="6921" y="9350"/>
                  </a:lnTo>
                  <a:lnTo>
                    <a:pt x="6540" y="9836"/>
                  </a:lnTo>
                  <a:lnTo>
                    <a:pt x="6071" y="10252"/>
                  </a:lnTo>
                  <a:lnTo>
                    <a:pt x="5551" y="10582"/>
                  </a:lnTo>
                  <a:lnTo>
                    <a:pt x="4979" y="10825"/>
                  </a:lnTo>
                  <a:lnTo>
                    <a:pt x="4684" y="10911"/>
                  </a:lnTo>
                  <a:lnTo>
                    <a:pt x="4927" y="10773"/>
                  </a:lnTo>
                  <a:lnTo>
                    <a:pt x="5325" y="10408"/>
                  </a:lnTo>
                  <a:lnTo>
                    <a:pt x="5620" y="9940"/>
                  </a:lnTo>
                  <a:lnTo>
                    <a:pt x="5794" y="9402"/>
                  </a:lnTo>
                  <a:lnTo>
                    <a:pt x="5811" y="9107"/>
                  </a:lnTo>
                  <a:lnTo>
                    <a:pt x="5811" y="2932"/>
                  </a:lnTo>
                  <a:lnTo>
                    <a:pt x="5794" y="2637"/>
                  </a:lnTo>
                  <a:lnTo>
                    <a:pt x="5620" y="2082"/>
                  </a:lnTo>
                  <a:lnTo>
                    <a:pt x="5325" y="1631"/>
                  </a:lnTo>
                  <a:lnTo>
                    <a:pt x="4927" y="1267"/>
                  </a:lnTo>
                  <a:lnTo>
                    <a:pt x="4684" y="1128"/>
                  </a:lnTo>
                  <a:close/>
                  <a:moveTo>
                    <a:pt x="3782" y="1006"/>
                  </a:moveTo>
                  <a:lnTo>
                    <a:pt x="3782" y="10998"/>
                  </a:lnTo>
                  <a:lnTo>
                    <a:pt x="3608" y="10998"/>
                  </a:lnTo>
                  <a:lnTo>
                    <a:pt x="3261" y="10929"/>
                  </a:lnTo>
                  <a:lnTo>
                    <a:pt x="2637" y="10617"/>
                  </a:lnTo>
                  <a:lnTo>
                    <a:pt x="2186" y="10113"/>
                  </a:lnTo>
                  <a:lnTo>
                    <a:pt x="1926" y="9454"/>
                  </a:lnTo>
                  <a:lnTo>
                    <a:pt x="1908" y="9090"/>
                  </a:lnTo>
                  <a:lnTo>
                    <a:pt x="1908" y="2915"/>
                  </a:lnTo>
                  <a:lnTo>
                    <a:pt x="1926" y="2550"/>
                  </a:lnTo>
                  <a:lnTo>
                    <a:pt x="2186" y="1891"/>
                  </a:lnTo>
                  <a:lnTo>
                    <a:pt x="2637" y="1388"/>
                  </a:lnTo>
                  <a:lnTo>
                    <a:pt x="3261" y="1058"/>
                  </a:lnTo>
                  <a:lnTo>
                    <a:pt x="3608" y="1006"/>
                  </a:lnTo>
                  <a:close/>
                  <a:moveTo>
                    <a:pt x="3868" y="1006"/>
                  </a:moveTo>
                  <a:lnTo>
                    <a:pt x="4250" y="1024"/>
                  </a:lnTo>
                  <a:lnTo>
                    <a:pt x="4909" y="1336"/>
                  </a:lnTo>
                  <a:lnTo>
                    <a:pt x="5412" y="1839"/>
                  </a:lnTo>
                  <a:lnTo>
                    <a:pt x="5690" y="2516"/>
                  </a:lnTo>
                  <a:lnTo>
                    <a:pt x="5724" y="2915"/>
                  </a:lnTo>
                  <a:lnTo>
                    <a:pt x="5724" y="9090"/>
                  </a:lnTo>
                  <a:lnTo>
                    <a:pt x="5690" y="9472"/>
                  </a:lnTo>
                  <a:lnTo>
                    <a:pt x="5412" y="10148"/>
                  </a:lnTo>
                  <a:lnTo>
                    <a:pt x="4909" y="10669"/>
                  </a:lnTo>
                  <a:lnTo>
                    <a:pt x="4250" y="10963"/>
                  </a:lnTo>
                  <a:lnTo>
                    <a:pt x="3868" y="10998"/>
                  </a:lnTo>
                  <a:lnTo>
                    <a:pt x="3868" y="1006"/>
                  </a:lnTo>
                  <a:close/>
                  <a:moveTo>
                    <a:pt x="3834" y="0"/>
                  </a:moveTo>
                  <a:lnTo>
                    <a:pt x="3678" y="18"/>
                  </a:lnTo>
                  <a:lnTo>
                    <a:pt x="3417" y="122"/>
                  </a:lnTo>
                  <a:lnTo>
                    <a:pt x="3209" y="312"/>
                  </a:lnTo>
                  <a:lnTo>
                    <a:pt x="3105" y="590"/>
                  </a:lnTo>
                  <a:lnTo>
                    <a:pt x="3088" y="746"/>
                  </a:lnTo>
                  <a:lnTo>
                    <a:pt x="3105" y="833"/>
                  </a:lnTo>
                  <a:lnTo>
                    <a:pt x="3122" y="937"/>
                  </a:lnTo>
                  <a:lnTo>
                    <a:pt x="3573" y="937"/>
                  </a:lnTo>
                  <a:lnTo>
                    <a:pt x="3192" y="972"/>
                  </a:lnTo>
                  <a:lnTo>
                    <a:pt x="2498" y="1162"/>
                  </a:lnTo>
                  <a:lnTo>
                    <a:pt x="1856" y="1457"/>
                  </a:lnTo>
                  <a:lnTo>
                    <a:pt x="1284" y="1891"/>
                  </a:lnTo>
                  <a:lnTo>
                    <a:pt x="798" y="2394"/>
                  </a:lnTo>
                  <a:lnTo>
                    <a:pt x="416" y="3001"/>
                  </a:lnTo>
                  <a:lnTo>
                    <a:pt x="139" y="3660"/>
                  </a:lnTo>
                  <a:lnTo>
                    <a:pt x="0" y="4372"/>
                  </a:lnTo>
                  <a:lnTo>
                    <a:pt x="0" y="4753"/>
                  </a:lnTo>
                  <a:lnTo>
                    <a:pt x="0" y="7269"/>
                  </a:lnTo>
                  <a:lnTo>
                    <a:pt x="0" y="7598"/>
                  </a:lnTo>
                  <a:lnTo>
                    <a:pt x="121" y="8257"/>
                  </a:lnTo>
                  <a:lnTo>
                    <a:pt x="330" y="8864"/>
                  </a:lnTo>
                  <a:lnTo>
                    <a:pt x="659" y="9420"/>
                  </a:lnTo>
                  <a:lnTo>
                    <a:pt x="1058" y="9905"/>
                  </a:lnTo>
                  <a:lnTo>
                    <a:pt x="1527" y="10322"/>
                  </a:lnTo>
                  <a:lnTo>
                    <a:pt x="2064" y="10669"/>
                  </a:lnTo>
                  <a:lnTo>
                    <a:pt x="2671" y="10911"/>
                  </a:lnTo>
                  <a:lnTo>
                    <a:pt x="2984" y="10998"/>
                  </a:lnTo>
                  <a:lnTo>
                    <a:pt x="2446" y="10998"/>
                  </a:lnTo>
                  <a:lnTo>
                    <a:pt x="2446" y="11605"/>
                  </a:lnTo>
                  <a:lnTo>
                    <a:pt x="2446" y="11709"/>
                  </a:lnTo>
                  <a:lnTo>
                    <a:pt x="2533" y="11918"/>
                  </a:lnTo>
                  <a:lnTo>
                    <a:pt x="2689" y="12074"/>
                  </a:lnTo>
                  <a:lnTo>
                    <a:pt x="2897" y="12160"/>
                  </a:lnTo>
                  <a:lnTo>
                    <a:pt x="4857" y="12160"/>
                  </a:lnTo>
                  <a:lnTo>
                    <a:pt x="5031" y="12143"/>
                  </a:lnTo>
                  <a:lnTo>
                    <a:pt x="5291" y="11883"/>
                  </a:lnTo>
                  <a:lnTo>
                    <a:pt x="5325" y="11692"/>
                  </a:lnTo>
                  <a:lnTo>
                    <a:pt x="5325" y="11016"/>
                  </a:lnTo>
                  <a:lnTo>
                    <a:pt x="4718" y="11016"/>
                  </a:lnTo>
                  <a:lnTo>
                    <a:pt x="5031" y="10929"/>
                  </a:lnTo>
                  <a:lnTo>
                    <a:pt x="5620" y="10686"/>
                  </a:lnTo>
                  <a:lnTo>
                    <a:pt x="6158" y="10339"/>
                  </a:lnTo>
                  <a:lnTo>
                    <a:pt x="6626" y="9923"/>
                  </a:lnTo>
                  <a:lnTo>
                    <a:pt x="7025" y="9420"/>
                  </a:lnTo>
                  <a:lnTo>
                    <a:pt x="7338" y="8864"/>
                  </a:lnTo>
                  <a:lnTo>
                    <a:pt x="7563" y="8275"/>
                  </a:lnTo>
                  <a:lnTo>
                    <a:pt x="7685" y="7616"/>
                  </a:lnTo>
                  <a:lnTo>
                    <a:pt x="7685" y="7286"/>
                  </a:lnTo>
                  <a:lnTo>
                    <a:pt x="7685" y="4771"/>
                  </a:lnTo>
                  <a:lnTo>
                    <a:pt x="7667" y="4389"/>
                  </a:lnTo>
                  <a:lnTo>
                    <a:pt x="7529" y="3678"/>
                  </a:lnTo>
                  <a:lnTo>
                    <a:pt x="7251" y="3001"/>
                  </a:lnTo>
                  <a:lnTo>
                    <a:pt x="6869" y="2411"/>
                  </a:lnTo>
                  <a:lnTo>
                    <a:pt x="6401" y="1891"/>
                  </a:lnTo>
                  <a:lnTo>
                    <a:pt x="5829" y="1475"/>
                  </a:lnTo>
                  <a:lnTo>
                    <a:pt x="5187" y="1162"/>
                  </a:lnTo>
                  <a:lnTo>
                    <a:pt x="4493" y="972"/>
                  </a:lnTo>
                  <a:lnTo>
                    <a:pt x="4129" y="937"/>
                  </a:lnTo>
                  <a:lnTo>
                    <a:pt x="4545" y="937"/>
                  </a:lnTo>
                  <a:lnTo>
                    <a:pt x="4562" y="833"/>
                  </a:lnTo>
                  <a:lnTo>
                    <a:pt x="4562" y="746"/>
                  </a:lnTo>
                  <a:lnTo>
                    <a:pt x="4562" y="590"/>
                  </a:lnTo>
                  <a:lnTo>
                    <a:pt x="4441" y="312"/>
                  </a:lnTo>
                  <a:lnTo>
                    <a:pt x="4250" y="122"/>
                  </a:lnTo>
                  <a:lnTo>
                    <a:pt x="3990" y="18"/>
                  </a:lnTo>
                  <a:lnTo>
                    <a:pt x="3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56"/>
            <p:cNvSpPr/>
            <p:nvPr/>
          </p:nvSpPr>
          <p:spPr>
            <a:xfrm>
              <a:off x="4458224" y="3846551"/>
              <a:ext cx="214589" cy="363874"/>
            </a:xfrm>
            <a:custGeom>
              <a:avLst/>
              <a:gdLst/>
              <a:ahLst/>
              <a:cxnLst/>
              <a:rect l="l" t="t" r="r" b="b"/>
              <a:pathLst>
                <a:path w="1597" h="2708" extrusionOk="0">
                  <a:moveTo>
                    <a:pt x="348" y="1"/>
                  </a:moveTo>
                  <a:lnTo>
                    <a:pt x="192" y="18"/>
                  </a:lnTo>
                  <a:lnTo>
                    <a:pt x="18" y="209"/>
                  </a:lnTo>
                  <a:lnTo>
                    <a:pt x="1" y="348"/>
                  </a:lnTo>
                  <a:lnTo>
                    <a:pt x="1" y="2360"/>
                  </a:lnTo>
                  <a:lnTo>
                    <a:pt x="18" y="2499"/>
                  </a:lnTo>
                  <a:lnTo>
                    <a:pt x="192" y="2690"/>
                  </a:lnTo>
                  <a:lnTo>
                    <a:pt x="348" y="2707"/>
                  </a:lnTo>
                  <a:lnTo>
                    <a:pt x="1250" y="2707"/>
                  </a:lnTo>
                  <a:lnTo>
                    <a:pt x="1388" y="2690"/>
                  </a:lnTo>
                  <a:lnTo>
                    <a:pt x="1597" y="2499"/>
                  </a:lnTo>
                  <a:lnTo>
                    <a:pt x="1597" y="2360"/>
                  </a:lnTo>
                  <a:lnTo>
                    <a:pt x="1597" y="348"/>
                  </a:lnTo>
                  <a:lnTo>
                    <a:pt x="1579" y="209"/>
                  </a:lnTo>
                  <a:lnTo>
                    <a:pt x="1388" y="18"/>
                  </a:lnTo>
                  <a:lnTo>
                    <a:pt x="12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2" name="Google Shape;912;p56"/>
          <p:cNvSpPr txBox="1">
            <a:spLocks noGrp="1"/>
          </p:cNvSpPr>
          <p:nvPr>
            <p:ph type="title"/>
          </p:nvPr>
        </p:nvSpPr>
        <p:spPr>
          <a:xfrm>
            <a:off x="499791" y="1427068"/>
            <a:ext cx="2861902" cy="5849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/>
              <a:t>Main aim</a:t>
            </a:r>
            <a:endParaRPr sz="3000" dirty="0"/>
          </a:p>
        </p:txBody>
      </p:sp>
      <p:sp>
        <p:nvSpPr>
          <p:cNvPr id="914" name="Google Shape;914;p56"/>
          <p:cNvSpPr txBox="1">
            <a:spLocks noGrp="1"/>
          </p:cNvSpPr>
          <p:nvPr>
            <p:ph type="subTitle" idx="2"/>
          </p:nvPr>
        </p:nvSpPr>
        <p:spPr>
          <a:xfrm>
            <a:off x="720000" y="2076172"/>
            <a:ext cx="2711898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/>
              <a:t>Have an overview of the unit topic: Tet holiday</a:t>
            </a:r>
            <a:endParaRPr sz="1600" dirty="0"/>
          </a:p>
        </p:txBody>
      </p:sp>
      <p:grpSp>
        <p:nvGrpSpPr>
          <p:cNvPr id="924" name="Google Shape;924;p56"/>
          <p:cNvGrpSpPr/>
          <p:nvPr/>
        </p:nvGrpSpPr>
        <p:grpSpPr>
          <a:xfrm>
            <a:off x="7342144" y="540001"/>
            <a:ext cx="725980" cy="719107"/>
            <a:chOff x="7342144" y="540001"/>
            <a:chExt cx="725980" cy="719107"/>
          </a:xfrm>
        </p:grpSpPr>
        <p:sp>
          <p:nvSpPr>
            <p:cNvPr id="925" name="Google Shape;925;p56"/>
            <p:cNvSpPr/>
            <p:nvPr/>
          </p:nvSpPr>
          <p:spPr>
            <a:xfrm rot="1695158">
              <a:off x="7434152" y="636992"/>
              <a:ext cx="541964" cy="525126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56"/>
            <p:cNvSpPr/>
            <p:nvPr/>
          </p:nvSpPr>
          <p:spPr>
            <a:xfrm rot="1695158">
              <a:off x="7605970" y="818856"/>
              <a:ext cx="189572" cy="189582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7" name="Google Shape;927;p56"/>
          <p:cNvGrpSpPr/>
          <p:nvPr/>
        </p:nvGrpSpPr>
        <p:grpSpPr>
          <a:xfrm>
            <a:off x="5225249" y="4171563"/>
            <a:ext cx="269816" cy="262173"/>
            <a:chOff x="10240149" y="1425651"/>
            <a:chExt cx="269816" cy="262173"/>
          </a:xfrm>
        </p:grpSpPr>
        <p:sp>
          <p:nvSpPr>
            <p:cNvPr id="928" name="Google Shape;928;p56"/>
            <p:cNvSpPr/>
            <p:nvPr/>
          </p:nvSpPr>
          <p:spPr>
            <a:xfrm>
              <a:off x="10240149" y="1425651"/>
              <a:ext cx="269816" cy="262173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56"/>
            <p:cNvSpPr/>
            <p:nvPr/>
          </p:nvSpPr>
          <p:spPr>
            <a:xfrm>
              <a:off x="10329133" y="1519469"/>
              <a:ext cx="80559" cy="80559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" name="Google Shape;930;p56"/>
          <p:cNvGrpSpPr/>
          <p:nvPr/>
        </p:nvGrpSpPr>
        <p:grpSpPr>
          <a:xfrm>
            <a:off x="779681" y="887094"/>
            <a:ext cx="510124" cy="510124"/>
            <a:chOff x="735856" y="954356"/>
            <a:chExt cx="510124" cy="510124"/>
          </a:xfrm>
        </p:grpSpPr>
        <p:sp>
          <p:nvSpPr>
            <p:cNvPr id="931" name="Google Shape;931;p56"/>
            <p:cNvSpPr/>
            <p:nvPr/>
          </p:nvSpPr>
          <p:spPr>
            <a:xfrm rot="2700000">
              <a:off x="807971" y="1031653"/>
              <a:ext cx="365895" cy="355530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56"/>
            <p:cNvSpPr/>
            <p:nvPr/>
          </p:nvSpPr>
          <p:spPr>
            <a:xfrm rot="2700000">
              <a:off x="927993" y="1152265"/>
              <a:ext cx="109246" cy="1092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3" name="Google Shape;933;p56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4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/>
              <a:t>Lesson objectives</a:t>
            </a:r>
            <a:endParaRPr sz="3200" dirty="0"/>
          </a:p>
        </p:txBody>
      </p:sp>
      <p:sp>
        <p:nvSpPr>
          <p:cNvPr id="55" name="Google Shape;912;p56">
            <a:extLst>
              <a:ext uri="{FF2B5EF4-FFF2-40B4-BE49-F238E27FC236}">
                <a16:creationId xmlns:a16="http://schemas.microsoft.com/office/drawing/2014/main" id="{D532A3F3-3114-0640-88EB-F8F1EC551334}"/>
              </a:ext>
            </a:extLst>
          </p:cNvPr>
          <p:cNvSpPr txBox="1">
            <a:spLocks/>
          </p:cNvSpPr>
          <p:nvPr/>
        </p:nvSpPr>
        <p:spPr>
          <a:xfrm>
            <a:off x="5737671" y="1427069"/>
            <a:ext cx="1367322" cy="584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Caveat Brush"/>
              <a:buNone/>
              <a:defRPr sz="72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000" dirty="0"/>
              <a:t>Sub-aim</a:t>
            </a:r>
          </a:p>
        </p:txBody>
      </p:sp>
      <p:sp>
        <p:nvSpPr>
          <p:cNvPr id="56" name="Google Shape;914;p56">
            <a:extLst>
              <a:ext uri="{FF2B5EF4-FFF2-40B4-BE49-F238E27FC236}">
                <a16:creationId xmlns:a16="http://schemas.microsoft.com/office/drawing/2014/main" id="{6EE0F731-CD76-4740-94E7-294C311B92D3}"/>
              </a:ext>
            </a:extLst>
          </p:cNvPr>
          <p:cNvSpPr txBox="1">
            <a:spLocks/>
          </p:cNvSpPr>
          <p:nvPr/>
        </p:nvSpPr>
        <p:spPr>
          <a:xfrm>
            <a:off x="5793433" y="2154393"/>
            <a:ext cx="2768147" cy="7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en-GB" sz="1600" dirty="0"/>
              <a:t>Listen to a short dialogue for gist</a:t>
            </a:r>
          </a:p>
          <a:p>
            <a:pPr marL="0" indent="0" algn="l"/>
            <a:endParaRPr lang="en-GB" sz="1600" dirty="0"/>
          </a:p>
        </p:txBody>
      </p:sp>
      <p:sp>
        <p:nvSpPr>
          <p:cNvPr id="57" name="Google Shape;914;p56">
            <a:extLst>
              <a:ext uri="{FF2B5EF4-FFF2-40B4-BE49-F238E27FC236}">
                <a16:creationId xmlns:a16="http://schemas.microsoft.com/office/drawing/2014/main" id="{9D09B2BF-75A4-6941-9FEF-3702F66080DF}"/>
              </a:ext>
            </a:extLst>
          </p:cNvPr>
          <p:cNvSpPr txBox="1">
            <a:spLocks/>
          </p:cNvSpPr>
          <p:nvPr/>
        </p:nvSpPr>
        <p:spPr>
          <a:xfrm>
            <a:off x="1461113" y="1024986"/>
            <a:ext cx="6194828" cy="507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en-GB" sz="1600" dirty="0"/>
              <a:t>By the end of the lesson, students will be able to:</a:t>
            </a:r>
          </a:p>
        </p:txBody>
      </p:sp>
      <p:sp>
        <p:nvSpPr>
          <p:cNvPr id="58" name="Google Shape;914;p56">
            <a:extLst>
              <a:ext uri="{FF2B5EF4-FFF2-40B4-BE49-F238E27FC236}">
                <a16:creationId xmlns:a16="http://schemas.microsoft.com/office/drawing/2014/main" id="{AE51D290-702B-3746-BA24-409D1746150F}"/>
              </a:ext>
            </a:extLst>
          </p:cNvPr>
          <p:cNvSpPr txBox="1">
            <a:spLocks/>
          </p:cNvSpPr>
          <p:nvPr/>
        </p:nvSpPr>
        <p:spPr>
          <a:xfrm>
            <a:off x="5800420" y="2850891"/>
            <a:ext cx="2775134" cy="7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en-GB" sz="1600" dirty="0"/>
              <a:t>Read a short dialogue for specific details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DCD520-A6DA-9C40-B156-368F3F52ECC3}"/>
              </a:ext>
            </a:extLst>
          </p:cNvPr>
          <p:cNvSpPr/>
          <p:nvPr/>
        </p:nvSpPr>
        <p:spPr>
          <a:xfrm>
            <a:off x="547296" y="763377"/>
            <a:ext cx="844657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VN" sz="24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Happy New Year! </a:t>
            </a:r>
            <a:endParaRPr lang="en-VN" sz="1000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Phong, does Viet Nam celebrate New Years?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Yes, we do. We have Tet.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When is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At different times. This year, it’s in January.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What do you do at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clean our homes and decorate them with flowers.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  Is Tet a time for family gatherings?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Yes. It’s a happy time for everybody.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Great. Phong: Yes, and another good thing about Tet is that children get lucky money.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That sounds interesting. Is there anything special people should do?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should say "Happy New Year" when we meet people, and we shouldn't break anything.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99DD9F3-F9E9-8C4C-A025-C9B6F07A931A}"/>
              </a:ext>
            </a:extLst>
          </p:cNvPr>
          <p:cNvSpPr/>
          <p:nvPr/>
        </p:nvSpPr>
        <p:spPr>
          <a:xfrm flipH="1">
            <a:off x="5642810" y="1385449"/>
            <a:ext cx="3224463" cy="103289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Children get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_______ ________.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E4873D-70C3-3D44-9F2F-ACA1650D52F1}"/>
              </a:ext>
            </a:extLst>
          </p:cNvPr>
          <p:cNvSpPr/>
          <p:nvPr/>
        </p:nvSpPr>
        <p:spPr>
          <a:xfrm>
            <a:off x="6264224" y="1804806"/>
            <a:ext cx="19816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400" dirty="0" smtClean="0">
                <a:solidFill>
                  <a:srgbClr val="FFFF00"/>
                </a:solidFill>
              </a:rPr>
              <a:t>lucky  </a:t>
            </a:r>
            <a:r>
              <a:rPr lang="en-VN" sz="2400" dirty="0">
                <a:solidFill>
                  <a:srgbClr val="FFFF00"/>
                </a:solidFill>
              </a:rPr>
              <a:t>money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59764C-F152-EC48-8BC5-B98EB3EB2DE7}"/>
              </a:ext>
            </a:extLst>
          </p:cNvPr>
          <p:cNvGrpSpPr/>
          <p:nvPr/>
        </p:nvGrpSpPr>
        <p:grpSpPr>
          <a:xfrm>
            <a:off x="547297" y="3356811"/>
            <a:ext cx="8049407" cy="565484"/>
            <a:chOff x="547297" y="3356811"/>
            <a:chExt cx="8049407" cy="56548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894481E-64D7-0C47-9168-B227041BD938}"/>
                </a:ext>
              </a:extLst>
            </p:cNvPr>
            <p:cNvSpPr/>
            <p:nvPr/>
          </p:nvSpPr>
          <p:spPr>
            <a:xfrm>
              <a:off x="6821905" y="3356811"/>
              <a:ext cx="1774799" cy="349596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66ABDFE-A981-0C4F-A69C-AD5BBCB8EC44}"/>
                </a:ext>
              </a:extLst>
            </p:cNvPr>
            <p:cNvSpPr/>
            <p:nvPr/>
          </p:nvSpPr>
          <p:spPr>
            <a:xfrm>
              <a:off x="547297" y="3679014"/>
              <a:ext cx="824304" cy="243281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1" name="Google Shape;896;p55">
            <a:extLst>
              <a:ext uri="{FF2B5EF4-FFF2-40B4-BE49-F238E27FC236}">
                <a16:creationId xmlns:a16="http://schemas.microsoft.com/office/drawing/2014/main" id="{4A15DC32-79B7-084A-BC78-8C9A93EC061F}"/>
              </a:ext>
            </a:extLst>
          </p:cNvPr>
          <p:cNvSpPr txBox="1">
            <a:spLocks/>
          </p:cNvSpPr>
          <p:nvPr/>
        </p:nvSpPr>
        <p:spPr>
          <a:xfrm>
            <a:off x="547296" y="249589"/>
            <a:ext cx="7832430" cy="51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GB" sz="4000"/>
              <a:t>Marking time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79465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DCD520-A6DA-9C40-B156-368F3F52ECC3}"/>
              </a:ext>
            </a:extLst>
          </p:cNvPr>
          <p:cNvSpPr/>
          <p:nvPr/>
        </p:nvSpPr>
        <p:spPr>
          <a:xfrm>
            <a:off x="547296" y="763377"/>
            <a:ext cx="844657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VN" sz="24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Happy New Year! </a:t>
            </a:r>
            <a:endParaRPr lang="en-VN" sz="1000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Phong, does Viet Nam celebrate New Years?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Yes, we do. We have Tet.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When is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At different times. This year, it’s in January.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What do you do at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clean our homes and decorate them with flowers.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  Is Tet a time for family gatherings?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Yes. It’s a happy time for everybody.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Great. Phong: Yes, and another good thing about Tet is that children get lucky money.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That sounds interesting. Is there anything special people should do?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should say "Happy New Year" when we meet people, and we shouldn't break anything.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99DD9F3-F9E9-8C4C-A025-C9B6F07A931A}"/>
              </a:ext>
            </a:extLst>
          </p:cNvPr>
          <p:cNvSpPr/>
          <p:nvPr/>
        </p:nvSpPr>
        <p:spPr>
          <a:xfrm flipH="1">
            <a:off x="5642810" y="1385449"/>
            <a:ext cx="3224463" cy="103289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People shouldn’t ________ anything.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E4873D-70C3-3D44-9F2F-ACA1650D52F1}"/>
              </a:ext>
            </a:extLst>
          </p:cNvPr>
          <p:cNvSpPr/>
          <p:nvPr/>
        </p:nvSpPr>
        <p:spPr>
          <a:xfrm>
            <a:off x="6152750" y="1796370"/>
            <a:ext cx="955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400" dirty="0">
                <a:solidFill>
                  <a:srgbClr val="FFFF00"/>
                </a:solidFill>
              </a:rPr>
              <a:t>break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C0EFCFA-9FC6-324D-A699-3648DC018B37}"/>
              </a:ext>
            </a:extLst>
          </p:cNvPr>
          <p:cNvGrpSpPr/>
          <p:nvPr/>
        </p:nvGrpSpPr>
        <p:grpSpPr>
          <a:xfrm>
            <a:off x="547296" y="4161840"/>
            <a:ext cx="7867599" cy="643500"/>
            <a:chOff x="547296" y="4182527"/>
            <a:chExt cx="7867599" cy="6435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894481E-64D7-0C47-9168-B227041BD938}"/>
                </a:ext>
              </a:extLst>
            </p:cNvPr>
            <p:cNvSpPr/>
            <p:nvPr/>
          </p:nvSpPr>
          <p:spPr>
            <a:xfrm>
              <a:off x="7096738" y="4182527"/>
              <a:ext cx="1318157" cy="324852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75EA6B-BF0D-D847-8704-FFE81C780192}"/>
                </a:ext>
              </a:extLst>
            </p:cNvPr>
            <p:cNvSpPr/>
            <p:nvPr/>
          </p:nvSpPr>
          <p:spPr>
            <a:xfrm>
              <a:off x="547296" y="4501175"/>
              <a:ext cx="1570262" cy="324852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1" name="Google Shape;896;p55">
            <a:extLst>
              <a:ext uri="{FF2B5EF4-FFF2-40B4-BE49-F238E27FC236}">
                <a16:creationId xmlns:a16="http://schemas.microsoft.com/office/drawing/2014/main" id="{43F976C7-0314-4D43-8EA4-92D0C708ACBB}"/>
              </a:ext>
            </a:extLst>
          </p:cNvPr>
          <p:cNvSpPr txBox="1">
            <a:spLocks/>
          </p:cNvSpPr>
          <p:nvPr/>
        </p:nvSpPr>
        <p:spPr>
          <a:xfrm>
            <a:off x="547296" y="249589"/>
            <a:ext cx="7832430" cy="51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GB" sz="4000"/>
              <a:t>Marking time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19390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E58D212-FB37-454D-80F5-C08E3C9C9C82}"/>
              </a:ext>
            </a:extLst>
          </p:cNvPr>
          <p:cNvSpPr/>
          <p:nvPr/>
        </p:nvSpPr>
        <p:spPr>
          <a:xfrm>
            <a:off x="4359060" y="1323436"/>
            <a:ext cx="580049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Key:</a:t>
            </a:r>
          </a:p>
          <a:p>
            <a:r>
              <a:rPr lang="en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This year Tet is in _________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We decorate our _________.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Tet is a time for family _________.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Children get _______ ________.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People shouldn’t ________ anything.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5CC04F-D7C0-1F47-BBBA-BC2C3CDCA82B}"/>
              </a:ext>
            </a:extLst>
          </p:cNvPr>
          <p:cNvSpPr txBox="1"/>
          <p:nvPr/>
        </p:nvSpPr>
        <p:spPr>
          <a:xfrm>
            <a:off x="6770535" y="1962755"/>
            <a:ext cx="1096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>
                <a:solidFill>
                  <a:schemeClr val="accent3"/>
                </a:solidFill>
              </a:rPr>
              <a:t>January</a:t>
            </a:r>
            <a:endParaRPr lang="en-VN" dirty="0">
              <a:solidFill>
                <a:schemeClr val="accent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73D0C9-33FA-E143-A9BA-E557EE6D57C9}"/>
              </a:ext>
            </a:extLst>
          </p:cNvPr>
          <p:cNvSpPr txBox="1"/>
          <p:nvPr/>
        </p:nvSpPr>
        <p:spPr>
          <a:xfrm>
            <a:off x="6841868" y="2309752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>
                <a:solidFill>
                  <a:schemeClr val="accent3"/>
                </a:solidFill>
              </a:rPr>
              <a:t>homes</a:t>
            </a:r>
            <a:endParaRPr lang="en-VN" dirty="0">
              <a:solidFill>
                <a:schemeClr val="accent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313034-FA06-6F44-BA1D-5A61D6499C26}"/>
              </a:ext>
            </a:extLst>
          </p:cNvPr>
          <p:cNvSpPr txBox="1"/>
          <p:nvPr/>
        </p:nvSpPr>
        <p:spPr>
          <a:xfrm>
            <a:off x="7284170" y="2627645"/>
            <a:ext cx="1382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>
                <a:solidFill>
                  <a:schemeClr val="accent3"/>
                </a:solidFill>
              </a:rPr>
              <a:t>gatherings</a:t>
            </a:r>
            <a:endParaRPr lang="en-VN" dirty="0">
              <a:solidFill>
                <a:schemeClr val="accent3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D94FDB-3197-0548-AD4F-84BBB831EC96}"/>
              </a:ext>
            </a:extLst>
          </p:cNvPr>
          <p:cNvSpPr txBox="1"/>
          <p:nvPr/>
        </p:nvSpPr>
        <p:spPr>
          <a:xfrm>
            <a:off x="6337670" y="2980073"/>
            <a:ext cx="2178602" cy="410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000" dirty="0">
                <a:solidFill>
                  <a:schemeClr val="accent3"/>
                </a:solidFill>
              </a:rPr>
              <a:t> lucky    money </a:t>
            </a:r>
            <a:endParaRPr lang="en-VN" dirty="0">
              <a:solidFill>
                <a:schemeClr val="accent3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34A7CB-929F-B647-B6EB-D66AF8842405}"/>
              </a:ext>
            </a:extLst>
          </p:cNvPr>
          <p:cNvSpPr txBox="1"/>
          <p:nvPr/>
        </p:nvSpPr>
        <p:spPr>
          <a:xfrm>
            <a:off x="6841868" y="3345401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>
                <a:solidFill>
                  <a:schemeClr val="accent3"/>
                </a:solidFill>
              </a:rPr>
              <a:t>break</a:t>
            </a:r>
            <a:endParaRPr lang="en-VN" dirty="0">
              <a:solidFill>
                <a:schemeClr val="accent3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F2E4BC4-90E0-1748-87A0-CC768A503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20" y="1517817"/>
            <a:ext cx="3881340" cy="275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8D6A27-9E8B-5C4F-937E-F1E45521F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0"/>
            <a:ext cx="7704000" cy="663840"/>
          </a:xfrm>
        </p:spPr>
        <p:txBody>
          <a:bodyPr/>
          <a:lstStyle/>
          <a:p>
            <a:pPr algn="l"/>
            <a:r>
              <a:rPr lang="en-VN" sz="4000" dirty="0"/>
              <a:t>Return the answers</a:t>
            </a:r>
          </a:p>
        </p:txBody>
      </p:sp>
    </p:spTree>
    <p:extLst>
      <p:ext uri="{BB962C8B-B14F-4D97-AF65-F5344CB8AC3E}">
        <p14:creationId xmlns:p14="http://schemas.microsoft.com/office/powerpoint/2010/main" val="374801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0B3E589-DF40-B94F-9493-4C42678F0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667" r="94333">
                        <a14:foregroundMark x1="7833" y1="45652" x2="7833" y2="45652"/>
                        <a14:foregroundMark x1="44833" y1="27536" x2="44833" y2="27536"/>
                        <a14:foregroundMark x1="38667" y1="28261" x2="38667" y2="28261"/>
                        <a14:foregroundMark x1="32833" y1="30435" x2="32833" y2="30435"/>
                        <a14:foregroundMark x1="29667" y1="35024" x2="29667" y2="35024"/>
                        <a14:foregroundMark x1="43000" y1="37681" x2="43000" y2="37681"/>
                        <a14:foregroundMark x1="38333" y1="39372" x2="38333" y2="39372"/>
                        <a14:foregroundMark x1="37667" y1="48309" x2="37667" y2="48309"/>
                        <a14:foregroundMark x1="91833" y1="44444" x2="91833" y2="44444"/>
                        <a14:foregroundMark x1="94333" y1="43720" x2="94333" y2="43720"/>
                        <a14:foregroundMark x1="41667" y1="25121" x2="41667" y2="25121"/>
                        <a14:foregroundMark x1="41333" y1="25121" x2="41333" y2="25121"/>
                        <a14:foregroundMark x1="41500" y1="24638" x2="41500" y2="24638"/>
                        <a14:foregroundMark x1="42000" y1="24638" x2="42000" y2="24638"/>
                        <a14:foregroundMark x1="36500" y1="45169" x2="36500" y2="451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595" y="1196282"/>
            <a:ext cx="1993580" cy="137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03184F4-2BDB-1A4D-94BD-B00392AD3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936" y="1196282"/>
            <a:ext cx="1993580" cy="137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F3884DA-76D3-D441-9249-50B751F93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55" y="2802361"/>
            <a:ext cx="2279231" cy="157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41A9FED5-7FEA-6C4E-9337-8B4B5B1B8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597" y="2999447"/>
            <a:ext cx="1993578" cy="137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896;p55">
            <a:extLst>
              <a:ext uri="{FF2B5EF4-FFF2-40B4-BE49-F238E27FC236}">
                <a16:creationId xmlns:a16="http://schemas.microsoft.com/office/drawing/2014/main" id="{2DD294DD-1AC4-3545-9D52-B38D4AB227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706" y="409283"/>
            <a:ext cx="5015470" cy="69974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Look and say the words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65893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0B3E589-DF40-B94F-9493-4C42678F0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614" l="7667" r="94333">
                        <a14:foregroundMark x1="7833" y1="45652" x2="7833" y2="45652"/>
                        <a14:foregroundMark x1="44833" y1="27536" x2="44833" y2="27536"/>
                        <a14:foregroundMark x1="38667" y1="28261" x2="38667" y2="28261"/>
                        <a14:foregroundMark x1="32833" y1="30435" x2="32833" y2="30435"/>
                        <a14:foregroundMark x1="29667" y1="35024" x2="29667" y2="35024"/>
                        <a14:foregroundMark x1="43000" y1="37681" x2="43000" y2="37681"/>
                        <a14:foregroundMark x1="38333" y1="39372" x2="38333" y2="39372"/>
                        <a14:foregroundMark x1="37667" y1="48309" x2="37667" y2="48309"/>
                        <a14:foregroundMark x1="91833" y1="44444" x2="91833" y2="44444"/>
                        <a14:foregroundMark x1="94333" y1="43720" x2="94333" y2="43720"/>
                        <a14:foregroundMark x1="41667" y1="25121" x2="41667" y2="25121"/>
                        <a14:foregroundMark x1="41333" y1="25121" x2="41333" y2="25121"/>
                        <a14:foregroundMark x1="41500" y1="24638" x2="41500" y2="24638"/>
                        <a14:foregroundMark x1="42000" y1="24638" x2="42000" y2="24638"/>
                        <a14:foregroundMark x1="36500" y1="45169" x2="36500" y2="451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595" y="1196282"/>
            <a:ext cx="1993580" cy="137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03184F4-2BDB-1A4D-94BD-B00392AD3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936" y="1196282"/>
            <a:ext cx="1993580" cy="137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F3884DA-76D3-D441-9249-50B751F93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55" y="2802361"/>
            <a:ext cx="2279231" cy="157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41A9FED5-7FEA-6C4E-9337-8B4B5B1B8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597" y="2999447"/>
            <a:ext cx="1993578" cy="137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B0F12BA-0E25-5E40-85A5-50F2D65FE262}"/>
              </a:ext>
            </a:extLst>
          </p:cNvPr>
          <p:cNvSpPr/>
          <p:nvPr/>
        </p:nvSpPr>
        <p:spPr>
          <a:xfrm>
            <a:off x="6451173" y="1586753"/>
            <a:ext cx="2363373" cy="55132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/>
              <a:t>a. lucky money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01DB644-AEE1-5040-A286-0EB382844540}"/>
              </a:ext>
            </a:extLst>
          </p:cNvPr>
          <p:cNvSpPr/>
          <p:nvPr/>
        </p:nvSpPr>
        <p:spPr>
          <a:xfrm>
            <a:off x="6457896" y="2251032"/>
            <a:ext cx="2363373" cy="55132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/>
              <a:t>b. peach flower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FFE7129-BED6-C34E-BB52-8D344AAC93BC}"/>
              </a:ext>
            </a:extLst>
          </p:cNvPr>
          <p:cNvSpPr/>
          <p:nvPr/>
        </p:nvSpPr>
        <p:spPr>
          <a:xfrm>
            <a:off x="6457896" y="2915311"/>
            <a:ext cx="2363373" cy="64910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/>
              <a:t>c. </a:t>
            </a:r>
            <a:r>
              <a:rPr lang="en-VN" sz="2000" i="1" dirty="0"/>
              <a:t>banh chung </a:t>
            </a:r>
            <a:r>
              <a:rPr lang="en-VN" sz="2000" dirty="0"/>
              <a:t>and </a:t>
            </a:r>
            <a:r>
              <a:rPr lang="en-VN" sz="2000" i="1" dirty="0"/>
              <a:t>banh tet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CAD1762-F1B2-8243-866B-40B228571464}"/>
              </a:ext>
            </a:extLst>
          </p:cNvPr>
          <p:cNvSpPr/>
          <p:nvPr/>
        </p:nvSpPr>
        <p:spPr>
          <a:xfrm>
            <a:off x="6451173" y="3651666"/>
            <a:ext cx="2370097" cy="55132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/>
              <a:t>d. family gathering</a:t>
            </a:r>
          </a:p>
        </p:txBody>
      </p:sp>
      <p:sp>
        <p:nvSpPr>
          <p:cNvPr id="13" name="Google Shape;896;p55">
            <a:extLst>
              <a:ext uri="{FF2B5EF4-FFF2-40B4-BE49-F238E27FC236}">
                <a16:creationId xmlns:a16="http://schemas.microsoft.com/office/drawing/2014/main" id="{2DD294DD-1AC4-3545-9D52-B38D4AB227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705" y="409283"/>
            <a:ext cx="6142611" cy="69974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Look and match (Act 4 p.59)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212365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1019 L -0.31232 0.13796 " pathEditMode="relative" ptsTypes="AA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91 0 " pathEditMode="relative" ptsTypes="AA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2483 0.21945 " pathEditMode="relative" ptsTypes="AA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1476 0.07099 " pathEditMode="relative" ptsTypes="AA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66"/>
          <p:cNvSpPr txBox="1">
            <a:spLocks noGrp="1"/>
          </p:cNvSpPr>
          <p:nvPr>
            <p:ph type="title"/>
          </p:nvPr>
        </p:nvSpPr>
        <p:spPr>
          <a:xfrm>
            <a:off x="671803" y="356925"/>
            <a:ext cx="8036767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dirty="0"/>
              <a:t>Do you know more words about Tet?</a:t>
            </a:r>
            <a:endParaRPr sz="4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22C120-BC04-4C40-B9E7-864B603EC41B}"/>
              </a:ext>
            </a:extLst>
          </p:cNvPr>
          <p:cNvSpPr/>
          <p:nvPr/>
        </p:nvSpPr>
        <p:spPr>
          <a:xfrm>
            <a:off x="769080" y="1489534"/>
            <a:ext cx="45811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Let’s work in groups of 6 and write as many words about Tet as you can!</a:t>
            </a:r>
            <a:endParaRPr lang="en-VN" sz="3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8EC3AB-FF50-F242-9FF2-6BB2908288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28" b="90000" l="10000" r="96889">
                        <a14:foregroundMark x1="79889" y1="5745" x2="79889" y2="5745"/>
                        <a14:foregroundMark x1="79889" y1="5745" x2="79889" y2="5745"/>
                        <a14:foregroundMark x1="79889" y1="5745" x2="79889" y2="5745"/>
                        <a14:foregroundMark x1="85111" y1="2660" x2="85111" y2="2660"/>
                        <a14:foregroundMark x1="85111" y1="2340" x2="85111" y2="2340"/>
                        <a14:foregroundMark x1="82667" y1="63404" x2="82667" y2="63404"/>
                        <a14:foregroundMark x1="82667" y1="63404" x2="82667" y2="63404"/>
                        <a14:foregroundMark x1="87889" y1="54468" x2="87889" y2="54468"/>
                        <a14:foregroundMark x1="87889" y1="54468" x2="87889" y2="54468"/>
                        <a14:foregroundMark x1="69778" y1="54149" x2="69778" y2="54149"/>
                        <a14:foregroundMark x1="69778" y1="54149" x2="69778" y2="54149"/>
                        <a14:foregroundMark x1="69778" y1="54149" x2="69778" y2="54149"/>
                        <a14:foregroundMark x1="73778" y1="52979" x2="73778" y2="52979"/>
                        <a14:foregroundMark x1="73778" y1="52979" x2="73778" y2="52979"/>
                        <a14:foregroundMark x1="73667" y1="55106" x2="73667" y2="55106"/>
                        <a14:foregroundMark x1="78667" y1="55000" x2="78667" y2="55000"/>
                        <a14:foregroundMark x1="78667" y1="55000" x2="78667" y2="55000"/>
                        <a14:foregroundMark x1="85778" y1="39894" x2="85778" y2="39894"/>
                        <a14:foregroundMark x1="85778" y1="39894" x2="85778" y2="3989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9000" y1="58936" x2="89000" y2="58936"/>
                        <a14:foregroundMark x1="89000" y1="58936" x2="89000" y2="58936"/>
                        <a14:foregroundMark x1="89000" y1="58936" x2="89000" y2="58936"/>
                        <a14:foregroundMark x1="92556" y1="62979" x2="92556" y2="62979"/>
                        <a14:foregroundMark x1="92556" y1="62979" x2="92556" y2="62979"/>
                        <a14:foregroundMark x1="96889" y1="71064" x2="96889" y2="71064"/>
                        <a14:foregroundMark x1="96889" y1="71064" x2="96889" y2="710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82653" y="1275525"/>
            <a:ext cx="2596199" cy="271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6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F3F72-154F-3C42-BBF0-5DE930758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517" y="375090"/>
            <a:ext cx="7238814" cy="918600"/>
          </a:xfrm>
        </p:spPr>
        <p:txBody>
          <a:bodyPr/>
          <a:lstStyle/>
          <a:p>
            <a:pPr algn="ctr"/>
            <a:r>
              <a:rPr lang="en-VN" sz="3200" dirty="0"/>
              <a:t>Step 1: Write words about Tet with your group</a:t>
            </a:r>
          </a:p>
        </p:txBody>
      </p:sp>
      <p:pic>
        <p:nvPicPr>
          <p:cNvPr id="3" name="5 Minute Timer.mp4" descr="5 Minute Timer.mp4">
            <a:hlinkClick r:id="" action="ppaction://media"/>
            <a:extLst>
              <a:ext uri="{FF2B5EF4-FFF2-40B4-BE49-F238E27FC236}">
                <a16:creationId xmlns:a16="http://schemas.microsoft.com/office/drawing/2014/main" id="{9CC9B285-EDBC-6544-9F4F-A1A8406028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06486" y="1293690"/>
            <a:ext cx="5120793" cy="288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3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0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F3F72-154F-3C42-BBF0-5DE930758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517" y="375090"/>
            <a:ext cx="7238814" cy="918600"/>
          </a:xfrm>
        </p:spPr>
        <p:txBody>
          <a:bodyPr/>
          <a:lstStyle/>
          <a:p>
            <a:pPr algn="ctr"/>
            <a:r>
              <a:rPr lang="en-VN" sz="3200" dirty="0"/>
              <a:t>Step 2: Post your group’s paper around the class</a:t>
            </a:r>
            <a:br>
              <a:rPr lang="en-VN" sz="3200" dirty="0"/>
            </a:br>
            <a:r>
              <a:rPr lang="en-VN" sz="3200" dirty="0"/>
              <a:t>(1 min)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D39B4-4B94-6D4F-B5D2-DED09E128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28" b="90000" l="10000" r="96889">
                        <a14:foregroundMark x1="79889" y1="5745" x2="79889" y2="5745"/>
                        <a14:foregroundMark x1="79889" y1="5745" x2="79889" y2="5745"/>
                        <a14:foregroundMark x1="79889" y1="5745" x2="79889" y2="5745"/>
                        <a14:foregroundMark x1="85111" y1="2660" x2="85111" y2="2660"/>
                        <a14:foregroundMark x1="85111" y1="2340" x2="85111" y2="2340"/>
                        <a14:foregroundMark x1="82667" y1="63404" x2="82667" y2="63404"/>
                        <a14:foregroundMark x1="82667" y1="63404" x2="82667" y2="63404"/>
                        <a14:foregroundMark x1="87889" y1="54468" x2="87889" y2="54468"/>
                        <a14:foregroundMark x1="87889" y1="54468" x2="87889" y2="54468"/>
                        <a14:foregroundMark x1="69778" y1="54149" x2="69778" y2="54149"/>
                        <a14:foregroundMark x1="69778" y1="54149" x2="69778" y2="54149"/>
                        <a14:foregroundMark x1="69778" y1="54149" x2="69778" y2="54149"/>
                        <a14:foregroundMark x1="73778" y1="52979" x2="73778" y2="52979"/>
                        <a14:foregroundMark x1="73778" y1="52979" x2="73778" y2="52979"/>
                        <a14:foregroundMark x1="73667" y1="55106" x2="73667" y2="55106"/>
                        <a14:foregroundMark x1="78667" y1="55000" x2="78667" y2="55000"/>
                        <a14:foregroundMark x1="78667" y1="55000" x2="78667" y2="55000"/>
                        <a14:foregroundMark x1="85778" y1="39894" x2="85778" y2="39894"/>
                        <a14:foregroundMark x1="85778" y1="39894" x2="85778" y2="3989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9000" y1="58936" x2="89000" y2="58936"/>
                        <a14:foregroundMark x1="89000" y1="58936" x2="89000" y2="58936"/>
                        <a14:foregroundMark x1="89000" y1="58936" x2="89000" y2="58936"/>
                        <a14:foregroundMark x1="92556" y1="62979" x2="92556" y2="62979"/>
                        <a14:foregroundMark x1="92556" y1="62979" x2="92556" y2="62979"/>
                        <a14:foregroundMark x1="96889" y1="71064" x2="96889" y2="71064"/>
                        <a14:foregroundMark x1="96889" y1="71064" x2="96889" y2="710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7538" y="1215957"/>
            <a:ext cx="2596199" cy="27115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1DC8A3-9B0C-194F-82C7-46F092F33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28" b="90000" l="10000" r="96889">
                        <a14:foregroundMark x1="79889" y1="5745" x2="79889" y2="5745"/>
                        <a14:foregroundMark x1="79889" y1="5745" x2="79889" y2="5745"/>
                        <a14:foregroundMark x1="79889" y1="5745" x2="79889" y2="5745"/>
                        <a14:foregroundMark x1="85111" y1="2660" x2="85111" y2="2660"/>
                        <a14:foregroundMark x1="85111" y1="2340" x2="85111" y2="2340"/>
                        <a14:foregroundMark x1="82667" y1="63404" x2="82667" y2="63404"/>
                        <a14:foregroundMark x1="82667" y1="63404" x2="82667" y2="63404"/>
                        <a14:foregroundMark x1="87889" y1="54468" x2="87889" y2="54468"/>
                        <a14:foregroundMark x1="87889" y1="54468" x2="87889" y2="54468"/>
                        <a14:foregroundMark x1="69778" y1="54149" x2="69778" y2="54149"/>
                        <a14:foregroundMark x1="69778" y1="54149" x2="69778" y2="54149"/>
                        <a14:foregroundMark x1="69778" y1="54149" x2="69778" y2="54149"/>
                        <a14:foregroundMark x1="73778" y1="52979" x2="73778" y2="52979"/>
                        <a14:foregroundMark x1="73778" y1="52979" x2="73778" y2="52979"/>
                        <a14:foregroundMark x1="73667" y1="55106" x2="73667" y2="55106"/>
                        <a14:foregroundMark x1="78667" y1="55000" x2="78667" y2="55000"/>
                        <a14:foregroundMark x1="78667" y1="55000" x2="78667" y2="55000"/>
                        <a14:foregroundMark x1="85778" y1="39894" x2="85778" y2="39894"/>
                        <a14:foregroundMark x1="85778" y1="39894" x2="85778" y2="3989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9000" y1="58936" x2="89000" y2="58936"/>
                        <a14:foregroundMark x1="89000" y1="58936" x2="89000" y2="58936"/>
                        <a14:foregroundMark x1="89000" y1="58936" x2="89000" y2="58936"/>
                        <a14:foregroundMark x1="92556" y1="62979" x2="92556" y2="62979"/>
                        <a14:foregroundMark x1="92556" y1="62979" x2="92556" y2="62979"/>
                        <a14:foregroundMark x1="96889" y1="71064" x2="96889" y2="71064"/>
                        <a14:foregroundMark x1="96889" y1="71064" x2="96889" y2="710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263" y="1626225"/>
            <a:ext cx="2596199" cy="27115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6D1230-8375-764B-A138-6993CFDA6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28" b="90000" l="10000" r="96889">
                        <a14:foregroundMark x1="79889" y1="5745" x2="79889" y2="5745"/>
                        <a14:foregroundMark x1="79889" y1="5745" x2="79889" y2="5745"/>
                        <a14:foregroundMark x1="79889" y1="5745" x2="79889" y2="5745"/>
                        <a14:foregroundMark x1="85111" y1="2660" x2="85111" y2="2660"/>
                        <a14:foregroundMark x1="85111" y1="2340" x2="85111" y2="2340"/>
                        <a14:foregroundMark x1="82667" y1="63404" x2="82667" y2="63404"/>
                        <a14:foregroundMark x1="82667" y1="63404" x2="82667" y2="63404"/>
                        <a14:foregroundMark x1="87889" y1="54468" x2="87889" y2="54468"/>
                        <a14:foregroundMark x1="87889" y1="54468" x2="87889" y2="54468"/>
                        <a14:foregroundMark x1="69778" y1="54149" x2="69778" y2="54149"/>
                        <a14:foregroundMark x1="69778" y1="54149" x2="69778" y2="54149"/>
                        <a14:foregroundMark x1="69778" y1="54149" x2="69778" y2="54149"/>
                        <a14:foregroundMark x1="73778" y1="52979" x2="73778" y2="52979"/>
                        <a14:foregroundMark x1="73778" y1="52979" x2="73778" y2="52979"/>
                        <a14:foregroundMark x1="73667" y1="55106" x2="73667" y2="55106"/>
                        <a14:foregroundMark x1="78667" y1="55000" x2="78667" y2="55000"/>
                        <a14:foregroundMark x1="78667" y1="55000" x2="78667" y2="55000"/>
                        <a14:foregroundMark x1="85778" y1="39894" x2="85778" y2="39894"/>
                        <a14:foregroundMark x1="85778" y1="39894" x2="85778" y2="3989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9000" y1="58936" x2="89000" y2="58936"/>
                        <a14:foregroundMark x1="89000" y1="58936" x2="89000" y2="58936"/>
                        <a14:foregroundMark x1="89000" y1="58936" x2="89000" y2="58936"/>
                        <a14:foregroundMark x1="92556" y1="62979" x2="92556" y2="62979"/>
                        <a14:foregroundMark x1="92556" y1="62979" x2="92556" y2="62979"/>
                        <a14:foregroundMark x1="96889" y1="71064" x2="96889" y2="71064"/>
                        <a14:foregroundMark x1="96889" y1="71064" x2="96889" y2="710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4145" y="2431915"/>
            <a:ext cx="2596199" cy="271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54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F3F72-154F-3C42-BBF0-5DE930758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131" y="381084"/>
            <a:ext cx="7920225" cy="918600"/>
          </a:xfrm>
        </p:spPr>
        <p:txBody>
          <a:bodyPr/>
          <a:lstStyle/>
          <a:p>
            <a:pPr algn="ctr"/>
            <a:r>
              <a:rPr lang="en-VN" sz="3200" dirty="0"/>
              <a:t>Step 3: Go around the class and check their answers</a:t>
            </a:r>
            <a:br>
              <a:rPr lang="en-VN" sz="3200" dirty="0"/>
            </a:br>
            <a:r>
              <a:rPr lang="en-VN" sz="3200" dirty="0"/>
              <a:t>(5 mins)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D39B4-4B94-6D4F-B5D2-DED09E128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28" b="90000" l="10000" r="96889">
                        <a14:foregroundMark x1="79889" y1="5745" x2="79889" y2="5745"/>
                        <a14:foregroundMark x1="79889" y1="5745" x2="79889" y2="5745"/>
                        <a14:foregroundMark x1="79889" y1="5745" x2="79889" y2="5745"/>
                        <a14:foregroundMark x1="85111" y1="2660" x2="85111" y2="2660"/>
                        <a14:foregroundMark x1="85111" y1="2340" x2="85111" y2="2340"/>
                        <a14:foregroundMark x1="82667" y1="63404" x2="82667" y2="63404"/>
                        <a14:foregroundMark x1="82667" y1="63404" x2="82667" y2="63404"/>
                        <a14:foregroundMark x1="87889" y1="54468" x2="87889" y2="54468"/>
                        <a14:foregroundMark x1="87889" y1="54468" x2="87889" y2="54468"/>
                        <a14:foregroundMark x1="69778" y1="54149" x2="69778" y2="54149"/>
                        <a14:foregroundMark x1="69778" y1="54149" x2="69778" y2="54149"/>
                        <a14:foregroundMark x1="69778" y1="54149" x2="69778" y2="54149"/>
                        <a14:foregroundMark x1="73778" y1="52979" x2="73778" y2="52979"/>
                        <a14:foregroundMark x1="73778" y1="52979" x2="73778" y2="52979"/>
                        <a14:foregroundMark x1="73667" y1="55106" x2="73667" y2="55106"/>
                        <a14:foregroundMark x1="78667" y1="55000" x2="78667" y2="55000"/>
                        <a14:foregroundMark x1="78667" y1="55000" x2="78667" y2="55000"/>
                        <a14:foregroundMark x1="85778" y1="39894" x2="85778" y2="39894"/>
                        <a14:foregroundMark x1="85778" y1="39894" x2="85778" y2="3989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9000" y1="58936" x2="89000" y2="58936"/>
                        <a14:foregroundMark x1="89000" y1="58936" x2="89000" y2="58936"/>
                        <a14:foregroundMark x1="89000" y1="58936" x2="89000" y2="58936"/>
                        <a14:foregroundMark x1="92556" y1="62979" x2="92556" y2="62979"/>
                        <a14:foregroundMark x1="92556" y1="62979" x2="92556" y2="62979"/>
                        <a14:foregroundMark x1="96889" y1="71064" x2="96889" y2="71064"/>
                        <a14:foregroundMark x1="96889" y1="71064" x2="96889" y2="710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7538" y="1215957"/>
            <a:ext cx="2596199" cy="27115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1DC8A3-9B0C-194F-82C7-46F092F33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28" b="90000" l="10000" r="96889">
                        <a14:foregroundMark x1="79889" y1="5745" x2="79889" y2="5745"/>
                        <a14:foregroundMark x1="79889" y1="5745" x2="79889" y2="5745"/>
                        <a14:foregroundMark x1="79889" y1="5745" x2="79889" y2="5745"/>
                        <a14:foregroundMark x1="85111" y1="2660" x2="85111" y2="2660"/>
                        <a14:foregroundMark x1="85111" y1="2340" x2="85111" y2="2340"/>
                        <a14:foregroundMark x1="82667" y1="63404" x2="82667" y2="63404"/>
                        <a14:foregroundMark x1="82667" y1="63404" x2="82667" y2="63404"/>
                        <a14:foregroundMark x1="87889" y1="54468" x2="87889" y2="54468"/>
                        <a14:foregroundMark x1="87889" y1="54468" x2="87889" y2="54468"/>
                        <a14:foregroundMark x1="69778" y1="54149" x2="69778" y2="54149"/>
                        <a14:foregroundMark x1="69778" y1="54149" x2="69778" y2="54149"/>
                        <a14:foregroundMark x1="69778" y1="54149" x2="69778" y2="54149"/>
                        <a14:foregroundMark x1="73778" y1="52979" x2="73778" y2="52979"/>
                        <a14:foregroundMark x1="73778" y1="52979" x2="73778" y2="52979"/>
                        <a14:foregroundMark x1="73667" y1="55106" x2="73667" y2="55106"/>
                        <a14:foregroundMark x1="78667" y1="55000" x2="78667" y2="55000"/>
                        <a14:foregroundMark x1="78667" y1="55000" x2="78667" y2="55000"/>
                        <a14:foregroundMark x1="85778" y1="39894" x2="85778" y2="39894"/>
                        <a14:foregroundMark x1="85778" y1="39894" x2="85778" y2="3989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9000" y1="58936" x2="89000" y2="58936"/>
                        <a14:foregroundMark x1="89000" y1="58936" x2="89000" y2="58936"/>
                        <a14:foregroundMark x1="89000" y1="58936" x2="89000" y2="58936"/>
                        <a14:foregroundMark x1="92556" y1="62979" x2="92556" y2="62979"/>
                        <a14:foregroundMark x1="92556" y1="62979" x2="92556" y2="62979"/>
                        <a14:foregroundMark x1="96889" y1="71064" x2="96889" y2="71064"/>
                        <a14:foregroundMark x1="96889" y1="71064" x2="96889" y2="710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263" y="1626225"/>
            <a:ext cx="2596199" cy="27115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6D1230-8375-764B-A138-6993CFDA6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28" b="90000" l="10000" r="96889">
                        <a14:foregroundMark x1="79889" y1="5745" x2="79889" y2="5745"/>
                        <a14:foregroundMark x1="79889" y1="5745" x2="79889" y2="5745"/>
                        <a14:foregroundMark x1="79889" y1="5745" x2="79889" y2="5745"/>
                        <a14:foregroundMark x1="85111" y1="2660" x2="85111" y2="2660"/>
                        <a14:foregroundMark x1="85111" y1="2340" x2="85111" y2="2340"/>
                        <a14:foregroundMark x1="82667" y1="63404" x2="82667" y2="63404"/>
                        <a14:foregroundMark x1="82667" y1="63404" x2="82667" y2="63404"/>
                        <a14:foregroundMark x1="87889" y1="54468" x2="87889" y2="54468"/>
                        <a14:foregroundMark x1="87889" y1="54468" x2="87889" y2="54468"/>
                        <a14:foregroundMark x1="69778" y1="54149" x2="69778" y2="54149"/>
                        <a14:foregroundMark x1="69778" y1="54149" x2="69778" y2="54149"/>
                        <a14:foregroundMark x1="69778" y1="54149" x2="69778" y2="54149"/>
                        <a14:foregroundMark x1="73778" y1="52979" x2="73778" y2="52979"/>
                        <a14:foregroundMark x1="73778" y1="52979" x2="73778" y2="52979"/>
                        <a14:foregroundMark x1="73667" y1="55106" x2="73667" y2="55106"/>
                        <a14:foregroundMark x1="78667" y1="55000" x2="78667" y2="55000"/>
                        <a14:foregroundMark x1="78667" y1="55000" x2="78667" y2="55000"/>
                        <a14:foregroundMark x1="85778" y1="39894" x2="85778" y2="39894"/>
                        <a14:foregroundMark x1="85778" y1="39894" x2="85778" y2="3989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5444" y1="68404" x2="85444" y2="68404"/>
                        <a14:foregroundMark x1="89000" y1="58936" x2="89000" y2="58936"/>
                        <a14:foregroundMark x1="89000" y1="58936" x2="89000" y2="58936"/>
                        <a14:foregroundMark x1="89000" y1="58936" x2="89000" y2="58936"/>
                        <a14:foregroundMark x1="92556" y1="62979" x2="92556" y2="62979"/>
                        <a14:foregroundMark x1="92556" y1="62979" x2="92556" y2="62979"/>
                        <a14:foregroundMark x1="96889" y1="71064" x2="96889" y2="71064"/>
                        <a14:foregroundMark x1="96889" y1="71064" x2="96889" y2="710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4145" y="2431915"/>
            <a:ext cx="2596199" cy="27115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A41C4B-8CD9-A746-A8C6-317EFF5F625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95" b="89671" l="3837" r="90000">
                        <a14:foregroundMark x1="14535" y1="68075" x2="14535" y2="68075"/>
                        <a14:foregroundMark x1="3953" y1="46948" x2="3953" y2="46948"/>
                        <a14:foregroundMark x1="34186" y1="14789" x2="34186" y2="14789"/>
                        <a14:foregroundMark x1="45116" y1="4695" x2="45116" y2="4695"/>
                        <a14:foregroundMark x1="67326" y1="57042" x2="67326" y2="57042"/>
                        <a14:foregroundMark x1="81860" y1="74413" x2="81860" y2="74413"/>
                        <a14:foregroundMark x1="81395" y1="79108" x2="81395" y2="79108"/>
                        <a14:foregroundMark x1="82558" y1="40845" x2="82558" y2="40845"/>
                      </a14:backgroundRemoval>
                    </a14:imgEffect>
                  </a14:imgLayer>
                </a14:imgProps>
              </a:ext>
            </a:extLst>
          </a:blip>
          <a:srcRect l="52531"/>
          <a:stretch/>
        </p:blipFill>
        <p:spPr>
          <a:xfrm>
            <a:off x="1077920" y="2742610"/>
            <a:ext cx="798054" cy="8314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9C41BD-A2CA-FF4C-AB8A-6B4781A765D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95" b="89671" l="3837" r="90000">
                        <a14:foregroundMark x1="14535" y1="68075" x2="14535" y2="68075"/>
                        <a14:foregroundMark x1="3953" y1="46948" x2="3953" y2="46948"/>
                        <a14:foregroundMark x1="34186" y1="14789" x2="34186" y2="14789"/>
                        <a14:foregroundMark x1="45116" y1="4695" x2="45116" y2="4695"/>
                        <a14:foregroundMark x1="67326" y1="57042" x2="67326" y2="57042"/>
                      </a14:backgroundRemoval>
                    </a14:imgEffect>
                  </a14:imgLayer>
                </a14:imgProps>
              </a:ext>
            </a:extLst>
          </a:blip>
          <a:srcRect r="50000" b="3260"/>
          <a:stretch/>
        </p:blipFill>
        <p:spPr>
          <a:xfrm>
            <a:off x="1118295" y="2050083"/>
            <a:ext cx="798054" cy="7636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8E6C19-7B18-AC4E-8841-4AA524E825F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695" b="89671" l="3837" r="90000">
                        <a14:foregroundMark x1="14535" y1="68075" x2="14535" y2="68075"/>
                        <a14:foregroundMark x1="3953" y1="46948" x2="3953" y2="46948"/>
                        <a14:foregroundMark x1="34186" y1="14789" x2="34186" y2="14789"/>
                        <a14:foregroundMark x1="45116" y1="4695" x2="45116" y2="4695"/>
                        <a14:foregroundMark x1="67326" y1="57042" x2="67326" y2="57042"/>
                        <a14:foregroundMark x1="81860" y1="74413" x2="81860" y2="74413"/>
                        <a14:foregroundMark x1="81395" y1="79108" x2="81395" y2="79108"/>
                        <a14:foregroundMark x1="82558" y1="40845" x2="82558" y2="40845"/>
                      </a14:backgroundRemoval>
                    </a14:imgEffect>
                  </a14:imgLayer>
                </a14:imgProps>
              </a:ext>
            </a:extLst>
          </a:blip>
          <a:srcRect l="52531"/>
          <a:stretch/>
        </p:blipFill>
        <p:spPr>
          <a:xfrm>
            <a:off x="3951908" y="2813746"/>
            <a:ext cx="825079" cy="8596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400A1F-A7F4-074D-86EE-915AE6481D0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695" b="89671" l="3837" r="90000">
                        <a14:foregroundMark x1="14535" y1="68075" x2="14535" y2="68075"/>
                        <a14:foregroundMark x1="3953" y1="46948" x2="3953" y2="46948"/>
                        <a14:foregroundMark x1="34186" y1="14789" x2="34186" y2="14789"/>
                        <a14:foregroundMark x1="45116" y1="4695" x2="45116" y2="4695"/>
                        <a14:foregroundMark x1="67326" y1="57042" x2="67326" y2="57042"/>
                      </a14:backgroundRemoval>
                    </a14:imgEffect>
                  </a14:imgLayer>
                </a14:imgProps>
              </a:ext>
            </a:extLst>
          </a:blip>
          <a:srcRect r="50000" b="3260"/>
          <a:stretch/>
        </p:blipFill>
        <p:spPr>
          <a:xfrm>
            <a:off x="4007508" y="3673381"/>
            <a:ext cx="798054" cy="7636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64CE5A1-CE4B-DE43-9394-763B030C8F0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95" b="89671" l="3837" r="90000">
                        <a14:foregroundMark x1="14535" y1="68075" x2="14535" y2="68075"/>
                        <a14:foregroundMark x1="3953" y1="46948" x2="3953" y2="46948"/>
                        <a14:foregroundMark x1="34186" y1="14789" x2="34186" y2="14789"/>
                        <a14:foregroundMark x1="45116" y1="4695" x2="45116" y2="4695"/>
                        <a14:foregroundMark x1="67326" y1="57042" x2="67326" y2="57042"/>
                      </a14:backgroundRemoval>
                    </a14:imgEffect>
                  </a14:imgLayer>
                </a14:imgProps>
              </a:ext>
            </a:extLst>
          </a:blip>
          <a:srcRect r="50000" b="3260"/>
          <a:stretch/>
        </p:blipFill>
        <p:spPr>
          <a:xfrm>
            <a:off x="6503986" y="1752725"/>
            <a:ext cx="798054" cy="7636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6B7757-B4F1-FA44-A7D4-C17580A018D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695" b="89671" l="3837" r="90000">
                        <a14:foregroundMark x1="14535" y1="68075" x2="14535" y2="68075"/>
                        <a14:foregroundMark x1="3953" y1="46948" x2="3953" y2="46948"/>
                        <a14:foregroundMark x1="34186" y1="14789" x2="34186" y2="14789"/>
                        <a14:foregroundMark x1="45116" y1="4695" x2="45116" y2="4695"/>
                        <a14:foregroundMark x1="67326" y1="57042" x2="67326" y2="57042"/>
                      </a14:backgroundRemoval>
                    </a14:imgEffect>
                  </a14:imgLayer>
                </a14:imgProps>
              </a:ext>
            </a:extLst>
          </a:blip>
          <a:srcRect r="50000" b="3260"/>
          <a:stretch/>
        </p:blipFill>
        <p:spPr>
          <a:xfrm>
            <a:off x="6503986" y="2516388"/>
            <a:ext cx="798054" cy="76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3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2" name="Google Shape;1072;p62"/>
          <p:cNvGrpSpPr/>
          <p:nvPr/>
        </p:nvGrpSpPr>
        <p:grpSpPr>
          <a:xfrm>
            <a:off x="4857751" y="485775"/>
            <a:ext cx="4631290" cy="5569119"/>
            <a:chOff x="3758294" y="649276"/>
            <a:chExt cx="5802184" cy="5477056"/>
          </a:xfrm>
        </p:grpSpPr>
        <p:sp>
          <p:nvSpPr>
            <p:cNvPr id="1073" name="Google Shape;1073;p62"/>
            <p:cNvSpPr/>
            <p:nvPr/>
          </p:nvSpPr>
          <p:spPr>
            <a:xfrm rot="1982930">
              <a:off x="4343749" y="1627274"/>
              <a:ext cx="4631273" cy="3521060"/>
            </a:xfrm>
            <a:custGeom>
              <a:avLst/>
              <a:gdLst/>
              <a:ahLst/>
              <a:cxnLst/>
              <a:rect l="l" t="t" r="r" b="b"/>
              <a:pathLst>
                <a:path w="52753" h="40107" extrusionOk="0">
                  <a:moveTo>
                    <a:pt x="52180" y="1"/>
                  </a:moveTo>
                  <a:lnTo>
                    <a:pt x="52093" y="35"/>
                  </a:lnTo>
                  <a:lnTo>
                    <a:pt x="52007" y="87"/>
                  </a:lnTo>
                  <a:lnTo>
                    <a:pt x="51920" y="122"/>
                  </a:lnTo>
                  <a:lnTo>
                    <a:pt x="49977" y="1041"/>
                  </a:lnTo>
                  <a:lnTo>
                    <a:pt x="48034" y="1944"/>
                  </a:lnTo>
                  <a:lnTo>
                    <a:pt x="44218" y="3730"/>
                  </a:lnTo>
                  <a:lnTo>
                    <a:pt x="40419" y="5465"/>
                  </a:lnTo>
                  <a:lnTo>
                    <a:pt x="36377" y="7286"/>
                  </a:lnTo>
                  <a:lnTo>
                    <a:pt x="32335" y="9073"/>
                  </a:lnTo>
                  <a:lnTo>
                    <a:pt x="31763" y="9021"/>
                  </a:lnTo>
                  <a:lnTo>
                    <a:pt x="31208" y="8969"/>
                  </a:lnTo>
                  <a:lnTo>
                    <a:pt x="29942" y="8848"/>
                  </a:lnTo>
                  <a:lnTo>
                    <a:pt x="28675" y="8726"/>
                  </a:lnTo>
                  <a:lnTo>
                    <a:pt x="27045" y="8587"/>
                  </a:lnTo>
                  <a:lnTo>
                    <a:pt x="25414" y="8431"/>
                  </a:lnTo>
                  <a:lnTo>
                    <a:pt x="24044" y="8292"/>
                  </a:lnTo>
                  <a:lnTo>
                    <a:pt x="23992" y="8206"/>
                  </a:lnTo>
                  <a:lnTo>
                    <a:pt x="23940" y="8154"/>
                  </a:lnTo>
                  <a:lnTo>
                    <a:pt x="23766" y="7911"/>
                  </a:lnTo>
                  <a:lnTo>
                    <a:pt x="23593" y="7651"/>
                  </a:lnTo>
                  <a:lnTo>
                    <a:pt x="23350" y="7304"/>
                  </a:lnTo>
                  <a:lnTo>
                    <a:pt x="23124" y="6957"/>
                  </a:lnTo>
                  <a:lnTo>
                    <a:pt x="22847" y="6558"/>
                  </a:lnTo>
                  <a:lnTo>
                    <a:pt x="22552" y="6124"/>
                  </a:lnTo>
                  <a:lnTo>
                    <a:pt x="22257" y="5690"/>
                  </a:lnTo>
                  <a:lnTo>
                    <a:pt x="21945" y="5239"/>
                  </a:lnTo>
                  <a:lnTo>
                    <a:pt x="21650" y="4788"/>
                  </a:lnTo>
                  <a:lnTo>
                    <a:pt x="21337" y="4355"/>
                  </a:lnTo>
                  <a:lnTo>
                    <a:pt x="21060" y="3956"/>
                  </a:lnTo>
                  <a:lnTo>
                    <a:pt x="20782" y="3557"/>
                  </a:lnTo>
                  <a:lnTo>
                    <a:pt x="20540" y="3210"/>
                  </a:lnTo>
                  <a:lnTo>
                    <a:pt x="20314" y="2880"/>
                  </a:lnTo>
                  <a:lnTo>
                    <a:pt x="20175" y="2655"/>
                  </a:lnTo>
                  <a:lnTo>
                    <a:pt x="20019" y="2429"/>
                  </a:lnTo>
                  <a:lnTo>
                    <a:pt x="19898" y="2273"/>
                  </a:lnTo>
                  <a:lnTo>
                    <a:pt x="19637" y="2134"/>
                  </a:lnTo>
                  <a:lnTo>
                    <a:pt x="19429" y="2186"/>
                  </a:lnTo>
                  <a:lnTo>
                    <a:pt x="19377" y="2412"/>
                  </a:lnTo>
                  <a:lnTo>
                    <a:pt x="19429" y="2603"/>
                  </a:lnTo>
                  <a:lnTo>
                    <a:pt x="21216" y="5621"/>
                  </a:lnTo>
                  <a:lnTo>
                    <a:pt x="22777" y="8171"/>
                  </a:lnTo>
                  <a:lnTo>
                    <a:pt x="22777" y="8171"/>
                  </a:lnTo>
                  <a:lnTo>
                    <a:pt x="21997" y="8102"/>
                  </a:lnTo>
                  <a:lnTo>
                    <a:pt x="20401" y="7946"/>
                  </a:lnTo>
                  <a:lnTo>
                    <a:pt x="18822" y="7807"/>
                  </a:lnTo>
                  <a:lnTo>
                    <a:pt x="17660" y="7685"/>
                  </a:lnTo>
                  <a:lnTo>
                    <a:pt x="16498" y="7581"/>
                  </a:lnTo>
                  <a:lnTo>
                    <a:pt x="16168" y="7547"/>
                  </a:lnTo>
                  <a:lnTo>
                    <a:pt x="15839" y="7512"/>
                  </a:lnTo>
                  <a:lnTo>
                    <a:pt x="15734" y="7512"/>
                  </a:lnTo>
                  <a:lnTo>
                    <a:pt x="15630" y="7495"/>
                  </a:lnTo>
                  <a:lnTo>
                    <a:pt x="15613" y="7495"/>
                  </a:lnTo>
                  <a:lnTo>
                    <a:pt x="12768" y="5985"/>
                  </a:lnTo>
                  <a:lnTo>
                    <a:pt x="9628" y="4337"/>
                  </a:lnTo>
                  <a:lnTo>
                    <a:pt x="9524" y="4285"/>
                  </a:lnTo>
                  <a:lnTo>
                    <a:pt x="9386" y="4303"/>
                  </a:lnTo>
                  <a:lnTo>
                    <a:pt x="9316" y="4459"/>
                  </a:lnTo>
                  <a:lnTo>
                    <a:pt x="9368" y="4632"/>
                  </a:lnTo>
                  <a:lnTo>
                    <a:pt x="9542" y="4806"/>
                  </a:lnTo>
                  <a:lnTo>
                    <a:pt x="10947" y="5777"/>
                  </a:lnTo>
                  <a:lnTo>
                    <a:pt x="13722" y="7547"/>
                  </a:lnTo>
                  <a:lnTo>
                    <a:pt x="14329" y="7928"/>
                  </a:lnTo>
                  <a:lnTo>
                    <a:pt x="14364" y="7946"/>
                  </a:lnTo>
                  <a:lnTo>
                    <a:pt x="12942" y="8726"/>
                  </a:lnTo>
                  <a:lnTo>
                    <a:pt x="11259" y="9750"/>
                  </a:lnTo>
                  <a:lnTo>
                    <a:pt x="11086" y="9940"/>
                  </a:lnTo>
                  <a:lnTo>
                    <a:pt x="11016" y="10166"/>
                  </a:lnTo>
                  <a:lnTo>
                    <a:pt x="11051" y="10270"/>
                  </a:lnTo>
                  <a:lnTo>
                    <a:pt x="11103" y="10322"/>
                  </a:lnTo>
                  <a:lnTo>
                    <a:pt x="11294" y="10287"/>
                  </a:lnTo>
                  <a:lnTo>
                    <a:pt x="12543" y="9802"/>
                  </a:lnTo>
                  <a:lnTo>
                    <a:pt x="14954" y="8761"/>
                  </a:lnTo>
                  <a:lnTo>
                    <a:pt x="15492" y="8535"/>
                  </a:lnTo>
                  <a:lnTo>
                    <a:pt x="15509" y="8518"/>
                  </a:lnTo>
                  <a:lnTo>
                    <a:pt x="15526" y="8518"/>
                  </a:lnTo>
                  <a:lnTo>
                    <a:pt x="16133" y="8553"/>
                  </a:lnTo>
                  <a:lnTo>
                    <a:pt x="16741" y="8622"/>
                  </a:lnTo>
                  <a:lnTo>
                    <a:pt x="18024" y="8726"/>
                  </a:lnTo>
                  <a:lnTo>
                    <a:pt x="19308" y="8865"/>
                  </a:lnTo>
                  <a:lnTo>
                    <a:pt x="20956" y="9021"/>
                  </a:lnTo>
                  <a:lnTo>
                    <a:pt x="22604" y="9195"/>
                  </a:lnTo>
                  <a:lnTo>
                    <a:pt x="24338" y="9351"/>
                  </a:lnTo>
                  <a:lnTo>
                    <a:pt x="26073" y="9507"/>
                  </a:lnTo>
                  <a:lnTo>
                    <a:pt x="27634" y="9663"/>
                  </a:lnTo>
                  <a:lnTo>
                    <a:pt x="29213" y="9819"/>
                  </a:lnTo>
                  <a:lnTo>
                    <a:pt x="29855" y="9888"/>
                  </a:lnTo>
                  <a:lnTo>
                    <a:pt x="30497" y="9940"/>
                  </a:lnTo>
                  <a:lnTo>
                    <a:pt x="29456" y="10391"/>
                  </a:lnTo>
                  <a:lnTo>
                    <a:pt x="28432" y="10842"/>
                  </a:lnTo>
                  <a:lnTo>
                    <a:pt x="28172" y="10929"/>
                  </a:lnTo>
                  <a:lnTo>
                    <a:pt x="27669" y="11137"/>
                  </a:lnTo>
                  <a:lnTo>
                    <a:pt x="27478" y="11328"/>
                  </a:lnTo>
                  <a:lnTo>
                    <a:pt x="27027" y="11866"/>
                  </a:lnTo>
                  <a:lnTo>
                    <a:pt x="26611" y="12404"/>
                  </a:lnTo>
                  <a:lnTo>
                    <a:pt x="22569" y="17278"/>
                  </a:lnTo>
                  <a:lnTo>
                    <a:pt x="20748" y="19429"/>
                  </a:lnTo>
                  <a:lnTo>
                    <a:pt x="20696" y="19429"/>
                  </a:lnTo>
                  <a:lnTo>
                    <a:pt x="20609" y="19446"/>
                  </a:lnTo>
                  <a:lnTo>
                    <a:pt x="20557" y="19446"/>
                  </a:lnTo>
                  <a:lnTo>
                    <a:pt x="19984" y="19551"/>
                  </a:lnTo>
                  <a:lnTo>
                    <a:pt x="19429" y="19655"/>
                  </a:lnTo>
                  <a:lnTo>
                    <a:pt x="18319" y="19880"/>
                  </a:lnTo>
                  <a:lnTo>
                    <a:pt x="17192" y="20123"/>
                  </a:lnTo>
                  <a:lnTo>
                    <a:pt x="15804" y="20401"/>
                  </a:lnTo>
                  <a:lnTo>
                    <a:pt x="14399" y="20678"/>
                  </a:lnTo>
                  <a:lnTo>
                    <a:pt x="12942" y="20973"/>
                  </a:lnTo>
                  <a:lnTo>
                    <a:pt x="11502" y="21268"/>
                  </a:lnTo>
                  <a:lnTo>
                    <a:pt x="10270" y="21511"/>
                  </a:lnTo>
                  <a:lnTo>
                    <a:pt x="9039" y="21771"/>
                  </a:lnTo>
                  <a:lnTo>
                    <a:pt x="8293" y="21910"/>
                  </a:lnTo>
                  <a:lnTo>
                    <a:pt x="7529" y="22066"/>
                  </a:lnTo>
                  <a:lnTo>
                    <a:pt x="7408" y="22083"/>
                  </a:lnTo>
                  <a:lnTo>
                    <a:pt x="7078" y="22083"/>
                  </a:lnTo>
                  <a:lnTo>
                    <a:pt x="6003" y="22118"/>
                  </a:lnTo>
                  <a:lnTo>
                    <a:pt x="4945" y="22153"/>
                  </a:lnTo>
                  <a:lnTo>
                    <a:pt x="3262" y="22170"/>
                  </a:lnTo>
                  <a:lnTo>
                    <a:pt x="1215" y="22170"/>
                  </a:lnTo>
                  <a:lnTo>
                    <a:pt x="625" y="22153"/>
                  </a:lnTo>
                  <a:lnTo>
                    <a:pt x="417" y="22153"/>
                  </a:lnTo>
                  <a:lnTo>
                    <a:pt x="122" y="22205"/>
                  </a:lnTo>
                  <a:lnTo>
                    <a:pt x="18" y="22309"/>
                  </a:lnTo>
                  <a:lnTo>
                    <a:pt x="1" y="22395"/>
                  </a:lnTo>
                  <a:lnTo>
                    <a:pt x="36" y="22586"/>
                  </a:lnTo>
                  <a:lnTo>
                    <a:pt x="174" y="22742"/>
                  </a:lnTo>
                  <a:lnTo>
                    <a:pt x="261" y="22812"/>
                  </a:lnTo>
                  <a:lnTo>
                    <a:pt x="452" y="22864"/>
                  </a:lnTo>
                  <a:lnTo>
                    <a:pt x="660" y="22864"/>
                  </a:lnTo>
                  <a:lnTo>
                    <a:pt x="2603" y="22933"/>
                  </a:lnTo>
                  <a:lnTo>
                    <a:pt x="4060" y="22985"/>
                  </a:lnTo>
                  <a:lnTo>
                    <a:pt x="5517" y="23020"/>
                  </a:lnTo>
                  <a:lnTo>
                    <a:pt x="5916" y="23037"/>
                  </a:lnTo>
                  <a:lnTo>
                    <a:pt x="6315" y="23037"/>
                  </a:lnTo>
                  <a:lnTo>
                    <a:pt x="5136" y="24581"/>
                  </a:lnTo>
                  <a:lnTo>
                    <a:pt x="3505" y="26645"/>
                  </a:lnTo>
                  <a:lnTo>
                    <a:pt x="3349" y="26836"/>
                  </a:lnTo>
                  <a:lnTo>
                    <a:pt x="3331" y="27062"/>
                  </a:lnTo>
                  <a:lnTo>
                    <a:pt x="3384" y="27114"/>
                  </a:lnTo>
                  <a:lnTo>
                    <a:pt x="3418" y="27131"/>
                  </a:lnTo>
                  <a:lnTo>
                    <a:pt x="3453" y="27149"/>
                  </a:lnTo>
                  <a:lnTo>
                    <a:pt x="3488" y="27166"/>
                  </a:lnTo>
                  <a:lnTo>
                    <a:pt x="3557" y="27166"/>
                  </a:lnTo>
                  <a:lnTo>
                    <a:pt x="7547" y="23141"/>
                  </a:lnTo>
                  <a:lnTo>
                    <a:pt x="7686" y="23020"/>
                  </a:lnTo>
                  <a:lnTo>
                    <a:pt x="7876" y="22968"/>
                  </a:lnTo>
                  <a:lnTo>
                    <a:pt x="8067" y="22933"/>
                  </a:lnTo>
                  <a:lnTo>
                    <a:pt x="8952" y="22742"/>
                  </a:lnTo>
                  <a:lnTo>
                    <a:pt x="9854" y="22569"/>
                  </a:lnTo>
                  <a:lnTo>
                    <a:pt x="12456" y="22049"/>
                  </a:lnTo>
                  <a:lnTo>
                    <a:pt x="15370" y="21459"/>
                  </a:lnTo>
                  <a:lnTo>
                    <a:pt x="16723" y="21181"/>
                  </a:lnTo>
                  <a:lnTo>
                    <a:pt x="18094" y="20921"/>
                  </a:lnTo>
                  <a:lnTo>
                    <a:pt x="19707" y="20591"/>
                  </a:lnTo>
                  <a:lnTo>
                    <a:pt x="18354" y="22187"/>
                  </a:lnTo>
                  <a:lnTo>
                    <a:pt x="16966" y="23783"/>
                  </a:lnTo>
                  <a:lnTo>
                    <a:pt x="15578" y="25344"/>
                  </a:lnTo>
                  <a:lnTo>
                    <a:pt x="14191" y="26906"/>
                  </a:lnTo>
                  <a:lnTo>
                    <a:pt x="13948" y="27149"/>
                  </a:lnTo>
                  <a:lnTo>
                    <a:pt x="13774" y="27443"/>
                  </a:lnTo>
                  <a:lnTo>
                    <a:pt x="13670" y="27669"/>
                  </a:lnTo>
                  <a:lnTo>
                    <a:pt x="13549" y="27877"/>
                  </a:lnTo>
                  <a:lnTo>
                    <a:pt x="12595" y="29785"/>
                  </a:lnTo>
                  <a:lnTo>
                    <a:pt x="11641" y="31693"/>
                  </a:lnTo>
                  <a:lnTo>
                    <a:pt x="7998" y="39517"/>
                  </a:lnTo>
                  <a:lnTo>
                    <a:pt x="7980" y="39569"/>
                  </a:lnTo>
                  <a:lnTo>
                    <a:pt x="7859" y="39898"/>
                  </a:lnTo>
                  <a:lnTo>
                    <a:pt x="7894" y="40020"/>
                  </a:lnTo>
                  <a:lnTo>
                    <a:pt x="7963" y="40055"/>
                  </a:lnTo>
                  <a:lnTo>
                    <a:pt x="7998" y="40107"/>
                  </a:lnTo>
                  <a:lnTo>
                    <a:pt x="8119" y="40107"/>
                  </a:lnTo>
                  <a:lnTo>
                    <a:pt x="8449" y="39829"/>
                  </a:lnTo>
                  <a:lnTo>
                    <a:pt x="8674" y="39465"/>
                  </a:lnTo>
                  <a:lnTo>
                    <a:pt x="10981" y="35059"/>
                  </a:lnTo>
                  <a:lnTo>
                    <a:pt x="12838" y="31485"/>
                  </a:lnTo>
                  <a:lnTo>
                    <a:pt x="13462" y="30271"/>
                  </a:lnTo>
                  <a:lnTo>
                    <a:pt x="14069" y="29022"/>
                  </a:lnTo>
                  <a:lnTo>
                    <a:pt x="14347" y="28415"/>
                  </a:lnTo>
                  <a:lnTo>
                    <a:pt x="14659" y="27842"/>
                  </a:lnTo>
                  <a:lnTo>
                    <a:pt x="14676" y="27842"/>
                  </a:lnTo>
                  <a:lnTo>
                    <a:pt x="14728" y="27773"/>
                  </a:lnTo>
                  <a:lnTo>
                    <a:pt x="14832" y="27669"/>
                  </a:lnTo>
                  <a:lnTo>
                    <a:pt x="14937" y="27530"/>
                  </a:lnTo>
                  <a:lnTo>
                    <a:pt x="15145" y="27322"/>
                  </a:lnTo>
                  <a:lnTo>
                    <a:pt x="15335" y="27096"/>
                  </a:lnTo>
                  <a:lnTo>
                    <a:pt x="15769" y="26593"/>
                  </a:lnTo>
                  <a:lnTo>
                    <a:pt x="16220" y="26108"/>
                  </a:lnTo>
                  <a:lnTo>
                    <a:pt x="16220" y="26160"/>
                  </a:lnTo>
                  <a:lnTo>
                    <a:pt x="16116" y="26958"/>
                  </a:lnTo>
                  <a:lnTo>
                    <a:pt x="16029" y="27756"/>
                  </a:lnTo>
                  <a:lnTo>
                    <a:pt x="15925" y="28692"/>
                  </a:lnTo>
                  <a:lnTo>
                    <a:pt x="15804" y="29629"/>
                  </a:lnTo>
                  <a:lnTo>
                    <a:pt x="15804" y="29681"/>
                  </a:lnTo>
                  <a:lnTo>
                    <a:pt x="15544" y="31988"/>
                  </a:lnTo>
                  <a:lnTo>
                    <a:pt x="15145" y="36290"/>
                  </a:lnTo>
                  <a:lnTo>
                    <a:pt x="15075" y="37834"/>
                  </a:lnTo>
                  <a:lnTo>
                    <a:pt x="15110" y="38424"/>
                  </a:lnTo>
                  <a:lnTo>
                    <a:pt x="15162" y="38528"/>
                  </a:lnTo>
                  <a:lnTo>
                    <a:pt x="15231" y="38580"/>
                  </a:lnTo>
                  <a:lnTo>
                    <a:pt x="15353" y="38580"/>
                  </a:lnTo>
                  <a:lnTo>
                    <a:pt x="15492" y="38459"/>
                  </a:lnTo>
                  <a:lnTo>
                    <a:pt x="15630" y="37956"/>
                  </a:lnTo>
                  <a:lnTo>
                    <a:pt x="15630" y="37834"/>
                  </a:lnTo>
                  <a:lnTo>
                    <a:pt x="16793" y="30011"/>
                  </a:lnTo>
                  <a:lnTo>
                    <a:pt x="16845" y="29681"/>
                  </a:lnTo>
                  <a:lnTo>
                    <a:pt x="16879" y="29352"/>
                  </a:lnTo>
                  <a:lnTo>
                    <a:pt x="16983" y="28450"/>
                  </a:lnTo>
                  <a:lnTo>
                    <a:pt x="17088" y="27530"/>
                  </a:lnTo>
                  <a:lnTo>
                    <a:pt x="17157" y="26784"/>
                  </a:lnTo>
                  <a:lnTo>
                    <a:pt x="17261" y="26038"/>
                  </a:lnTo>
                  <a:lnTo>
                    <a:pt x="17330" y="25535"/>
                  </a:lnTo>
                  <a:lnTo>
                    <a:pt x="17400" y="25032"/>
                  </a:lnTo>
                  <a:lnTo>
                    <a:pt x="17400" y="24911"/>
                  </a:lnTo>
                  <a:lnTo>
                    <a:pt x="17417" y="24772"/>
                  </a:lnTo>
                  <a:lnTo>
                    <a:pt x="17747" y="24390"/>
                  </a:lnTo>
                  <a:lnTo>
                    <a:pt x="18094" y="24026"/>
                  </a:lnTo>
                  <a:lnTo>
                    <a:pt x="21580" y="19932"/>
                  </a:lnTo>
                  <a:lnTo>
                    <a:pt x="25032" y="15804"/>
                  </a:lnTo>
                  <a:lnTo>
                    <a:pt x="26611" y="13878"/>
                  </a:lnTo>
                  <a:lnTo>
                    <a:pt x="28172" y="11970"/>
                  </a:lnTo>
                  <a:lnTo>
                    <a:pt x="31936" y="10322"/>
                  </a:lnTo>
                  <a:lnTo>
                    <a:pt x="35718" y="8639"/>
                  </a:lnTo>
                  <a:lnTo>
                    <a:pt x="41599" y="6003"/>
                  </a:lnTo>
                  <a:lnTo>
                    <a:pt x="47427" y="3314"/>
                  </a:lnTo>
                  <a:lnTo>
                    <a:pt x="49908" y="2169"/>
                  </a:lnTo>
                  <a:lnTo>
                    <a:pt x="52388" y="989"/>
                  </a:lnTo>
                  <a:lnTo>
                    <a:pt x="52562" y="885"/>
                  </a:lnTo>
                  <a:lnTo>
                    <a:pt x="52753" y="573"/>
                  </a:lnTo>
                  <a:lnTo>
                    <a:pt x="52718" y="365"/>
                  </a:lnTo>
                  <a:lnTo>
                    <a:pt x="52631" y="191"/>
                  </a:lnTo>
                  <a:lnTo>
                    <a:pt x="52371" y="18"/>
                  </a:lnTo>
                  <a:lnTo>
                    <a:pt x="521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62"/>
            <p:cNvSpPr/>
            <p:nvPr/>
          </p:nvSpPr>
          <p:spPr>
            <a:xfrm>
              <a:off x="4515848" y="3791633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62"/>
            <p:cNvSpPr/>
            <p:nvPr/>
          </p:nvSpPr>
          <p:spPr>
            <a:xfrm>
              <a:off x="4770364" y="4050771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62"/>
            <p:cNvSpPr/>
            <p:nvPr/>
          </p:nvSpPr>
          <p:spPr>
            <a:xfrm>
              <a:off x="5709873" y="962708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62"/>
            <p:cNvSpPr/>
            <p:nvPr/>
          </p:nvSpPr>
          <p:spPr>
            <a:xfrm>
              <a:off x="5964389" y="1221846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62"/>
            <p:cNvSpPr/>
            <p:nvPr/>
          </p:nvSpPr>
          <p:spPr>
            <a:xfrm>
              <a:off x="5980286" y="2643508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62"/>
            <p:cNvSpPr/>
            <p:nvPr/>
          </p:nvSpPr>
          <p:spPr>
            <a:xfrm>
              <a:off x="6234801" y="2902646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62"/>
            <p:cNvSpPr/>
            <p:nvPr/>
          </p:nvSpPr>
          <p:spPr>
            <a:xfrm>
              <a:off x="6650130" y="1388505"/>
              <a:ext cx="645055" cy="632097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62"/>
            <p:cNvSpPr/>
            <p:nvPr/>
          </p:nvSpPr>
          <p:spPr>
            <a:xfrm>
              <a:off x="6918493" y="1607833"/>
              <a:ext cx="154580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62"/>
            <p:cNvSpPr/>
            <p:nvPr/>
          </p:nvSpPr>
          <p:spPr>
            <a:xfrm>
              <a:off x="7684005" y="2700768"/>
              <a:ext cx="645055" cy="632097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62"/>
            <p:cNvSpPr/>
            <p:nvPr/>
          </p:nvSpPr>
          <p:spPr>
            <a:xfrm>
              <a:off x="7952368" y="2920096"/>
              <a:ext cx="154580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62"/>
            <p:cNvSpPr/>
            <p:nvPr/>
          </p:nvSpPr>
          <p:spPr>
            <a:xfrm>
              <a:off x="4333025" y="2020600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62"/>
            <p:cNvSpPr/>
            <p:nvPr/>
          </p:nvSpPr>
          <p:spPr>
            <a:xfrm>
              <a:off x="4484055" y="2173505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62"/>
            <p:cNvSpPr/>
            <p:nvPr/>
          </p:nvSpPr>
          <p:spPr>
            <a:xfrm>
              <a:off x="4029925" y="3703850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62"/>
            <p:cNvSpPr/>
            <p:nvPr/>
          </p:nvSpPr>
          <p:spPr>
            <a:xfrm>
              <a:off x="4180955" y="3856755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62"/>
            <p:cNvSpPr/>
            <p:nvPr/>
          </p:nvSpPr>
          <p:spPr>
            <a:xfrm>
              <a:off x="5709875" y="1709325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62"/>
            <p:cNvSpPr/>
            <p:nvPr/>
          </p:nvSpPr>
          <p:spPr>
            <a:xfrm>
              <a:off x="5860905" y="1862230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62"/>
            <p:cNvSpPr/>
            <p:nvPr/>
          </p:nvSpPr>
          <p:spPr>
            <a:xfrm>
              <a:off x="5333300" y="2527425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62"/>
            <p:cNvSpPr/>
            <p:nvPr/>
          </p:nvSpPr>
          <p:spPr>
            <a:xfrm>
              <a:off x="5484330" y="2680330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62"/>
            <p:cNvSpPr/>
            <p:nvPr/>
          </p:nvSpPr>
          <p:spPr>
            <a:xfrm rot="-2700000">
              <a:off x="6141556" y="376274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62"/>
            <p:cNvSpPr/>
            <p:nvPr/>
          </p:nvSpPr>
          <p:spPr>
            <a:xfrm rot="-2700000">
              <a:off x="6260000" y="387827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62"/>
            <p:cNvSpPr/>
            <p:nvPr/>
          </p:nvSpPr>
          <p:spPr>
            <a:xfrm rot="-2700000">
              <a:off x="4945856" y="103449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62"/>
            <p:cNvSpPr/>
            <p:nvPr/>
          </p:nvSpPr>
          <p:spPr>
            <a:xfrm rot="-2700000">
              <a:off x="5064300" y="115002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62"/>
            <p:cNvSpPr/>
            <p:nvPr/>
          </p:nvSpPr>
          <p:spPr>
            <a:xfrm rot="-2700000">
              <a:off x="7940106" y="103449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62"/>
            <p:cNvSpPr/>
            <p:nvPr/>
          </p:nvSpPr>
          <p:spPr>
            <a:xfrm rot="-2700000">
              <a:off x="8058550" y="115002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62"/>
            <p:cNvSpPr/>
            <p:nvPr/>
          </p:nvSpPr>
          <p:spPr>
            <a:xfrm rot="-2018316">
              <a:off x="7710733" y="3857526"/>
              <a:ext cx="344537" cy="333360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62"/>
            <p:cNvSpPr/>
            <p:nvPr/>
          </p:nvSpPr>
          <p:spPr>
            <a:xfrm rot="-2018316">
              <a:off x="7830108" y="3975339"/>
              <a:ext cx="108293" cy="108611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62"/>
            <p:cNvSpPr/>
            <p:nvPr/>
          </p:nvSpPr>
          <p:spPr>
            <a:xfrm rot="-2018374">
              <a:off x="4421964" y="2696445"/>
              <a:ext cx="270107" cy="261336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62"/>
            <p:cNvSpPr/>
            <p:nvPr/>
          </p:nvSpPr>
          <p:spPr>
            <a:xfrm rot="-2018374">
              <a:off x="4515551" y="2788808"/>
              <a:ext cx="84898" cy="8514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2" name="Google Shape;1102;p62"/>
          <p:cNvSpPr txBox="1">
            <a:spLocks noGrp="1"/>
          </p:cNvSpPr>
          <p:nvPr>
            <p:ph type="title"/>
          </p:nvPr>
        </p:nvSpPr>
        <p:spPr>
          <a:xfrm>
            <a:off x="815164" y="1581137"/>
            <a:ext cx="4651733" cy="18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What have we </a:t>
            </a:r>
            <a:br>
              <a:rPr lang="en-GB" dirty="0"/>
            </a:br>
            <a:r>
              <a:rPr lang="en-GB" dirty="0"/>
              <a:t>learned today?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66"/>
          <p:cNvSpPr txBox="1">
            <a:spLocks noGrp="1"/>
          </p:cNvSpPr>
          <p:nvPr>
            <p:ph type="title"/>
          </p:nvPr>
        </p:nvSpPr>
        <p:spPr>
          <a:xfrm>
            <a:off x="739927" y="252766"/>
            <a:ext cx="4778745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Look and answer</a:t>
            </a:r>
            <a:endParaRPr sz="4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4AED56-DF76-1848-A52D-85FD8B01BC55}"/>
              </a:ext>
            </a:extLst>
          </p:cNvPr>
          <p:cNvSpPr/>
          <p:nvPr/>
        </p:nvSpPr>
        <p:spPr>
          <a:xfrm>
            <a:off x="600078" y="1171366"/>
            <a:ext cx="460662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What kind of trees are in the room?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Peach blossom and kumquat tree</a:t>
            </a:r>
          </a:p>
          <a:p>
            <a:endParaRPr lang="en-US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What are Linda and </a:t>
            </a:r>
            <a:r>
              <a:rPr lang="en-US" sz="2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talking about? 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New Years in the world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Tet in Vietnam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What to eat and wear during Tet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4CD589E-DDB6-FB47-BCD5-57CD1AF29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048" y="1341610"/>
            <a:ext cx="3881340" cy="275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89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66"/>
          <p:cNvSpPr txBox="1">
            <a:spLocks noGrp="1"/>
          </p:cNvSpPr>
          <p:nvPr>
            <p:ph type="title"/>
          </p:nvPr>
        </p:nvSpPr>
        <p:spPr>
          <a:xfrm>
            <a:off x="558266" y="494867"/>
            <a:ext cx="4778745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Listen and check</a:t>
            </a:r>
            <a:endParaRPr sz="4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4AED56-DF76-1848-A52D-85FD8B01BC55}"/>
              </a:ext>
            </a:extLst>
          </p:cNvPr>
          <p:cNvSpPr/>
          <p:nvPr/>
        </p:nvSpPr>
        <p:spPr>
          <a:xfrm>
            <a:off x="525587" y="1818397"/>
            <a:ext cx="491859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are Linda and </a:t>
            </a:r>
            <a:r>
              <a:rPr lang="en-US" sz="2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talking about?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New Years in the world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Tet in Vietnam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What to eat and wear during Tet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4CD589E-DDB6-FB47-BCD5-57CD1AF29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820" y="1818397"/>
            <a:ext cx="3881340" cy="275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Tiếng Anh 6 Tập 1 (Chương trình GDPT 2018) - UNIT 6 OUR TET HOLIDAY - GETTING STARTED - 1 Listen and read. - Sách Mềm.mp3" descr="Tiếng Anh 6 Tập 1 (Chương trình GDPT 2018) - UNIT 6 OUR TET HOLIDAY - GETTING STARTED - 1 Listen and read. - Sách Mềm.mp3">
            <a:hlinkClick r:id="" action="ppaction://media"/>
            <a:extLst>
              <a:ext uri="{FF2B5EF4-FFF2-40B4-BE49-F238E27FC236}">
                <a16:creationId xmlns:a16="http://schemas.microsoft.com/office/drawing/2014/main" id="{7919AA3F-C307-7D46-8B09-1E35DB308BF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504.4588"/>
                </p14:media>
              </p:ext>
            </p:extLst>
          </p:nvPr>
        </p:nvPicPr>
        <p:blipFill>
          <a:blip r:embed="rId6">
            <a:duotone>
              <a:prstClr val="black"/>
              <a:srgbClr val="C0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829153" y="694572"/>
            <a:ext cx="585599" cy="585599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0CC51CEF-D805-3848-AF86-73EEF742849D}"/>
              </a:ext>
            </a:extLst>
          </p:cNvPr>
          <p:cNvSpPr/>
          <p:nvPr/>
        </p:nvSpPr>
        <p:spPr>
          <a:xfrm>
            <a:off x="525587" y="2861419"/>
            <a:ext cx="347642" cy="336177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9B33FF95-653F-A34E-9DC3-B8F09EF356B0}"/>
              </a:ext>
            </a:extLst>
          </p:cNvPr>
          <p:cNvSpPr/>
          <p:nvPr/>
        </p:nvSpPr>
        <p:spPr>
          <a:xfrm>
            <a:off x="4572000" y="368576"/>
            <a:ext cx="4430486" cy="1449821"/>
          </a:xfrm>
          <a:prstGeom prst="cloudCallout">
            <a:avLst>
              <a:gd name="adj1" fmla="val 26779"/>
              <a:gd name="adj2" fmla="val 8104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 indent="-444500"/>
            <a:r>
              <a:rPr lang="en-VN" sz="16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600" dirty="0">
                <a:latin typeface="Calibri" panose="020F0502020204030204" pitchFamily="34" charset="0"/>
                <a:cs typeface="Calibri" panose="020F0502020204030204" pitchFamily="34" charset="0"/>
              </a:rPr>
              <a:t>: Phong, does </a:t>
            </a:r>
            <a:r>
              <a:rPr lang="en-VN" sz="16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Viet Nam </a:t>
            </a:r>
            <a:r>
              <a:rPr lang="en-VN" sz="1600" dirty="0">
                <a:latin typeface="Calibri" panose="020F0502020204030204" pitchFamily="34" charset="0"/>
                <a:cs typeface="Calibri" panose="020F0502020204030204" pitchFamily="34" charset="0"/>
              </a:rPr>
              <a:t>celebrate </a:t>
            </a:r>
            <a:r>
              <a:rPr lang="en-VN" sz="16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Years</a:t>
            </a:r>
            <a:r>
              <a:rPr lang="en-VN" sz="16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444500" indent="-444500"/>
            <a:r>
              <a:rPr lang="en-VN" sz="16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600" dirty="0">
                <a:latin typeface="Calibri" panose="020F0502020204030204" pitchFamily="34" charset="0"/>
                <a:cs typeface="Calibri" panose="020F0502020204030204" pitchFamily="34" charset="0"/>
              </a:rPr>
              <a:t>: Yes, we do. We have </a:t>
            </a:r>
            <a:r>
              <a:rPr lang="en-VN" sz="16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Tet</a:t>
            </a:r>
            <a:r>
              <a:rPr lang="en-VN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1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5" name="Google Shape;985;p58"/>
          <p:cNvGrpSpPr/>
          <p:nvPr/>
        </p:nvGrpSpPr>
        <p:grpSpPr>
          <a:xfrm>
            <a:off x="982800" y="0"/>
            <a:ext cx="652072" cy="3823974"/>
            <a:chOff x="982800" y="0"/>
            <a:chExt cx="652072" cy="3823974"/>
          </a:xfrm>
        </p:grpSpPr>
        <p:sp>
          <p:nvSpPr>
            <p:cNvPr id="986" name="Google Shape;986;p58"/>
            <p:cNvSpPr/>
            <p:nvPr/>
          </p:nvSpPr>
          <p:spPr>
            <a:xfrm>
              <a:off x="1309553" y="0"/>
              <a:ext cx="0" cy="3289719"/>
            </a:xfrm>
            <a:custGeom>
              <a:avLst/>
              <a:gdLst/>
              <a:ahLst/>
              <a:cxnLst/>
              <a:rect l="l" t="t" r="r" b="b"/>
              <a:pathLst>
                <a:path h="38771" fill="none" extrusionOk="0">
                  <a:moveTo>
                    <a:pt x="0" y="1"/>
                  </a:moveTo>
                  <a:lnTo>
                    <a:pt x="0" y="387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58"/>
            <p:cNvSpPr/>
            <p:nvPr/>
          </p:nvSpPr>
          <p:spPr>
            <a:xfrm>
              <a:off x="1299202" y="0"/>
              <a:ext cx="22146" cy="3289719"/>
            </a:xfrm>
            <a:custGeom>
              <a:avLst/>
              <a:gdLst/>
              <a:ahLst/>
              <a:cxnLst/>
              <a:rect l="l" t="t" r="r" b="b"/>
              <a:pathLst>
                <a:path w="261" h="38771" extrusionOk="0">
                  <a:moveTo>
                    <a:pt x="1" y="1"/>
                  </a:moveTo>
                  <a:lnTo>
                    <a:pt x="1" y="38771"/>
                  </a:lnTo>
                  <a:lnTo>
                    <a:pt x="261" y="38771"/>
                  </a:lnTo>
                  <a:lnTo>
                    <a:pt x="2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58"/>
            <p:cNvSpPr/>
            <p:nvPr/>
          </p:nvSpPr>
          <p:spPr>
            <a:xfrm>
              <a:off x="1349263" y="3422040"/>
              <a:ext cx="11879" cy="36069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0" y="1"/>
                  </a:moveTo>
                  <a:lnTo>
                    <a:pt x="52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58"/>
            <p:cNvSpPr/>
            <p:nvPr/>
          </p:nvSpPr>
          <p:spPr>
            <a:xfrm>
              <a:off x="1333056" y="3422040"/>
              <a:ext cx="11879" cy="37690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1" y="1"/>
                  </a:moveTo>
                  <a:lnTo>
                    <a:pt x="53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58"/>
            <p:cNvSpPr/>
            <p:nvPr/>
          </p:nvSpPr>
          <p:spPr>
            <a:xfrm>
              <a:off x="1316850" y="3422040"/>
              <a:ext cx="10437" cy="401934"/>
            </a:xfrm>
            <a:custGeom>
              <a:avLst/>
              <a:gdLst/>
              <a:ahLst/>
              <a:cxnLst/>
              <a:rect l="l" t="t" r="r" b="b"/>
              <a:pathLst>
                <a:path w="123" h="4737" extrusionOk="0">
                  <a:moveTo>
                    <a:pt x="1" y="1"/>
                  </a:moveTo>
                  <a:lnTo>
                    <a:pt x="35" y="4737"/>
                  </a:lnTo>
                  <a:lnTo>
                    <a:pt x="122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58"/>
            <p:cNvSpPr/>
            <p:nvPr/>
          </p:nvSpPr>
          <p:spPr>
            <a:xfrm>
              <a:off x="1297759" y="3422040"/>
              <a:ext cx="11794" cy="401934"/>
            </a:xfrm>
            <a:custGeom>
              <a:avLst/>
              <a:gdLst/>
              <a:ahLst/>
              <a:cxnLst/>
              <a:rect l="l" t="t" r="r" b="b"/>
              <a:pathLst>
                <a:path w="139" h="4737" extrusionOk="0">
                  <a:moveTo>
                    <a:pt x="0" y="1"/>
                  </a:moveTo>
                  <a:lnTo>
                    <a:pt x="52" y="4737"/>
                  </a:lnTo>
                  <a:lnTo>
                    <a:pt x="139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58"/>
            <p:cNvSpPr/>
            <p:nvPr/>
          </p:nvSpPr>
          <p:spPr>
            <a:xfrm>
              <a:off x="1281553" y="3422040"/>
              <a:ext cx="11879" cy="37690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0" y="1"/>
                  </a:moveTo>
                  <a:lnTo>
                    <a:pt x="52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8"/>
            <p:cNvSpPr/>
            <p:nvPr/>
          </p:nvSpPr>
          <p:spPr>
            <a:xfrm>
              <a:off x="1265347" y="3422040"/>
              <a:ext cx="11879" cy="36069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1" y="1"/>
                  </a:moveTo>
                  <a:lnTo>
                    <a:pt x="53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58"/>
            <p:cNvSpPr/>
            <p:nvPr/>
          </p:nvSpPr>
          <p:spPr>
            <a:xfrm>
              <a:off x="984242" y="2042906"/>
              <a:ext cx="646218" cy="859700"/>
            </a:xfrm>
            <a:custGeom>
              <a:avLst/>
              <a:gdLst/>
              <a:ahLst/>
              <a:cxnLst/>
              <a:rect l="l" t="t" r="r" b="b"/>
              <a:pathLst>
                <a:path w="7616" h="10132" extrusionOk="0">
                  <a:moveTo>
                    <a:pt x="2828" y="1"/>
                  </a:moveTo>
                  <a:lnTo>
                    <a:pt x="2221" y="140"/>
                  </a:lnTo>
                  <a:lnTo>
                    <a:pt x="1648" y="383"/>
                  </a:lnTo>
                  <a:lnTo>
                    <a:pt x="1145" y="712"/>
                  </a:lnTo>
                  <a:lnTo>
                    <a:pt x="712" y="1146"/>
                  </a:lnTo>
                  <a:lnTo>
                    <a:pt x="365" y="1649"/>
                  </a:lnTo>
                  <a:lnTo>
                    <a:pt x="139" y="2221"/>
                  </a:lnTo>
                  <a:lnTo>
                    <a:pt x="0" y="2846"/>
                  </a:lnTo>
                  <a:lnTo>
                    <a:pt x="0" y="3158"/>
                  </a:lnTo>
                  <a:lnTo>
                    <a:pt x="0" y="6957"/>
                  </a:lnTo>
                  <a:lnTo>
                    <a:pt x="0" y="7287"/>
                  </a:lnTo>
                  <a:lnTo>
                    <a:pt x="139" y="7911"/>
                  </a:lnTo>
                  <a:lnTo>
                    <a:pt x="382" y="8466"/>
                  </a:lnTo>
                  <a:lnTo>
                    <a:pt x="712" y="8969"/>
                  </a:lnTo>
                  <a:lnTo>
                    <a:pt x="1145" y="9403"/>
                  </a:lnTo>
                  <a:lnTo>
                    <a:pt x="1648" y="9750"/>
                  </a:lnTo>
                  <a:lnTo>
                    <a:pt x="2221" y="9993"/>
                  </a:lnTo>
                  <a:lnTo>
                    <a:pt x="2845" y="10114"/>
                  </a:lnTo>
                  <a:lnTo>
                    <a:pt x="3157" y="10132"/>
                  </a:lnTo>
                  <a:lnTo>
                    <a:pt x="4441" y="10132"/>
                  </a:lnTo>
                  <a:lnTo>
                    <a:pt x="4771" y="10114"/>
                  </a:lnTo>
                  <a:lnTo>
                    <a:pt x="5395" y="9993"/>
                  </a:lnTo>
                  <a:lnTo>
                    <a:pt x="5950" y="9750"/>
                  </a:lnTo>
                  <a:lnTo>
                    <a:pt x="6453" y="9403"/>
                  </a:lnTo>
                  <a:lnTo>
                    <a:pt x="6887" y="8969"/>
                  </a:lnTo>
                  <a:lnTo>
                    <a:pt x="7234" y="8466"/>
                  </a:lnTo>
                  <a:lnTo>
                    <a:pt x="7477" y="7911"/>
                  </a:lnTo>
                  <a:lnTo>
                    <a:pt x="7598" y="7287"/>
                  </a:lnTo>
                  <a:lnTo>
                    <a:pt x="7616" y="6957"/>
                  </a:lnTo>
                  <a:lnTo>
                    <a:pt x="7616" y="3158"/>
                  </a:lnTo>
                  <a:lnTo>
                    <a:pt x="7598" y="2829"/>
                  </a:lnTo>
                  <a:lnTo>
                    <a:pt x="7477" y="2221"/>
                  </a:lnTo>
                  <a:lnTo>
                    <a:pt x="7234" y="1649"/>
                  </a:lnTo>
                  <a:lnTo>
                    <a:pt x="6887" y="1146"/>
                  </a:lnTo>
                  <a:lnTo>
                    <a:pt x="6453" y="712"/>
                  </a:lnTo>
                  <a:lnTo>
                    <a:pt x="5950" y="365"/>
                  </a:lnTo>
                  <a:lnTo>
                    <a:pt x="5378" y="140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8"/>
            <p:cNvSpPr/>
            <p:nvPr/>
          </p:nvSpPr>
          <p:spPr>
            <a:xfrm>
              <a:off x="982800" y="1963488"/>
              <a:ext cx="652072" cy="1031861"/>
            </a:xfrm>
            <a:custGeom>
              <a:avLst/>
              <a:gdLst/>
              <a:ahLst/>
              <a:cxnLst/>
              <a:rect l="l" t="t" r="r" b="b"/>
              <a:pathLst>
                <a:path w="7685" h="12161" extrusionOk="0">
                  <a:moveTo>
                    <a:pt x="2880" y="1128"/>
                  </a:moveTo>
                  <a:lnTo>
                    <a:pt x="2637" y="1267"/>
                  </a:lnTo>
                  <a:lnTo>
                    <a:pt x="2238" y="1631"/>
                  </a:lnTo>
                  <a:lnTo>
                    <a:pt x="1960" y="2099"/>
                  </a:lnTo>
                  <a:lnTo>
                    <a:pt x="1804" y="2620"/>
                  </a:lnTo>
                  <a:lnTo>
                    <a:pt x="1787" y="2897"/>
                  </a:lnTo>
                  <a:lnTo>
                    <a:pt x="1787" y="9090"/>
                  </a:lnTo>
                  <a:lnTo>
                    <a:pt x="1804" y="9368"/>
                  </a:lnTo>
                  <a:lnTo>
                    <a:pt x="1960" y="9905"/>
                  </a:lnTo>
                  <a:lnTo>
                    <a:pt x="2255" y="10374"/>
                  </a:lnTo>
                  <a:lnTo>
                    <a:pt x="2637" y="10738"/>
                  </a:lnTo>
                  <a:lnTo>
                    <a:pt x="2880" y="10859"/>
                  </a:lnTo>
                  <a:lnTo>
                    <a:pt x="2585" y="10790"/>
                  </a:lnTo>
                  <a:lnTo>
                    <a:pt x="2030" y="10547"/>
                  </a:lnTo>
                  <a:lnTo>
                    <a:pt x="1527" y="10200"/>
                  </a:lnTo>
                  <a:lnTo>
                    <a:pt x="1076" y="9801"/>
                  </a:lnTo>
                  <a:lnTo>
                    <a:pt x="694" y="9333"/>
                  </a:lnTo>
                  <a:lnTo>
                    <a:pt x="399" y="8795"/>
                  </a:lnTo>
                  <a:lnTo>
                    <a:pt x="191" y="8205"/>
                  </a:lnTo>
                  <a:lnTo>
                    <a:pt x="87" y="7581"/>
                  </a:lnTo>
                  <a:lnTo>
                    <a:pt x="87" y="7269"/>
                  </a:lnTo>
                  <a:lnTo>
                    <a:pt x="87" y="4753"/>
                  </a:lnTo>
                  <a:lnTo>
                    <a:pt x="87" y="4424"/>
                  </a:lnTo>
                  <a:lnTo>
                    <a:pt x="191" y="3799"/>
                  </a:lnTo>
                  <a:lnTo>
                    <a:pt x="399" y="3227"/>
                  </a:lnTo>
                  <a:lnTo>
                    <a:pt x="694" y="2689"/>
                  </a:lnTo>
                  <a:lnTo>
                    <a:pt x="1076" y="2203"/>
                  </a:lnTo>
                  <a:lnTo>
                    <a:pt x="1509" y="1804"/>
                  </a:lnTo>
                  <a:lnTo>
                    <a:pt x="2012" y="1457"/>
                  </a:lnTo>
                  <a:lnTo>
                    <a:pt x="2585" y="1215"/>
                  </a:lnTo>
                  <a:lnTo>
                    <a:pt x="2880" y="1128"/>
                  </a:lnTo>
                  <a:close/>
                  <a:moveTo>
                    <a:pt x="4684" y="1128"/>
                  </a:moveTo>
                  <a:lnTo>
                    <a:pt x="4979" y="1215"/>
                  </a:lnTo>
                  <a:lnTo>
                    <a:pt x="5551" y="1457"/>
                  </a:lnTo>
                  <a:lnTo>
                    <a:pt x="6071" y="1787"/>
                  </a:lnTo>
                  <a:lnTo>
                    <a:pt x="6540" y="2186"/>
                  </a:lnTo>
                  <a:lnTo>
                    <a:pt x="6921" y="2672"/>
                  </a:lnTo>
                  <a:lnTo>
                    <a:pt x="7234" y="3209"/>
                  </a:lnTo>
                  <a:lnTo>
                    <a:pt x="7442" y="3799"/>
                  </a:lnTo>
                  <a:lnTo>
                    <a:pt x="7546" y="4441"/>
                  </a:lnTo>
                  <a:lnTo>
                    <a:pt x="7563" y="4771"/>
                  </a:lnTo>
                  <a:lnTo>
                    <a:pt x="7563" y="7269"/>
                  </a:lnTo>
                  <a:lnTo>
                    <a:pt x="7546" y="7598"/>
                  </a:lnTo>
                  <a:lnTo>
                    <a:pt x="7442" y="8223"/>
                  </a:lnTo>
                  <a:lnTo>
                    <a:pt x="7234" y="8812"/>
                  </a:lnTo>
                  <a:lnTo>
                    <a:pt x="6921" y="9350"/>
                  </a:lnTo>
                  <a:lnTo>
                    <a:pt x="6540" y="9836"/>
                  </a:lnTo>
                  <a:lnTo>
                    <a:pt x="6071" y="10252"/>
                  </a:lnTo>
                  <a:lnTo>
                    <a:pt x="5551" y="10582"/>
                  </a:lnTo>
                  <a:lnTo>
                    <a:pt x="4979" y="10825"/>
                  </a:lnTo>
                  <a:lnTo>
                    <a:pt x="4684" y="10911"/>
                  </a:lnTo>
                  <a:lnTo>
                    <a:pt x="4927" y="10773"/>
                  </a:lnTo>
                  <a:lnTo>
                    <a:pt x="5325" y="10408"/>
                  </a:lnTo>
                  <a:lnTo>
                    <a:pt x="5620" y="9940"/>
                  </a:lnTo>
                  <a:lnTo>
                    <a:pt x="5794" y="9402"/>
                  </a:lnTo>
                  <a:lnTo>
                    <a:pt x="5811" y="9107"/>
                  </a:lnTo>
                  <a:lnTo>
                    <a:pt x="5811" y="2932"/>
                  </a:lnTo>
                  <a:lnTo>
                    <a:pt x="5794" y="2637"/>
                  </a:lnTo>
                  <a:lnTo>
                    <a:pt x="5620" y="2082"/>
                  </a:lnTo>
                  <a:lnTo>
                    <a:pt x="5325" y="1631"/>
                  </a:lnTo>
                  <a:lnTo>
                    <a:pt x="4927" y="1267"/>
                  </a:lnTo>
                  <a:lnTo>
                    <a:pt x="4684" y="1128"/>
                  </a:lnTo>
                  <a:close/>
                  <a:moveTo>
                    <a:pt x="3782" y="1006"/>
                  </a:moveTo>
                  <a:lnTo>
                    <a:pt x="3782" y="10998"/>
                  </a:lnTo>
                  <a:lnTo>
                    <a:pt x="3608" y="10998"/>
                  </a:lnTo>
                  <a:lnTo>
                    <a:pt x="3261" y="10929"/>
                  </a:lnTo>
                  <a:lnTo>
                    <a:pt x="2637" y="10617"/>
                  </a:lnTo>
                  <a:lnTo>
                    <a:pt x="2186" y="10113"/>
                  </a:lnTo>
                  <a:lnTo>
                    <a:pt x="1926" y="9454"/>
                  </a:lnTo>
                  <a:lnTo>
                    <a:pt x="1908" y="9090"/>
                  </a:lnTo>
                  <a:lnTo>
                    <a:pt x="1908" y="2915"/>
                  </a:lnTo>
                  <a:lnTo>
                    <a:pt x="1926" y="2550"/>
                  </a:lnTo>
                  <a:lnTo>
                    <a:pt x="2186" y="1891"/>
                  </a:lnTo>
                  <a:lnTo>
                    <a:pt x="2637" y="1388"/>
                  </a:lnTo>
                  <a:lnTo>
                    <a:pt x="3261" y="1058"/>
                  </a:lnTo>
                  <a:lnTo>
                    <a:pt x="3608" y="1006"/>
                  </a:lnTo>
                  <a:close/>
                  <a:moveTo>
                    <a:pt x="3868" y="1006"/>
                  </a:moveTo>
                  <a:lnTo>
                    <a:pt x="4250" y="1024"/>
                  </a:lnTo>
                  <a:lnTo>
                    <a:pt x="4909" y="1336"/>
                  </a:lnTo>
                  <a:lnTo>
                    <a:pt x="5412" y="1839"/>
                  </a:lnTo>
                  <a:lnTo>
                    <a:pt x="5690" y="2516"/>
                  </a:lnTo>
                  <a:lnTo>
                    <a:pt x="5724" y="2915"/>
                  </a:lnTo>
                  <a:lnTo>
                    <a:pt x="5724" y="9090"/>
                  </a:lnTo>
                  <a:lnTo>
                    <a:pt x="5690" y="9472"/>
                  </a:lnTo>
                  <a:lnTo>
                    <a:pt x="5412" y="10148"/>
                  </a:lnTo>
                  <a:lnTo>
                    <a:pt x="4909" y="10669"/>
                  </a:lnTo>
                  <a:lnTo>
                    <a:pt x="4250" y="10963"/>
                  </a:lnTo>
                  <a:lnTo>
                    <a:pt x="3868" y="10998"/>
                  </a:lnTo>
                  <a:lnTo>
                    <a:pt x="3868" y="1006"/>
                  </a:lnTo>
                  <a:close/>
                  <a:moveTo>
                    <a:pt x="3834" y="0"/>
                  </a:moveTo>
                  <a:lnTo>
                    <a:pt x="3678" y="18"/>
                  </a:lnTo>
                  <a:lnTo>
                    <a:pt x="3417" y="122"/>
                  </a:lnTo>
                  <a:lnTo>
                    <a:pt x="3209" y="312"/>
                  </a:lnTo>
                  <a:lnTo>
                    <a:pt x="3105" y="590"/>
                  </a:lnTo>
                  <a:lnTo>
                    <a:pt x="3088" y="746"/>
                  </a:lnTo>
                  <a:lnTo>
                    <a:pt x="3105" y="833"/>
                  </a:lnTo>
                  <a:lnTo>
                    <a:pt x="3122" y="937"/>
                  </a:lnTo>
                  <a:lnTo>
                    <a:pt x="3573" y="937"/>
                  </a:lnTo>
                  <a:lnTo>
                    <a:pt x="3192" y="972"/>
                  </a:lnTo>
                  <a:lnTo>
                    <a:pt x="2498" y="1162"/>
                  </a:lnTo>
                  <a:lnTo>
                    <a:pt x="1856" y="1457"/>
                  </a:lnTo>
                  <a:lnTo>
                    <a:pt x="1284" y="1891"/>
                  </a:lnTo>
                  <a:lnTo>
                    <a:pt x="798" y="2394"/>
                  </a:lnTo>
                  <a:lnTo>
                    <a:pt x="416" y="3001"/>
                  </a:lnTo>
                  <a:lnTo>
                    <a:pt x="139" y="3660"/>
                  </a:lnTo>
                  <a:lnTo>
                    <a:pt x="0" y="4372"/>
                  </a:lnTo>
                  <a:lnTo>
                    <a:pt x="0" y="4753"/>
                  </a:lnTo>
                  <a:lnTo>
                    <a:pt x="0" y="7269"/>
                  </a:lnTo>
                  <a:lnTo>
                    <a:pt x="0" y="7598"/>
                  </a:lnTo>
                  <a:lnTo>
                    <a:pt x="121" y="8257"/>
                  </a:lnTo>
                  <a:lnTo>
                    <a:pt x="330" y="8864"/>
                  </a:lnTo>
                  <a:lnTo>
                    <a:pt x="659" y="9420"/>
                  </a:lnTo>
                  <a:lnTo>
                    <a:pt x="1058" y="9905"/>
                  </a:lnTo>
                  <a:lnTo>
                    <a:pt x="1527" y="10322"/>
                  </a:lnTo>
                  <a:lnTo>
                    <a:pt x="2064" y="10669"/>
                  </a:lnTo>
                  <a:lnTo>
                    <a:pt x="2671" y="10911"/>
                  </a:lnTo>
                  <a:lnTo>
                    <a:pt x="2984" y="10998"/>
                  </a:lnTo>
                  <a:lnTo>
                    <a:pt x="2446" y="10998"/>
                  </a:lnTo>
                  <a:lnTo>
                    <a:pt x="2446" y="11605"/>
                  </a:lnTo>
                  <a:lnTo>
                    <a:pt x="2446" y="11709"/>
                  </a:lnTo>
                  <a:lnTo>
                    <a:pt x="2533" y="11918"/>
                  </a:lnTo>
                  <a:lnTo>
                    <a:pt x="2689" y="12074"/>
                  </a:lnTo>
                  <a:lnTo>
                    <a:pt x="2897" y="12160"/>
                  </a:lnTo>
                  <a:lnTo>
                    <a:pt x="4857" y="12160"/>
                  </a:lnTo>
                  <a:lnTo>
                    <a:pt x="5031" y="12143"/>
                  </a:lnTo>
                  <a:lnTo>
                    <a:pt x="5291" y="11883"/>
                  </a:lnTo>
                  <a:lnTo>
                    <a:pt x="5325" y="11692"/>
                  </a:lnTo>
                  <a:lnTo>
                    <a:pt x="5325" y="11016"/>
                  </a:lnTo>
                  <a:lnTo>
                    <a:pt x="4718" y="11016"/>
                  </a:lnTo>
                  <a:lnTo>
                    <a:pt x="5031" y="10929"/>
                  </a:lnTo>
                  <a:lnTo>
                    <a:pt x="5620" y="10686"/>
                  </a:lnTo>
                  <a:lnTo>
                    <a:pt x="6158" y="10339"/>
                  </a:lnTo>
                  <a:lnTo>
                    <a:pt x="6626" y="9923"/>
                  </a:lnTo>
                  <a:lnTo>
                    <a:pt x="7025" y="9420"/>
                  </a:lnTo>
                  <a:lnTo>
                    <a:pt x="7338" y="8864"/>
                  </a:lnTo>
                  <a:lnTo>
                    <a:pt x="7563" y="8275"/>
                  </a:lnTo>
                  <a:lnTo>
                    <a:pt x="7685" y="7616"/>
                  </a:lnTo>
                  <a:lnTo>
                    <a:pt x="7685" y="7286"/>
                  </a:lnTo>
                  <a:lnTo>
                    <a:pt x="7685" y="4771"/>
                  </a:lnTo>
                  <a:lnTo>
                    <a:pt x="7667" y="4389"/>
                  </a:lnTo>
                  <a:lnTo>
                    <a:pt x="7529" y="3678"/>
                  </a:lnTo>
                  <a:lnTo>
                    <a:pt x="7251" y="3001"/>
                  </a:lnTo>
                  <a:lnTo>
                    <a:pt x="6869" y="2411"/>
                  </a:lnTo>
                  <a:lnTo>
                    <a:pt x="6401" y="1891"/>
                  </a:lnTo>
                  <a:lnTo>
                    <a:pt x="5829" y="1475"/>
                  </a:lnTo>
                  <a:lnTo>
                    <a:pt x="5187" y="1162"/>
                  </a:lnTo>
                  <a:lnTo>
                    <a:pt x="4493" y="972"/>
                  </a:lnTo>
                  <a:lnTo>
                    <a:pt x="4129" y="937"/>
                  </a:lnTo>
                  <a:lnTo>
                    <a:pt x="4545" y="937"/>
                  </a:lnTo>
                  <a:lnTo>
                    <a:pt x="4562" y="833"/>
                  </a:lnTo>
                  <a:lnTo>
                    <a:pt x="4562" y="746"/>
                  </a:lnTo>
                  <a:lnTo>
                    <a:pt x="4562" y="590"/>
                  </a:lnTo>
                  <a:lnTo>
                    <a:pt x="4441" y="312"/>
                  </a:lnTo>
                  <a:lnTo>
                    <a:pt x="4250" y="122"/>
                  </a:lnTo>
                  <a:lnTo>
                    <a:pt x="3990" y="18"/>
                  </a:lnTo>
                  <a:lnTo>
                    <a:pt x="3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8"/>
            <p:cNvSpPr/>
            <p:nvPr/>
          </p:nvSpPr>
          <p:spPr>
            <a:xfrm>
              <a:off x="1240317" y="3235118"/>
              <a:ext cx="135505" cy="229774"/>
            </a:xfrm>
            <a:custGeom>
              <a:avLst/>
              <a:gdLst/>
              <a:ahLst/>
              <a:cxnLst/>
              <a:rect l="l" t="t" r="r" b="b"/>
              <a:pathLst>
                <a:path w="1597" h="2708" extrusionOk="0">
                  <a:moveTo>
                    <a:pt x="348" y="1"/>
                  </a:moveTo>
                  <a:lnTo>
                    <a:pt x="192" y="18"/>
                  </a:lnTo>
                  <a:lnTo>
                    <a:pt x="18" y="209"/>
                  </a:lnTo>
                  <a:lnTo>
                    <a:pt x="1" y="348"/>
                  </a:lnTo>
                  <a:lnTo>
                    <a:pt x="1" y="2360"/>
                  </a:lnTo>
                  <a:lnTo>
                    <a:pt x="18" y="2499"/>
                  </a:lnTo>
                  <a:lnTo>
                    <a:pt x="192" y="2690"/>
                  </a:lnTo>
                  <a:lnTo>
                    <a:pt x="348" y="2707"/>
                  </a:lnTo>
                  <a:lnTo>
                    <a:pt x="1250" y="2707"/>
                  </a:lnTo>
                  <a:lnTo>
                    <a:pt x="1388" y="2690"/>
                  </a:lnTo>
                  <a:lnTo>
                    <a:pt x="1597" y="2499"/>
                  </a:lnTo>
                  <a:lnTo>
                    <a:pt x="1597" y="2360"/>
                  </a:lnTo>
                  <a:lnTo>
                    <a:pt x="1597" y="348"/>
                  </a:lnTo>
                  <a:lnTo>
                    <a:pt x="1579" y="209"/>
                  </a:lnTo>
                  <a:lnTo>
                    <a:pt x="1388" y="18"/>
                  </a:lnTo>
                  <a:lnTo>
                    <a:pt x="12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" name="Google Shape;997;p58"/>
          <p:cNvGrpSpPr/>
          <p:nvPr/>
        </p:nvGrpSpPr>
        <p:grpSpPr>
          <a:xfrm>
            <a:off x="2220673" y="953508"/>
            <a:ext cx="770573" cy="746614"/>
            <a:chOff x="2220673" y="953508"/>
            <a:chExt cx="770573" cy="746614"/>
          </a:xfrm>
        </p:grpSpPr>
        <p:sp>
          <p:nvSpPr>
            <p:cNvPr id="998" name="Google Shape;998;p58"/>
            <p:cNvSpPr/>
            <p:nvPr/>
          </p:nvSpPr>
          <p:spPr>
            <a:xfrm>
              <a:off x="2220673" y="953508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58"/>
            <p:cNvSpPr/>
            <p:nvPr/>
          </p:nvSpPr>
          <p:spPr>
            <a:xfrm>
              <a:off x="2475189" y="1212646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" name="Google Shape;1000;p58"/>
          <p:cNvGrpSpPr/>
          <p:nvPr/>
        </p:nvGrpSpPr>
        <p:grpSpPr>
          <a:xfrm>
            <a:off x="5144830" y="3629605"/>
            <a:ext cx="645055" cy="632097"/>
            <a:chOff x="5144830" y="3629605"/>
            <a:chExt cx="645055" cy="632097"/>
          </a:xfrm>
        </p:grpSpPr>
        <p:sp>
          <p:nvSpPr>
            <p:cNvPr id="1001" name="Google Shape;1001;p58"/>
            <p:cNvSpPr/>
            <p:nvPr/>
          </p:nvSpPr>
          <p:spPr>
            <a:xfrm>
              <a:off x="5144830" y="3629605"/>
              <a:ext cx="645055" cy="632097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58"/>
            <p:cNvSpPr/>
            <p:nvPr/>
          </p:nvSpPr>
          <p:spPr>
            <a:xfrm>
              <a:off x="5413193" y="3848933"/>
              <a:ext cx="154580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58"/>
          <p:cNvGrpSpPr/>
          <p:nvPr/>
        </p:nvGrpSpPr>
        <p:grpSpPr>
          <a:xfrm>
            <a:off x="3534794" y="3347319"/>
            <a:ext cx="510124" cy="510124"/>
            <a:chOff x="3534794" y="3347319"/>
            <a:chExt cx="510124" cy="510124"/>
          </a:xfrm>
        </p:grpSpPr>
        <p:sp>
          <p:nvSpPr>
            <p:cNvPr id="1004" name="Google Shape;1004;p58"/>
            <p:cNvSpPr/>
            <p:nvPr/>
          </p:nvSpPr>
          <p:spPr>
            <a:xfrm rot="2700000">
              <a:off x="3606908" y="3424616"/>
              <a:ext cx="365895" cy="355530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58"/>
            <p:cNvSpPr/>
            <p:nvPr/>
          </p:nvSpPr>
          <p:spPr>
            <a:xfrm rot="2700000">
              <a:off x="3726931" y="3545227"/>
              <a:ext cx="109246" cy="1092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6" name="Google Shape;1006;p58"/>
          <p:cNvGrpSpPr/>
          <p:nvPr/>
        </p:nvGrpSpPr>
        <p:grpSpPr>
          <a:xfrm>
            <a:off x="2220672" y="4425728"/>
            <a:ext cx="365891" cy="355526"/>
            <a:chOff x="7235572" y="1679815"/>
            <a:chExt cx="365891" cy="355526"/>
          </a:xfrm>
        </p:grpSpPr>
        <p:sp>
          <p:nvSpPr>
            <p:cNvPr id="1007" name="Google Shape;1007;p58"/>
            <p:cNvSpPr/>
            <p:nvPr/>
          </p:nvSpPr>
          <p:spPr>
            <a:xfrm>
              <a:off x="7235572" y="1679815"/>
              <a:ext cx="365891" cy="355526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58"/>
            <p:cNvSpPr/>
            <p:nvPr/>
          </p:nvSpPr>
          <p:spPr>
            <a:xfrm>
              <a:off x="7356237" y="1807038"/>
              <a:ext cx="109244" cy="109244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" name="Google Shape;1009;p58"/>
          <p:cNvGrpSpPr/>
          <p:nvPr/>
        </p:nvGrpSpPr>
        <p:grpSpPr>
          <a:xfrm>
            <a:off x="7879069" y="1783510"/>
            <a:ext cx="898433" cy="896400"/>
            <a:chOff x="7548394" y="-423753"/>
            <a:chExt cx="898433" cy="896400"/>
          </a:xfrm>
        </p:grpSpPr>
        <p:sp>
          <p:nvSpPr>
            <p:cNvPr id="1010" name="Google Shape;1010;p58"/>
            <p:cNvSpPr/>
            <p:nvPr/>
          </p:nvSpPr>
          <p:spPr>
            <a:xfrm rot="2314632">
              <a:off x="7675080" y="-291601"/>
              <a:ext cx="645059" cy="632096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58"/>
            <p:cNvSpPr/>
            <p:nvPr/>
          </p:nvSpPr>
          <p:spPr>
            <a:xfrm rot="2314632">
              <a:off x="7950220" y="-53720"/>
              <a:ext cx="154581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" name="Google Shape;1012;p58"/>
          <p:cNvGrpSpPr/>
          <p:nvPr/>
        </p:nvGrpSpPr>
        <p:grpSpPr>
          <a:xfrm>
            <a:off x="7159831" y="4403859"/>
            <a:ext cx="389982" cy="399271"/>
            <a:chOff x="6829156" y="2196596"/>
            <a:chExt cx="389982" cy="399271"/>
          </a:xfrm>
        </p:grpSpPr>
        <p:sp>
          <p:nvSpPr>
            <p:cNvPr id="1013" name="Google Shape;1013;p58"/>
            <p:cNvSpPr/>
            <p:nvPr/>
          </p:nvSpPr>
          <p:spPr>
            <a:xfrm rot="5740678">
              <a:off x="6841201" y="2218468"/>
              <a:ext cx="365891" cy="355526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58"/>
            <p:cNvSpPr/>
            <p:nvPr/>
          </p:nvSpPr>
          <p:spPr>
            <a:xfrm rot="5740678">
              <a:off x="6966219" y="2333583"/>
              <a:ext cx="109245" cy="109245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" name="Google Shape;1015;p58"/>
          <p:cNvGrpSpPr/>
          <p:nvPr/>
        </p:nvGrpSpPr>
        <p:grpSpPr>
          <a:xfrm>
            <a:off x="7168051" y="-1402265"/>
            <a:ext cx="763524" cy="4477552"/>
            <a:chOff x="6777225" y="-1187823"/>
            <a:chExt cx="763524" cy="4477552"/>
          </a:xfrm>
        </p:grpSpPr>
        <p:sp>
          <p:nvSpPr>
            <p:cNvPr id="1016" name="Google Shape;1016;p58"/>
            <p:cNvSpPr/>
            <p:nvPr/>
          </p:nvSpPr>
          <p:spPr>
            <a:xfrm>
              <a:off x="7159827" y="-1187823"/>
              <a:ext cx="0" cy="3851996"/>
            </a:xfrm>
            <a:custGeom>
              <a:avLst/>
              <a:gdLst/>
              <a:ahLst/>
              <a:cxnLst/>
              <a:rect l="l" t="t" r="r" b="b"/>
              <a:pathLst>
                <a:path h="38771" fill="none" extrusionOk="0">
                  <a:moveTo>
                    <a:pt x="0" y="1"/>
                  </a:moveTo>
                  <a:lnTo>
                    <a:pt x="0" y="387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58"/>
            <p:cNvSpPr/>
            <p:nvPr/>
          </p:nvSpPr>
          <p:spPr>
            <a:xfrm>
              <a:off x="7147706" y="-1187823"/>
              <a:ext cx="25931" cy="3851996"/>
            </a:xfrm>
            <a:custGeom>
              <a:avLst/>
              <a:gdLst/>
              <a:ahLst/>
              <a:cxnLst/>
              <a:rect l="l" t="t" r="r" b="b"/>
              <a:pathLst>
                <a:path w="261" h="38771" extrusionOk="0">
                  <a:moveTo>
                    <a:pt x="1" y="1"/>
                  </a:moveTo>
                  <a:lnTo>
                    <a:pt x="1" y="38771"/>
                  </a:lnTo>
                  <a:lnTo>
                    <a:pt x="261" y="38771"/>
                  </a:lnTo>
                  <a:lnTo>
                    <a:pt x="2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58"/>
            <p:cNvSpPr/>
            <p:nvPr/>
          </p:nvSpPr>
          <p:spPr>
            <a:xfrm>
              <a:off x="7206324" y="2819096"/>
              <a:ext cx="13909" cy="42234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0" y="1"/>
                  </a:moveTo>
                  <a:lnTo>
                    <a:pt x="52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58"/>
            <p:cNvSpPr/>
            <p:nvPr/>
          </p:nvSpPr>
          <p:spPr>
            <a:xfrm>
              <a:off x="7187348" y="2819096"/>
              <a:ext cx="13909" cy="44132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1" y="1"/>
                  </a:moveTo>
                  <a:lnTo>
                    <a:pt x="53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58"/>
            <p:cNvSpPr/>
            <p:nvPr/>
          </p:nvSpPr>
          <p:spPr>
            <a:xfrm>
              <a:off x="7168371" y="2819096"/>
              <a:ext cx="12220" cy="470633"/>
            </a:xfrm>
            <a:custGeom>
              <a:avLst/>
              <a:gdLst/>
              <a:ahLst/>
              <a:cxnLst/>
              <a:rect l="l" t="t" r="r" b="b"/>
              <a:pathLst>
                <a:path w="123" h="4737" extrusionOk="0">
                  <a:moveTo>
                    <a:pt x="1" y="1"/>
                  </a:moveTo>
                  <a:lnTo>
                    <a:pt x="35" y="4737"/>
                  </a:lnTo>
                  <a:lnTo>
                    <a:pt x="122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58"/>
            <p:cNvSpPr/>
            <p:nvPr/>
          </p:nvSpPr>
          <p:spPr>
            <a:xfrm>
              <a:off x="7146017" y="2819096"/>
              <a:ext cx="13810" cy="470633"/>
            </a:xfrm>
            <a:custGeom>
              <a:avLst/>
              <a:gdLst/>
              <a:ahLst/>
              <a:cxnLst/>
              <a:rect l="l" t="t" r="r" b="b"/>
              <a:pathLst>
                <a:path w="139" h="4737" extrusionOk="0">
                  <a:moveTo>
                    <a:pt x="0" y="1"/>
                  </a:moveTo>
                  <a:lnTo>
                    <a:pt x="52" y="4737"/>
                  </a:lnTo>
                  <a:lnTo>
                    <a:pt x="139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58"/>
            <p:cNvSpPr/>
            <p:nvPr/>
          </p:nvSpPr>
          <p:spPr>
            <a:xfrm>
              <a:off x="7127041" y="2819096"/>
              <a:ext cx="13909" cy="44132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0" y="1"/>
                  </a:moveTo>
                  <a:lnTo>
                    <a:pt x="52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58"/>
            <p:cNvSpPr/>
            <p:nvPr/>
          </p:nvSpPr>
          <p:spPr>
            <a:xfrm>
              <a:off x="7108065" y="2819096"/>
              <a:ext cx="13909" cy="42234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1" y="1"/>
                  </a:moveTo>
                  <a:lnTo>
                    <a:pt x="53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58"/>
            <p:cNvSpPr/>
            <p:nvPr/>
          </p:nvSpPr>
          <p:spPr>
            <a:xfrm>
              <a:off x="6778914" y="1204247"/>
              <a:ext cx="756669" cy="1006640"/>
            </a:xfrm>
            <a:custGeom>
              <a:avLst/>
              <a:gdLst/>
              <a:ahLst/>
              <a:cxnLst/>
              <a:rect l="l" t="t" r="r" b="b"/>
              <a:pathLst>
                <a:path w="7616" h="10132" extrusionOk="0">
                  <a:moveTo>
                    <a:pt x="2828" y="1"/>
                  </a:moveTo>
                  <a:lnTo>
                    <a:pt x="2221" y="140"/>
                  </a:lnTo>
                  <a:lnTo>
                    <a:pt x="1648" y="383"/>
                  </a:lnTo>
                  <a:lnTo>
                    <a:pt x="1145" y="712"/>
                  </a:lnTo>
                  <a:lnTo>
                    <a:pt x="712" y="1146"/>
                  </a:lnTo>
                  <a:lnTo>
                    <a:pt x="365" y="1649"/>
                  </a:lnTo>
                  <a:lnTo>
                    <a:pt x="139" y="2221"/>
                  </a:lnTo>
                  <a:lnTo>
                    <a:pt x="0" y="2846"/>
                  </a:lnTo>
                  <a:lnTo>
                    <a:pt x="0" y="3158"/>
                  </a:lnTo>
                  <a:lnTo>
                    <a:pt x="0" y="6957"/>
                  </a:lnTo>
                  <a:lnTo>
                    <a:pt x="0" y="7287"/>
                  </a:lnTo>
                  <a:lnTo>
                    <a:pt x="139" y="7911"/>
                  </a:lnTo>
                  <a:lnTo>
                    <a:pt x="382" y="8466"/>
                  </a:lnTo>
                  <a:lnTo>
                    <a:pt x="712" y="8969"/>
                  </a:lnTo>
                  <a:lnTo>
                    <a:pt x="1145" y="9403"/>
                  </a:lnTo>
                  <a:lnTo>
                    <a:pt x="1648" y="9750"/>
                  </a:lnTo>
                  <a:lnTo>
                    <a:pt x="2221" y="9993"/>
                  </a:lnTo>
                  <a:lnTo>
                    <a:pt x="2845" y="10114"/>
                  </a:lnTo>
                  <a:lnTo>
                    <a:pt x="3157" y="10132"/>
                  </a:lnTo>
                  <a:lnTo>
                    <a:pt x="4441" y="10132"/>
                  </a:lnTo>
                  <a:lnTo>
                    <a:pt x="4771" y="10114"/>
                  </a:lnTo>
                  <a:lnTo>
                    <a:pt x="5395" y="9993"/>
                  </a:lnTo>
                  <a:lnTo>
                    <a:pt x="5950" y="9750"/>
                  </a:lnTo>
                  <a:lnTo>
                    <a:pt x="6453" y="9403"/>
                  </a:lnTo>
                  <a:lnTo>
                    <a:pt x="6887" y="8969"/>
                  </a:lnTo>
                  <a:lnTo>
                    <a:pt x="7234" y="8466"/>
                  </a:lnTo>
                  <a:lnTo>
                    <a:pt x="7477" y="7911"/>
                  </a:lnTo>
                  <a:lnTo>
                    <a:pt x="7598" y="7287"/>
                  </a:lnTo>
                  <a:lnTo>
                    <a:pt x="7616" y="6957"/>
                  </a:lnTo>
                  <a:lnTo>
                    <a:pt x="7616" y="3158"/>
                  </a:lnTo>
                  <a:lnTo>
                    <a:pt x="7598" y="2829"/>
                  </a:lnTo>
                  <a:lnTo>
                    <a:pt x="7477" y="2221"/>
                  </a:lnTo>
                  <a:lnTo>
                    <a:pt x="7234" y="1649"/>
                  </a:lnTo>
                  <a:lnTo>
                    <a:pt x="6887" y="1146"/>
                  </a:lnTo>
                  <a:lnTo>
                    <a:pt x="6453" y="712"/>
                  </a:lnTo>
                  <a:lnTo>
                    <a:pt x="5950" y="365"/>
                  </a:lnTo>
                  <a:lnTo>
                    <a:pt x="5378" y="140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58"/>
            <p:cNvSpPr/>
            <p:nvPr/>
          </p:nvSpPr>
          <p:spPr>
            <a:xfrm>
              <a:off x="6777225" y="1111255"/>
              <a:ext cx="763524" cy="1208226"/>
            </a:xfrm>
            <a:custGeom>
              <a:avLst/>
              <a:gdLst/>
              <a:ahLst/>
              <a:cxnLst/>
              <a:rect l="l" t="t" r="r" b="b"/>
              <a:pathLst>
                <a:path w="7685" h="12161" extrusionOk="0">
                  <a:moveTo>
                    <a:pt x="2880" y="1128"/>
                  </a:moveTo>
                  <a:lnTo>
                    <a:pt x="2637" y="1267"/>
                  </a:lnTo>
                  <a:lnTo>
                    <a:pt x="2238" y="1631"/>
                  </a:lnTo>
                  <a:lnTo>
                    <a:pt x="1960" y="2099"/>
                  </a:lnTo>
                  <a:lnTo>
                    <a:pt x="1804" y="2620"/>
                  </a:lnTo>
                  <a:lnTo>
                    <a:pt x="1787" y="2897"/>
                  </a:lnTo>
                  <a:lnTo>
                    <a:pt x="1787" y="9090"/>
                  </a:lnTo>
                  <a:lnTo>
                    <a:pt x="1804" y="9368"/>
                  </a:lnTo>
                  <a:lnTo>
                    <a:pt x="1960" y="9905"/>
                  </a:lnTo>
                  <a:lnTo>
                    <a:pt x="2255" y="10374"/>
                  </a:lnTo>
                  <a:lnTo>
                    <a:pt x="2637" y="10738"/>
                  </a:lnTo>
                  <a:lnTo>
                    <a:pt x="2880" y="10859"/>
                  </a:lnTo>
                  <a:lnTo>
                    <a:pt x="2585" y="10790"/>
                  </a:lnTo>
                  <a:lnTo>
                    <a:pt x="2030" y="10547"/>
                  </a:lnTo>
                  <a:lnTo>
                    <a:pt x="1527" y="10200"/>
                  </a:lnTo>
                  <a:lnTo>
                    <a:pt x="1076" y="9801"/>
                  </a:lnTo>
                  <a:lnTo>
                    <a:pt x="694" y="9333"/>
                  </a:lnTo>
                  <a:lnTo>
                    <a:pt x="399" y="8795"/>
                  </a:lnTo>
                  <a:lnTo>
                    <a:pt x="191" y="8205"/>
                  </a:lnTo>
                  <a:lnTo>
                    <a:pt x="87" y="7581"/>
                  </a:lnTo>
                  <a:lnTo>
                    <a:pt x="87" y="7269"/>
                  </a:lnTo>
                  <a:lnTo>
                    <a:pt x="87" y="4753"/>
                  </a:lnTo>
                  <a:lnTo>
                    <a:pt x="87" y="4424"/>
                  </a:lnTo>
                  <a:lnTo>
                    <a:pt x="191" y="3799"/>
                  </a:lnTo>
                  <a:lnTo>
                    <a:pt x="399" y="3227"/>
                  </a:lnTo>
                  <a:lnTo>
                    <a:pt x="694" y="2689"/>
                  </a:lnTo>
                  <a:lnTo>
                    <a:pt x="1076" y="2203"/>
                  </a:lnTo>
                  <a:lnTo>
                    <a:pt x="1509" y="1804"/>
                  </a:lnTo>
                  <a:lnTo>
                    <a:pt x="2012" y="1457"/>
                  </a:lnTo>
                  <a:lnTo>
                    <a:pt x="2585" y="1215"/>
                  </a:lnTo>
                  <a:lnTo>
                    <a:pt x="2880" y="1128"/>
                  </a:lnTo>
                  <a:close/>
                  <a:moveTo>
                    <a:pt x="4684" y="1128"/>
                  </a:moveTo>
                  <a:lnTo>
                    <a:pt x="4979" y="1215"/>
                  </a:lnTo>
                  <a:lnTo>
                    <a:pt x="5551" y="1457"/>
                  </a:lnTo>
                  <a:lnTo>
                    <a:pt x="6071" y="1787"/>
                  </a:lnTo>
                  <a:lnTo>
                    <a:pt x="6540" y="2186"/>
                  </a:lnTo>
                  <a:lnTo>
                    <a:pt x="6921" y="2672"/>
                  </a:lnTo>
                  <a:lnTo>
                    <a:pt x="7234" y="3209"/>
                  </a:lnTo>
                  <a:lnTo>
                    <a:pt x="7442" y="3799"/>
                  </a:lnTo>
                  <a:lnTo>
                    <a:pt x="7546" y="4441"/>
                  </a:lnTo>
                  <a:lnTo>
                    <a:pt x="7563" y="4771"/>
                  </a:lnTo>
                  <a:lnTo>
                    <a:pt x="7563" y="7269"/>
                  </a:lnTo>
                  <a:lnTo>
                    <a:pt x="7546" y="7598"/>
                  </a:lnTo>
                  <a:lnTo>
                    <a:pt x="7442" y="8223"/>
                  </a:lnTo>
                  <a:lnTo>
                    <a:pt x="7234" y="8812"/>
                  </a:lnTo>
                  <a:lnTo>
                    <a:pt x="6921" y="9350"/>
                  </a:lnTo>
                  <a:lnTo>
                    <a:pt x="6540" y="9836"/>
                  </a:lnTo>
                  <a:lnTo>
                    <a:pt x="6071" y="10252"/>
                  </a:lnTo>
                  <a:lnTo>
                    <a:pt x="5551" y="10582"/>
                  </a:lnTo>
                  <a:lnTo>
                    <a:pt x="4979" y="10825"/>
                  </a:lnTo>
                  <a:lnTo>
                    <a:pt x="4684" y="10911"/>
                  </a:lnTo>
                  <a:lnTo>
                    <a:pt x="4927" y="10773"/>
                  </a:lnTo>
                  <a:lnTo>
                    <a:pt x="5325" y="10408"/>
                  </a:lnTo>
                  <a:lnTo>
                    <a:pt x="5620" y="9940"/>
                  </a:lnTo>
                  <a:lnTo>
                    <a:pt x="5794" y="9402"/>
                  </a:lnTo>
                  <a:lnTo>
                    <a:pt x="5811" y="9107"/>
                  </a:lnTo>
                  <a:lnTo>
                    <a:pt x="5811" y="2932"/>
                  </a:lnTo>
                  <a:lnTo>
                    <a:pt x="5794" y="2637"/>
                  </a:lnTo>
                  <a:lnTo>
                    <a:pt x="5620" y="2082"/>
                  </a:lnTo>
                  <a:lnTo>
                    <a:pt x="5325" y="1631"/>
                  </a:lnTo>
                  <a:lnTo>
                    <a:pt x="4927" y="1267"/>
                  </a:lnTo>
                  <a:lnTo>
                    <a:pt x="4684" y="1128"/>
                  </a:lnTo>
                  <a:close/>
                  <a:moveTo>
                    <a:pt x="3782" y="1006"/>
                  </a:moveTo>
                  <a:lnTo>
                    <a:pt x="3782" y="10998"/>
                  </a:lnTo>
                  <a:lnTo>
                    <a:pt x="3608" y="10998"/>
                  </a:lnTo>
                  <a:lnTo>
                    <a:pt x="3261" y="10929"/>
                  </a:lnTo>
                  <a:lnTo>
                    <a:pt x="2637" y="10617"/>
                  </a:lnTo>
                  <a:lnTo>
                    <a:pt x="2186" y="10113"/>
                  </a:lnTo>
                  <a:lnTo>
                    <a:pt x="1926" y="9454"/>
                  </a:lnTo>
                  <a:lnTo>
                    <a:pt x="1908" y="9090"/>
                  </a:lnTo>
                  <a:lnTo>
                    <a:pt x="1908" y="2915"/>
                  </a:lnTo>
                  <a:lnTo>
                    <a:pt x="1926" y="2550"/>
                  </a:lnTo>
                  <a:lnTo>
                    <a:pt x="2186" y="1891"/>
                  </a:lnTo>
                  <a:lnTo>
                    <a:pt x="2637" y="1388"/>
                  </a:lnTo>
                  <a:lnTo>
                    <a:pt x="3261" y="1058"/>
                  </a:lnTo>
                  <a:lnTo>
                    <a:pt x="3608" y="1006"/>
                  </a:lnTo>
                  <a:close/>
                  <a:moveTo>
                    <a:pt x="3868" y="1006"/>
                  </a:moveTo>
                  <a:lnTo>
                    <a:pt x="4250" y="1024"/>
                  </a:lnTo>
                  <a:lnTo>
                    <a:pt x="4909" y="1336"/>
                  </a:lnTo>
                  <a:lnTo>
                    <a:pt x="5412" y="1839"/>
                  </a:lnTo>
                  <a:lnTo>
                    <a:pt x="5690" y="2516"/>
                  </a:lnTo>
                  <a:lnTo>
                    <a:pt x="5724" y="2915"/>
                  </a:lnTo>
                  <a:lnTo>
                    <a:pt x="5724" y="9090"/>
                  </a:lnTo>
                  <a:lnTo>
                    <a:pt x="5690" y="9472"/>
                  </a:lnTo>
                  <a:lnTo>
                    <a:pt x="5412" y="10148"/>
                  </a:lnTo>
                  <a:lnTo>
                    <a:pt x="4909" y="10669"/>
                  </a:lnTo>
                  <a:lnTo>
                    <a:pt x="4250" y="10963"/>
                  </a:lnTo>
                  <a:lnTo>
                    <a:pt x="3868" y="10998"/>
                  </a:lnTo>
                  <a:lnTo>
                    <a:pt x="3868" y="1006"/>
                  </a:lnTo>
                  <a:close/>
                  <a:moveTo>
                    <a:pt x="3834" y="0"/>
                  </a:moveTo>
                  <a:lnTo>
                    <a:pt x="3678" y="18"/>
                  </a:lnTo>
                  <a:lnTo>
                    <a:pt x="3417" y="122"/>
                  </a:lnTo>
                  <a:lnTo>
                    <a:pt x="3209" y="312"/>
                  </a:lnTo>
                  <a:lnTo>
                    <a:pt x="3105" y="590"/>
                  </a:lnTo>
                  <a:lnTo>
                    <a:pt x="3088" y="746"/>
                  </a:lnTo>
                  <a:lnTo>
                    <a:pt x="3105" y="833"/>
                  </a:lnTo>
                  <a:lnTo>
                    <a:pt x="3122" y="937"/>
                  </a:lnTo>
                  <a:lnTo>
                    <a:pt x="3573" y="937"/>
                  </a:lnTo>
                  <a:lnTo>
                    <a:pt x="3192" y="972"/>
                  </a:lnTo>
                  <a:lnTo>
                    <a:pt x="2498" y="1162"/>
                  </a:lnTo>
                  <a:lnTo>
                    <a:pt x="1856" y="1457"/>
                  </a:lnTo>
                  <a:lnTo>
                    <a:pt x="1284" y="1891"/>
                  </a:lnTo>
                  <a:lnTo>
                    <a:pt x="798" y="2394"/>
                  </a:lnTo>
                  <a:lnTo>
                    <a:pt x="416" y="3001"/>
                  </a:lnTo>
                  <a:lnTo>
                    <a:pt x="139" y="3660"/>
                  </a:lnTo>
                  <a:lnTo>
                    <a:pt x="0" y="4372"/>
                  </a:lnTo>
                  <a:lnTo>
                    <a:pt x="0" y="4753"/>
                  </a:lnTo>
                  <a:lnTo>
                    <a:pt x="0" y="7269"/>
                  </a:lnTo>
                  <a:lnTo>
                    <a:pt x="0" y="7598"/>
                  </a:lnTo>
                  <a:lnTo>
                    <a:pt x="121" y="8257"/>
                  </a:lnTo>
                  <a:lnTo>
                    <a:pt x="330" y="8864"/>
                  </a:lnTo>
                  <a:lnTo>
                    <a:pt x="659" y="9420"/>
                  </a:lnTo>
                  <a:lnTo>
                    <a:pt x="1058" y="9905"/>
                  </a:lnTo>
                  <a:lnTo>
                    <a:pt x="1527" y="10322"/>
                  </a:lnTo>
                  <a:lnTo>
                    <a:pt x="2064" y="10669"/>
                  </a:lnTo>
                  <a:lnTo>
                    <a:pt x="2671" y="10911"/>
                  </a:lnTo>
                  <a:lnTo>
                    <a:pt x="2984" y="10998"/>
                  </a:lnTo>
                  <a:lnTo>
                    <a:pt x="2446" y="10998"/>
                  </a:lnTo>
                  <a:lnTo>
                    <a:pt x="2446" y="11605"/>
                  </a:lnTo>
                  <a:lnTo>
                    <a:pt x="2446" y="11709"/>
                  </a:lnTo>
                  <a:lnTo>
                    <a:pt x="2533" y="11918"/>
                  </a:lnTo>
                  <a:lnTo>
                    <a:pt x="2689" y="12074"/>
                  </a:lnTo>
                  <a:lnTo>
                    <a:pt x="2897" y="12160"/>
                  </a:lnTo>
                  <a:lnTo>
                    <a:pt x="4857" y="12160"/>
                  </a:lnTo>
                  <a:lnTo>
                    <a:pt x="5031" y="12143"/>
                  </a:lnTo>
                  <a:lnTo>
                    <a:pt x="5291" y="11883"/>
                  </a:lnTo>
                  <a:lnTo>
                    <a:pt x="5325" y="11692"/>
                  </a:lnTo>
                  <a:lnTo>
                    <a:pt x="5325" y="11016"/>
                  </a:lnTo>
                  <a:lnTo>
                    <a:pt x="4718" y="11016"/>
                  </a:lnTo>
                  <a:lnTo>
                    <a:pt x="5031" y="10929"/>
                  </a:lnTo>
                  <a:lnTo>
                    <a:pt x="5620" y="10686"/>
                  </a:lnTo>
                  <a:lnTo>
                    <a:pt x="6158" y="10339"/>
                  </a:lnTo>
                  <a:lnTo>
                    <a:pt x="6626" y="9923"/>
                  </a:lnTo>
                  <a:lnTo>
                    <a:pt x="7025" y="9420"/>
                  </a:lnTo>
                  <a:lnTo>
                    <a:pt x="7338" y="8864"/>
                  </a:lnTo>
                  <a:lnTo>
                    <a:pt x="7563" y="8275"/>
                  </a:lnTo>
                  <a:lnTo>
                    <a:pt x="7685" y="7616"/>
                  </a:lnTo>
                  <a:lnTo>
                    <a:pt x="7685" y="7286"/>
                  </a:lnTo>
                  <a:lnTo>
                    <a:pt x="7685" y="4771"/>
                  </a:lnTo>
                  <a:lnTo>
                    <a:pt x="7667" y="4389"/>
                  </a:lnTo>
                  <a:lnTo>
                    <a:pt x="7529" y="3678"/>
                  </a:lnTo>
                  <a:lnTo>
                    <a:pt x="7251" y="3001"/>
                  </a:lnTo>
                  <a:lnTo>
                    <a:pt x="6869" y="2411"/>
                  </a:lnTo>
                  <a:lnTo>
                    <a:pt x="6401" y="1891"/>
                  </a:lnTo>
                  <a:lnTo>
                    <a:pt x="5829" y="1475"/>
                  </a:lnTo>
                  <a:lnTo>
                    <a:pt x="5187" y="1162"/>
                  </a:lnTo>
                  <a:lnTo>
                    <a:pt x="4493" y="972"/>
                  </a:lnTo>
                  <a:lnTo>
                    <a:pt x="4129" y="937"/>
                  </a:lnTo>
                  <a:lnTo>
                    <a:pt x="4545" y="937"/>
                  </a:lnTo>
                  <a:lnTo>
                    <a:pt x="4562" y="833"/>
                  </a:lnTo>
                  <a:lnTo>
                    <a:pt x="4562" y="746"/>
                  </a:lnTo>
                  <a:lnTo>
                    <a:pt x="4562" y="590"/>
                  </a:lnTo>
                  <a:lnTo>
                    <a:pt x="4441" y="312"/>
                  </a:lnTo>
                  <a:lnTo>
                    <a:pt x="4250" y="122"/>
                  </a:lnTo>
                  <a:lnTo>
                    <a:pt x="3990" y="18"/>
                  </a:lnTo>
                  <a:lnTo>
                    <a:pt x="3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58"/>
            <p:cNvSpPr/>
            <p:nvPr/>
          </p:nvSpPr>
          <p:spPr>
            <a:xfrm>
              <a:off x="7078756" y="2600226"/>
              <a:ext cx="158666" cy="269047"/>
            </a:xfrm>
            <a:custGeom>
              <a:avLst/>
              <a:gdLst/>
              <a:ahLst/>
              <a:cxnLst/>
              <a:rect l="l" t="t" r="r" b="b"/>
              <a:pathLst>
                <a:path w="1597" h="2708" extrusionOk="0">
                  <a:moveTo>
                    <a:pt x="348" y="1"/>
                  </a:moveTo>
                  <a:lnTo>
                    <a:pt x="192" y="18"/>
                  </a:lnTo>
                  <a:lnTo>
                    <a:pt x="18" y="209"/>
                  </a:lnTo>
                  <a:lnTo>
                    <a:pt x="1" y="348"/>
                  </a:lnTo>
                  <a:lnTo>
                    <a:pt x="1" y="2360"/>
                  </a:lnTo>
                  <a:lnTo>
                    <a:pt x="18" y="2499"/>
                  </a:lnTo>
                  <a:lnTo>
                    <a:pt x="192" y="2690"/>
                  </a:lnTo>
                  <a:lnTo>
                    <a:pt x="348" y="2707"/>
                  </a:lnTo>
                  <a:lnTo>
                    <a:pt x="1250" y="2707"/>
                  </a:lnTo>
                  <a:lnTo>
                    <a:pt x="1388" y="2690"/>
                  </a:lnTo>
                  <a:lnTo>
                    <a:pt x="1597" y="2499"/>
                  </a:lnTo>
                  <a:lnTo>
                    <a:pt x="1597" y="2360"/>
                  </a:lnTo>
                  <a:lnTo>
                    <a:pt x="1597" y="348"/>
                  </a:lnTo>
                  <a:lnTo>
                    <a:pt x="1579" y="209"/>
                  </a:lnTo>
                  <a:lnTo>
                    <a:pt x="1388" y="18"/>
                  </a:lnTo>
                  <a:lnTo>
                    <a:pt x="12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7" name="Google Shape;1027;p58"/>
          <p:cNvSpPr txBox="1">
            <a:spLocks noGrp="1"/>
          </p:cNvSpPr>
          <p:nvPr>
            <p:ph type="title"/>
          </p:nvPr>
        </p:nvSpPr>
        <p:spPr>
          <a:xfrm>
            <a:off x="1879484" y="2151077"/>
            <a:ext cx="5719135" cy="6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/>
              <a:t>OUR TET HOLIDAY</a:t>
            </a:r>
            <a:endParaRPr sz="6000" dirty="0"/>
          </a:p>
        </p:txBody>
      </p:sp>
      <p:sp>
        <p:nvSpPr>
          <p:cNvPr id="1028" name="Google Shape;1028;p58"/>
          <p:cNvSpPr txBox="1">
            <a:spLocks noGrp="1"/>
          </p:cNvSpPr>
          <p:nvPr>
            <p:ph type="subTitle" idx="1"/>
          </p:nvPr>
        </p:nvSpPr>
        <p:spPr>
          <a:xfrm>
            <a:off x="2292841" y="2925493"/>
            <a:ext cx="4947000" cy="4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>
                <a:solidFill>
                  <a:schemeClr val="accent4"/>
                </a:solidFill>
              </a:rPr>
              <a:t>LESSON 1: GETTING STARTED</a:t>
            </a:r>
            <a:endParaRPr sz="2000" b="1" dirty="0">
              <a:solidFill>
                <a:schemeClr val="accent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55"/>
          <p:cNvSpPr txBox="1">
            <a:spLocks noGrp="1"/>
          </p:cNvSpPr>
          <p:nvPr>
            <p:ph type="title"/>
          </p:nvPr>
        </p:nvSpPr>
        <p:spPr>
          <a:xfrm>
            <a:off x="605032" y="639743"/>
            <a:ext cx="3852000" cy="4550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Check your memory</a:t>
            </a:r>
            <a:endParaRPr sz="4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58D212-FB37-454D-80F5-C08E3C9C9C82}"/>
              </a:ext>
            </a:extLst>
          </p:cNvPr>
          <p:cNvSpPr/>
          <p:nvPr/>
        </p:nvSpPr>
        <p:spPr>
          <a:xfrm>
            <a:off x="4359061" y="1323436"/>
            <a:ext cx="445739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the missing words in pairs</a:t>
            </a:r>
          </a:p>
          <a:p>
            <a:endParaRPr lang="en-US" sz="22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This year Tet is in _________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We decorate our _________.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Tet is a time for family _________.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Children get _______ ________.</a:t>
            </a: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People shouldn’t ________ anything.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F2E4BC4-90E0-1748-87A0-CC768A503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20" y="1517817"/>
            <a:ext cx="3881340" cy="275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74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55"/>
          <p:cNvSpPr txBox="1">
            <a:spLocks noGrp="1"/>
          </p:cNvSpPr>
          <p:nvPr>
            <p:ph type="title"/>
          </p:nvPr>
        </p:nvSpPr>
        <p:spPr>
          <a:xfrm>
            <a:off x="535265" y="249243"/>
            <a:ext cx="7832430" cy="5137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/>
              <a:t>Silent read and check with your partner (Act 3 p.59)</a:t>
            </a:r>
            <a:endParaRPr sz="3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DCD520-A6DA-9C40-B156-368F3F52ECC3}"/>
              </a:ext>
            </a:extLst>
          </p:cNvPr>
          <p:cNvSpPr/>
          <p:nvPr/>
        </p:nvSpPr>
        <p:spPr>
          <a:xfrm>
            <a:off x="535265" y="707351"/>
            <a:ext cx="844657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VN" sz="24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Happy New Year! </a:t>
            </a:r>
            <a:endParaRPr lang="en-VN" sz="1000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Phong, does Viet Nam celebrate New Years?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Yes, we do. We have Tet.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When is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At different times. This year, it’s in January.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What do you do at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clean our homes and decorate them with flowers.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Is Tet a time for family gatherings?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Yes. It’s a happy time for everybody.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Great. Phong: Yes, and another good thing about Tet is that children get lucky money.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That sounds interesting. Is there anything special people should do?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should say "Happy New Year" when we meet people, and we shouldn't break anything. </a:t>
            </a:r>
          </a:p>
        </p:txBody>
      </p:sp>
      <p:sp>
        <p:nvSpPr>
          <p:cNvPr id="6" name="Cloud Callout 5">
            <a:extLst>
              <a:ext uri="{FF2B5EF4-FFF2-40B4-BE49-F238E27FC236}">
                <a16:creationId xmlns:a16="http://schemas.microsoft.com/office/drawing/2014/main" id="{166F6A12-2C24-E245-A6D5-35D680917C3B}"/>
              </a:ext>
            </a:extLst>
          </p:cNvPr>
          <p:cNvSpPr/>
          <p:nvPr/>
        </p:nvSpPr>
        <p:spPr>
          <a:xfrm>
            <a:off x="6051885" y="1332498"/>
            <a:ext cx="2701357" cy="1239252"/>
          </a:xfrm>
          <a:prstGeom prst="cloudCallout">
            <a:avLst>
              <a:gd name="adj1" fmla="val -33303"/>
              <a:gd name="adj2" fmla="val 9453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Underline the keywords!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55"/>
          <p:cNvSpPr txBox="1">
            <a:spLocks noGrp="1"/>
          </p:cNvSpPr>
          <p:nvPr>
            <p:ph type="title"/>
          </p:nvPr>
        </p:nvSpPr>
        <p:spPr>
          <a:xfrm>
            <a:off x="547296" y="249589"/>
            <a:ext cx="7832430" cy="5137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/>
              <a:t>Swap your answers with another pair and mark them</a:t>
            </a:r>
            <a:endParaRPr sz="3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DCD520-A6DA-9C40-B156-368F3F52ECC3}"/>
              </a:ext>
            </a:extLst>
          </p:cNvPr>
          <p:cNvSpPr/>
          <p:nvPr/>
        </p:nvSpPr>
        <p:spPr>
          <a:xfrm>
            <a:off x="547296" y="763377"/>
            <a:ext cx="844657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VN" sz="24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Happy New Year! </a:t>
            </a:r>
            <a:endParaRPr lang="en-VN" sz="1000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Phong, does Viet Nam celebrate New Years?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Yes, we do. We have Tet.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When is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At different times. This year, it’s in January.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What do you do at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clean our homes and decorate them with flowers.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Is Tet a time for family gatherings?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Yes. It’s a happy time for everybody.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Great. Phong: Yes, and another good thing about Tet is that children get lucky money.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That sounds interesting. Is there anything special people should do?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should say "Happy New Year" when we meet people, and we shouldn't break anything.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99DD9F3-F9E9-8C4C-A025-C9B6F07A931A}"/>
              </a:ext>
            </a:extLst>
          </p:cNvPr>
          <p:cNvSpPr/>
          <p:nvPr/>
        </p:nvSpPr>
        <p:spPr>
          <a:xfrm flipH="1">
            <a:off x="5642810" y="1385449"/>
            <a:ext cx="3224463" cy="103289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This year Tet is</a:t>
            </a:r>
          </a:p>
          <a:p>
            <a:pPr algn="ctr"/>
            <a:r>
              <a:rPr lang="en-VN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_________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94481E-64D7-0C47-9168-B227041BD938}"/>
              </a:ext>
            </a:extLst>
          </p:cNvPr>
          <p:cNvSpPr/>
          <p:nvPr/>
        </p:nvSpPr>
        <p:spPr>
          <a:xfrm>
            <a:off x="3068053" y="2009274"/>
            <a:ext cx="2394284" cy="2646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E4873D-70C3-3D44-9F2F-ACA1650D52F1}"/>
              </a:ext>
            </a:extLst>
          </p:cNvPr>
          <p:cNvSpPr/>
          <p:nvPr/>
        </p:nvSpPr>
        <p:spPr>
          <a:xfrm>
            <a:off x="6750100" y="1797491"/>
            <a:ext cx="1281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400" dirty="0">
                <a:solidFill>
                  <a:srgbClr val="FFFF00"/>
                </a:solidFill>
              </a:rPr>
              <a:t>January</a:t>
            </a:r>
          </a:p>
        </p:txBody>
      </p:sp>
    </p:spTree>
    <p:extLst>
      <p:ext uri="{BB962C8B-B14F-4D97-AF65-F5344CB8AC3E}">
        <p14:creationId xmlns:p14="http://schemas.microsoft.com/office/powerpoint/2010/main" val="56441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55"/>
          <p:cNvSpPr txBox="1">
            <a:spLocks noGrp="1"/>
          </p:cNvSpPr>
          <p:nvPr>
            <p:ph type="title"/>
          </p:nvPr>
        </p:nvSpPr>
        <p:spPr>
          <a:xfrm>
            <a:off x="547296" y="249589"/>
            <a:ext cx="7832430" cy="5137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Marking time</a:t>
            </a:r>
            <a:endParaRPr sz="4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DCD520-A6DA-9C40-B156-368F3F52ECC3}"/>
              </a:ext>
            </a:extLst>
          </p:cNvPr>
          <p:cNvSpPr/>
          <p:nvPr/>
        </p:nvSpPr>
        <p:spPr>
          <a:xfrm>
            <a:off x="547296" y="763377"/>
            <a:ext cx="844657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VN" sz="24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Happy New Year! </a:t>
            </a:r>
            <a:endParaRPr lang="en-VN" sz="1000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Phong, does Viet Nam celebrate New Years?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Yes, we do. We have Tet.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When is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At different times. This year, it’s in January.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What do you do at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clean our homes and decorate them with flowers.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Is Tet a time for family gatherings?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Yes. It’s a happy time for everybody.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Great. Phong: Yes, and another good thing about Tet is that children get lucky money.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That sounds interesting. Is there anything special people should do?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should say "Happy New Year" when we meet people, and we shouldn't break anything.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99DD9F3-F9E9-8C4C-A025-C9B6F07A931A}"/>
              </a:ext>
            </a:extLst>
          </p:cNvPr>
          <p:cNvSpPr/>
          <p:nvPr/>
        </p:nvSpPr>
        <p:spPr>
          <a:xfrm flipH="1">
            <a:off x="5642810" y="1385449"/>
            <a:ext cx="3224463" cy="103289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We decorate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_________.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94481E-64D7-0C47-9168-B227041BD938}"/>
              </a:ext>
            </a:extLst>
          </p:cNvPr>
          <p:cNvSpPr/>
          <p:nvPr/>
        </p:nvSpPr>
        <p:spPr>
          <a:xfrm>
            <a:off x="1347537" y="2571750"/>
            <a:ext cx="3765884" cy="2677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E4873D-70C3-3D44-9F2F-ACA1650D52F1}"/>
              </a:ext>
            </a:extLst>
          </p:cNvPr>
          <p:cNvSpPr/>
          <p:nvPr/>
        </p:nvSpPr>
        <p:spPr>
          <a:xfrm>
            <a:off x="6913027" y="1854273"/>
            <a:ext cx="11095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400" dirty="0">
                <a:solidFill>
                  <a:srgbClr val="FFFF00"/>
                </a:solidFill>
              </a:rPr>
              <a:t>homes</a:t>
            </a:r>
          </a:p>
        </p:txBody>
      </p:sp>
    </p:spTree>
    <p:extLst>
      <p:ext uri="{BB962C8B-B14F-4D97-AF65-F5344CB8AC3E}">
        <p14:creationId xmlns:p14="http://schemas.microsoft.com/office/powerpoint/2010/main" val="339553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DCD520-A6DA-9C40-B156-368F3F52ECC3}"/>
              </a:ext>
            </a:extLst>
          </p:cNvPr>
          <p:cNvSpPr/>
          <p:nvPr/>
        </p:nvSpPr>
        <p:spPr>
          <a:xfrm>
            <a:off x="547296" y="763377"/>
            <a:ext cx="844657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VN" sz="24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Happy New Year! </a:t>
            </a:r>
            <a:endParaRPr lang="en-VN" sz="1000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Phong, does Viet Nam celebrate New Years?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Yes, we do. We have Tet.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When is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At different times. This year, it’s in January.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What do you do at Tet?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clean our homes and decorate them with flowers.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  Is Tet a time for family gatherings?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Yes. It’s a happy time for everybody.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Great. Phong: Yes, and another good thing about Tet is that children get lucky money.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Linda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That sounds interesting. Is there anything special people should do? </a:t>
            </a:r>
          </a:p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: We should say "Happy New Year" when we meet people, and we shouldn't break anything.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99DD9F3-F9E9-8C4C-A025-C9B6F07A931A}"/>
              </a:ext>
            </a:extLst>
          </p:cNvPr>
          <p:cNvSpPr/>
          <p:nvPr/>
        </p:nvSpPr>
        <p:spPr>
          <a:xfrm flipH="1">
            <a:off x="5642810" y="1385449"/>
            <a:ext cx="3224463" cy="103289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Tet is a time for family __________.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94481E-64D7-0C47-9168-B227041BD938}"/>
              </a:ext>
            </a:extLst>
          </p:cNvPr>
          <p:cNvSpPr/>
          <p:nvPr/>
        </p:nvSpPr>
        <p:spPr>
          <a:xfrm>
            <a:off x="1299411" y="2794702"/>
            <a:ext cx="3471173" cy="5741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E4873D-70C3-3D44-9F2F-ACA1650D52F1}"/>
              </a:ext>
            </a:extLst>
          </p:cNvPr>
          <p:cNvSpPr/>
          <p:nvPr/>
        </p:nvSpPr>
        <p:spPr>
          <a:xfrm>
            <a:off x="6869863" y="1793535"/>
            <a:ext cx="1624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400" dirty="0">
                <a:solidFill>
                  <a:srgbClr val="FFFF00"/>
                </a:solidFill>
              </a:rPr>
              <a:t>gatherings</a:t>
            </a:r>
          </a:p>
        </p:txBody>
      </p:sp>
      <p:sp>
        <p:nvSpPr>
          <p:cNvPr id="11" name="Google Shape;896;p55">
            <a:extLst>
              <a:ext uri="{FF2B5EF4-FFF2-40B4-BE49-F238E27FC236}">
                <a16:creationId xmlns:a16="http://schemas.microsoft.com/office/drawing/2014/main" id="{3D7028EC-A268-2A4B-AC75-825678CDDF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7296" y="249589"/>
            <a:ext cx="7832430" cy="5137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Marking time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144657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Chinese New Year Art Activities and Decorations by Slidesgos">
  <a:themeElements>
    <a:clrScheme name="Simple Light">
      <a:dk1>
        <a:srgbClr val="000000"/>
      </a:dk1>
      <a:lt1>
        <a:srgbClr val="FFFFFF"/>
      </a:lt1>
      <a:dk2>
        <a:srgbClr val="FFF2DC"/>
      </a:dk2>
      <a:lt2>
        <a:srgbClr val="FFF2DC"/>
      </a:lt2>
      <a:accent1>
        <a:srgbClr val="F7B746"/>
      </a:accent1>
      <a:accent2>
        <a:srgbClr val="F7B746"/>
      </a:accent2>
      <a:accent3>
        <a:srgbClr val="BA1425"/>
      </a:accent3>
      <a:accent4>
        <a:srgbClr val="BA1425"/>
      </a:accent4>
      <a:accent5>
        <a:srgbClr val="FDD895"/>
      </a:accent5>
      <a:accent6>
        <a:srgbClr val="FDD895"/>
      </a:accent6>
      <a:hlink>
        <a:srgbClr val="F7B74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2231</TotalTime>
  <Words>1295</Words>
  <Application>Microsoft Office PowerPoint</Application>
  <PresentationFormat>On-screen Show (16:9)</PresentationFormat>
  <Paragraphs>152</Paragraphs>
  <Slides>19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Caveat Brush</vt:lpstr>
      <vt:lpstr>Arial</vt:lpstr>
      <vt:lpstr>Montserrat</vt:lpstr>
      <vt:lpstr>Calibri</vt:lpstr>
      <vt:lpstr>Wingdings</vt:lpstr>
      <vt:lpstr>Chinese New Year Art Activities and Decorations by Slidesgos</vt:lpstr>
      <vt:lpstr>Main aim</vt:lpstr>
      <vt:lpstr>Look and answer</vt:lpstr>
      <vt:lpstr>Listen and check</vt:lpstr>
      <vt:lpstr>OUR TET HOLIDAY</vt:lpstr>
      <vt:lpstr>Check your memory</vt:lpstr>
      <vt:lpstr>Silent read and check with your partner (Act 3 p.59)</vt:lpstr>
      <vt:lpstr>Swap your answers with another pair and mark them</vt:lpstr>
      <vt:lpstr>Marking time</vt:lpstr>
      <vt:lpstr>Marking time</vt:lpstr>
      <vt:lpstr>PowerPoint Presentation</vt:lpstr>
      <vt:lpstr>PowerPoint Presentation</vt:lpstr>
      <vt:lpstr>Return the answers</vt:lpstr>
      <vt:lpstr>Look and say the words</vt:lpstr>
      <vt:lpstr>Look and match (Act 4 p.59)</vt:lpstr>
      <vt:lpstr>Do you know more words about Tet?</vt:lpstr>
      <vt:lpstr>Step 1: Write words about Tet with your group</vt:lpstr>
      <vt:lpstr>Step 2: Post your group’s paper around the class (1 min)</vt:lpstr>
      <vt:lpstr>Step 3: Go around the class and check their answers (5 mins)</vt:lpstr>
      <vt:lpstr>What have we  learned today?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Chinese New Year Art Activities and Decorations</dc:title>
  <cp:lastModifiedBy>Admin</cp:lastModifiedBy>
  <cp:revision>74</cp:revision>
  <dcterms:modified xsi:type="dcterms:W3CDTF">2022-09-02T12:21:26Z</dcterms:modified>
</cp:coreProperties>
</file>