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5"/>
  </p:notesMasterIdLst>
  <p:sldIdLst>
    <p:sldId id="256" r:id="rId2"/>
    <p:sldId id="258" r:id="rId3"/>
    <p:sldId id="322" r:id="rId4"/>
    <p:sldId id="321" r:id="rId5"/>
    <p:sldId id="320" r:id="rId6"/>
    <p:sldId id="319" r:id="rId7"/>
    <p:sldId id="324" r:id="rId8"/>
    <p:sldId id="325" r:id="rId9"/>
    <p:sldId id="326" r:id="rId10"/>
    <p:sldId id="328" r:id="rId11"/>
    <p:sldId id="323" r:id="rId12"/>
    <p:sldId id="327" r:id="rId13"/>
    <p:sldId id="290" r:id="rId14"/>
  </p:sldIdLst>
  <p:sldSz cx="9144000" cy="5143500" type="screen16x9"/>
  <p:notesSz cx="6858000" cy="9144000"/>
  <p:embeddedFontLst>
    <p:embeddedFont>
      <p:font typeface="Bebas Neue" panose="020B0606020202050201" pitchFamily="34" charset="77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entury Gothic" panose="020B0502020202020204" pitchFamily="34" charset="0"/>
      <p:regular r:id="rId21"/>
      <p:bold r:id="rId22"/>
      <p:italic r:id="rId23"/>
      <p:boldItalic r:id="rId24"/>
    </p:embeddedFont>
    <p:embeddedFont>
      <p:font typeface="Chewy" panose="02000000000000000000" pitchFamily="2" charset="0"/>
      <p:regular r:id="rId25"/>
    </p:embeddedFont>
    <p:embeddedFont>
      <p:font typeface="Hind" panose="02000000000000000000" pitchFamily="2" charset="77"/>
      <p:regular r:id="rId26"/>
      <p:bold r:id="rId27"/>
    </p:embeddedFont>
    <p:embeddedFont>
      <p:font typeface="Pangolin" pitchFamily="2" charset="77"/>
      <p:regular r:id="rId28"/>
    </p:embeddedFont>
    <p:embeddedFont>
      <p:font typeface="Raleway ExtraBold" pitchFamily="2" charset="77"/>
      <p:bold r:id="rId29"/>
      <p:italic r:id="rId30"/>
      <p:boldItalic r:id="rId31"/>
    </p:embeddedFont>
    <p:embeddedFont>
      <p:font typeface="Roboto Condensed Light" panose="02000000000000000000" pitchFamily="2" charset="0"/>
      <p:regular r:id="rId32"/>
      <p: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A9CC"/>
    <a:srgbClr val="9BE1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A888370-C1E8-4ABB-A2C8-5FF2DBDC9C3C}">
  <a:tblStyle styleId="{3A888370-C1E8-4ABB-A2C8-5FF2DBDC9C3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7D73017-50F0-43B1-81DF-A87861FCF52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8"/>
    <p:restoredTop sz="94268" autoAdjust="0"/>
  </p:normalViewPr>
  <p:slideViewPr>
    <p:cSldViewPr snapToGrid="0">
      <p:cViewPr varScale="1">
        <p:scale>
          <a:sx n="138" d="100"/>
          <a:sy n="138" d="100"/>
        </p:scale>
        <p:origin x="6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21" Type="http://schemas.openxmlformats.org/officeDocument/2006/relationships/font" Target="fonts/font6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5" name="Google Shape;3305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6" name="Google Shape;3306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0" name="Google Shape;3470;g108b4651a3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1" name="Google Shape;3471;g108b4651a3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Example: A: What's it like? a It has beautiful beaches. C Is it in Australia? Ek Yes, it is. A It's Sydney. Ek Right </a:t>
            </a:r>
          </a:p>
        </p:txBody>
      </p:sp>
    </p:spTree>
    <p:extLst>
      <p:ext uri="{BB962C8B-B14F-4D97-AF65-F5344CB8AC3E}">
        <p14:creationId xmlns:p14="http://schemas.microsoft.com/office/powerpoint/2010/main" val="3309498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0" name="Google Shape;7920;g108b4651a39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21" name="Google Shape;7921;g108b4651a39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4885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/>
          <p:nvPr/>
        </p:nvSpPr>
        <p:spPr>
          <a:xfrm>
            <a:off x="1088700" y="947250"/>
            <a:ext cx="6966600" cy="3249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358400" y="1330913"/>
            <a:ext cx="6427200" cy="16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2654400" y="3329288"/>
            <a:ext cx="3835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924150" y="-13850"/>
            <a:ext cx="3600450" cy="674600"/>
          </a:xfrm>
          <a:custGeom>
            <a:avLst/>
            <a:gdLst/>
            <a:ahLst/>
            <a:cxnLst/>
            <a:rect l="l" t="t" r="r" b="b"/>
            <a:pathLst>
              <a:path w="144018" h="26984" extrusionOk="0">
                <a:moveTo>
                  <a:pt x="0" y="18669"/>
                </a:moveTo>
                <a:cubicBezTo>
                  <a:pt x="5066" y="5160"/>
                  <a:pt x="28477" y="8849"/>
                  <a:pt x="42672" y="11430"/>
                </a:cubicBezTo>
                <a:cubicBezTo>
                  <a:pt x="52517" y="13220"/>
                  <a:pt x="68459" y="13752"/>
                  <a:pt x="70104" y="23622"/>
                </a:cubicBezTo>
                <a:cubicBezTo>
                  <a:pt x="70940" y="28639"/>
                  <a:pt x="56930" y="27508"/>
                  <a:pt x="54864" y="22860"/>
                </a:cubicBezTo>
                <a:cubicBezTo>
                  <a:pt x="53119" y="18933"/>
                  <a:pt x="58026" y="13551"/>
                  <a:pt x="62103" y="12192"/>
                </a:cubicBezTo>
                <a:cubicBezTo>
                  <a:pt x="81875" y="5601"/>
                  <a:pt x="103459" y="21407"/>
                  <a:pt x="124206" y="19431"/>
                </a:cubicBezTo>
                <a:cubicBezTo>
                  <a:pt x="133414" y="18554"/>
                  <a:pt x="139881" y="8274"/>
                  <a:pt x="144018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4" name="Google Shape;14;p2"/>
          <p:cNvSpPr/>
          <p:nvPr/>
        </p:nvSpPr>
        <p:spPr>
          <a:xfrm>
            <a:off x="8635689" y="-4325"/>
            <a:ext cx="632350" cy="2971800"/>
          </a:xfrm>
          <a:custGeom>
            <a:avLst/>
            <a:gdLst/>
            <a:ahLst/>
            <a:cxnLst/>
            <a:rect l="l" t="t" r="r" b="b"/>
            <a:pathLst>
              <a:path w="25294" h="118872" extrusionOk="0">
                <a:moveTo>
                  <a:pt x="21103" y="0"/>
                </a:moveTo>
                <a:cubicBezTo>
                  <a:pt x="15003" y="3812"/>
                  <a:pt x="6118" y="7357"/>
                  <a:pt x="5101" y="14478"/>
                </a:cubicBezTo>
                <a:cubicBezTo>
                  <a:pt x="3252" y="27423"/>
                  <a:pt x="13807" y="39928"/>
                  <a:pt x="12721" y="52959"/>
                </a:cubicBezTo>
                <a:cubicBezTo>
                  <a:pt x="11730" y="64854"/>
                  <a:pt x="-1040" y="74610"/>
                  <a:pt x="148" y="86487"/>
                </a:cubicBezTo>
                <a:cubicBezTo>
                  <a:pt x="1128" y="96284"/>
                  <a:pt x="7443" y="105711"/>
                  <a:pt x="15007" y="112014"/>
                </a:cubicBezTo>
                <a:cubicBezTo>
                  <a:pt x="18173" y="114652"/>
                  <a:pt x="22380" y="115958"/>
                  <a:pt x="25294" y="118872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5" name="Google Shape;15;p2"/>
          <p:cNvSpPr/>
          <p:nvPr/>
        </p:nvSpPr>
        <p:spPr>
          <a:xfrm>
            <a:off x="867000" y="4538052"/>
            <a:ext cx="5086350" cy="744000"/>
          </a:xfrm>
          <a:custGeom>
            <a:avLst/>
            <a:gdLst/>
            <a:ahLst/>
            <a:cxnLst/>
            <a:rect l="l" t="t" r="r" b="b"/>
            <a:pathLst>
              <a:path w="203454" h="29760" extrusionOk="0">
                <a:moveTo>
                  <a:pt x="0" y="29760"/>
                </a:moveTo>
                <a:cubicBezTo>
                  <a:pt x="5698" y="21620"/>
                  <a:pt x="14548" y="14020"/>
                  <a:pt x="24384" y="12615"/>
                </a:cubicBezTo>
                <a:cubicBezTo>
                  <a:pt x="37884" y="10686"/>
                  <a:pt x="51619" y="17735"/>
                  <a:pt x="65151" y="16044"/>
                </a:cubicBezTo>
                <a:cubicBezTo>
                  <a:pt x="81076" y="14053"/>
                  <a:pt x="96151" y="2555"/>
                  <a:pt x="112014" y="4995"/>
                </a:cubicBezTo>
                <a:cubicBezTo>
                  <a:pt x="123448" y="6754"/>
                  <a:pt x="133708" y="16918"/>
                  <a:pt x="145161" y="15282"/>
                </a:cubicBezTo>
                <a:cubicBezTo>
                  <a:pt x="149561" y="14653"/>
                  <a:pt x="155628" y="8312"/>
                  <a:pt x="153162" y="4614"/>
                </a:cubicBezTo>
                <a:cubicBezTo>
                  <a:pt x="150711" y="938"/>
                  <a:pt x="144837" y="-791"/>
                  <a:pt x="140589" y="423"/>
                </a:cubicBezTo>
                <a:cubicBezTo>
                  <a:pt x="138542" y="1008"/>
                  <a:pt x="137936" y="4526"/>
                  <a:pt x="138684" y="6519"/>
                </a:cubicBezTo>
                <a:cubicBezTo>
                  <a:pt x="142449" y="16559"/>
                  <a:pt x="158485" y="15835"/>
                  <a:pt x="169164" y="16806"/>
                </a:cubicBezTo>
                <a:cubicBezTo>
                  <a:pt x="177999" y="17609"/>
                  <a:pt x="186917" y="19407"/>
                  <a:pt x="195072" y="22902"/>
                </a:cubicBezTo>
                <a:cubicBezTo>
                  <a:pt x="198317" y="24293"/>
                  <a:pt x="200296" y="27800"/>
                  <a:pt x="203454" y="29379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6" name="Google Shape;16;p2"/>
          <p:cNvGrpSpPr/>
          <p:nvPr/>
        </p:nvGrpSpPr>
        <p:grpSpPr>
          <a:xfrm rot="-2864756">
            <a:off x="3818411" y="310623"/>
            <a:ext cx="342892" cy="319092"/>
            <a:chOff x="-1003774" y="3010923"/>
            <a:chExt cx="671424" cy="624822"/>
          </a:xfrm>
        </p:grpSpPr>
        <p:sp>
          <p:nvSpPr>
            <p:cNvPr id="17" name="Google Shape;17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" name="Google Shape;54;p2"/>
          <p:cNvGrpSpPr/>
          <p:nvPr/>
        </p:nvGrpSpPr>
        <p:grpSpPr>
          <a:xfrm rot="-3364781">
            <a:off x="2587272" y="4690221"/>
            <a:ext cx="342908" cy="319107"/>
            <a:chOff x="-1003774" y="3010923"/>
            <a:chExt cx="671424" cy="624822"/>
          </a:xfrm>
        </p:grpSpPr>
        <p:sp>
          <p:nvSpPr>
            <p:cNvPr id="55" name="Google Shape;55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9" name="Google Shape;2949;p2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0" name="Google Shape;2950;p29"/>
          <p:cNvSpPr/>
          <p:nvPr/>
        </p:nvSpPr>
        <p:spPr>
          <a:xfrm>
            <a:off x="1088700" y="947250"/>
            <a:ext cx="6966600" cy="3249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1" name="Google Shape;2951;p29"/>
          <p:cNvSpPr txBox="1">
            <a:spLocks noGrp="1"/>
          </p:cNvSpPr>
          <p:nvPr>
            <p:ph type="title"/>
          </p:nvPr>
        </p:nvSpPr>
        <p:spPr>
          <a:xfrm>
            <a:off x="2424600" y="1062350"/>
            <a:ext cx="4294800" cy="8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 sz="7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952" name="Google Shape;2952;p29"/>
          <p:cNvSpPr txBox="1">
            <a:spLocks noGrp="1"/>
          </p:cNvSpPr>
          <p:nvPr>
            <p:ph type="subTitle" idx="1"/>
          </p:nvPr>
        </p:nvSpPr>
        <p:spPr>
          <a:xfrm>
            <a:off x="2854650" y="1931138"/>
            <a:ext cx="3434700" cy="10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grpSp>
        <p:nvGrpSpPr>
          <p:cNvPr id="2953" name="Google Shape;2953;p29"/>
          <p:cNvGrpSpPr/>
          <p:nvPr/>
        </p:nvGrpSpPr>
        <p:grpSpPr>
          <a:xfrm>
            <a:off x="216221" y="4196257"/>
            <a:ext cx="1122563" cy="670479"/>
            <a:chOff x="7734396" y="189920"/>
            <a:chExt cx="1122563" cy="670479"/>
          </a:xfrm>
        </p:grpSpPr>
        <p:sp>
          <p:nvSpPr>
            <p:cNvPr id="2954" name="Google Shape;2954;p29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29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29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29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29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29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29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29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29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29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29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29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29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29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29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29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29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29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29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29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29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5" name="Google Shape;2975;p29"/>
          <p:cNvGrpSpPr/>
          <p:nvPr/>
        </p:nvGrpSpPr>
        <p:grpSpPr>
          <a:xfrm>
            <a:off x="1510337" y="4507362"/>
            <a:ext cx="962053" cy="405217"/>
            <a:chOff x="774450" y="2691700"/>
            <a:chExt cx="543625" cy="228975"/>
          </a:xfrm>
        </p:grpSpPr>
        <p:sp>
          <p:nvSpPr>
            <p:cNvPr id="2976" name="Google Shape;2976;p29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29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29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29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29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29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29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29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29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29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29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7" name="Google Shape;2987;p29"/>
          <p:cNvGrpSpPr/>
          <p:nvPr/>
        </p:nvGrpSpPr>
        <p:grpSpPr>
          <a:xfrm>
            <a:off x="7422971" y="539497"/>
            <a:ext cx="1288943" cy="954529"/>
            <a:chOff x="1156200" y="3428725"/>
            <a:chExt cx="684625" cy="507000"/>
          </a:xfrm>
        </p:grpSpPr>
        <p:sp>
          <p:nvSpPr>
            <p:cNvPr id="2988" name="Google Shape;2988;p29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29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29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29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29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29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29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29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29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29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29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29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29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29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29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29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29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29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29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29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29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29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29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29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29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29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29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29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29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29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29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9" name="Google Shape;3019;p29"/>
          <p:cNvGrpSpPr/>
          <p:nvPr/>
        </p:nvGrpSpPr>
        <p:grpSpPr>
          <a:xfrm>
            <a:off x="7624874" y="1676172"/>
            <a:ext cx="754593" cy="1003232"/>
            <a:chOff x="7062788" y="3483325"/>
            <a:chExt cx="558875" cy="743025"/>
          </a:xfrm>
        </p:grpSpPr>
        <p:sp>
          <p:nvSpPr>
            <p:cNvPr id="3020" name="Google Shape;3020;p29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29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29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2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2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2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2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29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29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29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29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29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29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29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29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29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29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29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29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29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29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41" name="Google Shape;3041;p29"/>
          <p:cNvSpPr/>
          <p:nvPr/>
        </p:nvSpPr>
        <p:spPr>
          <a:xfrm>
            <a:off x="4500775" y="4597779"/>
            <a:ext cx="4752975" cy="622200"/>
          </a:xfrm>
          <a:custGeom>
            <a:avLst/>
            <a:gdLst/>
            <a:ahLst/>
            <a:cxnLst/>
            <a:rect l="l" t="t" r="r" b="b"/>
            <a:pathLst>
              <a:path w="190119" h="24888" extrusionOk="0">
                <a:moveTo>
                  <a:pt x="190119" y="23936"/>
                </a:moveTo>
                <a:cubicBezTo>
                  <a:pt x="184759" y="13217"/>
                  <a:pt x="174508" y="2665"/>
                  <a:pt x="162687" y="695"/>
                </a:cubicBezTo>
                <a:cubicBezTo>
                  <a:pt x="147549" y="-1828"/>
                  <a:pt x="132649" y="7519"/>
                  <a:pt x="117348" y="8696"/>
                </a:cubicBezTo>
                <a:cubicBezTo>
                  <a:pt x="110365" y="9233"/>
                  <a:pt x="102657" y="10304"/>
                  <a:pt x="96393" y="7172"/>
                </a:cubicBezTo>
                <a:cubicBezTo>
                  <a:pt x="91514" y="4732"/>
                  <a:pt x="86947" y="991"/>
                  <a:pt x="81534" y="314"/>
                </a:cubicBezTo>
                <a:cubicBezTo>
                  <a:pt x="74047" y="-622"/>
                  <a:pt x="66310" y="908"/>
                  <a:pt x="59055" y="2981"/>
                </a:cubicBezTo>
                <a:cubicBezTo>
                  <a:pt x="49165" y="5807"/>
                  <a:pt x="42347" y="15145"/>
                  <a:pt x="33147" y="19745"/>
                </a:cubicBezTo>
                <a:cubicBezTo>
                  <a:pt x="23241" y="24698"/>
                  <a:pt x="9906" y="26984"/>
                  <a:pt x="0" y="22031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042" name="Google Shape;3042;p29"/>
          <p:cNvSpPr/>
          <p:nvPr/>
        </p:nvSpPr>
        <p:spPr>
          <a:xfrm>
            <a:off x="63321" y="-271175"/>
            <a:ext cx="4923225" cy="1276350"/>
          </a:xfrm>
          <a:custGeom>
            <a:avLst/>
            <a:gdLst/>
            <a:ahLst/>
            <a:cxnLst/>
            <a:rect l="l" t="t" r="r" b="b"/>
            <a:pathLst>
              <a:path w="196929" h="51054" extrusionOk="0">
                <a:moveTo>
                  <a:pt x="196929" y="51054"/>
                </a:moveTo>
                <a:cubicBezTo>
                  <a:pt x="195114" y="45610"/>
                  <a:pt x="193748" y="39491"/>
                  <a:pt x="189690" y="35433"/>
                </a:cubicBezTo>
                <a:cubicBezTo>
                  <a:pt x="183236" y="28979"/>
                  <a:pt x="173234" y="26535"/>
                  <a:pt x="164163" y="25527"/>
                </a:cubicBezTo>
                <a:cubicBezTo>
                  <a:pt x="158040" y="24847"/>
                  <a:pt x="151260" y="25202"/>
                  <a:pt x="145875" y="28194"/>
                </a:cubicBezTo>
                <a:cubicBezTo>
                  <a:pt x="140811" y="31008"/>
                  <a:pt x="136012" y="35174"/>
                  <a:pt x="130254" y="35814"/>
                </a:cubicBezTo>
                <a:cubicBezTo>
                  <a:pt x="121789" y="36755"/>
                  <a:pt x="112807" y="37364"/>
                  <a:pt x="104727" y="34671"/>
                </a:cubicBezTo>
                <a:cubicBezTo>
                  <a:pt x="89619" y="29635"/>
                  <a:pt x="74011" y="21370"/>
                  <a:pt x="58245" y="23622"/>
                </a:cubicBezTo>
                <a:cubicBezTo>
                  <a:pt x="52311" y="24470"/>
                  <a:pt x="48372" y="30452"/>
                  <a:pt x="43767" y="34290"/>
                </a:cubicBezTo>
                <a:cubicBezTo>
                  <a:pt x="39342" y="37977"/>
                  <a:pt x="32734" y="39054"/>
                  <a:pt x="27003" y="38481"/>
                </a:cubicBezTo>
                <a:cubicBezTo>
                  <a:pt x="15753" y="37356"/>
                  <a:pt x="2417" y="28638"/>
                  <a:pt x="333" y="17526"/>
                </a:cubicBezTo>
                <a:cubicBezTo>
                  <a:pt x="-746" y="11772"/>
                  <a:pt x="1476" y="5854"/>
                  <a:pt x="1476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043" name="Google Shape;3043;p29"/>
          <p:cNvGrpSpPr/>
          <p:nvPr/>
        </p:nvGrpSpPr>
        <p:grpSpPr>
          <a:xfrm rot="-2864756">
            <a:off x="2667186" y="472548"/>
            <a:ext cx="342892" cy="319092"/>
            <a:chOff x="-1003774" y="3010923"/>
            <a:chExt cx="671424" cy="624822"/>
          </a:xfrm>
        </p:grpSpPr>
        <p:sp>
          <p:nvSpPr>
            <p:cNvPr id="3044" name="Google Shape;3044;p29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29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29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2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2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2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2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2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2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2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2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2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2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2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2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2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2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2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2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2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2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2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2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29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2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2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29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2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2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2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2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2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2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2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2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2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2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14243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4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4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4"/>
          <p:cNvSpPr txBox="1">
            <a:spLocks noGrp="1"/>
          </p:cNvSpPr>
          <p:nvPr>
            <p:ph type="body" idx="1"/>
          </p:nvPr>
        </p:nvSpPr>
        <p:spPr>
          <a:xfrm>
            <a:off x="716900" y="1068550"/>
            <a:ext cx="7704000" cy="353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1200"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1600"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1600"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9pPr>
          </a:lstStyle>
          <a:p>
            <a:endParaRPr/>
          </a:p>
        </p:txBody>
      </p:sp>
      <p:sp>
        <p:nvSpPr>
          <p:cNvPr id="283" name="Google Shape;283;p4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4"/>
          <p:cNvSpPr/>
          <p:nvPr/>
        </p:nvSpPr>
        <p:spPr>
          <a:xfrm>
            <a:off x="8767939" y="2510275"/>
            <a:ext cx="433425" cy="2609850"/>
          </a:xfrm>
          <a:custGeom>
            <a:avLst/>
            <a:gdLst/>
            <a:ahLst/>
            <a:cxnLst/>
            <a:rect l="l" t="t" r="r" b="b"/>
            <a:pathLst>
              <a:path w="17337" h="104394" extrusionOk="0">
                <a:moveTo>
                  <a:pt x="16194" y="104394"/>
                </a:moveTo>
                <a:cubicBezTo>
                  <a:pt x="9611" y="96166"/>
                  <a:pt x="5745" y="84247"/>
                  <a:pt x="7812" y="73914"/>
                </a:cubicBezTo>
                <a:cubicBezTo>
                  <a:pt x="9098" y="67485"/>
                  <a:pt x="11512" y="61007"/>
                  <a:pt x="10860" y="54483"/>
                </a:cubicBezTo>
                <a:cubicBezTo>
                  <a:pt x="9836" y="44248"/>
                  <a:pt x="1647" y="35710"/>
                  <a:pt x="192" y="25527"/>
                </a:cubicBezTo>
                <a:cubicBezTo>
                  <a:pt x="-1258" y="15380"/>
                  <a:pt x="8169" y="4584"/>
                  <a:pt x="17337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85" name="Google Shape;285;p4"/>
          <p:cNvSpPr/>
          <p:nvPr/>
        </p:nvSpPr>
        <p:spPr>
          <a:xfrm>
            <a:off x="225" y="-51950"/>
            <a:ext cx="4229100" cy="361175"/>
          </a:xfrm>
          <a:custGeom>
            <a:avLst/>
            <a:gdLst/>
            <a:ahLst/>
            <a:cxnLst/>
            <a:rect l="l" t="t" r="r" b="b"/>
            <a:pathLst>
              <a:path w="169164" h="14447" extrusionOk="0">
                <a:moveTo>
                  <a:pt x="0" y="1905"/>
                </a:moveTo>
                <a:cubicBezTo>
                  <a:pt x="6877" y="1905"/>
                  <a:pt x="13873" y="1883"/>
                  <a:pt x="20574" y="3429"/>
                </a:cubicBezTo>
                <a:cubicBezTo>
                  <a:pt x="30829" y="5796"/>
                  <a:pt x="39873" y="12609"/>
                  <a:pt x="50292" y="14097"/>
                </a:cubicBezTo>
                <a:cubicBezTo>
                  <a:pt x="60090" y="15497"/>
                  <a:pt x="69831" y="10925"/>
                  <a:pt x="79629" y="9525"/>
                </a:cubicBezTo>
                <a:cubicBezTo>
                  <a:pt x="89066" y="8177"/>
                  <a:pt x="98767" y="9320"/>
                  <a:pt x="108204" y="10668"/>
                </a:cubicBezTo>
                <a:cubicBezTo>
                  <a:pt x="116757" y="11890"/>
                  <a:pt x="125508" y="9124"/>
                  <a:pt x="134112" y="9906"/>
                </a:cubicBezTo>
                <a:cubicBezTo>
                  <a:pt x="140313" y="10470"/>
                  <a:pt x="146236" y="14597"/>
                  <a:pt x="152400" y="13716"/>
                </a:cubicBezTo>
                <a:cubicBezTo>
                  <a:pt x="159547" y="12695"/>
                  <a:pt x="169164" y="7220"/>
                  <a:pt x="169164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86" name="Google Shape;286;p4"/>
          <p:cNvGrpSpPr/>
          <p:nvPr/>
        </p:nvGrpSpPr>
        <p:grpSpPr>
          <a:xfrm>
            <a:off x="179615" y="2124452"/>
            <a:ext cx="925530" cy="1796832"/>
            <a:chOff x="204076" y="125827"/>
            <a:chExt cx="925530" cy="1796832"/>
          </a:xfrm>
        </p:grpSpPr>
        <p:sp>
          <p:nvSpPr>
            <p:cNvPr id="287" name="Google Shape;287;p4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4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4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4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4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4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4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4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4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" name="Google Shape;296;p4"/>
          <p:cNvGrpSpPr/>
          <p:nvPr/>
        </p:nvGrpSpPr>
        <p:grpSpPr>
          <a:xfrm>
            <a:off x="7986615" y="-204543"/>
            <a:ext cx="959605" cy="1542140"/>
            <a:chOff x="9840651" y="2066749"/>
            <a:chExt cx="701773" cy="1127790"/>
          </a:xfrm>
        </p:grpSpPr>
        <p:sp>
          <p:nvSpPr>
            <p:cNvPr id="297" name="Google Shape;297;p4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4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4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4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4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4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4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4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4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4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4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4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4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4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4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4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4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4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4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4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4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8" name="Google Shape;328;p4"/>
          <p:cNvGrpSpPr/>
          <p:nvPr/>
        </p:nvGrpSpPr>
        <p:grpSpPr>
          <a:xfrm rot="-2864756">
            <a:off x="1170461" y="145773"/>
            <a:ext cx="342892" cy="319092"/>
            <a:chOff x="-1003774" y="3010923"/>
            <a:chExt cx="671424" cy="624822"/>
          </a:xfrm>
        </p:grpSpPr>
        <p:sp>
          <p:nvSpPr>
            <p:cNvPr id="329" name="Google Shape;329;p4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4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4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4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4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4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4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4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4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4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4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4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4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4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4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4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4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4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4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9" name="Google Shape;469;p6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6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6"/>
          <p:cNvSpPr/>
          <p:nvPr/>
        </p:nvSpPr>
        <p:spPr>
          <a:xfrm>
            <a:off x="-152250" y="3383267"/>
            <a:ext cx="4629150" cy="2059750"/>
          </a:xfrm>
          <a:custGeom>
            <a:avLst/>
            <a:gdLst/>
            <a:ahLst/>
            <a:cxnLst/>
            <a:rect l="l" t="t" r="r" b="b"/>
            <a:pathLst>
              <a:path w="185166" h="82390" extrusionOk="0">
                <a:moveTo>
                  <a:pt x="0" y="132"/>
                </a:moveTo>
                <a:cubicBezTo>
                  <a:pt x="8470" y="-927"/>
                  <a:pt x="17142" y="9260"/>
                  <a:pt x="18669" y="17658"/>
                </a:cubicBezTo>
                <a:cubicBezTo>
                  <a:pt x="20146" y="25780"/>
                  <a:pt x="17050" y="34328"/>
                  <a:pt x="18669" y="42423"/>
                </a:cubicBezTo>
                <a:cubicBezTo>
                  <a:pt x="19661" y="47383"/>
                  <a:pt x="23857" y="51632"/>
                  <a:pt x="28194" y="54234"/>
                </a:cubicBezTo>
                <a:cubicBezTo>
                  <a:pt x="37708" y="59943"/>
                  <a:pt x="50435" y="55237"/>
                  <a:pt x="61341" y="57282"/>
                </a:cubicBezTo>
                <a:cubicBezTo>
                  <a:pt x="72186" y="59316"/>
                  <a:pt x="82842" y="65954"/>
                  <a:pt x="93726" y="64140"/>
                </a:cubicBezTo>
                <a:cubicBezTo>
                  <a:pt x="100906" y="62943"/>
                  <a:pt x="108381" y="60089"/>
                  <a:pt x="115443" y="61854"/>
                </a:cubicBezTo>
                <a:cubicBezTo>
                  <a:pt x="125028" y="64250"/>
                  <a:pt x="134905" y="66375"/>
                  <a:pt x="143637" y="70998"/>
                </a:cubicBezTo>
                <a:cubicBezTo>
                  <a:pt x="149491" y="74097"/>
                  <a:pt x="153906" y="80367"/>
                  <a:pt x="160401" y="81666"/>
                </a:cubicBezTo>
                <a:cubicBezTo>
                  <a:pt x="168573" y="83300"/>
                  <a:pt x="177712" y="81964"/>
                  <a:pt x="185166" y="78237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472" name="Google Shape;472;p6"/>
          <p:cNvSpPr/>
          <p:nvPr/>
        </p:nvSpPr>
        <p:spPr>
          <a:xfrm>
            <a:off x="5372250" y="-61475"/>
            <a:ext cx="3914775" cy="401950"/>
          </a:xfrm>
          <a:custGeom>
            <a:avLst/>
            <a:gdLst/>
            <a:ahLst/>
            <a:cxnLst/>
            <a:rect l="l" t="t" r="r" b="b"/>
            <a:pathLst>
              <a:path w="156591" h="16078" extrusionOk="0">
                <a:moveTo>
                  <a:pt x="156591" y="0"/>
                </a:moveTo>
                <a:cubicBezTo>
                  <a:pt x="152629" y="2972"/>
                  <a:pt x="147401" y="3703"/>
                  <a:pt x="142875" y="5715"/>
                </a:cubicBezTo>
                <a:cubicBezTo>
                  <a:pt x="132609" y="10278"/>
                  <a:pt x="120583" y="14706"/>
                  <a:pt x="109728" y="11811"/>
                </a:cubicBezTo>
                <a:cubicBezTo>
                  <a:pt x="106102" y="10844"/>
                  <a:pt x="100835" y="10723"/>
                  <a:pt x="99441" y="7239"/>
                </a:cubicBezTo>
                <a:cubicBezTo>
                  <a:pt x="97477" y="2330"/>
                  <a:pt x="108903" y="-910"/>
                  <a:pt x="113919" y="762"/>
                </a:cubicBezTo>
                <a:cubicBezTo>
                  <a:pt x="117821" y="2063"/>
                  <a:pt x="118733" y="10045"/>
                  <a:pt x="115824" y="12954"/>
                </a:cubicBezTo>
                <a:cubicBezTo>
                  <a:pt x="109625" y="19153"/>
                  <a:pt x="97964" y="14600"/>
                  <a:pt x="89535" y="12192"/>
                </a:cubicBezTo>
                <a:cubicBezTo>
                  <a:pt x="82488" y="10179"/>
                  <a:pt x="75125" y="9325"/>
                  <a:pt x="67818" y="8763"/>
                </a:cubicBezTo>
                <a:cubicBezTo>
                  <a:pt x="58308" y="8031"/>
                  <a:pt x="48753" y="11019"/>
                  <a:pt x="39243" y="10287"/>
                </a:cubicBezTo>
                <a:cubicBezTo>
                  <a:pt x="25760" y="9250"/>
                  <a:pt x="12095" y="6048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473" name="Google Shape;473;p6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grpSp>
        <p:nvGrpSpPr>
          <p:cNvPr id="474" name="Google Shape;474;p6"/>
          <p:cNvGrpSpPr/>
          <p:nvPr/>
        </p:nvGrpSpPr>
        <p:grpSpPr>
          <a:xfrm>
            <a:off x="7929763" y="4273025"/>
            <a:ext cx="1073629" cy="720788"/>
            <a:chOff x="7681600" y="381950"/>
            <a:chExt cx="1073629" cy="720788"/>
          </a:xfrm>
        </p:grpSpPr>
        <p:sp>
          <p:nvSpPr>
            <p:cNvPr id="475" name="Google Shape;475;p6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6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6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6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6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6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6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6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6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6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6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6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6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6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6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6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6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4" name="Google Shape;504;p6"/>
          <p:cNvGrpSpPr/>
          <p:nvPr/>
        </p:nvGrpSpPr>
        <p:grpSpPr>
          <a:xfrm>
            <a:off x="-100724" y="125827"/>
            <a:ext cx="925530" cy="1796832"/>
            <a:chOff x="204076" y="125827"/>
            <a:chExt cx="925530" cy="1796832"/>
          </a:xfrm>
        </p:grpSpPr>
        <p:sp>
          <p:nvSpPr>
            <p:cNvPr id="505" name="Google Shape;505;p6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6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6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6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6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6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6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6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6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4" name="Google Shape;514;p6"/>
          <p:cNvGrpSpPr/>
          <p:nvPr/>
        </p:nvGrpSpPr>
        <p:grpSpPr>
          <a:xfrm rot="-2864756">
            <a:off x="6907236" y="34398"/>
            <a:ext cx="342892" cy="319092"/>
            <a:chOff x="-1003774" y="3010923"/>
            <a:chExt cx="671424" cy="624822"/>
          </a:xfrm>
        </p:grpSpPr>
        <p:sp>
          <p:nvSpPr>
            <p:cNvPr id="515" name="Google Shape;515;p6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6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6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6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6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6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6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6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6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6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6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6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6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6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6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6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6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6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6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6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6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6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6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6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6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6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6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6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6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6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6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6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6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6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6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6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6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1" name="Google Shape;801;p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02" name="Google Shape;802;p9"/>
          <p:cNvSpPr/>
          <p:nvPr/>
        </p:nvSpPr>
        <p:spPr>
          <a:xfrm>
            <a:off x="1088700" y="947250"/>
            <a:ext cx="6966600" cy="3249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9"/>
          <p:cNvSpPr txBox="1">
            <a:spLocks noGrp="1"/>
          </p:cNvSpPr>
          <p:nvPr>
            <p:ph type="title"/>
          </p:nvPr>
        </p:nvSpPr>
        <p:spPr>
          <a:xfrm>
            <a:off x="1623000" y="1645359"/>
            <a:ext cx="5898000" cy="102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7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804" name="Google Shape;804;p9"/>
          <p:cNvSpPr txBox="1">
            <a:spLocks noGrp="1"/>
          </p:cNvSpPr>
          <p:nvPr>
            <p:ph type="subTitle" idx="1"/>
          </p:nvPr>
        </p:nvSpPr>
        <p:spPr>
          <a:xfrm>
            <a:off x="1728300" y="2711241"/>
            <a:ext cx="56874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805" name="Google Shape;805;p9"/>
          <p:cNvSpPr/>
          <p:nvPr/>
        </p:nvSpPr>
        <p:spPr>
          <a:xfrm>
            <a:off x="19275" y="-71150"/>
            <a:ext cx="7829550" cy="764275"/>
          </a:xfrm>
          <a:custGeom>
            <a:avLst/>
            <a:gdLst/>
            <a:ahLst/>
            <a:cxnLst/>
            <a:rect l="l" t="t" r="r" b="b"/>
            <a:pathLst>
              <a:path w="313182" h="30571" extrusionOk="0">
                <a:moveTo>
                  <a:pt x="0" y="1905"/>
                </a:moveTo>
                <a:cubicBezTo>
                  <a:pt x="27234" y="-1986"/>
                  <a:pt x="53492" y="14810"/>
                  <a:pt x="80391" y="20574"/>
                </a:cubicBezTo>
                <a:cubicBezTo>
                  <a:pt x="96546" y="24036"/>
                  <a:pt x="113720" y="25719"/>
                  <a:pt x="129921" y="22479"/>
                </a:cubicBezTo>
                <a:cubicBezTo>
                  <a:pt x="139798" y="20504"/>
                  <a:pt x="149989" y="18900"/>
                  <a:pt x="160020" y="19812"/>
                </a:cubicBezTo>
                <a:cubicBezTo>
                  <a:pt x="185544" y="22132"/>
                  <a:pt x="212105" y="34207"/>
                  <a:pt x="236601" y="26670"/>
                </a:cubicBezTo>
                <a:cubicBezTo>
                  <a:pt x="239207" y="25868"/>
                  <a:pt x="242621" y="25299"/>
                  <a:pt x="243840" y="22860"/>
                </a:cubicBezTo>
                <a:cubicBezTo>
                  <a:pt x="245369" y="19801"/>
                  <a:pt x="242962" y="15094"/>
                  <a:pt x="240030" y="13335"/>
                </a:cubicBezTo>
                <a:cubicBezTo>
                  <a:pt x="236747" y="11365"/>
                  <a:pt x="231051" y="11536"/>
                  <a:pt x="228600" y="14478"/>
                </a:cubicBezTo>
                <a:cubicBezTo>
                  <a:pt x="226461" y="17045"/>
                  <a:pt x="227627" y="22164"/>
                  <a:pt x="230124" y="24384"/>
                </a:cubicBezTo>
                <a:cubicBezTo>
                  <a:pt x="251690" y="43554"/>
                  <a:pt x="287374" y="12904"/>
                  <a:pt x="313182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806" name="Google Shape;806;p9"/>
          <p:cNvSpPr/>
          <p:nvPr/>
        </p:nvSpPr>
        <p:spPr>
          <a:xfrm>
            <a:off x="3895950" y="4541749"/>
            <a:ext cx="4924425" cy="740225"/>
          </a:xfrm>
          <a:custGeom>
            <a:avLst/>
            <a:gdLst/>
            <a:ahLst/>
            <a:cxnLst/>
            <a:rect l="l" t="t" r="r" b="b"/>
            <a:pathLst>
              <a:path w="196977" h="29609" extrusionOk="0">
                <a:moveTo>
                  <a:pt x="0" y="26561"/>
                </a:moveTo>
                <a:cubicBezTo>
                  <a:pt x="664" y="18592"/>
                  <a:pt x="5321" y="8753"/>
                  <a:pt x="12954" y="6368"/>
                </a:cubicBezTo>
                <a:cubicBezTo>
                  <a:pt x="23767" y="2989"/>
                  <a:pt x="35673" y="6887"/>
                  <a:pt x="46863" y="8654"/>
                </a:cubicBezTo>
                <a:cubicBezTo>
                  <a:pt x="59919" y="10715"/>
                  <a:pt x="73308" y="11192"/>
                  <a:pt x="86487" y="10178"/>
                </a:cubicBezTo>
                <a:cubicBezTo>
                  <a:pt x="100553" y="9096"/>
                  <a:pt x="113561" y="1243"/>
                  <a:pt x="127635" y="272"/>
                </a:cubicBezTo>
                <a:cubicBezTo>
                  <a:pt x="143413" y="-816"/>
                  <a:pt x="159971" y="2724"/>
                  <a:pt x="174117" y="9797"/>
                </a:cubicBezTo>
                <a:cubicBezTo>
                  <a:pt x="183136" y="14306"/>
                  <a:pt x="193788" y="20043"/>
                  <a:pt x="196977" y="29609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807" name="Google Shape;807;p9"/>
          <p:cNvGrpSpPr/>
          <p:nvPr/>
        </p:nvGrpSpPr>
        <p:grpSpPr>
          <a:xfrm rot="-2864756">
            <a:off x="7544936" y="4439873"/>
            <a:ext cx="342892" cy="319092"/>
            <a:chOff x="-1003774" y="3010923"/>
            <a:chExt cx="671424" cy="624822"/>
          </a:xfrm>
        </p:grpSpPr>
        <p:sp>
          <p:nvSpPr>
            <p:cNvPr id="808" name="Google Shape;808;p9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9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9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9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9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5" name="Google Shape;845;p9"/>
          <p:cNvGrpSpPr/>
          <p:nvPr/>
        </p:nvGrpSpPr>
        <p:grpSpPr>
          <a:xfrm>
            <a:off x="8053474" y="948772"/>
            <a:ext cx="754593" cy="1003232"/>
            <a:chOff x="7062788" y="3483325"/>
            <a:chExt cx="558875" cy="743025"/>
          </a:xfrm>
        </p:grpSpPr>
        <p:sp>
          <p:nvSpPr>
            <p:cNvPr id="846" name="Google Shape;846;p9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9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9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9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9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9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9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9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9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9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9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9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9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9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9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9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9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7" name="Google Shape;867;p9"/>
          <p:cNvGrpSpPr/>
          <p:nvPr/>
        </p:nvGrpSpPr>
        <p:grpSpPr>
          <a:xfrm>
            <a:off x="234137" y="2729269"/>
            <a:ext cx="1184637" cy="2162618"/>
            <a:chOff x="5124450" y="2384375"/>
            <a:chExt cx="669400" cy="1222025"/>
          </a:xfrm>
        </p:grpSpPr>
        <p:sp>
          <p:nvSpPr>
            <p:cNvPr id="868" name="Google Shape;868;p9"/>
            <p:cNvSpPr/>
            <p:nvPr/>
          </p:nvSpPr>
          <p:spPr>
            <a:xfrm>
              <a:off x="5619000" y="3437200"/>
              <a:ext cx="115075" cy="115050"/>
            </a:xfrm>
            <a:custGeom>
              <a:avLst/>
              <a:gdLst/>
              <a:ahLst/>
              <a:cxnLst/>
              <a:rect l="l" t="t" r="r" b="b"/>
              <a:pathLst>
                <a:path w="4603" h="4602" extrusionOk="0">
                  <a:moveTo>
                    <a:pt x="2301" y="0"/>
                  </a:moveTo>
                  <a:lnTo>
                    <a:pt x="2076" y="23"/>
                  </a:lnTo>
                  <a:lnTo>
                    <a:pt x="1850" y="45"/>
                  </a:lnTo>
                  <a:lnTo>
                    <a:pt x="1625" y="113"/>
                  </a:lnTo>
                  <a:lnTo>
                    <a:pt x="1399" y="181"/>
                  </a:lnTo>
                  <a:lnTo>
                    <a:pt x="1196" y="293"/>
                  </a:lnTo>
                  <a:lnTo>
                    <a:pt x="1016" y="406"/>
                  </a:lnTo>
                  <a:lnTo>
                    <a:pt x="835" y="541"/>
                  </a:lnTo>
                  <a:lnTo>
                    <a:pt x="655" y="699"/>
                  </a:lnTo>
                  <a:lnTo>
                    <a:pt x="519" y="857"/>
                  </a:lnTo>
                  <a:lnTo>
                    <a:pt x="384" y="1038"/>
                  </a:lnTo>
                  <a:lnTo>
                    <a:pt x="271" y="1218"/>
                  </a:lnTo>
                  <a:lnTo>
                    <a:pt x="181" y="1421"/>
                  </a:lnTo>
                  <a:lnTo>
                    <a:pt x="113" y="1624"/>
                  </a:lnTo>
                  <a:lnTo>
                    <a:pt x="46" y="1850"/>
                  </a:lnTo>
                  <a:lnTo>
                    <a:pt x="23" y="2075"/>
                  </a:lnTo>
                  <a:lnTo>
                    <a:pt x="1" y="2301"/>
                  </a:lnTo>
                  <a:lnTo>
                    <a:pt x="23" y="2526"/>
                  </a:lnTo>
                  <a:lnTo>
                    <a:pt x="68" y="2775"/>
                  </a:lnTo>
                  <a:lnTo>
                    <a:pt x="113" y="3000"/>
                  </a:lnTo>
                  <a:lnTo>
                    <a:pt x="204" y="3203"/>
                  </a:lnTo>
                  <a:lnTo>
                    <a:pt x="294" y="3406"/>
                  </a:lnTo>
                  <a:lnTo>
                    <a:pt x="407" y="3609"/>
                  </a:lnTo>
                  <a:lnTo>
                    <a:pt x="542" y="3790"/>
                  </a:lnTo>
                  <a:lnTo>
                    <a:pt x="700" y="3947"/>
                  </a:lnTo>
                  <a:lnTo>
                    <a:pt x="858" y="4083"/>
                  </a:lnTo>
                  <a:lnTo>
                    <a:pt x="1038" y="4218"/>
                  </a:lnTo>
                  <a:lnTo>
                    <a:pt x="1241" y="4331"/>
                  </a:lnTo>
                  <a:lnTo>
                    <a:pt x="1444" y="4421"/>
                  </a:lnTo>
                  <a:lnTo>
                    <a:pt x="1647" y="4511"/>
                  </a:lnTo>
                  <a:lnTo>
                    <a:pt x="1873" y="4557"/>
                  </a:lnTo>
                  <a:lnTo>
                    <a:pt x="2076" y="4579"/>
                  </a:lnTo>
                  <a:lnTo>
                    <a:pt x="2301" y="4602"/>
                  </a:lnTo>
                  <a:lnTo>
                    <a:pt x="2549" y="4579"/>
                  </a:lnTo>
                  <a:lnTo>
                    <a:pt x="2775" y="4557"/>
                  </a:lnTo>
                  <a:lnTo>
                    <a:pt x="3001" y="4489"/>
                  </a:lnTo>
                  <a:lnTo>
                    <a:pt x="3226" y="4421"/>
                  </a:lnTo>
                  <a:lnTo>
                    <a:pt x="3429" y="4308"/>
                  </a:lnTo>
                  <a:lnTo>
                    <a:pt x="3610" y="4196"/>
                  </a:lnTo>
                  <a:lnTo>
                    <a:pt x="3790" y="4060"/>
                  </a:lnTo>
                  <a:lnTo>
                    <a:pt x="3948" y="3902"/>
                  </a:lnTo>
                  <a:lnTo>
                    <a:pt x="4106" y="3744"/>
                  </a:lnTo>
                  <a:lnTo>
                    <a:pt x="4241" y="3564"/>
                  </a:lnTo>
                  <a:lnTo>
                    <a:pt x="4354" y="3384"/>
                  </a:lnTo>
                  <a:lnTo>
                    <a:pt x="4444" y="3181"/>
                  </a:lnTo>
                  <a:lnTo>
                    <a:pt x="4512" y="2955"/>
                  </a:lnTo>
                  <a:lnTo>
                    <a:pt x="4557" y="2752"/>
                  </a:lnTo>
                  <a:lnTo>
                    <a:pt x="4602" y="2526"/>
                  </a:lnTo>
                  <a:lnTo>
                    <a:pt x="4602" y="2301"/>
                  </a:lnTo>
                  <a:lnTo>
                    <a:pt x="4602" y="2075"/>
                  </a:lnTo>
                  <a:lnTo>
                    <a:pt x="4557" y="1827"/>
                  </a:lnTo>
                  <a:lnTo>
                    <a:pt x="4512" y="1602"/>
                  </a:lnTo>
                  <a:lnTo>
                    <a:pt x="4422" y="1399"/>
                  </a:lnTo>
                  <a:lnTo>
                    <a:pt x="4331" y="1196"/>
                  </a:lnTo>
                  <a:lnTo>
                    <a:pt x="4196" y="993"/>
                  </a:lnTo>
                  <a:lnTo>
                    <a:pt x="4061" y="812"/>
                  </a:lnTo>
                  <a:lnTo>
                    <a:pt x="3925" y="654"/>
                  </a:lnTo>
                  <a:lnTo>
                    <a:pt x="3745" y="519"/>
                  </a:lnTo>
                  <a:lnTo>
                    <a:pt x="3564" y="384"/>
                  </a:lnTo>
                  <a:lnTo>
                    <a:pt x="3384" y="271"/>
                  </a:lnTo>
                  <a:lnTo>
                    <a:pt x="3181" y="181"/>
                  </a:lnTo>
                  <a:lnTo>
                    <a:pt x="2978" y="90"/>
                  </a:lnTo>
                  <a:lnTo>
                    <a:pt x="2752" y="45"/>
                  </a:lnTo>
                  <a:lnTo>
                    <a:pt x="25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9"/>
            <p:cNvSpPr/>
            <p:nvPr/>
          </p:nvSpPr>
          <p:spPr>
            <a:xfrm>
              <a:off x="5619000" y="3437200"/>
              <a:ext cx="115075" cy="115050"/>
            </a:xfrm>
            <a:custGeom>
              <a:avLst/>
              <a:gdLst/>
              <a:ahLst/>
              <a:cxnLst/>
              <a:rect l="l" t="t" r="r" b="b"/>
              <a:pathLst>
                <a:path w="4603" h="4602" fill="none" extrusionOk="0">
                  <a:moveTo>
                    <a:pt x="68" y="2775"/>
                  </a:moveTo>
                  <a:lnTo>
                    <a:pt x="68" y="2775"/>
                  </a:lnTo>
                  <a:lnTo>
                    <a:pt x="113" y="3000"/>
                  </a:lnTo>
                  <a:lnTo>
                    <a:pt x="204" y="3203"/>
                  </a:lnTo>
                  <a:lnTo>
                    <a:pt x="294" y="3406"/>
                  </a:lnTo>
                  <a:lnTo>
                    <a:pt x="407" y="3609"/>
                  </a:lnTo>
                  <a:lnTo>
                    <a:pt x="542" y="3790"/>
                  </a:lnTo>
                  <a:lnTo>
                    <a:pt x="700" y="3947"/>
                  </a:lnTo>
                  <a:lnTo>
                    <a:pt x="858" y="4083"/>
                  </a:lnTo>
                  <a:lnTo>
                    <a:pt x="1038" y="4218"/>
                  </a:lnTo>
                  <a:lnTo>
                    <a:pt x="1241" y="4331"/>
                  </a:lnTo>
                  <a:lnTo>
                    <a:pt x="1444" y="4421"/>
                  </a:lnTo>
                  <a:lnTo>
                    <a:pt x="1647" y="4511"/>
                  </a:lnTo>
                  <a:lnTo>
                    <a:pt x="1873" y="4557"/>
                  </a:lnTo>
                  <a:lnTo>
                    <a:pt x="2076" y="4579"/>
                  </a:lnTo>
                  <a:lnTo>
                    <a:pt x="2301" y="4602"/>
                  </a:lnTo>
                  <a:lnTo>
                    <a:pt x="2549" y="4579"/>
                  </a:lnTo>
                  <a:lnTo>
                    <a:pt x="2775" y="4557"/>
                  </a:lnTo>
                  <a:lnTo>
                    <a:pt x="2775" y="4557"/>
                  </a:lnTo>
                  <a:lnTo>
                    <a:pt x="3001" y="4489"/>
                  </a:lnTo>
                  <a:lnTo>
                    <a:pt x="3226" y="4421"/>
                  </a:lnTo>
                  <a:lnTo>
                    <a:pt x="3429" y="4308"/>
                  </a:lnTo>
                  <a:lnTo>
                    <a:pt x="3610" y="4196"/>
                  </a:lnTo>
                  <a:lnTo>
                    <a:pt x="3790" y="4060"/>
                  </a:lnTo>
                  <a:lnTo>
                    <a:pt x="3948" y="3902"/>
                  </a:lnTo>
                  <a:lnTo>
                    <a:pt x="4106" y="3744"/>
                  </a:lnTo>
                  <a:lnTo>
                    <a:pt x="4241" y="3564"/>
                  </a:lnTo>
                  <a:lnTo>
                    <a:pt x="4354" y="3384"/>
                  </a:lnTo>
                  <a:lnTo>
                    <a:pt x="4444" y="3181"/>
                  </a:lnTo>
                  <a:lnTo>
                    <a:pt x="4512" y="2955"/>
                  </a:lnTo>
                  <a:lnTo>
                    <a:pt x="4557" y="2752"/>
                  </a:lnTo>
                  <a:lnTo>
                    <a:pt x="4602" y="2526"/>
                  </a:lnTo>
                  <a:lnTo>
                    <a:pt x="4602" y="2301"/>
                  </a:lnTo>
                  <a:lnTo>
                    <a:pt x="4602" y="2075"/>
                  </a:lnTo>
                  <a:lnTo>
                    <a:pt x="4557" y="1827"/>
                  </a:lnTo>
                  <a:lnTo>
                    <a:pt x="4557" y="1827"/>
                  </a:lnTo>
                  <a:lnTo>
                    <a:pt x="4512" y="1602"/>
                  </a:lnTo>
                  <a:lnTo>
                    <a:pt x="4422" y="1399"/>
                  </a:lnTo>
                  <a:lnTo>
                    <a:pt x="4331" y="1196"/>
                  </a:lnTo>
                  <a:lnTo>
                    <a:pt x="4196" y="993"/>
                  </a:lnTo>
                  <a:lnTo>
                    <a:pt x="4061" y="812"/>
                  </a:lnTo>
                  <a:lnTo>
                    <a:pt x="3925" y="654"/>
                  </a:lnTo>
                  <a:lnTo>
                    <a:pt x="3745" y="519"/>
                  </a:lnTo>
                  <a:lnTo>
                    <a:pt x="3564" y="384"/>
                  </a:lnTo>
                  <a:lnTo>
                    <a:pt x="3384" y="271"/>
                  </a:lnTo>
                  <a:lnTo>
                    <a:pt x="3181" y="181"/>
                  </a:lnTo>
                  <a:lnTo>
                    <a:pt x="2978" y="90"/>
                  </a:lnTo>
                  <a:lnTo>
                    <a:pt x="2752" y="45"/>
                  </a:lnTo>
                  <a:lnTo>
                    <a:pt x="2527" y="0"/>
                  </a:lnTo>
                  <a:lnTo>
                    <a:pt x="2301" y="0"/>
                  </a:lnTo>
                  <a:lnTo>
                    <a:pt x="2076" y="23"/>
                  </a:lnTo>
                  <a:lnTo>
                    <a:pt x="1850" y="45"/>
                  </a:lnTo>
                  <a:lnTo>
                    <a:pt x="1850" y="45"/>
                  </a:lnTo>
                  <a:lnTo>
                    <a:pt x="1625" y="113"/>
                  </a:lnTo>
                  <a:lnTo>
                    <a:pt x="1399" y="181"/>
                  </a:lnTo>
                  <a:lnTo>
                    <a:pt x="1196" y="293"/>
                  </a:lnTo>
                  <a:lnTo>
                    <a:pt x="1016" y="406"/>
                  </a:lnTo>
                  <a:lnTo>
                    <a:pt x="835" y="541"/>
                  </a:lnTo>
                  <a:lnTo>
                    <a:pt x="655" y="699"/>
                  </a:lnTo>
                  <a:lnTo>
                    <a:pt x="519" y="857"/>
                  </a:lnTo>
                  <a:lnTo>
                    <a:pt x="384" y="1038"/>
                  </a:lnTo>
                  <a:lnTo>
                    <a:pt x="271" y="1218"/>
                  </a:lnTo>
                  <a:lnTo>
                    <a:pt x="181" y="1421"/>
                  </a:lnTo>
                  <a:lnTo>
                    <a:pt x="113" y="1624"/>
                  </a:lnTo>
                  <a:lnTo>
                    <a:pt x="46" y="1850"/>
                  </a:lnTo>
                  <a:lnTo>
                    <a:pt x="23" y="2075"/>
                  </a:lnTo>
                  <a:lnTo>
                    <a:pt x="1" y="2301"/>
                  </a:lnTo>
                  <a:lnTo>
                    <a:pt x="23" y="2526"/>
                  </a:lnTo>
                  <a:lnTo>
                    <a:pt x="68" y="277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9"/>
            <p:cNvSpPr/>
            <p:nvPr/>
          </p:nvSpPr>
          <p:spPr>
            <a:xfrm>
              <a:off x="5357900" y="3491325"/>
              <a:ext cx="115075" cy="115075"/>
            </a:xfrm>
            <a:custGeom>
              <a:avLst/>
              <a:gdLst/>
              <a:ahLst/>
              <a:cxnLst/>
              <a:rect l="l" t="t" r="r" b="b"/>
              <a:pathLst>
                <a:path w="4603" h="4603" extrusionOk="0">
                  <a:moveTo>
                    <a:pt x="2054" y="1"/>
                  </a:moveTo>
                  <a:lnTo>
                    <a:pt x="1828" y="46"/>
                  </a:lnTo>
                  <a:lnTo>
                    <a:pt x="1602" y="113"/>
                  </a:lnTo>
                  <a:lnTo>
                    <a:pt x="1377" y="181"/>
                  </a:lnTo>
                  <a:lnTo>
                    <a:pt x="1174" y="294"/>
                  </a:lnTo>
                  <a:lnTo>
                    <a:pt x="993" y="407"/>
                  </a:lnTo>
                  <a:lnTo>
                    <a:pt x="813" y="542"/>
                  </a:lnTo>
                  <a:lnTo>
                    <a:pt x="655" y="677"/>
                  </a:lnTo>
                  <a:lnTo>
                    <a:pt x="497" y="858"/>
                  </a:lnTo>
                  <a:lnTo>
                    <a:pt x="384" y="1038"/>
                  </a:lnTo>
                  <a:lnTo>
                    <a:pt x="272" y="1219"/>
                  </a:lnTo>
                  <a:lnTo>
                    <a:pt x="159" y="1422"/>
                  </a:lnTo>
                  <a:lnTo>
                    <a:pt x="91" y="1625"/>
                  </a:lnTo>
                  <a:lnTo>
                    <a:pt x="46" y="1850"/>
                  </a:lnTo>
                  <a:lnTo>
                    <a:pt x="1" y="2076"/>
                  </a:lnTo>
                  <a:lnTo>
                    <a:pt x="1" y="2301"/>
                  </a:lnTo>
                  <a:lnTo>
                    <a:pt x="1" y="2527"/>
                  </a:lnTo>
                  <a:lnTo>
                    <a:pt x="46" y="2752"/>
                  </a:lnTo>
                  <a:lnTo>
                    <a:pt x="114" y="2978"/>
                  </a:lnTo>
                  <a:lnTo>
                    <a:pt x="181" y="3204"/>
                  </a:lnTo>
                  <a:lnTo>
                    <a:pt x="294" y="3407"/>
                  </a:lnTo>
                  <a:lnTo>
                    <a:pt x="407" y="3610"/>
                  </a:lnTo>
                  <a:lnTo>
                    <a:pt x="542" y="3767"/>
                  </a:lnTo>
                  <a:lnTo>
                    <a:pt x="700" y="3948"/>
                  </a:lnTo>
                  <a:lnTo>
                    <a:pt x="858" y="4083"/>
                  </a:lnTo>
                  <a:lnTo>
                    <a:pt x="1039" y="4219"/>
                  </a:lnTo>
                  <a:lnTo>
                    <a:pt x="1219" y="4331"/>
                  </a:lnTo>
                  <a:lnTo>
                    <a:pt x="1422" y="4422"/>
                  </a:lnTo>
                  <a:lnTo>
                    <a:pt x="1625" y="4489"/>
                  </a:lnTo>
                  <a:lnTo>
                    <a:pt x="1851" y="4557"/>
                  </a:lnTo>
                  <a:lnTo>
                    <a:pt x="2076" y="4579"/>
                  </a:lnTo>
                  <a:lnTo>
                    <a:pt x="2302" y="4602"/>
                  </a:lnTo>
                  <a:lnTo>
                    <a:pt x="2527" y="4579"/>
                  </a:lnTo>
                  <a:lnTo>
                    <a:pt x="2753" y="4557"/>
                  </a:lnTo>
                  <a:lnTo>
                    <a:pt x="3001" y="4489"/>
                  </a:lnTo>
                  <a:lnTo>
                    <a:pt x="3204" y="4399"/>
                  </a:lnTo>
                  <a:lnTo>
                    <a:pt x="3407" y="4309"/>
                  </a:lnTo>
                  <a:lnTo>
                    <a:pt x="3610" y="4196"/>
                  </a:lnTo>
                  <a:lnTo>
                    <a:pt x="3768" y="4061"/>
                  </a:lnTo>
                  <a:lnTo>
                    <a:pt x="3948" y="3903"/>
                  </a:lnTo>
                  <a:lnTo>
                    <a:pt x="4084" y="3745"/>
                  </a:lnTo>
                  <a:lnTo>
                    <a:pt x="4219" y="3564"/>
                  </a:lnTo>
                  <a:lnTo>
                    <a:pt x="4332" y="3361"/>
                  </a:lnTo>
                  <a:lnTo>
                    <a:pt x="4422" y="3158"/>
                  </a:lnTo>
                  <a:lnTo>
                    <a:pt x="4490" y="2955"/>
                  </a:lnTo>
                  <a:lnTo>
                    <a:pt x="4557" y="2752"/>
                  </a:lnTo>
                  <a:lnTo>
                    <a:pt x="4580" y="2527"/>
                  </a:lnTo>
                  <a:lnTo>
                    <a:pt x="4602" y="2301"/>
                  </a:lnTo>
                  <a:lnTo>
                    <a:pt x="4580" y="2053"/>
                  </a:lnTo>
                  <a:lnTo>
                    <a:pt x="4557" y="1828"/>
                  </a:lnTo>
                  <a:lnTo>
                    <a:pt x="4490" y="1602"/>
                  </a:lnTo>
                  <a:lnTo>
                    <a:pt x="4399" y="1376"/>
                  </a:lnTo>
                  <a:lnTo>
                    <a:pt x="4309" y="1173"/>
                  </a:lnTo>
                  <a:lnTo>
                    <a:pt x="4196" y="993"/>
                  </a:lnTo>
                  <a:lnTo>
                    <a:pt x="4061" y="813"/>
                  </a:lnTo>
                  <a:lnTo>
                    <a:pt x="3903" y="655"/>
                  </a:lnTo>
                  <a:lnTo>
                    <a:pt x="3745" y="497"/>
                  </a:lnTo>
                  <a:lnTo>
                    <a:pt x="3565" y="384"/>
                  </a:lnTo>
                  <a:lnTo>
                    <a:pt x="3362" y="271"/>
                  </a:lnTo>
                  <a:lnTo>
                    <a:pt x="3159" y="158"/>
                  </a:lnTo>
                  <a:lnTo>
                    <a:pt x="2956" y="91"/>
                  </a:lnTo>
                  <a:lnTo>
                    <a:pt x="2753" y="46"/>
                  </a:lnTo>
                  <a:lnTo>
                    <a:pt x="25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9"/>
            <p:cNvSpPr/>
            <p:nvPr/>
          </p:nvSpPr>
          <p:spPr>
            <a:xfrm>
              <a:off x="5357900" y="3491325"/>
              <a:ext cx="115075" cy="115075"/>
            </a:xfrm>
            <a:custGeom>
              <a:avLst/>
              <a:gdLst/>
              <a:ahLst/>
              <a:cxnLst/>
              <a:rect l="l" t="t" r="r" b="b"/>
              <a:pathLst>
                <a:path w="4603" h="4603" fill="none" extrusionOk="0">
                  <a:moveTo>
                    <a:pt x="46" y="2752"/>
                  </a:moveTo>
                  <a:lnTo>
                    <a:pt x="46" y="2752"/>
                  </a:lnTo>
                  <a:lnTo>
                    <a:pt x="114" y="2978"/>
                  </a:lnTo>
                  <a:lnTo>
                    <a:pt x="181" y="3204"/>
                  </a:lnTo>
                  <a:lnTo>
                    <a:pt x="294" y="3407"/>
                  </a:lnTo>
                  <a:lnTo>
                    <a:pt x="407" y="3610"/>
                  </a:lnTo>
                  <a:lnTo>
                    <a:pt x="542" y="3767"/>
                  </a:lnTo>
                  <a:lnTo>
                    <a:pt x="700" y="3948"/>
                  </a:lnTo>
                  <a:lnTo>
                    <a:pt x="858" y="4083"/>
                  </a:lnTo>
                  <a:lnTo>
                    <a:pt x="1039" y="4219"/>
                  </a:lnTo>
                  <a:lnTo>
                    <a:pt x="1219" y="4331"/>
                  </a:lnTo>
                  <a:lnTo>
                    <a:pt x="1422" y="4422"/>
                  </a:lnTo>
                  <a:lnTo>
                    <a:pt x="1625" y="4489"/>
                  </a:lnTo>
                  <a:lnTo>
                    <a:pt x="1851" y="4557"/>
                  </a:lnTo>
                  <a:lnTo>
                    <a:pt x="2076" y="4579"/>
                  </a:lnTo>
                  <a:lnTo>
                    <a:pt x="2302" y="4602"/>
                  </a:lnTo>
                  <a:lnTo>
                    <a:pt x="2527" y="4579"/>
                  </a:lnTo>
                  <a:lnTo>
                    <a:pt x="2753" y="4557"/>
                  </a:lnTo>
                  <a:lnTo>
                    <a:pt x="2753" y="4557"/>
                  </a:lnTo>
                  <a:lnTo>
                    <a:pt x="3001" y="4489"/>
                  </a:lnTo>
                  <a:lnTo>
                    <a:pt x="3204" y="4399"/>
                  </a:lnTo>
                  <a:lnTo>
                    <a:pt x="3407" y="4309"/>
                  </a:lnTo>
                  <a:lnTo>
                    <a:pt x="3610" y="4196"/>
                  </a:lnTo>
                  <a:lnTo>
                    <a:pt x="3768" y="4061"/>
                  </a:lnTo>
                  <a:lnTo>
                    <a:pt x="3948" y="3903"/>
                  </a:lnTo>
                  <a:lnTo>
                    <a:pt x="4084" y="3745"/>
                  </a:lnTo>
                  <a:lnTo>
                    <a:pt x="4219" y="3564"/>
                  </a:lnTo>
                  <a:lnTo>
                    <a:pt x="4332" y="3361"/>
                  </a:lnTo>
                  <a:lnTo>
                    <a:pt x="4422" y="3158"/>
                  </a:lnTo>
                  <a:lnTo>
                    <a:pt x="4490" y="2955"/>
                  </a:lnTo>
                  <a:lnTo>
                    <a:pt x="4557" y="2752"/>
                  </a:lnTo>
                  <a:lnTo>
                    <a:pt x="4580" y="2527"/>
                  </a:lnTo>
                  <a:lnTo>
                    <a:pt x="4602" y="2301"/>
                  </a:lnTo>
                  <a:lnTo>
                    <a:pt x="4580" y="2053"/>
                  </a:lnTo>
                  <a:lnTo>
                    <a:pt x="4557" y="1828"/>
                  </a:lnTo>
                  <a:lnTo>
                    <a:pt x="4557" y="1828"/>
                  </a:lnTo>
                  <a:lnTo>
                    <a:pt x="4490" y="1602"/>
                  </a:lnTo>
                  <a:lnTo>
                    <a:pt x="4399" y="1376"/>
                  </a:lnTo>
                  <a:lnTo>
                    <a:pt x="4309" y="1173"/>
                  </a:lnTo>
                  <a:lnTo>
                    <a:pt x="4196" y="993"/>
                  </a:lnTo>
                  <a:lnTo>
                    <a:pt x="4061" y="813"/>
                  </a:lnTo>
                  <a:lnTo>
                    <a:pt x="3903" y="655"/>
                  </a:lnTo>
                  <a:lnTo>
                    <a:pt x="3745" y="497"/>
                  </a:lnTo>
                  <a:lnTo>
                    <a:pt x="3565" y="384"/>
                  </a:lnTo>
                  <a:lnTo>
                    <a:pt x="3362" y="271"/>
                  </a:lnTo>
                  <a:lnTo>
                    <a:pt x="3159" y="158"/>
                  </a:lnTo>
                  <a:lnTo>
                    <a:pt x="2956" y="91"/>
                  </a:lnTo>
                  <a:lnTo>
                    <a:pt x="2753" y="46"/>
                  </a:lnTo>
                  <a:lnTo>
                    <a:pt x="2527" y="1"/>
                  </a:lnTo>
                  <a:lnTo>
                    <a:pt x="2302" y="1"/>
                  </a:lnTo>
                  <a:lnTo>
                    <a:pt x="2054" y="1"/>
                  </a:lnTo>
                  <a:lnTo>
                    <a:pt x="1828" y="46"/>
                  </a:lnTo>
                  <a:lnTo>
                    <a:pt x="1828" y="46"/>
                  </a:lnTo>
                  <a:lnTo>
                    <a:pt x="1602" y="113"/>
                  </a:lnTo>
                  <a:lnTo>
                    <a:pt x="1377" y="181"/>
                  </a:lnTo>
                  <a:lnTo>
                    <a:pt x="1174" y="294"/>
                  </a:lnTo>
                  <a:lnTo>
                    <a:pt x="993" y="407"/>
                  </a:lnTo>
                  <a:lnTo>
                    <a:pt x="813" y="542"/>
                  </a:lnTo>
                  <a:lnTo>
                    <a:pt x="655" y="677"/>
                  </a:lnTo>
                  <a:lnTo>
                    <a:pt x="497" y="858"/>
                  </a:lnTo>
                  <a:lnTo>
                    <a:pt x="384" y="1038"/>
                  </a:lnTo>
                  <a:lnTo>
                    <a:pt x="272" y="1219"/>
                  </a:lnTo>
                  <a:lnTo>
                    <a:pt x="159" y="1422"/>
                  </a:lnTo>
                  <a:lnTo>
                    <a:pt x="91" y="1625"/>
                  </a:lnTo>
                  <a:lnTo>
                    <a:pt x="46" y="1850"/>
                  </a:lnTo>
                  <a:lnTo>
                    <a:pt x="1" y="2076"/>
                  </a:lnTo>
                  <a:lnTo>
                    <a:pt x="1" y="2301"/>
                  </a:lnTo>
                  <a:lnTo>
                    <a:pt x="1" y="2527"/>
                  </a:lnTo>
                  <a:lnTo>
                    <a:pt x="46" y="2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9"/>
            <p:cNvSpPr/>
            <p:nvPr/>
          </p:nvSpPr>
          <p:spPr>
            <a:xfrm>
              <a:off x="5163925" y="2409175"/>
              <a:ext cx="391950" cy="424100"/>
            </a:xfrm>
            <a:custGeom>
              <a:avLst/>
              <a:gdLst/>
              <a:ahLst/>
              <a:cxnLst/>
              <a:rect l="l" t="t" r="r" b="b"/>
              <a:pathLst>
                <a:path w="15678" h="16964" extrusionOk="0">
                  <a:moveTo>
                    <a:pt x="11843" y="1331"/>
                  </a:moveTo>
                  <a:lnTo>
                    <a:pt x="14346" y="13444"/>
                  </a:lnTo>
                  <a:lnTo>
                    <a:pt x="3835" y="15632"/>
                  </a:lnTo>
                  <a:lnTo>
                    <a:pt x="1331" y="3519"/>
                  </a:lnTo>
                  <a:lnTo>
                    <a:pt x="11843" y="1331"/>
                  </a:lnTo>
                  <a:close/>
                  <a:moveTo>
                    <a:pt x="12722" y="1"/>
                  </a:moveTo>
                  <a:lnTo>
                    <a:pt x="1" y="2640"/>
                  </a:lnTo>
                  <a:lnTo>
                    <a:pt x="2955" y="16963"/>
                  </a:lnTo>
                  <a:lnTo>
                    <a:pt x="15677" y="14324"/>
                  </a:lnTo>
                  <a:lnTo>
                    <a:pt x="127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9"/>
            <p:cNvSpPr/>
            <p:nvPr/>
          </p:nvSpPr>
          <p:spPr>
            <a:xfrm>
              <a:off x="5144750" y="2384375"/>
              <a:ext cx="362625" cy="128575"/>
            </a:xfrm>
            <a:custGeom>
              <a:avLst/>
              <a:gdLst/>
              <a:ahLst/>
              <a:cxnLst/>
              <a:rect l="l" t="t" r="r" b="b"/>
              <a:pathLst>
                <a:path w="14505" h="5143" extrusionOk="0">
                  <a:moveTo>
                    <a:pt x="13918" y="0"/>
                  </a:moveTo>
                  <a:lnTo>
                    <a:pt x="136" y="2865"/>
                  </a:lnTo>
                  <a:lnTo>
                    <a:pt x="68" y="2887"/>
                  </a:lnTo>
                  <a:lnTo>
                    <a:pt x="23" y="2932"/>
                  </a:lnTo>
                  <a:lnTo>
                    <a:pt x="1" y="2978"/>
                  </a:lnTo>
                  <a:lnTo>
                    <a:pt x="1" y="3045"/>
                  </a:lnTo>
                  <a:lnTo>
                    <a:pt x="429" y="5030"/>
                  </a:lnTo>
                  <a:lnTo>
                    <a:pt x="452" y="5075"/>
                  </a:lnTo>
                  <a:lnTo>
                    <a:pt x="497" y="5120"/>
                  </a:lnTo>
                  <a:lnTo>
                    <a:pt x="542" y="5143"/>
                  </a:lnTo>
                  <a:lnTo>
                    <a:pt x="587" y="5143"/>
                  </a:lnTo>
                  <a:lnTo>
                    <a:pt x="14392" y="2301"/>
                  </a:lnTo>
                  <a:lnTo>
                    <a:pt x="14459" y="2278"/>
                  </a:lnTo>
                  <a:lnTo>
                    <a:pt x="14482" y="2233"/>
                  </a:lnTo>
                  <a:lnTo>
                    <a:pt x="14504" y="2188"/>
                  </a:lnTo>
                  <a:lnTo>
                    <a:pt x="14504" y="2120"/>
                  </a:lnTo>
                  <a:lnTo>
                    <a:pt x="14098" y="135"/>
                  </a:lnTo>
                  <a:lnTo>
                    <a:pt x="14076" y="68"/>
                  </a:lnTo>
                  <a:lnTo>
                    <a:pt x="14031" y="23"/>
                  </a:lnTo>
                  <a:lnTo>
                    <a:pt x="139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9"/>
            <p:cNvSpPr/>
            <p:nvPr/>
          </p:nvSpPr>
          <p:spPr>
            <a:xfrm>
              <a:off x="5611675" y="3398850"/>
              <a:ext cx="108850" cy="75025"/>
            </a:xfrm>
            <a:custGeom>
              <a:avLst/>
              <a:gdLst/>
              <a:ahLst/>
              <a:cxnLst/>
              <a:rect l="l" t="t" r="r" b="b"/>
              <a:pathLst>
                <a:path w="4354" h="3001" extrusionOk="0">
                  <a:moveTo>
                    <a:pt x="3880" y="0"/>
                  </a:moveTo>
                  <a:lnTo>
                    <a:pt x="0" y="812"/>
                  </a:lnTo>
                  <a:lnTo>
                    <a:pt x="451" y="3000"/>
                  </a:lnTo>
                  <a:lnTo>
                    <a:pt x="587" y="2752"/>
                  </a:lnTo>
                  <a:lnTo>
                    <a:pt x="722" y="2504"/>
                  </a:lnTo>
                  <a:lnTo>
                    <a:pt x="903" y="2278"/>
                  </a:lnTo>
                  <a:lnTo>
                    <a:pt x="1106" y="2098"/>
                  </a:lnTo>
                  <a:lnTo>
                    <a:pt x="1331" y="1918"/>
                  </a:lnTo>
                  <a:lnTo>
                    <a:pt x="1579" y="1782"/>
                  </a:lnTo>
                  <a:lnTo>
                    <a:pt x="1850" y="1669"/>
                  </a:lnTo>
                  <a:lnTo>
                    <a:pt x="2143" y="1579"/>
                  </a:lnTo>
                  <a:lnTo>
                    <a:pt x="2369" y="1557"/>
                  </a:lnTo>
                  <a:lnTo>
                    <a:pt x="2617" y="1534"/>
                  </a:lnTo>
                  <a:lnTo>
                    <a:pt x="2865" y="1557"/>
                  </a:lnTo>
                  <a:lnTo>
                    <a:pt x="3113" y="1602"/>
                  </a:lnTo>
                  <a:lnTo>
                    <a:pt x="3361" y="1669"/>
                  </a:lnTo>
                  <a:lnTo>
                    <a:pt x="3587" y="1760"/>
                  </a:lnTo>
                  <a:lnTo>
                    <a:pt x="3790" y="1872"/>
                  </a:lnTo>
                  <a:lnTo>
                    <a:pt x="3993" y="2008"/>
                  </a:lnTo>
                  <a:lnTo>
                    <a:pt x="4196" y="2166"/>
                  </a:lnTo>
                  <a:lnTo>
                    <a:pt x="4354" y="2346"/>
                  </a:lnTo>
                  <a:lnTo>
                    <a:pt x="3880" y="0"/>
                  </a:lnTo>
                  <a:close/>
                </a:path>
              </a:pathLst>
            </a:custGeom>
            <a:solidFill>
              <a:srgbClr val="C3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9"/>
            <p:cNvSpPr/>
            <p:nvPr/>
          </p:nvSpPr>
          <p:spPr>
            <a:xfrm>
              <a:off x="5611675" y="3398850"/>
              <a:ext cx="108850" cy="75025"/>
            </a:xfrm>
            <a:custGeom>
              <a:avLst/>
              <a:gdLst/>
              <a:ahLst/>
              <a:cxnLst/>
              <a:rect l="l" t="t" r="r" b="b"/>
              <a:pathLst>
                <a:path w="4354" h="3001" fill="none" extrusionOk="0">
                  <a:moveTo>
                    <a:pt x="3880" y="0"/>
                  </a:moveTo>
                  <a:lnTo>
                    <a:pt x="0" y="812"/>
                  </a:lnTo>
                  <a:lnTo>
                    <a:pt x="451" y="3000"/>
                  </a:lnTo>
                  <a:lnTo>
                    <a:pt x="451" y="3000"/>
                  </a:lnTo>
                  <a:lnTo>
                    <a:pt x="587" y="2752"/>
                  </a:lnTo>
                  <a:lnTo>
                    <a:pt x="722" y="2504"/>
                  </a:lnTo>
                  <a:lnTo>
                    <a:pt x="903" y="2278"/>
                  </a:lnTo>
                  <a:lnTo>
                    <a:pt x="1106" y="2098"/>
                  </a:lnTo>
                  <a:lnTo>
                    <a:pt x="1331" y="1918"/>
                  </a:lnTo>
                  <a:lnTo>
                    <a:pt x="1579" y="1782"/>
                  </a:lnTo>
                  <a:lnTo>
                    <a:pt x="1850" y="1669"/>
                  </a:lnTo>
                  <a:lnTo>
                    <a:pt x="2143" y="1579"/>
                  </a:lnTo>
                  <a:lnTo>
                    <a:pt x="2143" y="1579"/>
                  </a:lnTo>
                  <a:lnTo>
                    <a:pt x="2369" y="1557"/>
                  </a:lnTo>
                  <a:lnTo>
                    <a:pt x="2617" y="1534"/>
                  </a:lnTo>
                  <a:lnTo>
                    <a:pt x="2617" y="1534"/>
                  </a:lnTo>
                  <a:lnTo>
                    <a:pt x="2865" y="1557"/>
                  </a:lnTo>
                  <a:lnTo>
                    <a:pt x="3113" y="1602"/>
                  </a:lnTo>
                  <a:lnTo>
                    <a:pt x="3361" y="1669"/>
                  </a:lnTo>
                  <a:lnTo>
                    <a:pt x="3587" y="1760"/>
                  </a:lnTo>
                  <a:lnTo>
                    <a:pt x="3790" y="1872"/>
                  </a:lnTo>
                  <a:lnTo>
                    <a:pt x="3993" y="2008"/>
                  </a:lnTo>
                  <a:lnTo>
                    <a:pt x="4196" y="2166"/>
                  </a:lnTo>
                  <a:lnTo>
                    <a:pt x="4354" y="2346"/>
                  </a:lnTo>
                  <a:lnTo>
                    <a:pt x="38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9"/>
            <p:cNvSpPr/>
            <p:nvPr/>
          </p:nvSpPr>
          <p:spPr>
            <a:xfrm>
              <a:off x="5622950" y="3437200"/>
              <a:ext cx="103225" cy="65425"/>
            </a:xfrm>
            <a:custGeom>
              <a:avLst/>
              <a:gdLst/>
              <a:ahLst/>
              <a:cxnLst/>
              <a:rect l="l" t="t" r="r" b="b"/>
              <a:pathLst>
                <a:path w="4129" h="2617" fill="none" extrusionOk="0">
                  <a:moveTo>
                    <a:pt x="2166" y="0"/>
                  </a:moveTo>
                  <a:lnTo>
                    <a:pt x="2166" y="0"/>
                  </a:lnTo>
                  <a:lnTo>
                    <a:pt x="1918" y="23"/>
                  </a:lnTo>
                  <a:lnTo>
                    <a:pt x="1692" y="45"/>
                  </a:lnTo>
                  <a:lnTo>
                    <a:pt x="1692" y="45"/>
                  </a:lnTo>
                  <a:lnTo>
                    <a:pt x="1399" y="135"/>
                  </a:lnTo>
                  <a:lnTo>
                    <a:pt x="1128" y="248"/>
                  </a:lnTo>
                  <a:lnTo>
                    <a:pt x="880" y="384"/>
                  </a:lnTo>
                  <a:lnTo>
                    <a:pt x="655" y="564"/>
                  </a:lnTo>
                  <a:lnTo>
                    <a:pt x="452" y="744"/>
                  </a:lnTo>
                  <a:lnTo>
                    <a:pt x="271" y="970"/>
                  </a:lnTo>
                  <a:lnTo>
                    <a:pt x="136" y="1218"/>
                  </a:lnTo>
                  <a:lnTo>
                    <a:pt x="0" y="1466"/>
                  </a:lnTo>
                  <a:lnTo>
                    <a:pt x="249" y="2617"/>
                  </a:lnTo>
                  <a:lnTo>
                    <a:pt x="4128" y="1827"/>
                  </a:lnTo>
                  <a:lnTo>
                    <a:pt x="3903" y="812"/>
                  </a:lnTo>
                  <a:lnTo>
                    <a:pt x="3903" y="812"/>
                  </a:lnTo>
                  <a:lnTo>
                    <a:pt x="3745" y="632"/>
                  </a:lnTo>
                  <a:lnTo>
                    <a:pt x="3542" y="474"/>
                  </a:lnTo>
                  <a:lnTo>
                    <a:pt x="3339" y="338"/>
                  </a:lnTo>
                  <a:lnTo>
                    <a:pt x="3136" y="226"/>
                  </a:lnTo>
                  <a:lnTo>
                    <a:pt x="2910" y="135"/>
                  </a:lnTo>
                  <a:lnTo>
                    <a:pt x="2662" y="68"/>
                  </a:lnTo>
                  <a:lnTo>
                    <a:pt x="2414" y="23"/>
                  </a:lnTo>
                  <a:lnTo>
                    <a:pt x="21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9"/>
            <p:cNvSpPr/>
            <p:nvPr/>
          </p:nvSpPr>
          <p:spPr>
            <a:xfrm>
              <a:off x="5350575" y="3452975"/>
              <a:ext cx="107725" cy="75025"/>
            </a:xfrm>
            <a:custGeom>
              <a:avLst/>
              <a:gdLst/>
              <a:ahLst/>
              <a:cxnLst/>
              <a:rect l="l" t="t" r="r" b="b"/>
              <a:pathLst>
                <a:path w="4309" h="3001" extrusionOk="0">
                  <a:moveTo>
                    <a:pt x="3835" y="1"/>
                  </a:moveTo>
                  <a:lnTo>
                    <a:pt x="1" y="813"/>
                  </a:lnTo>
                  <a:lnTo>
                    <a:pt x="452" y="3001"/>
                  </a:lnTo>
                  <a:lnTo>
                    <a:pt x="565" y="2730"/>
                  </a:lnTo>
                  <a:lnTo>
                    <a:pt x="723" y="2504"/>
                  </a:lnTo>
                  <a:lnTo>
                    <a:pt x="880" y="2279"/>
                  </a:lnTo>
                  <a:lnTo>
                    <a:pt x="1083" y="2076"/>
                  </a:lnTo>
                  <a:lnTo>
                    <a:pt x="1309" y="1918"/>
                  </a:lnTo>
                  <a:lnTo>
                    <a:pt x="1557" y="1760"/>
                  </a:lnTo>
                  <a:lnTo>
                    <a:pt x="1828" y="1647"/>
                  </a:lnTo>
                  <a:lnTo>
                    <a:pt x="2121" y="1580"/>
                  </a:lnTo>
                  <a:lnTo>
                    <a:pt x="2369" y="1535"/>
                  </a:lnTo>
                  <a:lnTo>
                    <a:pt x="2843" y="1535"/>
                  </a:lnTo>
                  <a:lnTo>
                    <a:pt x="3091" y="1580"/>
                  </a:lnTo>
                  <a:lnTo>
                    <a:pt x="3316" y="1647"/>
                  </a:lnTo>
                  <a:lnTo>
                    <a:pt x="3542" y="1738"/>
                  </a:lnTo>
                  <a:lnTo>
                    <a:pt x="3768" y="1850"/>
                  </a:lnTo>
                  <a:lnTo>
                    <a:pt x="3948" y="1986"/>
                  </a:lnTo>
                  <a:lnTo>
                    <a:pt x="4151" y="2144"/>
                  </a:lnTo>
                  <a:lnTo>
                    <a:pt x="4309" y="2301"/>
                  </a:lnTo>
                  <a:lnTo>
                    <a:pt x="3835" y="1"/>
                  </a:lnTo>
                  <a:close/>
                </a:path>
              </a:pathLst>
            </a:custGeom>
            <a:solidFill>
              <a:srgbClr val="C3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9"/>
            <p:cNvSpPr/>
            <p:nvPr/>
          </p:nvSpPr>
          <p:spPr>
            <a:xfrm>
              <a:off x="5350575" y="3452975"/>
              <a:ext cx="107725" cy="75025"/>
            </a:xfrm>
            <a:custGeom>
              <a:avLst/>
              <a:gdLst/>
              <a:ahLst/>
              <a:cxnLst/>
              <a:rect l="l" t="t" r="r" b="b"/>
              <a:pathLst>
                <a:path w="4309" h="3001" fill="none" extrusionOk="0">
                  <a:moveTo>
                    <a:pt x="3835" y="1"/>
                  </a:moveTo>
                  <a:lnTo>
                    <a:pt x="1" y="813"/>
                  </a:lnTo>
                  <a:lnTo>
                    <a:pt x="452" y="3001"/>
                  </a:lnTo>
                  <a:lnTo>
                    <a:pt x="452" y="3001"/>
                  </a:lnTo>
                  <a:lnTo>
                    <a:pt x="565" y="2730"/>
                  </a:lnTo>
                  <a:lnTo>
                    <a:pt x="723" y="2504"/>
                  </a:lnTo>
                  <a:lnTo>
                    <a:pt x="880" y="2279"/>
                  </a:lnTo>
                  <a:lnTo>
                    <a:pt x="1083" y="2076"/>
                  </a:lnTo>
                  <a:lnTo>
                    <a:pt x="1309" y="1918"/>
                  </a:lnTo>
                  <a:lnTo>
                    <a:pt x="1557" y="1760"/>
                  </a:lnTo>
                  <a:lnTo>
                    <a:pt x="1828" y="1647"/>
                  </a:lnTo>
                  <a:lnTo>
                    <a:pt x="2121" y="1580"/>
                  </a:lnTo>
                  <a:lnTo>
                    <a:pt x="2121" y="1580"/>
                  </a:lnTo>
                  <a:lnTo>
                    <a:pt x="2369" y="1535"/>
                  </a:lnTo>
                  <a:lnTo>
                    <a:pt x="2595" y="1535"/>
                  </a:lnTo>
                  <a:lnTo>
                    <a:pt x="2595" y="1535"/>
                  </a:lnTo>
                  <a:lnTo>
                    <a:pt x="2843" y="1535"/>
                  </a:lnTo>
                  <a:lnTo>
                    <a:pt x="3091" y="1580"/>
                  </a:lnTo>
                  <a:lnTo>
                    <a:pt x="3316" y="1647"/>
                  </a:lnTo>
                  <a:lnTo>
                    <a:pt x="3542" y="1738"/>
                  </a:lnTo>
                  <a:lnTo>
                    <a:pt x="3768" y="1850"/>
                  </a:lnTo>
                  <a:lnTo>
                    <a:pt x="3948" y="1986"/>
                  </a:lnTo>
                  <a:lnTo>
                    <a:pt x="4151" y="2144"/>
                  </a:lnTo>
                  <a:lnTo>
                    <a:pt x="4309" y="2301"/>
                  </a:lnTo>
                  <a:lnTo>
                    <a:pt x="383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9"/>
            <p:cNvSpPr/>
            <p:nvPr/>
          </p:nvSpPr>
          <p:spPr>
            <a:xfrm>
              <a:off x="5361850" y="3491325"/>
              <a:ext cx="102100" cy="65450"/>
            </a:xfrm>
            <a:custGeom>
              <a:avLst/>
              <a:gdLst/>
              <a:ahLst/>
              <a:cxnLst/>
              <a:rect l="l" t="t" r="r" b="b"/>
              <a:pathLst>
                <a:path w="4084" h="2618" fill="none" extrusionOk="0">
                  <a:moveTo>
                    <a:pt x="2144" y="1"/>
                  </a:moveTo>
                  <a:lnTo>
                    <a:pt x="2144" y="1"/>
                  </a:lnTo>
                  <a:lnTo>
                    <a:pt x="1918" y="1"/>
                  </a:lnTo>
                  <a:lnTo>
                    <a:pt x="1670" y="46"/>
                  </a:lnTo>
                  <a:lnTo>
                    <a:pt x="1670" y="46"/>
                  </a:lnTo>
                  <a:lnTo>
                    <a:pt x="1377" y="113"/>
                  </a:lnTo>
                  <a:lnTo>
                    <a:pt x="1106" y="226"/>
                  </a:lnTo>
                  <a:lnTo>
                    <a:pt x="858" y="384"/>
                  </a:lnTo>
                  <a:lnTo>
                    <a:pt x="632" y="542"/>
                  </a:lnTo>
                  <a:lnTo>
                    <a:pt x="429" y="745"/>
                  </a:lnTo>
                  <a:lnTo>
                    <a:pt x="272" y="970"/>
                  </a:lnTo>
                  <a:lnTo>
                    <a:pt x="114" y="1196"/>
                  </a:lnTo>
                  <a:lnTo>
                    <a:pt x="1" y="1467"/>
                  </a:lnTo>
                  <a:lnTo>
                    <a:pt x="226" y="2617"/>
                  </a:lnTo>
                  <a:lnTo>
                    <a:pt x="4084" y="1828"/>
                  </a:lnTo>
                  <a:lnTo>
                    <a:pt x="3858" y="767"/>
                  </a:lnTo>
                  <a:lnTo>
                    <a:pt x="3858" y="767"/>
                  </a:lnTo>
                  <a:lnTo>
                    <a:pt x="3700" y="610"/>
                  </a:lnTo>
                  <a:lnTo>
                    <a:pt x="3497" y="452"/>
                  </a:lnTo>
                  <a:lnTo>
                    <a:pt x="3317" y="316"/>
                  </a:lnTo>
                  <a:lnTo>
                    <a:pt x="3091" y="204"/>
                  </a:lnTo>
                  <a:lnTo>
                    <a:pt x="2865" y="113"/>
                  </a:lnTo>
                  <a:lnTo>
                    <a:pt x="2640" y="46"/>
                  </a:lnTo>
                  <a:lnTo>
                    <a:pt x="2392" y="1"/>
                  </a:lnTo>
                  <a:lnTo>
                    <a:pt x="21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9"/>
            <p:cNvSpPr/>
            <p:nvPr/>
          </p:nvSpPr>
          <p:spPr>
            <a:xfrm>
              <a:off x="5124450" y="2674775"/>
              <a:ext cx="669400" cy="854350"/>
            </a:xfrm>
            <a:custGeom>
              <a:avLst/>
              <a:gdLst/>
              <a:ahLst/>
              <a:cxnLst/>
              <a:rect l="l" t="t" r="r" b="b"/>
              <a:pathLst>
                <a:path w="26776" h="34174" extrusionOk="0">
                  <a:moveTo>
                    <a:pt x="17392" y="1"/>
                  </a:moveTo>
                  <a:lnTo>
                    <a:pt x="16895" y="23"/>
                  </a:lnTo>
                  <a:lnTo>
                    <a:pt x="16399" y="91"/>
                  </a:lnTo>
                  <a:lnTo>
                    <a:pt x="3903" y="2685"/>
                  </a:lnTo>
                  <a:lnTo>
                    <a:pt x="3429" y="2798"/>
                  </a:lnTo>
                  <a:lnTo>
                    <a:pt x="2955" y="2978"/>
                  </a:lnTo>
                  <a:lnTo>
                    <a:pt x="2527" y="3181"/>
                  </a:lnTo>
                  <a:lnTo>
                    <a:pt x="2121" y="3452"/>
                  </a:lnTo>
                  <a:lnTo>
                    <a:pt x="1737" y="3723"/>
                  </a:lnTo>
                  <a:lnTo>
                    <a:pt x="1399" y="4061"/>
                  </a:lnTo>
                  <a:lnTo>
                    <a:pt x="1083" y="4399"/>
                  </a:lnTo>
                  <a:lnTo>
                    <a:pt x="813" y="4783"/>
                  </a:lnTo>
                  <a:lnTo>
                    <a:pt x="564" y="5189"/>
                  </a:lnTo>
                  <a:lnTo>
                    <a:pt x="361" y="5617"/>
                  </a:lnTo>
                  <a:lnTo>
                    <a:pt x="204" y="6068"/>
                  </a:lnTo>
                  <a:lnTo>
                    <a:pt x="91" y="6520"/>
                  </a:lnTo>
                  <a:lnTo>
                    <a:pt x="23" y="6993"/>
                  </a:lnTo>
                  <a:lnTo>
                    <a:pt x="1" y="7489"/>
                  </a:lnTo>
                  <a:lnTo>
                    <a:pt x="23" y="7963"/>
                  </a:lnTo>
                  <a:lnTo>
                    <a:pt x="113" y="8459"/>
                  </a:lnTo>
                  <a:lnTo>
                    <a:pt x="4602" y="30272"/>
                  </a:lnTo>
                  <a:lnTo>
                    <a:pt x="4737" y="30745"/>
                  </a:lnTo>
                  <a:lnTo>
                    <a:pt x="4895" y="31219"/>
                  </a:lnTo>
                  <a:lnTo>
                    <a:pt x="5121" y="31647"/>
                  </a:lnTo>
                  <a:lnTo>
                    <a:pt x="5369" y="32054"/>
                  </a:lnTo>
                  <a:lnTo>
                    <a:pt x="5662" y="32437"/>
                  </a:lnTo>
                  <a:lnTo>
                    <a:pt x="5978" y="32775"/>
                  </a:lnTo>
                  <a:lnTo>
                    <a:pt x="6339" y="33091"/>
                  </a:lnTo>
                  <a:lnTo>
                    <a:pt x="6722" y="33362"/>
                  </a:lnTo>
                  <a:lnTo>
                    <a:pt x="7106" y="33610"/>
                  </a:lnTo>
                  <a:lnTo>
                    <a:pt x="7534" y="33813"/>
                  </a:lnTo>
                  <a:lnTo>
                    <a:pt x="7986" y="33971"/>
                  </a:lnTo>
                  <a:lnTo>
                    <a:pt x="8459" y="34084"/>
                  </a:lnTo>
                  <a:lnTo>
                    <a:pt x="8933" y="34151"/>
                  </a:lnTo>
                  <a:lnTo>
                    <a:pt x="9407" y="34174"/>
                  </a:lnTo>
                  <a:lnTo>
                    <a:pt x="9903" y="34151"/>
                  </a:lnTo>
                  <a:lnTo>
                    <a:pt x="10399" y="34061"/>
                  </a:lnTo>
                  <a:lnTo>
                    <a:pt x="22873" y="31490"/>
                  </a:lnTo>
                  <a:lnTo>
                    <a:pt x="23369" y="31354"/>
                  </a:lnTo>
                  <a:lnTo>
                    <a:pt x="23820" y="31196"/>
                  </a:lnTo>
                  <a:lnTo>
                    <a:pt x="24271" y="30971"/>
                  </a:lnTo>
                  <a:lnTo>
                    <a:pt x="24677" y="30723"/>
                  </a:lnTo>
                  <a:lnTo>
                    <a:pt x="25038" y="30429"/>
                  </a:lnTo>
                  <a:lnTo>
                    <a:pt x="25399" y="30114"/>
                  </a:lnTo>
                  <a:lnTo>
                    <a:pt x="25715" y="29753"/>
                  </a:lnTo>
                  <a:lnTo>
                    <a:pt x="25986" y="29392"/>
                  </a:lnTo>
                  <a:lnTo>
                    <a:pt x="26211" y="28986"/>
                  </a:lnTo>
                  <a:lnTo>
                    <a:pt x="26414" y="28557"/>
                  </a:lnTo>
                  <a:lnTo>
                    <a:pt x="26572" y="28106"/>
                  </a:lnTo>
                  <a:lnTo>
                    <a:pt x="26685" y="27655"/>
                  </a:lnTo>
                  <a:lnTo>
                    <a:pt x="26753" y="27181"/>
                  </a:lnTo>
                  <a:lnTo>
                    <a:pt x="26775" y="26685"/>
                  </a:lnTo>
                  <a:lnTo>
                    <a:pt x="26753" y="26189"/>
                  </a:lnTo>
                  <a:lnTo>
                    <a:pt x="26685" y="25693"/>
                  </a:lnTo>
                  <a:lnTo>
                    <a:pt x="22174" y="3903"/>
                  </a:lnTo>
                  <a:lnTo>
                    <a:pt x="22061" y="3407"/>
                  </a:lnTo>
                  <a:lnTo>
                    <a:pt x="21880" y="2956"/>
                  </a:lnTo>
                  <a:lnTo>
                    <a:pt x="21677" y="2527"/>
                  </a:lnTo>
                  <a:lnTo>
                    <a:pt x="21407" y="2121"/>
                  </a:lnTo>
                  <a:lnTo>
                    <a:pt x="21136" y="1738"/>
                  </a:lnTo>
                  <a:lnTo>
                    <a:pt x="20798" y="1399"/>
                  </a:lnTo>
                  <a:lnTo>
                    <a:pt x="20459" y="1083"/>
                  </a:lnTo>
                  <a:lnTo>
                    <a:pt x="20076" y="813"/>
                  </a:lnTo>
                  <a:lnTo>
                    <a:pt x="19670" y="565"/>
                  </a:lnTo>
                  <a:lnTo>
                    <a:pt x="19241" y="362"/>
                  </a:lnTo>
                  <a:lnTo>
                    <a:pt x="18790" y="204"/>
                  </a:lnTo>
                  <a:lnTo>
                    <a:pt x="18339" y="91"/>
                  </a:lnTo>
                  <a:lnTo>
                    <a:pt x="17865" y="23"/>
                  </a:lnTo>
                  <a:lnTo>
                    <a:pt x="173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9"/>
            <p:cNvSpPr/>
            <p:nvPr/>
          </p:nvSpPr>
          <p:spPr>
            <a:xfrm>
              <a:off x="5553600" y="2746950"/>
              <a:ext cx="159600" cy="637825"/>
            </a:xfrm>
            <a:custGeom>
              <a:avLst/>
              <a:gdLst/>
              <a:ahLst/>
              <a:cxnLst/>
              <a:rect l="l" t="t" r="r" b="b"/>
              <a:pathLst>
                <a:path w="6384" h="25513" extrusionOk="0">
                  <a:moveTo>
                    <a:pt x="1173" y="1"/>
                  </a:moveTo>
                  <a:lnTo>
                    <a:pt x="0" y="249"/>
                  </a:lnTo>
                  <a:lnTo>
                    <a:pt x="5233" y="25512"/>
                  </a:lnTo>
                  <a:lnTo>
                    <a:pt x="6383" y="25264"/>
                  </a:lnTo>
                  <a:lnTo>
                    <a:pt x="1173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9"/>
            <p:cNvSpPr/>
            <p:nvPr/>
          </p:nvSpPr>
          <p:spPr>
            <a:xfrm>
              <a:off x="5437425" y="2771200"/>
              <a:ext cx="159600" cy="637825"/>
            </a:xfrm>
            <a:custGeom>
              <a:avLst/>
              <a:gdLst/>
              <a:ahLst/>
              <a:cxnLst/>
              <a:rect l="l" t="t" r="r" b="b"/>
              <a:pathLst>
                <a:path w="6384" h="25513" extrusionOk="0">
                  <a:moveTo>
                    <a:pt x="1173" y="1"/>
                  </a:moveTo>
                  <a:lnTo>
                    <a:pt x="0" y="226"/>
                  </a:lnTo>
                  <a:lnTo>
                    <a:pt x="5233" y="25512"/>
                  </a:lnTo>
                  <a:lnTo>
                    <a:pt x="6384" y="25264"/>
                  </a:lnTo>
                  <a:lnTo>
                    <a:pt x="1173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9"/>
            <p:cNvSpPr/>
            <p:nvPr/>
          </p:nvSpPr>
          <p:spPr>
            <a:xfrm>
              <a:off x="5321250" y="2794900"/>
              <a:ext cx="159625" cy="637800"/>
            </a:xfrm>
            <a:custGeom>
              <a:avLst/>
              <a:gdLst/>
              <a:ahLst/>
              <a:cxnLst/>
              <a:rect l="l" t="t" r="r" b="b"/>
              <a:pathLst>
                <a:path w="6385" h="25512" extrusionOk="0">
                  <a:moveTo>
                    <a:pt x="1174" y="0"/>
                  </a:moveTo>
                  <a:lnTo>
                    <a:pt x="1" y="248"/>
                  </a:lnTo>
                  <a:lnTo>
                    <a:pt x="5234" y="25512"/>
                  </a:lnTo>
                  <a:lnTo>
                    <a:pt x="6384" y="25264"/>
                  </a:lnTo>
                  <a:lnTo>
                    <a:pt x="1174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9"/>
            <p:cNvSpPr/>
            <p:nvPr/>
          </p:nvSpPr>
          <p:spPr>
            <a:xfrm>
              <a:off x="5205100" y="2819150"/>
              <a:ext cx="159600" cy="637800"/>
            </a:xfrm>
            <a:custGeom>
              <a:avLst/>
              <a:gdLst/>
              <a:ahLst/>
              <a:cxnLst/>
              <a:rect l="l" t="t" r="r" b="b"/>
              <a:pathLst>
                <a:path w="6384" h="25512" extrusionOk="0">
                  <a:moveTo>
                    <a:pt x="1173" y="0"/>
                  </a:moveTo>
                  <a:lnTo>
                    <a:pt x="0" y="226"/>
                  </a:lnTo>
                  <a:lnTo>
                    <a:pt x="5233" y="25512"/>
                  </a:lnTo>
                  <a:lnTo>
                    <a:pt x="6384" y="25263"/>
                  </a:lnTo>
                  <a:lnTo>
                    <a:pt x="1173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5" name="Google Shape;885;p9"/>
          <p:cNvGrpSpPr/>
          <p:nvPr/>
        </p:nvGrpSpPr>
        <p:grpSpPr>
          <a:xfrm>
            <a:off x="7990225" y="392562"/>
            <a:ext cx="962053" cy="405217"/>
            <a:chOff x="774450" y="2691700"/>
            <a:chExt cx="543625" cy="228975"/>
          </a:xfrm>
        </p:grpSpPr>
        <p:sp>
          <p:nvSpPr>
            <p:cNvPr id="886" name="Google Shape;886;p9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9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9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9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9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9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9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9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9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9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9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2">
    <p:spTree>
      <p:nvGrpSpPr>
        <p:cNvPr id="1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0" name="Google Shape;1560;p16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1" name="Google Shape;1561;p16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2" name="Google Shape;1562;p16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grpSp>
        <p:nvGrpSpPr>
          <p:cNvPr id="1563" name="Google Shape;1563;p16"/>
          <p:cNvGrpSpPr/>
          <p:nvPr/>
        </p:nvGrpSpPr>
        <p:grpSpPr>
          <a:xfrm>
            <a:off x="7778063" y="347750"/>
            <a:ext cx="1073629" cy="720788"/>
            <a:chOff x="7681600" y="381950"/>
            <a:chExt cx="1073629" cy="720788"/>
          </a:xfrm>
        </p:grpSpPr>
        <p:sp>
          <p:nvSpPr>
            <p:cNvPr id="1564" name="Google Shape;1564;p16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16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16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16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1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1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16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1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1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16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1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1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16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1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1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16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16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16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16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16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16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16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16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16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16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16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16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16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16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3" name="Google Shape;1593;p16"/>
          <p:cNvGrpSpPr/>
          <p:nvPr/>
        </p:nvGrpSpPr>
        <p:grpSpPr>
          <a:xfrm>
            <a:off x="-200187" y="4367347"/>
            <a:ext cx="1375435" cy="1358646"/>
            <a:chOff x="5180763" y="3483322"/>
            <a:chExt cx="1375435" cy="1358646"/>
          </a:xfrm>
        </p:grpSpPr>
        <p:sp>
          <p:nvSpPr>
            <p:cNvPr id="1594" name="Google Shape;1594;p16"/>
            <p:cNvSpPr/>
            <p:nvPr/>
          </p:nvSpPr>
          <p:spPr>
            <a:xfrm rot="-3245359">
              <a:off x="6029294" y="3775024"/>
              <a:ext cx="155694" cy="184668"/>
            </a:xfrm>
            <a:custGeom>
              <a:avLst/>
              <a:gdLst/>
              <a:ahLst/>
              <a:cxnLst/>
              <a:rect l="l" t="t" r="r" b="b"/>
              <a:pathLst>
                <a:path w="6228" h="7387" extrusionOk="0">
                  <a:moveTo>
                    <a:pt x="1415" y="0"/>
                  </a:moveTo>
                  <a:lnTo>
                    <a:pt x="1317" y="40"/>
                  </a:lnTo>
                  <a:lnTo>
                    <a:pt x="1238" y="79"/>
                  </a:lnTo>
                  <a:lnTo>
                    <a:pt x="0" y="1041"/>
                  </a:lnTo>
                  <a:lnTo>
                    <a:pt x="4793" y="7386"/>
                  </a:lnTo>
                  <a:lnTo>
                    <a:pt x="6031" y="6443"/>
                  </a:lnTo>
                  <a:lnTo>
                    <a:pt x="6109" y="6365"/>
                  </a:lnTo>
                  <a:lnTo>
                    <a:pt x="6149" y="6306"/>
                  </a:lnTo>
                  <a:lnTo>
                    <a:pt x="6188" y="6208"/>
                  </a:lnTo>
                  <a:lnTo>
                    <a:pt x="6208" y="6129"/>
                  </a:lnTo>
                  <a:lnTo>
                    <a:pt x="6227" y="6050"/>
                  </a:lnTo>
                  <a:lnTo>
                    <a:pt x="6208" y="5952"/>
                  </a:lnTo>
                  <a:lnTo>
                    <a:pt x="6168" y="5874"/>
                  </a:lnTo>
                  <a:lnTo>
                    <a:pt x="6129" y="5795"/>
                  </a:lnTo>
                  <a:lnTo>
                    <a:pt x="1886" y="177"/>
                  </a:lnTo>
                  <a:lnTo>
                    <a:pt x="1827" y="118"/>
                  </a:lnTo>
                  <a:lnTo>
                    <a:pt x="1749" y="59"/>
                  </a:lnTo>
                  <a:lnTo>
                    <a:pt x="1670" y="20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16"/>
            <p:cNvSpPr/>
            <p:nvPr/>
          </p:nvSpPr>
          <p:spPr>
            <a:xfrm rot="-3245359">
              <a:off x="6115951" y="3849336"/>
              <a:ext cx="33924" cy="28499"/>
            </a:xfrm>
            <a:custGeom>
              <a:avLst/>
              <a:gdLst/>
              <a:ahLst/>
              <a:cxnLst/>
              <a:rect l="l" t="t" r="r" b="b"/>
              <a:pathLst>
                <a:path w="1357" h="1140" extrusionOk="0">
                  <a:moveTo>
                    <a:pt x="1140" y="0"/>
                  </a:moveTo>
                  <a:lnTo>
                    <a:pt x="1" y="864"/>
                  </a:lnTo>
                  <a:lnTo>
                    <a:pt x="197" y="1139"/>
                  </a:lnTo>
                  <a:lnTo>
                    <a:pt x="1356" y="275"/>
                  </a:lnTo>
                  <a:lnTo>
                    <a:pt x="11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16"/>
            <p:cNvSpPr/>
            <p:nvPr/>
          </p:nvSpPr>
          <p:spPr>
            <a:xfrm rot="-3245359">
              <a:off x="6168979" y="3847946"/>
              <a:ext cx="34399" cy="28999"/>
            </a:xfrm>
            <a:custGeom>
              <a:avLst/>
              <a:gdLst/>
              <a:ahLst/>
              <a:cxnLst/>
              <a:rect l="l" t="t" r="r" b="b"/>
              <a:pathLst>
                <a:path w="1376" h="1160" extrusionOk="0">
                  <a:moveTo>
                    <a:pt x="1160" y="0"/>
                  </a:moveTo>
                  <a:lnTo>
                    <a:pt x="1" y="884"/>
                  </a:lnTo>
                  <a:lnTo>
                    <a:pt x="217" y="1159"/>
                  </a:lnTo>
                  <a:lnTo>
                    <a:pt x="1376" y="295"/>
                  </a:lnTo>
                  <a:lnTo>
                    <a:pt x="11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16"/>
            <p:cNvSpPr/>
            <p:nvPr/>
          </p:nvSpPr>
          <p:spPr>
            <a:xfrm rot="-3245359">
              <a:off x="6063026" y="3850406"/>
              <a:ext cx="33899" cy="28499"/>
            </a:xfrm>
            <a:custGeom>
              <a:avLst/>
              <a:gdLst/>
              <a:ahLst/>
              <a:cxnLst/>
              <a:rect l="l" t="t" r="r" b="b"/>
              <a:pathLst>
                <a:path w="1356" h="1140" extrusionOk="0">
                  <a:moveTo>
                    <a:pt x="1159" y="1"/>
                  </a:moveTo>
                  <a:lnTo>
                    <a:pt x="0" y="865"/>
                  </a:lnTo>
                  <a:lnTo>
                    <a:pt x="197" y="1140"/>
                  </a:lnTo>
                  <a:lnTo>
                    <a:pt x="1356" y="276"/>
                  </a:lnTo>
                  <a:lnTo>
                    <a:pt x="1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16"/>
            <p:cNvSpPr/>
            <p:nvPr/>
          </p:nvSpPr>
          <p:spPr>
            <a:xfrm rot="-3245359">
              <a:off x="6009311" y="3851404"/>
              <a:ext cx="34399" cy="28524"/>
            </a:xfrm>
            <a:custGeom>
              <a:avLst/>
              <a:gdLst/>
              <a:ahLst/>
              <a:cxnLst/>
              <a:rect l="l" t="t" r="r" b="b"/>
              <a:pathLst>
                <a:path w="1376" h="1141" extrusionOk="0">
                  <a:moveTo>
                    <a:pt x="1160" y="1"/>
                  </a:moveTo>
                  <a:lnTo>
                    <a:pt x="1" y="865"/>
                  </a:lnTo>
                  <a:lnTo>
                    <a:pt x="217" y="1140"/>
                  </a:lnTo>
                  <a:lnTo>
                    <a:pt x="1376" y="276"/>
                  </a:lnTo>
                  <a:lnTo>
                    <a:pt x="1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16"/>
            <p:cNvSpPr/>
            <p:nvPr/>
          </p:nvSpPr>
          <p:spPr>
            <a:xfrm rot="-3245359">
              <a:off x="5526589" y="3812269"/>
              <a:ext cx="118370" cy="138494"/>
            </a:xfrm>
            <a:custGeom>
              <a:avLst/>
              <a:gdLst/>
              <a:ahLst/>
              <a:cxnLst/>
              <a:rect l="l" t="t" r="r" b="b"/>
              <a:pathLst>
                <a:path w="4735" h="5540" extrusionOk="0">
                  <a:moveTo>
                    <a:pt x="1277" y="1"/>
                  </a:moveTo>
                  <a:lnTo>
                    <a:pt x="1160" y="20"/>
                  </a:lnTo>
                  <a:lnTo>
                    <a:pt x="1061" y="40"/>
                  </a:lnTo>
                  <a:lnTo>
                    <a:pt x="963" y="99"/>
                  </a:lnTo>
                  <a:lnTo>
                    <a:pt x="1" y="845"/>
                  </a:lnTo>
                  <a:lnTo>
                    <a:pt x="3536" y="5540"/>
                  </a:lnTo>
                  <a:lnTo>
                    <a:pt x="4519" y="4794"/>
                  </a:lnTo>
                  <a:lnTo>
                    <a:pt x="4597" y="4735"/>
                  </a:lnTo>
                  <a:lnTo>
                    <a:pt x="4656" y="4636"/>
                  </a:lnTo>
                  <a:lnTo>
                    <a:pt x="4695" y="4538"/>
                  </a:lnTo>
                  <a:lnTo>
                    <a:pt x="4735" y="4440"/>
                  </a:lnTo>
                  <a:lnTo>
                    <a:pt x="4735" y="4342"/>
                  </a:lnTo>
                  <a:lnTo>
                    <a:pt x="4715" y="4244"/>
                  </a:lnTo>
                  <a:lnTo>
                    <a:pt x="4676" y="4126"/>
                  </a:lnTo>
                  <a:lnTo>
                    <a:pt x="4617" y="4047"/>
                  </a:lnTo>
                  <a:lnTo>
                    <a:pt x="1729" y="217"/>
                  </a:lnTo>
                  <a:lnTo>
                    <a:pt x="1651" y="138"/>
                  </a:lnTo>
                  <a:lnTo>
                    <a:pt x="1572" y="79"/>
                  </a:lnTo>
                  <a:lnTo>
                    <a:pt x="1474" y="20"/>
                  </a:lnTo>
                  <a:lnTo>
                    <a:pt x="13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16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extrusionOk="0">
                  <a:moveTo>
                    <a:pt x="15773" y="1"/>
                  </a:move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16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fill="none" extrusionOk="0">
                  <a:moveTo>
                    <a:pt x="37223" y="26892"/>
                  </a:moveTo>
                  <a:lnTo>
                    <a:pt x="17561" y="826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lnTo>
                    <a:pt x="15773" y="1"/>
                  </a:ln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16"/>
            <p:cNvSpPr/>
            <p:nvPr/>
          </p:nvSpPr>
          <p:spPr>
            <a:xfrm rot="-3245359">
              <a:off x="5442239" y="3741430"/>
              <a:ext cx="850516" cy="953162"/>
            </a:xfrm>
            <a:custGeom>
              <a:avLst/>
              <a:gdLst/>
              <a:ahLst/>
              <a:cxnLst/>
              <a:rect l="l" t="t" r="r" b="b"/>
              <a:pathLst>
                <a:path w="34022" h="38128" extrusionOk="0">
                  <a:moveTo>
                    <a:pt x="11825" y="0"/>
                  </a:moveTo>
                  <a:lnTo>
                    <a:pt x="825" y="8290"/>
                  </a:lnTo>
                  <a:lnTo>
                    <a:pt x="668" y="8427"/>
                  </a:lnTo>
                  <a:lnTo>
                    <a:pt x="530" y="8584"/>
                  </a:lnTo>
                  <a:lnTo>
                    <a:pt x="393" y="8742"/>
                  </a:lnTo>
                  <a:lnTo>
                    <a:pt x="275" y="8918"/>
                  </a:lnTo>
                  <a:lnTo>
                    <a:pt x="196" y="9095"/>
                  </a:lnTo>
                  <a:lnTo>
                    <a:pt x="118" y="9272"/>
                  </a:lnTo>
                  <a:lnTo>
                    <a:pt x="59" y="9468"/>
                  </a:lnTo>
                  <a:lnTo>
                    <a:pt x="20" y="9665"/>
                  </a:lnTo>
                  <a:lnTo>
                    <a:pt x="0" y="9881"/>
                  </a:lnTo>
                  <a:lnTo>
                    <a:pt x="0" y="10077"/>
                  </a:lnTo>
                  <a:lnTo>
                    <a:pt x="20" y="10274"/>
                  </a:lnTo>
                  <a:lnTo>
                    <a:pt x="59" y="10470"/>
                  </a:lnTo>
                  <a:lnTo>
                    <a:pt x="118" y="10667"/>
                  </a:lnTo>
                  <a:lnTo>
                    <a:pt x="196" y="10863"/>
                  </a:lnTo>
                  <a:lnTo>
                    <a:pt x="295" y="11040"/>
                  </a:lnTo>
                  <a:lnTo>
                    <a:pt x="432" y="11217"/>
                  </a:lnTo>
                  <a:lnTo>
                    <a:pt x="20095" y="37302"/>
                  </a:lnTo>
                  <a:lnTo>
                    <a:pt x="20232" y="37459"/>
                  </a:lnTo>
                  <a:lnTo>
                    <a:pt x="20389" y="37597"/>
                  </a:lnTo>
                  <a:lnTo>
                    <a:pt x="20546" y="37734"/>
                  </a:lnTo>
                  <a:lnTo>
                    <a:pt x="20723" y="37852"/>
                  </a:lnTo>
                  <a:lnTo>
                    <a:pt x="20900" y="37931"/>
                  </a:lnTo>
                  <a:lnTo>
                    <a:pt x="21096" y="38009"/>
                  </a:lnTo>
                  <a:lnTo>
                    <a:pt x="21293" y="38068"/>
                  </a:lnTo>
                  <a:lnTo>
                    <a:pt x="21489" y="38108"/>
                  </a:lnTo>
                  <a:lnTo>
                    <a:pt x="21686" y="38127"/>
                  </a:lnTo>
                  <a:lnTo>
                    <a:pt x="21882" y="38127"/>
                  </a:lnTo>
                  <a:lnTo>
                    <a:pt x="22098" y="38108"/>
                  </a:lnTo>
                  <a:lnTo>
                    <a:pt x="22295" y="38068"/>
                  </a:lnTo>
                  <a:lnTo>
                    <a:pt x="22491" y="38009"/>
                  </a:lnTo>
                  <a:lnTo>
                    <a:pt x="22668" y="37931"/>
                  </a:lnTo>
                  <a:lnTo>
                    <a:pt x="22864" y="37833"/>
                  </a:lnTo>
                  <a:lnTo>
                    <a:pt x="23041" y="37695"/>
                  </a:lnTo>
                  <a:lnTo>
                    <a:pt x="34021" y="29406"/>
                  </a:lnTo>
                  <a:lnTo>
                    <a:pt x="118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16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extrusionOk="0">
                  <a:moveTo>
                    <a:pt x="8585" y="0"/>
                  </a:moveTo>
                  <a:lnTo>
                    <a:pt x="8153" y="40"/>
                  </a:lnTo>
                  <a:lnTo>
                    <a:pt x="7721" y="99"/>
                  </a:lnTo>
                  <a:lnTo>
                    <a:pt x="7288" y="177"/>
                  </a:lnTo>
                  <a:lnTo>
                    <a:pt x="6856" y="275"/>
                  </a:lnTo>
                  <a:lnTo>
                    <a:pt x="6424" y="393"/>
                  </a:lnTo>
                  <a:lnTo>
                    <a:pt x="6012" y="531"/>
                  </a:lnTo>
                  <a:lnTo>
                    <a:pt x="5599" y="688"/>
                  </a:lnTo>
                  <a:lnTo>
                    <a:pt x="5187" y="865"/>
                  </a:lnTo>
                  <a:lnTo>
                    <a:pt x="4774" y="1081"/>
                  </a:lnTo>
                  <a:lnTo>
                    <a:pt x="4381" y="1297"/>
                  </a:lnTo>
                  <a:lnTo>
                    <a:pt x="3988" y="1552"/>
                  </a:lnTo>
                  <a:lnTo>
                    <a:pt x="3615" y="1827"/>
                  </a:lnTo>
                  <a:lnTo>
                    <a:pt x="3242" y="2122"/>
                  </a:lnTo>
                  <a:lnTo>
                    <a:pt x="2908" y="2417"/>
                  </a:lnTo>
                  <a:lnTo>
                    <a:pt x="2574" y="2750"/>
                  </a:lnTo>
                  <a:lnTo>
                    <a:pt x="2260" y="3084"/>
                  </a:lnTo>
                  <a:lnTo>
                    <a:pt x="1965" y="3418"/>
                  </a:lnTo>
                  <a:lnTo>
                    <a:pt x="1710" y="3772"/>
                  </a:lnTo>
                  <a:lnTo>
                    <a:pt x="1454" y="4145"/>
                  </a:lnTo>
                  <a:lnTo>
                    <a:pt x="1219" y="4518"/>
                  </a:lnTo>
                  <a:lnTo>
                    <a:pt x="1022" y="4911"/>
                  </a:lnTo>
                  <a:lnTo>
                    <a:pt x="826" y="5304"/>
                  </a:lnTo>
                  <a:lnTo>
                    <a:pt x="649" y="5697"/>
                  </a:lnTo>
                  <a:lnTo>
                    <a:pt x="492" y="6109"/>
                  </a:lnTo>
                  <a:lnTo>
                    <a:pt x="374" y="6522"/>
                  </a:lnTo>
                  <a:lnTo>
                    <a:pt x="256" y="6954"/>
                  </a:lnTo>
                  <a:lnTo>
                    <a:pt x="158" y="7386"/>
                  </a:lnTo>
                  <a:lnTo>
                    <a:pt x="99" y="7799"/>
                  </a:lnTo>
                  <a:lnTo>
                    <a:pt x="40" y="8231"/>
                  </a:lnTo>
                  <a:lnTo>
                    <a:pt x="21" y="8663"/>
                  </a:lnTo>
                  <a:lnTo>
                    <a:pt x="1" y="9115"/>
                  </a:lnTo>
                  <a:lnTo>
                    <a:pt x="21" y="9547"/>
                  </a:lnTo>
                  <a:lnTo>
                    <a:pt x="60" y="9979"/>
                  </a:lnTo>
                  <a:lnTo>
                    <a:pt x="99" y="10411"/>
                  </a:lnTo>
                  <a:lnTo>
                    <a:pt x="178" y="10843"/>
                  </a:lnTo>
                  <a:lnTo>
                    <a:pt x="276" y="11275"/>
                  </a:lnTo>
                  <a:lnTo>
                    <a:pt x="394" y="11708"/>
                  </a:lnTo>
                  <a:lnTo>
                    <a:pt x="531" y="12120"/>
                  </a:lnTo>
                  <a:lnTo>
                    <a:pt x="708" y="12533"/>
                  </a:lnTo>
                  <a:lnTo>
                    <a:pt x="885" y="12945"/>
                  </a:lnTo>
                  <a:lnTo>
                    <a:pt x="1081" y="13358"/>
                  </a:lnTo>
                  <a:lnTo>
                    <a:pt x="1317" y="13750"/>
                  </a:lnTo>
                  <a:lnTo>
                    <a:pt x="1572" y="14143"/>
                  </a:lnTo>
                  <a:lnTo>
                    <a:pt x="1847" y="14517"/>
                  </a:lnTo>
                  <a:lnTo>
                    <a:pt x="2122" y="14890"/>
                  </a:lnTo>
                  <a:lnTo>
                    <a:pt x="2437" y="15224"/>
                  </a:lnTo>
                  <a:lnTo>
                    <a:pt x="2751" y="15558"/>
                  </a:lnTo>
                  <a:lnTo>
                    <a:pt x="3085" y="15872"/>
                  </a:lnTo>
                  <a:lnTo>
                    <a:pt x="3438" y="16147"/>
                  </a:lnTo>
                  <a:lnTo>
                    <a:pt x="3792" y="16422"/>
                  </a:lnTo>
                  <a:lnTo>
                    <a:pt x="4146" y="16677"/>
                  </a:lnTo>
                  <a:lnTo>
                    <a:pt x="4538" y="16913"/>
                  </a:lnTo>
                  <a:lnTo>
                    <a:pt x="4912" y="17109"/>
                  </a:lnTo>
                  <a:lnTo>
                    <a:pt x="5304" y="17306"/>
                  </a:lnTo>
                  <a:lnTo>
                    <a:pt x="5717" y="17483"/>
                  </a:lnTo>
                  <a:lnTo>
                    <a:pt x="6129" y="17640"/>
                  </a:lnTo>
                  <a:lnTo>
                    <a:pt x="6542" y="17758"/>
                  </a:lnTo>
                  <a:lnTo>
                    <a:pt x="6954" y="17875"/>
                  </a:lnTo>
                  <a:lnTo>
                    <a:pt x="7387" y="17974"/>
                  </a:lnTo>
                  <a:lnTo>
                    <a:pt x="7819" y="18033"/>
                  </a:lnTo>
                  <a:lnTo>
                    <a:pt x="8251" y="18092"/>
                  </a:lnTo>
                  <a:lnTo>
                    <a:pt x="8683" y="18111"/>
                  </a:lnTo>
                  <a:lnTo>
                    <a:pt x="9115" y="18131"/>
                  </a:lnTo>
                  <a:lnTo>
                    <a:pt x="9547" y="18111"/>
                  </a:lnTo>
                  <a:lnTo>
                    <a:pt x="9999" y="18072"/>
                  </a:lnTo>
                  <a:lnTo>
                    <a:pt x="10431" y="18013"/>
                  </a:lnTo>
                  <a:lnTo>
                    <a:pt x="10863" y="17954"/>
                  </a:lnTo>
                  <a:lnTo>
                    <a:pt x="11296" y="17856"/>
                  </a:lnTo>
                  <a:lnTo>
                    <a:pt x="11708" y="17738"/>
                  </a:lnTo>
                  <a:lnTo>
                    <a:pt x="12140" y="17600"/>
                  </a:lnTo>
                  <a:lnTo>
                    <a:pt x="12553" y="17424"/>
                  </a:lnTo>
                  <a:lnTo>
                    <a:pt x="12965" y="17247"/>
                  </a:lnTo>
                  <a:lnTo>
                    <a:pt x="13358" y="17050"/>
                  </a:lnTo>
                  <a:lnTo>
                    <a:pt x="13771" y="16815"/>
                  </a:lnTo>
                  <a:lnTo>
                    <a:pt x="14144" y="16559"/>
                  </a:lnTo>
                  <a:lnTo>
                    <a:pt x="14537" y="16284"/>
                  </a:lnTo>
                  <a:lnTo>
                    <a:pt x="14890" y="16009"/>
                  </a:lnTo>
                  <a:lnTo>
                    <a:pt x="15244" y="15695"/>
                  </a:lnTo>
                  <a:lnTo>
                    <a:pt x="15578" y="15381"/>
                  </a:lnTo>
                  <a:lnTo>
                    <a:pt x="15872" y="15047"/>
                  </a:lnTo>
                  <a:lnTo>
                    <a:pt x="16167" y="14693"/>
                  </a:lnTo>
                  <a:lnTo>
                    <a:pt x="16442" y="14340"/>
                  </a:lnTo>
                  <a:lnTo>
                    <a:pt x="16678" y="13986"/>
                  </a:lnTo>
                  <a:lnTo>
                    <a:pt x="16913" y="13593"/>
                  </a:lnTo>
                  <a:lnTo>
                    <a:pt x="17129" y="13220"/>
                  </a:lnTo>
                  <a:lnTo>
                    <a:pt x="17326" y="12808"/>
                  </a:lnTo>
                  <a:lnTo>
                    <a:pt x="17483" y="12415"/>
                  </a:lnTo>
                  <a:lnTo>
                    <a:pt x="17640" y="12002"/>
                  </a:lnTo>
                  <a:lnTo>
                    <a:pt x="17778" y="11590"/>
                  </a:lnTo>
                  <a:lnTo>
                    <a:pt x="17876" y="11177"/>
                  </a:lnTo>
                  <a:lnTo>
                    <a:pt x="17974" y="10745"/>
                  </a:lnTo>
                  <a:lnTo>
                    <a:pt x="18053" y="10313"/>
                  </a:lnTo>
                  <a:lnTo>
                    <a:pt x="18092" y="9881"/>
                  </a:lnTo>
                  <a:lnTo>
                    <a:pt x="18131" y="9449"/>
                  </a:lnTo>
                  <a:lnTo>
                    <a:pt x="18131" y="9017"/>
                  </a:lnTo>
                  <a:lnTo>
                    <a:pt x="18112" y="8584"/>
                  </a:lnTo>
                  <a:lnTo>
                    <a:pt x="18092" y="8133"/>
                  </a:lnTo>
                  <a:lnTo>
                    <a:pt x="18033" y="7700"/>
                  </a:lnTo>
                  <a:lnTo>
                    <a:pt x="17954" y="7268"/>
                  </a:lnTo>
                  <a:lnTo>
                    <a:pt x="17856" y="6836"/>
                  </a:lnTo>
                  <a:lnTo>
                    <a:pt x="17738" y="6424"/>
                  </a:lnTo>
                  <a:lnTo>
                    <a:pt x="17601" y="5992"/>
                  </a:lnTo>
                  <a:lnTo>
                    <a:pt x="17444" y="5579"/>
                  </a:lnTo>
                  <a:lnTo>
                    <a:pt x="17247" y="5167"/>
                  </a:lnTo>
                  <a:lnTo>
                    <a:pt x="17051" y="4774"/>
                  </a:lnTo>
                  <a:lnTo>
                    <a:pt x="16815" y="4361"/>
                  </a:lnTo>
                  <a:lnTo>
                    <a:pt x="16579" y="3988"/>
                  </a:lnTo>
                  <a:lnTo>
                    <a:pt x="16304" y="3595"/>
                  </a:lnTo>
                  <a:lnTo>
                    <a:pt x="16010" y="3242"/>
                  </a:lnTo>
                  <a:lnTo>
                    <a:pt x="15715" y="2888"/>
                  </a:lnTo>
                  <a:lnTo>
                    <a:pt x="15381" y="2554"/>
                  </a:lnTo>
                  <a:lnTo>
                    <a:pt x="15047" y="2259"/>
                  </a:lnTo>
                  <a:lnTo>
                    <a:pt x="14713" y="1965"/>
                  </a:lnTo>
                  <a:lnTo>
                    <a:pt x="14360" y="1690"/>
                  </a:lnTo>
                  <a:lnTo>
                    <a:pt x="13987" y="1454"/>
                  </a:lnTo>
                  <a:lnTo>
                    <a:pt x="13613" y="1218"/>
                  </a:lnTo>
                  <a:lnTo>
                    <a:pt x="13221" y="1002"/>
                  </a:lnTo>
                  <a:lnTo>
                    <a:pt x="12828" y="806"/>
                  </a:lnTo>
                  <a:lnTo>
                    <a:pt x="12415" y="649"/>
                  </a:lnTo>
                  <a:lnTo>
                    <a:pt x="12022" y="492"/>
                  </a:lnTo>
                  <a:lnTo>
                    <a:pt x="11590" y="354"/>
                  </a:lnTo>
                  <a:lnTo>
                    <a:pt x="11178" y="256"/>
                  </a:lnTo>
                  <a:lnTo>
                    <a:pt x="10746" y="158"/>
                  </a:lnTo>
                  <a:lnTo>
                    <a:pt x="10333" y="79"/>
                  </a:lnTo>
                  <a:lnTo>
                    <a:pt x="9901" y="4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16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fill="none" extrusionOk="0">
                  <a:moveTo>
                    <a:pt x="14537" y="16284"/>
                  </a:moveTo>
                  <a:lnTo>
                    <a:pt x="14537" y="16284"/>
                  </a:lnTo>
                  <a:lnTo>
                    <a:pt x="14144" y="16559"/>
                  </a:lnTo>
                  <a:lnTo>
                    <a:pt x="13771" y="16815"/>
                  </a:lnTo>
                  <a:lnTo>
                    <a:pt x="13358" y="17050"/>
                  </a:lnTo>
                  <a:lnTo>
                    <a:pt x="12965" y="17247"/>
                  </a:lnTo>
                  <a:lnTo>
                    <a:pt x="12553" y="17424"/>
                  </a:lnTo>
                  <a:lnTo>
                    <a:pt x="12140" y="17600"/>
                  </a:lnTo>
                  <a:lnTo>
                    <a:pt x="11708" y="17738"/>
                  </a:lnTo>
                  <a:lnTo>
                    <a:pt x="11296" y="17856"/>
                  </a:lnTo>
                  <a:lnTo>
                    <a:pt x="10863" y="17954"/>
                  </a:lnTo>
                  <a:lnTo>
                    <a:pt x="10431" y="18013"/>
                  </a:lnTo>
                  <a:lnTo>
                    <a:pt x="9999" y="18072"/>
                  </a:lnTo>
                  <a:lnTo>
                    <a:pt x="9547" y="18111"/>
                  </a:lnTo>
                  <a:lnTo>
                    <a:pt x="9115" y="18131"/>
                  </a:lnTo>
                  <a:lnTo>
                    <a:pt x="8683" y="18111"/>
                  </a:lnTo>
                  <a:lnTo>
                    <a:pt x="8251" y="18092"/>
                  </a:lnTo>
                  <a:lnTo>
                    <a:pt x="7819" y="18033"/>
                  </a:lnTo>
                  <a:lnTo>
                    <a:pt x="7387" y="17974"/>
                  </a:lnTo>
                  <a:lnTo>
                    <a:pt x="6954" y="17875"/>
                  </a:lnTo>
                  <a:lnTo>
                    <a:pt x="6542" y="17758"/>
                  </a:lnTo>
                  <a:lnTo>
                    <a:pt x="6129" y="17640"/>
                  </a:lnTo>
                  <a:lnTo>
                    <a:pt x="5717" y="17483"/>
                  </a:lnTo>
                  <a:lnTo>
                    <a:pt x="5304" y="17306"/>
                  </a:lnTo>
                  <a:lnTo>
                    <a:pt x="4912" y="17109"/>
                  </a:lnTo>
                  <a:lnTo>
                    <a:pt x="4538" y="16913"/>
                  </a:lnTo>
                  <a:lnTo>
                    <a:pt x="4146" y="16677"/>
                  </a:lnTo>
                  <a:lnTo>
                    <a:pt x="3792" y="16422"/>
                  </a:lnTo>
                  <a:lnTo>
                    <a:pt x="3438" y="16147"/>
                  </a:lnTo>
                  <a:lnTo>
                    <a:pt x="3085" y="15872"/>
                  </a:lnTo>
                  <a:lnTo>
                    <a:pt x="2751" y="15558"/>
                  </a:lnTo>
                  <a:lnTo>
                    <a:pt x="2437" y="15224"/>
                  </a:lnTo>
                  <a:lnTo>
                    <a:pt x="2122" y="14890"/>
                  </a:lnTo>
                  <a:lnTo>
                    <a:pt x="1847" y="14517"/>
                  </a:lnTo>
                  <a:lnTo>
                    <a:pt x="1847" y="14517"/>
                  </a:lnTo>
                  <a:lnTo>
                    <a:pt x="1572" y="14143"/>
                  </a:lnTo>
                  <a:lnTo>
                    <a:pt x="1317" y="13750"/>
                  </a:lnTo>
                  <a:lnTo>
                    <a:pt x="1081" y="13358"/>
                  </a:lnTo>
                  <a:lnTo>
                    <a:pt x="885" y="12945"/>
                  </a:lnTo>
                  <a:lnTo>
                    <a:pt x="708" y="12533"/>
                  </a:lnTo>
                  <a:lnTo>
                    <a:pt x="531" y="12120"/>
                  </a:lnTo>
                  <a:lnTo>
                    <a:pt x="394" y="11708"/>
                  </a:lnTo>
                  <a:lnTo>
                    <a:pt x="276" y="11275"/>
                  </a:lnTo>
                  <a:lnTo>
                    <a:pt x="178" y="10843"/>
                  </a:lnTo>
                  <a:lnTo>
                    <a:pt x="99" y="10411"/>
                  </a:lnTo>
                  <a:lnTo>
                    <a:pt x="60" y="9979"/>
                  </a:lnTo>
                  <a:lnTo>
                    <a:pt x="21" y="9547"/>
                  </a:lnTo>
                  <a:lnTo>
                    <a:pt x="1" y="9115"/>
                  </a:lnTo>
                  <a:lnTo>
                    <a:pt x="21" y="8663"/>
                  </a:lnTo>
                  <a:lnTo>
                    <a:pt x="40" y="8231"/>
                  </a:lnTo>
                  <a:lnTo>
                    <a:pt x="99" y="7799"/>
                  </a:lnTo>
                  <a:lnTo>
                    <a:pt x="158" y="7386"/>
                  </a:lnTo>
                  <a:lnTo>
                    <a:pt x="256" y="6954"/>
                  </a:lnTo>
                  <a:lnTo>
                    <a:pt x="374" y="6522"/>
                  </a:lnTo>
                  <a:lnTo>
                    <a:pt x="492" y="6109"/>
                  </a:lnTo>
                  <a:lnTo>
                    <a:pt x="649" y="5697"/>
                  </a:lnTo>
                  <a:lnTo>
                    <a:pt x="826" y="5304"/>
                  </a:lnTo>
                  <a:lnTo>
                    <a:pt x="1022" y="4911"/>
                  </a:lnTo>
                  <a:lnTo>
                    <a:pt x="1219" y="4518"/>
                  </a:lnTo>
                  <a:lnTo>
                    <a:pt x="1454" y="4145"/>
                  </a:lnTo>
                  <a:lnTo>
                    <a:pt x="1710" y="3772"/>
                  </a:lnTo>
                  <a:lnTo>
                    <a:pt x="1965" y="3418"/>
                  </a:lnTo>
                  <a:lnTo>
                    <a:pt x="2260" y="3084"/>
                  </a:lnTo>
                  <a:lnTo>
                    <a:pt x="2574" y="2750"/>
                  </a:lnTo>
                  <a:lnTo>
                    <a:pt x="2908" y="2417"/>
                  </a:lnTo>
                  <a:lnTo>
                    <a:pt x="3242" y="2122"/>
                  </a:lnTo>
                  <a:lnTo>
                    <a:pt x="3615" y="1827"/>
                  </a:lnTo>
                  <a:lnTo>
                    <a:pt x="3615" y="1827"/>
                  </a:lnTo>
                  <a:lnTo>
                    <a:pt x="3988" y="1552"/>
                  </a:lnTo>
                  <a:lnTo>
                    <a:pt x="4381" y="1297"/>
                  </a:lnTo>
                  <a:lnTo>
                    <a:pt x="4774" y="1081"/>
                  </a:lnTo>
                  <a:lnTo>
                    <a:pt x="5187" y="865"/>
                  </a:lnTo>
                  <a:lnTo>
                    <a:pt x="5599" y="688"/>
                  </a:lnTo>
                  <a:lnTo>
                    <a:pt x="6012" y="531"/>
                  </a:lnTo>
                  <a:lnTo>
                    <a:pt x="6424" y="393"/>
                  </a:lnTo>
                  <a:lnTo>
                    <a:pt x="6856" y="275"/>
                  </a:lnTo>
                  <a:lnTo>
                    <a:pt x="7288" y="177"/>
                  </a:lnTo>
                  <a:lnTo>
                    <a:pt x="7721" y="99"/>
                  </a:lnTo>
                  <a:lnTo>
                    <a:pt x="8153" y="40"/>
                  </a:lnTo>
                  <a:lnTo>
                    <a:pt x="8585" y="0"/>
                  </a:lnTo>
                  <a:lnTo>
                    <a:pt x="9017" y="0"/>
                  </a:lnTo>
                  <a:lnTo>
                    <a:pt x="9449" y="0"/>
                  </a:lnTo>
                  <a:lnTo>
                    <a:pt x="9901" y="40"/>
                  </a:lnTo>
                  <a:lnTo>
                    <a:pt x="10333" y="79"/>
                  </a:lnTo>
                  <a:lnTo>
                    <a:pt x="10746" y="158"/>
                  </a:lnTo>
                  <a:lnTo>
                    <a:pt x="11178" y="256"/>
                  </a:lnTo>
                  <a:lnTo>
                    <a:pt x="11590" y="354"/>
                  </a:lnTo>
                  <a:lnTo>
                    <a:pt x="12022" y="492"/>
                  </a:lnTo>
                  <a:lnTo>
                    <a:pt x="12415" y="649"/>
                  </a:lnTo>
                  <a:lnTo>
                    <a:pt x="12828" y="806"/>
                  </a:lnTo>
                  <a:lnTo>
                    <a:pt x="13221" y="1002"/>
                  </a:lnTo>
                  <a:lnTo>
                    <a:pt x="13613" y="1218"/>
                  </a:lnTo>
                  <a:lnTo>
                    <a:pt x="13987" y="1454"/>
                  </a:lnTo>
                  <a:lnTo>
                    <a:pt x="14360" y="1690"/>
                  </a:lnTo>
                  <a:lnTo>
                    <a:pt x="14713" y="1965"/>
                  </a:lnTo>
                  <a:lnTo>
                    <a:pt x="15047" y="2259"/>
                  </a:lnTo>
                  <a:lnTo>
                    <a:pt x="15381" y="2554"/>
                  </a:lnTo>
                  <a:lnTo>
                    <a:pt x="15715" y="2888"/>
                  </a:lnTo>
                  <a:lnTo>
                    <a:pt x="16010" y="3242"/>
                  </a:lnTo>
                  <a:lnTo>
                    <a:pt x="16304" y="3595"/>
                  </a:lnTo>
                  <a:lnTo>
                    <a:pt x="16304" y="3595"/>
                  </a:lnTo>
                  <a:lnTo>
                    <a:pt x="16579" y="3988"/>
                  </a:lnTo>
                  <a:lnTo>
                    <a:pt x="16815" y="4361"/>
                  </a:lnTo>
                  <a:lnTo>
                    <a:pt x="17051" y="4774"/>
                  </a:lnTo>
                  <a:lnTo>
                    <a:pt x="17247" y="5167"/>
                  </a:lnTo>
                  <a:lnTo>
                    <a:pt x="17444" y="5579"/>
                  </a:lnTo>
                  <a:lnTo>
                    <a:pt x="17601" y="5992"/>
                  </a:lnTo>
                  <a:lnTo>
                    <a:pt x="17738" y="6424"/>
                  </a:lnTo>
                  <a:lnTo>
                    <a:pt x="17856" y="6836"/>
                  </a:lnTo>
                  <a:lnTo>
                    <a:pt x="17954" y="7268"/>
                  </a:lnTo>
                  <a:lnTo>
                    <a:pt x="18033" y="7700"/>
                  </a:lnTo>
                  <a:lnTo>
                    <a:pt x="18092" y="8133"/>
                  </a:lnTo>
                  <a:lnTo>
                    <a:pt x="18112" y="8584"/>
                  </a:lnTo>
                  <a:lnTo>
                    <a:pt x="18131" y="9017"/>
                  </a:lnTo>
                  <a:lnTo>
                    <a:pt x="18131" y="9449"/>
                  </a:lnTo>
                  <a:lnTo>
                    <a:pt x="18092" y="9881"/>
                  </a:lnTo>
                  <a:lnTo>
                    <a:pt x="18053" y="10313"/>
                  </a:lnTo>
                  <a:lnTo>
                    <a:pt x="17974" y="10745"/>
                  </a:lnTo>
                  <a:lnTo>
                    <a:pt x="17876" y="11177"/>
                  </a:lnTo>
                  <a:lnTo>
                    <a:pt x="17778" y="11590"/>
                  </a:lnTo>
                  <a:lnTo>
                    <a:pt x="17640" y="12002"/>
                  </a:lnTo>
                  <a:lnTo>
                    <a:pt x="17483" y="12415"/>
                  </a:lnTo>
                  <a:lnTo>
                    <a:pt x="17326" y="12808"/>
                  </a:lnTo>
                  <a:lnTo>
                    <a:pt x="17129" y="13220"/>
                  </a:lnTo>
                  <a:lnTo>
                    <a:pt x="16913" y="13593"/>
                  </a:lnTo>
                  <a:lnTo>
                    <a:pt x="16678" y="13986"/>
                  </a:lnTo>
                  <a:lnTo>
                    <a:pt x="16442" y="14340"/>
                  </a:lnTo>
                  <a:lnTo>
                    <a:pt x="16167" y="14693"/>
                  </a:lnTo>
                  <a:lnTo>
                    <a:pt x="15872" y="15047"/>
                  </a:lnTo>
                  <a:lnTo>
                    <a:pt x="15578" y="15381"/>
                  </a:lnTo>
                  <a:lnTo>
                    <a:pt x="15244" y="15695"/>
                  </a:lnTo>
                  <a:lnTo>
                    <a:pt x="14890" y="16009"/>
                  </a:lnTo>
                  <a:lnTo>
                    <a:pt x="14537" y="1628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16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extrusionOk="0">
                  <a:moveTo>
                    <a:pt x="7426" y="0"/>
                  </a:moveTo>
                  <a:lnTo>
                    <a:pt x="7053" y="40"/>
                  </a:lnTo>
                  <a:lnTo>
                    <a:pt x="6679" y="79"/>
                  </a:lnTo>
                  <a:lnTo>
                    <a:pt x="6306" y="157"/>
                  </a:lnTo>
                  <a:lnTo>
                    <a:pt x="5933" y="236"/>
                  </a:lnTo>
                  <a:lnTo>
                    <a:pt x="5560" y="334"/>
                  </a:lnTo>
                  <a:lnTo>
                    <a:pt x="5206" y="452"/>
                  </a:lnTo>
                  <a:lnTo>
                    <a:pt x="4833" y="590"/>
                  </a:lnTo>
                  <a:lnTo>
                    <a:pt x="4479" y="766"/>
                  </a:lnTo>
                  <a:lnTo>
                    <a:pt x="4126" y="943"/>
                  </a:lnTo>
                  <a:lnTo>
                    <a:pt x="3792" y="1140"/>
                  </a:lnTo>
                  <a:lnTo>
                    <a:pt x="3458" y="1356"/>
                  </a:lnTo>
                  <a:lnTo>
                    <a:pt x="3124" y="1591"/>
                  </a:lnTo>
                  <a:lnTo>
                    <a:pt x="2810" y="1827"/>
                  </a:lnTo>
                  <a:lnTo>
                    <a:pt x="2515" y="2102"/>
                  </a:lnTo>
                  <a:lnTo>
                    <a:pt x="2220" y="2377"/>
                  </a:lnTo>
                  <a:lnTo>
                    <a:pt x="1965" y="2652"/>
                  </a:lnTo>
                  <a:lnTo>
                    <a:pt x="1710" y="2966"/>
                  </a:lnTo>
                  <a:lnTo>
                    <a:pt x="1474" y="3261"/>
                  </a:lnTo>
                  <a:lnTo>
                    <a:pt x="1258" y="3595"/>
                  </a:lnTo>
                  <a:lnTo>
                    <a:pt x="1061" y="3909"/>
                  </a:lnTo>
                  <a:lnTo>
                    <a:pt x="885" y="4243"/>
                  </a:lnTo>
                  <a:lnTo>
                    <a:pt x="708" y="4597"/>
                  </a:lnTo>
                  <a:lnTo>
                    <a:pt x="570" y="4931"/>
                  </a:lnTo>
                  <a:lnTo>
                    <a:pt x="433" y="5284"/>
                  </a:lnTo>
                  <a:lnTo>
                    <a:pt x="315" y="5657"/>
                  </a:lnTo>
                  <a:lnTo>
                    <a:pt x="217" y="6011"/>
                  </a:lnTo>
                  <a:lnTo>
                    <a:pt x="138" y="6384"/>
                  </a:lnTo>
                  <a:lnTo>
                    <a:pt x="79" y="6757"/>
                  </a:lnTo>
                  <a:lnTo>
                    <a:pt x="40" y="7131"/>
                  </a:lnTo>
                  <a:lnTo>
                    <a:pt x="20" y="7504"/>
                  </a:lnTo>
                  <a:lnTo>
                    <a:pt x="1" y="7877"/>
                  </a:lnTo>
                  <a:lnTo>
                    <a:pt x="20" y="8270"/>
                  </a:lnTo>
                  <a:lnTo>
                    <a:pt x="40" y="8643"/>
                  </a:lnTo>
                  <a:lnTo>
                    <a:pt x="99" y="9016"/>
                  </a:lnTo>
                  <a:lnTo>
                    <a:pt x="158" y="9390"/>
                  </a:lnTo>
                  <a:lnTo>
                    <a:pt x="236" y="9763"/>
                  </a:lnTo>
                  <a:lnTo>
                    <a:pt x="354" y="10136"/>
                  </a:lnTo>
                  <a:lnTo>
                    <a:pt x="472" y="10490"/>
                  </a:lnTo>
                  <a:lnTo>
                    <a:pt x="610" y="10863"/>
                  </a:lnTo>
                  <a:lnTo>
                    <a:pt x="767" y="11216"/>
                  </a:lnTo>
                  <a:lnTo>
                    <a:pt x="944" y="11550"/>
                  </a:lnTo>
                  <a:lnTo>
                    <a:pt x="1140" y="11904"/>
                  </a:lnTo>
                  <a:lnTo>
                    <a:pt x="1356" y="12238"/>
                  </a:lnTo>
                  <a:lnTo>
                    <a:pt x="1592" y="12572"/>
                  </a:lnTo>
                  <a:lnTo>
                    <a:pt x="1847" y="12886"/>
                  </a:lnTo>
                  <a:lnTo>
                    <a:pt x="2103" y="13181"/>
                  </a:lnTo>
                  <a:lnTo>
                    <a:pt x="2378" y="13475"/>
                  </a:lnTo>
                  <a:lnTo>
                    <a:pt x="2672" y="13731"/>
                  </a:lnTo>
                  <a:lnTo>
                    <a:pt x="2967" y="13986"/>
                  </a:lnTo>
                  <a:lnTo>
                    <a:pt x="3281" y="14222"/>
                  </a:lnTo>
                  <a:lnTo>
                    <a:pt x="3595" y="14438"/>
                  </a:lnTo>
                  <a:lnTo>
                    <a:pt x="3929" y="14634"/>
                  </a:lnTo>
                  <a:lnTo>
                    <a:pt x="4263" y="14811"/>
                  </a:lnTo>
                  <a:lnTo>
                    <a:pt x="4597" y="14988"/>
                  </a:lnTo>
                  <a:lnTo>
                    <a:pt x="4951" y="15125"/>
                  </a:lnTo>
                  <a:lnTo>
                    <a:pt x="5304" y="15263"/>
                  </a:lnTo>
                  <a:lnTo>
                    <a:pt x="5658" y="15381"/>
                  </a:lnTo>
                  <a:lnTo>
                    <a:pt x="6031" y="15479"/>
                  </a:lnTo>
                  <a:lnTo>
                    <a:pt x="6404" y="15557"/>
                  </a:lnTo>
                  <a:lnTo>
                    <a:pt x="6758" y="15616"/>
                  </a:lnTo>
                  <a:lnTo>
                    <a:pt x="7151" y="15656"/>
                  </a:lnTo>
                  <a:lnTo>
                    <a:pt x="7524" y="15675"/>
                  </a:lnTo>
                  <a:lnTo>
                    <a:pt x="7897" y="15695"/>
                  </a:lnTo>
                  <a:lnTo>
                    <a:pt x="8270" y="15675"/>
                  </a:lnTo>
                  <a:lnTo>
                    <a:pt x="8644" y="15656"/>
                  </a:lnTo>
                  <a:lnTo>
                    <a:pt x="9017" y="15597"/>
                  </a:lnTo>
                  <a:lnTo>
                    <a:pt x="9390" y="15538"/>
                  </a:lnTo>
                  <a:lnTo>
                    <a:pt x="9763" y="15459"/>
                  </a:lnTo>
                  <a:lnTo>
                    <a:pt x="10136" y="15341"/>
                  </a:lnTo>
                  <a:lnTo>
                    <a:pt x="10510" y="15224"/>
                  </a:lnTo>
                  <a:lnTo>
                    <a:pt x="10863" y="15086"/>
                  </a:lnTo>
                  <a:lnTo>
                    <a:pt x="11217" y="14929"/>
                  </a:lnTo>
                  <a:lnTo>
                    <a:pt x="11570" y="14752"/>
                  </a:lnTo>
                  <a:lnTo>
                    <a:pt x="11904" y="14556"/>
                  </a:lnTo>
                  <a:lnTo>
                    <a:pt x="12258" y="14340"/>
                  </a:lnTo>
                  <a:lnTo>
                    <a:pt x="12572" y="14104"/>
                  </a:lnTo>
                  <a:lnTo>
                    <a:pt x="12886" y="13849"/>
                  </a:lnTo>
                  <a:lnTo>
                    <a:pt x="13201" y="13593"/>
                  </a:lnTo>
                  <a:lnTo>
                    <a:pt x="13476" y="13318"/>
                  </a:lnTo>
                  <a:lnTo>
                    <a:pt x="13751" y="13024"/>
                  </a:lnTo>
                  <a:lnTo>
                    <a:pt x="13986" y="12729"/>
                  </a:lnTo>
                  <a:lnTo>
                    <a:pt x="14222" y="12415"/>
                  </a:lnTo>
                  <a:lnTo>
                    <a:pt x="14438" y="12100"/>
                  </a:lnTo>
                  <a:lnTo>
                    <a:pt x="14635" y="11766"/>
                  </a:lnTo>
                  <a:lnTo>
                    <a:pt x="14831" y="11432"/>
                  </a:lnTo>
                  <a:lnTo>
                    <a:pt x="14988" y="11099"/>
                  </a:lnTo>
                  <a:lnTo>
                    <a:pt x="15145" y="10745"/>
                  </a:lnTo>
                  <a:lnTo>
                    <a:pt x="15263" y="10391"/>
                  </a:lnTo>
                  <a:lnTo>
                    <a:pt x="15381" y="10038"/>
                  </a:lnTo>
                  <a:lnTo>
                    <a:pt x="15479" y="9665"/>
                  </a:lnTo>
                  <a:lnTo>
                    <a:pt x="15558" y="9291"/>
                  </a:lnTo>
                  <a:lnTo>
                    <a:pt x="15617" y="8918"/>
                  </a:lnTo>
                  <a:lnTo>
                    <a:pt x="15656" y="8545"/>
                  </a:lnTo>
                  <a:lnTo>
                    <a:pt x="15695" y="8172"/>
                  </a:lnTo>
                  <a:lnTo>
                    <a:pt x="15695" y="7799"/>
                  </a:lnTo>
                  <a:lnTo>
                    <a:pt x="15695" y="7425"/>
                  </a:lnTo>
                  <a:lnTo>
                    <a:pt x="15656" y="7052"/>
                  </a:lnTo>
                  <a:lnTo>
                    <a:pt x="15617" y="6679"/>
                  </a:lnTo>
                  <a:lnTo>
                    <a:pt x="15538" y="6306"/>
                  </a:lnTo>
                  <a:lnTo>
                    <a:pt x="15460" y="5932"/>
                  </a:lnTo>
                  <a:lnTo>
                    <a:pt x="15361" y="5559"/>
                  </a:lnTo>
                  <a:lnTo>
                    <a:pt x="15244" y="5186"/>
                  </a:lnTo>
                  <a:lnTo>
                    <a:pt x="15106" y="4832"/>
                  </a:lnTo>
                  <a:lnTo>
                    <a:pt x="14929" y="4479"/>
                  </a:lnTo>
                  <a:lnTo>
                    <a:pt x="14753" y="4125"/>
                  </a:lnTo>
                  <a:lnTo>
                    <a:pt x="14556" y="3772"/>
                  </a:lnTo>
                  <a:lnTo>
                    <a:pt x="14340" y="3438"/>
                  </a:lnTo>
                  <a:lnTo>
                    <a:pt x="14104" y="3124"/>
                  </a:lnTo>
                  <a:lnTo>
                    <a:pt x="13869" y="2809"/>
                  </a:lnTo>
                  <a:lnTo>
                    <a:pt x="13594" y="2495"/>
                  </a:lnTo>
                  <a:lnTo>
                    <a:pt x="13319" y="2220"/>
                  </a:lnTo>
                  <a:lnTo>
                    <a:pt x="13024" y="1945"/>
                  </a:lnTo>
                  <a:lnTo>
                    <a:pt x="12729" y="1709"/>
                  </a:lnTo>
                  <a:lnTo>
                    <a:pt x="12435" y="1474"/>
                  </a:lnTo>
                  <a:lnTo>
                    <a:pt x="12101" y="1257"/>
                  </a:lnTo>
                  <a:lnTo>
                    <a:pt x="11786" y="1041"/>
                  </a:lnTo>
                  <a:lnTo>
                    <a:pt x="11453" y="865"/>
                  </a:lnTo>
                  <a:lnTo>
                    <a:pt x="11099" y="707"/>
                  </a:lnTo>
                  <a:lnTo>
                    <a:pt x="10765" y="550"/>
                  </a:lnTo>
                  <a:lnTo>
                    <a:pt x="10392" y="432"/>
                  </a:lnTo>
                  <a:lnTo>
                    <a:pt x="10038" y="315"/>
                  </a:lnTo>
                  <a:lnTo>
                    <a:pt x="9685" y="216"/>
                  </a:lnTo>
                  <a:lnTo>
                    <a:pt x="9311" y="138"/>
                  </a:lnTo>
                  <a:lnTo>
                    <a:pt x="8938" y="79"/>
                  </a:lnTo>
                  <a:lnTo>
                    <a:pt x="8565" y="40"/>
                  </a:lnTo>
                  <a:lnTo>
                    <a:pt x="8192" y="0"/>
                  </a:lnTo>
                  <a:close/>
                </a:path>
              </a:pathLst>
            </a:custGeom>
            <a:solidFill>
              <a:srgbClr val="474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16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fill="none" extrusionOk="0">
                  <a:moveTo>
                    <a:pt x="12572" y="14104"/>
                  </a:moveTo>
                  <a:lnTo>
                    <a:pt x="12572" y="14104"/>
                  </a:lnTo>
                  <a:lnTo>
                    <a:pt x="12258" y="14340"/>
                  </a:lnTo>
                  <a:lnTo>
                    <a:pt x="11904" y="14556"/>
                  </a:lnTo>
                  <a:lnTo>
                    <a:pt x="11570" y="14752"/>
                  </a:lnTo>
                  <a:lnTo>
                    <a:pt x="11217" y="14929"/>
                  </a:lnTo>
                  <a:lnTo>
                    <a:pt x="10863" y="15086"/>
                  </a:lnTo>
                  <a:lnTo>
                    <a:pt x="10510" y="15224"/>
                  </a:lnTo>
                  <a:lnTo>
                    <a:pt x="10136" y="15341"/>
                  </a:lnTo>
                  <a:lnTo>
                    <a:pt x="9763" y="15459"/>
                  </a:lnTo>
                  <a:lnTo>
                    <a:pt x="9390" y="15538"/>
                  </a:lnTo>
                  <a:lnTo>
                    <a:pt x="9017" y="15597"/>
                  </a:lnTo>
                  <a:lnTo>
                    <a:pt x="8644" y="15656"/>
                  </a:lnTo>
                  <a:lnTo>
                    <a:pt x="8270" y="15675"/>
                  </a:lnTo>
                  <a:lnTo>
                    <a:pt x="7897" y="15695"/>
                  </a:lnTo>
                  <a:lnTo>
                    <a:pt x="7524" y="15675"/>
                  </a:lnTo>
                  <a:lnTo>
                    <a:pt x="7151" y="15656"/>
                  </a:lnTo>
                  <a:lnTo>
                    <a:pt x="6758" y="15616"/>
                  </a:lnTo>
                  <a:lnTo>
                    <a:pt x="6404" y="15557"/>
                  </a:lnTo>
                  <a:lnTo>
                    <a:pt x="6031" y="15479"/>
                  </a:lnTo>
                  <a:lnTo>
                    <a:pt x="5658" y="15381"/>
                  </a:lnTo>
                  <a:lnTo>
                    <a:pt x="5304" y="15263"/>
                  </a:lnTo>
                  <a:lnTo>
                    <a:pt x="4951" y="15125"/>
                  </a:lnTo>
                  <a:lnTo>
                    <a:pt x="4597" y="14988"/>
                  </a:lnTo>
                  <a:lnTo>
                    <a:pt x="4263" y="14811"/>
                  </a:lnTo>
                  <a:lnTo>
                    <a:pt x="3929" y="14634"/>
                  </a:lnTo>
                  <a:lnTo>
                    <a:pt x="3595" y="14438"/>
                  </a:lnTo>
                  <a:lnTo>
                    <a:pt x="3281" y="14222"/>
                  </a:lnTo>
                  <a:lnTo>
                    <a:pt x="2967" y="13986"/>
                  </a:lnTo>
                  <a:lnTo>
                    <a:pt x="2672" y="13731"/>
                  </a:lnTo>
                  <a:lnTo>
                    <a:pt x="2378" y="13475"/>
                  </a:lnTo>
                  <a:lnTo>
                    <a:pt x="2103" y="13181"/>
                  </a:lnTo>
                  <a:lnTo>
                    <a:pt x="1847" y="12886"/>
                  </a:lnTo>
                  <a:lnTo>
                    <a:pt x="1592" y="12572"/>
                  </a:lnTo>
                  <a:lnTo>
                    <a:pt x="1592" y="12572"/>
                  </a:lnTo>
                  <a:lnTo>
                    <a:pt x="1356" y="12238"/>
                  </a:lnTo>
                  <a:lnTo>
                    <a:pt x="1140" y="11904"/>
                  </a:lnTo>
                  <a:lnTo>
                    <a:pt x="944" y="11550"/>
                  </a:lnTo>
                  <a:lnTo>
                    <a:pt x="767" y="11216"/>
                  </a:lnTo>
                  <a:lnTo>
                    <a:pt x="610" y="10863"/>
                  </a:lnTo>
                  <a:lnTo>
                    <a:pt x="472" y="10490"/>
                  </a:lnTo>
                  <a:lnTo>
                    <a:pt x="354" y="10136"/>
                  </a:lnTo>
                  <a:lnTo>
                    <a:pt x="236" y="9763"/>
                  </a:lnTo>
                  <a:lnTo>
                    <a:pt x="158" y="9390"/>
                  </a:lnTo>
                  <a:lnTo>
                    <a:pt x="99" y="9016"/>
                  </a:lnTo>
                  <a:lnTo>
                    <a:pt x="40" y="8643"/>
                  </a:lnTo>
                  <a:lnTo>
                    <a:pt x="20" y="8270"/>
                  </a:lnTo>
                  <a:lnTo>
                    <a:pt x="1" y="7877"/>
                  </a:lnTo>
                  <a:lnTo>
                    <a:pt x="20" y="7504"/>
                  </a:lnTo>
                  <a:lnTo>
                    <a:pt x="40" y="7131"/>
                  </a:lnTo>
                  <a:lnTo>
                    <a:pt x="79" y="6757"/>
                  </a:lnTo>
                  <a:lnTo>
                    <a:pt x="138" y="6384"/>
                  </a:lnTo>
                  <a:lnTo>
                    <a:pt x="217" y="6011"/>
                  </a:lnTo>
                  <a:lnTo>
                    <a:pt x="315" y="5657"/>
                  </a:lnTo>
                  <a:lnTo>
                    <a:pt x="433" y="5284"/>
                  </a:lnTo>
                  <a:lnTo>
                    <a:pt x="570" y="4931"/>
                  </a:lnTo>
                  <a:lnTo>
                    <a:pt x="708" y="4597"/>
                  </a:lnTo>
                  <a:lnTo>
                    <a:pt x="885" y="4243"/>
                  </a:lnTo>
                  <a:lnTo>
                    <a:pt x="1061" y="3909"/>
                  </a:lnTo>
                  <a:lnTo>
                    <a:pt x="1258" y="3595"/>
                  </a:lnTo>
                  <a:lnTo>
                    <a:pt x="1474" y="3261"/>
                  </a:lnTo>
                  <a:lnTo>
                    <a:pt x="1710" y="2966"/>
                  </a:lnTo>
                  <a:lnTo>
                    <a:pt x="1965" y="2652"/>
                  </a:lnTo>
                  <a:lnTo>
                    <a:pt x="2220" y="2377"/>
                  </a:lnTo>
                  <a:lnTo>
                    <a:pt x="2515" y="2102"/>
                  </a:lnTo>
                  <a:lnTo>
                    <a:pt x="2810" y="1827"/>
                  </a:lnTo>
                  <a:lnTo>
                    <a:pt x="3124" y="1591"/>
                  </a:lnTo>
                  <a:lnTo>
                    <a:pt x="3124" y="1591"/>
                  </a:lnTo>
                  <a:lnTo>
                    <a:pt x="3458" y="1356"/>
                  </a:lnTo>
                  <a:lnTo>
                    <a:pt x="3792" y="1140"/>
                  </a:lnTo>
                  <a:lnTo>
                    <a:pt x="4126" y="943"/>
                  </a:lnTo>
                  <a:lnTo>
                    <a:pt x="4479" y="766"/>
                  </a:lnTo>
                  <a:lnTo>
                    <a:pt x="4833" y="590"/>
                  </a:lnTo>
                  <a:lnTo>
                    <a:pt x="5206" y="452"/>
                  </a:lnTo>
                  <a:lnTo>
                    <a:pt x="5560" y="334"/>
                  </a:lnTo>
                  <a:lnTo>
                    <a:pt x="5933" y="236"/>
                  </a:lnTo>
                  <a:lnTo>
                    <a:pt x="6306" y="157"/>
                  </a:lnTo>
                  <a:lnTo>
                    <a:pt x="6679" y="79"/>
                  </a:lnTo>
                  <a:lnTo>
                    <a:pt x="7053" y="40"/>
                  </a:lnTo>
                  <a:lnTo>
                    <a:pt x="7426" y="0"/>
                  </a:lnTo>
                  <a:lnTo>
                    <a:pt x="7819" y="0"/>
                  </a:lnTo>
                  <a:lnTo>
                    <a:pt x="8192" y="0"/>
                  </a:lnTo>
                  <a:lnTo>
                    <a:pt x="8565" y="40"/>
                  </a:lnTo>
                  <a:lnTo>
                    <a:pt x="8938" y="79"/>
                  </a:lnTo>
                  <a:lnTo>
                    <a:pt x="9311" y="138"/>
                  </a:lnTo>
                  <a:lnTo>
                    <a:pt x="9685" y="216"/>
                  </a:lnTo>
                  <a:lnTo>
                    <a:pt x="10038" y="315"/>
                  </a:lnTo>
                  <a:lnTo>
                    <a:pt x="10392" y="432"/>
                  </a:lnTo>
                  <a:lnTo>
                    <a:pt x="10765" y="550"/>
                  </a:lnTo>
                  <a:lnTo>
                    <a:pt x="11099" y="707"/>
                  </a:lnTo>
                  <a:lnTo>
                    <a:pt x="11453" y="865"/>
                  </a:lnTo>
                  <a:lnTo>
                    <a:pt x="11786" y="1041"/>
                  </a:lnTo>
                  <a:lnTo>
                    <a:pt x="12101" y="1257"/>
                  </a:lnTo>
                  <a:lnTo>
                    <a:pt x="12435" y="1474"/>
                  </a:lnTo>
                  <a:lnTo>
                    <a:pt x="12729" y="1709"/>
                  </a:lnTo>
                  <a:lnTo>
                    <a:pt x="13024" y="1945"/>
                  </a:lnTo>
                  <a:lnTo>
                    <a:pt x="13319" y="2220"/>
                  </a:lnTo>
                  <a:lnTo>
                    <a:pt x="13594" y="2495"/>
                  </a:lnTo>
                  <a:lnTo>
                    <a:pt x="13869" y="2809"/>
                  </a:lnTo>
                  <a:lnTo>
                    <a:pt x="14104" y="3124"/>
                  </a:lnTo>
                  <a:lnTo>
                    <a:pt x="14104" y="3124"/>
                  </a:lnTo>
                  <a:lnTo>
                    <a:pt x="14340" y="3438"/>
                  </a:lnTo>
                  <a:lnTo>
                    <a:pt x="14556" y="3772"/>
                  </a:lnTo>
                  <a:lnTo>
                    <a:pt x="14753" y="4125"/>
                  </a:lnTo>
                  <a:lnTo>
                    <a:pt x="14929" y="4479"/>
                  </a:lnTo>
                  <a:lnTo>
                    <a:pt x="15106" y="4832"/>
                  </a:lnTo>
                  <a:lnTo>
                    <a:pt x="15244" y="5186"/>
                  </a:lnTo>
                  <a:lnTo>
                    <a:pt x="15361" y="5559"/>
                  </a:lnTo>
                  <a:lnTo>
                    <a:pt x="15460" y="5932"/>
                  </a:lnTo>
                  <a:lnTo>
                    <a:pt x="15538" y="6306"/>
                  </a:lnTo>
                  <a:lnTo>
                    <a:pt x="15617" y="6679"/>
                  </a:lnTo>
                  <a:lnTo>
                    <a:pt x="15656" y="7052"/>
                  </a:lnTo>
                  <a:lnTo>
                    <a:pt x="15695" y="7425"/>
                  </a:lnTo>
                  <a:lnTo>
                    <a:pt x="15695" y="7799"/>
                  </a:lnTo>
                  <a:lnTo>
                    <a:pt x="15695" y="8172"/>
                  </a:lnTo>
                  <a:lnTo>
                    <a:pt x="15656" y="8545"/>
                  </a:lnTo>
                  <a:lnTo>
                    <a:pt x="15617" y="8918"/>
                  </a:lnTo>
                  <a:lnTo>
                    <a:pt x="15558" y="9291"/>
                  </a:lnTo>
                  <a:lnTo>
                    <a:pt x="15479" y="9665"/>
                  </a:lnTo>
                  <a:lnTo>
                    <a:pt x="15381" y="10038"/>
                  </a:lnTo>
                  <a:lnTo>
                    <a:pt x="15263" y="10391"/>
                  </a:lnTo>
                  <a:lnTo>
                    <a:pt x="15145" y="10745"/>
                  </a:lnTo>
                  <a:lnTo>
                    <a:pt x="14988" y="11099"/>
                  </a:lnTo>
                  <a:lnTo>
                    <a:pt x="14831" y="11432"/>
                  </a:lnTo>
                  <a:lnTo>
                    <a:pt x="14635" y="11766"/>
                  </a:lnTo>
                  <a:lnTo>
                    <a:pt x="14438" y="12100"/>
                  </a:lnTo>
                  <a:lnTo>
                    <a:pt x="14222" y="12415"/>
                  </a:lnTo>
                  <a:lnTo>
                    <a:pt x="13986" y="12729"/>
                  </a:lnTo>
                  <a:lnTo>
                    <a:pt x="13751" y="13024"/>
                  </a:lnTo>
                  <a:lnTo>
                    <a:pt x="13476" y="13318"/>
                  </a:lnTo>
                  <a:lnTo>
                    <a:pt x="13201" y="13593"/>
                  </a:lnTo>
                  <a:lnTo>
                    <a:pt x="12886" y="13849"/>
                  </a:lnTo>
                  <a:lnTo>
                    <a:pt x="12572" y="141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16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extrusionOk="0">
                  <a:moveTo>
                    <a:pt x="6601" y="1"/>
                  </a:moveTo>
                  <a:lnTo>
                    <a:pt x="6286" y="20"/>
                  </a:lnTo>
                  <a:lnTo>
                    <a:pt x="5952" y="40"/>
                  </a:lnTo>
                  <a:lnTo>
                    <a:pt x="5638" y="79"/>
                  </a:lnTo>
                  <a:lnTo>
                    <a:pt x="5324" y="138"/>
                  </a:lnTo>
                  <a:lnTo>
                    <a:pt x="5010" y="217"/>
                  </a:lnTo>
                  <a:lnTo>
                    <a:pt x="4695" y="295"/>
                  </a:lnTo>
                  <a:lnTo>
                    <a:pt x="4401" y="393"/>
                  </a:lnTo>
                  <a:lnTo>
                    <a:pt x="4086" y="511"/>
                  </a:lnTo>
                  <a:lnTo>
                    <a:pt x="3792" y="649"/>
                  </a:lnTo>
                  <a:lnTo>
                    <a:pt x="3497" y="806"/>
                  </a:lnTo>
                  <a:lnTo>
                    <a:pt x="3202" y="963"/>
                  </a:lnTo>
                  <a:lnTo>
                    <a:pt x="2908" y="1140"/>
                  </a:lnTo>
                  <a:lnTo>
                    <a:pt x="2633" y="1356"/>
                  </a:lnTo>
                  <a:lnTo>
                    <a:pt x="2377" y="1552"/>
                  </a:lnTo>
                  <a:lnTo>
                    <a:pt x="2122" y="1788"/>
                  </a:lnTo>
                  <a:lnTo>
                    <a:pt x="1867" y="2024"/>
                  </a:lnTo>
                  <a:lnTo>
                    <a:pt x="1651" y="2259"/>
                  </a:lnTo>
                  <a:lnTo>
                    <a:pt x="1435" y="2515"/>
                  </a:lnTo>
                  <a:lnTo>
                    <a:pt x="1238" y="2770"/>
                  </a:lnTo>
                  <a:lnTo>
                    <a:pt x="1061" y="3045"/>
                  </a:lnTo>
                  <a:lnTo>
                    <a:pt x="885" y="3320"/>
                  </a:lnTo>
                  <a:lnTo>
                    <a:pt x="727" y="3595"/>
                  </a:lnTo>
                  <a:lnTo>
                    <a:pt x="590" y="3890"/>
                  </a:lnTo>
                  <a:lnTo>
                    <a:pt x="472" y="4184"/>
                  </a:lnTo>
                  <a:lnTo>
                    <a:pt x="354" y="4479"/>
                  </a:lnTo>
                  <a:lnTo>
                    <a:pt x="256" y="4793"/>
                  </a:lnTo>
                  <a:lnTo>
                    <a:pt x="177" y="5108"/>
                  </a:lnTo>
                  <a:lnTo>
                    <a:pt x="118" y="5402"/>
                  </a:lnTo>
                  <a:lnTo>
                    <a:pt x="60" y="5717"/>
                  </a:lnTo>
                  <a:lnTo>
                    <a:pt x="20" y="6051"/>
                  </a:lnTo>
                  <a:lnTo>
                    <a:pt x="1" y="6365"/>
                  </a:lnTo>
                  <a:lnTo>
                    <a:pt x="1" y="6679"/>
                  </a:lnTo>
                  <a:lnTo>
                    <a:pt x="1" y="6993"/>
                  </a:lnTo>
                  <a:lnTo>
                    <a:pt x="40" y="7308"/>
                  </a:lnTo>
                  <a:lnTo>
                    <a:pt x="79" y="7642"/>
                  </a:lnTo>
                  <a:lnTo>
                    <a:pt x="118" y="7956"/>
                  </a:lnTo>
                  <a:lnTo>
                    <a:pt x="197" y="8270"/>
                  </a:lnTo>
                  <a:lnTo>
                    <a:pt x="276" y="8584"/>
                  </a:lnTo>
                  <a:lnTo>
                    <a:pt x="393" y="8879"/>
                  </a:lnTo>
                  <a:lnTo>
                    <a:pt x="511" y="9193"/>
                  </a:lnTo>
                  <a:lnTo>
                    <a:pt x="649" y="9488"/>
                  </a:lnTo>
                  <a:lnTo>
                    <a:pt x="786" y="9783"/>
                  </a:lnTo>
                  <a:lnTo>
                    <a:pt x="963" y="10077"/>
                  </a:lnTo>
                  <a:lnTo>
                    <a:pt x="1140" y="10372"/>
                  </a:lnTo>
                  <a:lnTo>
                    <a:pt x="1336" y="10647"/>
                  </a:lnTo>
                  <a:lnTo>
                    <a:pt x="1552" y="10902"/>
                  </a:lnTo>
                  <a:lnTo>
                    <a:pt x="1768" y="11158"/>
                  </a:lnTo>
                  <a:lnTo>
                    <a:pt x="2004" y="11393"/>
                  </a:lnTo>
                  <a:lnTo>
                    <a:pt x="2260" y="11629"/>
                  </a:lnTo>
                  <a:lnTo>
                    <a:pt x="2495" y="11845"/>
                  </a:lnTo>
                  <a:lnTo>
                    <a:pt x="2770" y="12042"/>
                  </a:lnTo>
                  <a:lnTo>
                    <a:pt x="3026" y="12218"/>
                  </a:lnTo>
                  <a:lnTo>
                    <a:pt x="3301" y="12395"/>
                  </a:lnTo>
                  <a:lnTo>
                    <a:pt x="3595" y="12552"/>
                  </a:lnTo>
                  <a:lnTo>
                    <a:pt x="3890" y="12690"/>
                  </a:lnTo>
                  <a:lnTo>
                    <a:pt x="4185" y="12808"/>
                  </a:lnTo>
                  <a:lnTo>
                    <a:pt x="4479" y="12926"/>
                  </a:lnTo>
                  <a:lnTo>
                    <a:pt x="4774" y="13024"/>
                  </a:lnTo>
                  <a:lnTo>
                    <a:pt x="5088" y="13102"/>
                  </a:lnTo>
                  <a:lnTo>
                    <a:pt x="5402" y="13161"/>
                  </a:lnTo>
                  <a:lnTo>
                    <a:pt x="5717" y="13220"/>
                  </a:lnTo>
                  <a:lnTo>
                    <a:pt x="6031" y="13259"/>
                  </a:lnTo>
                  <a:lnTo>
                    <a:pt x="6345" y="13279"/>
                  </a:lnTo>
                  <a:lnTo>
                    <a:pt x="6993" y="13279"/>
                  </a:lnTo>
                  <a:lnTo>
                    <a:pt x="7308" y="13240"/>
                  </a:lnTo>
                  <a:lnTo>
                    <a:pt x="7622" y="13201"/>
                  </a:lnTo>
                  <a:lnTo>
                    <a:pt x="7936" y="13161"/>
                  </a:lnTo>
                  <a:lnTo>
                    <a:pt x="8251" y="13083"/>
                  </a:lnTo>
                  <a:lnTo>
                    <a:pt x="8565" y="12984"/>
                  </a:lnTo>
                  <a:lnTo>
                    <a:pt x="8879" y="12886"/>
                  </a:lnTo>
                  <a:lnTo>
                    <a:pt x="9174" y="12768"/>
                  </a:lnTo>
                  <a:lnTo>
                    <a:pt x="9488" y="12631"/>
                  </a:lnTo>
                  <a:lnTo>
                    <a:pt x="9783" y="12493"/>
                  </a:lnTo>
                  <a:lnTo>
                    <a:pt x="10077" y="12317"/>
                  </a:lnTo>
                  <a:lnTo>
                    <a:pt x="10352" y="12140"/>
                  </a:lnTo>
                  <a:lnTo>
                    <a:pt x="10627" y="11943"/>
                  </a:lnTo>
                  <a:lnTo>
                    <a:pt x="10902" y="11727"/>
                  </a:lnTo>
                  <a:lnTo>
                    <a:pt x="11158" y="11511"/>
                  </a:lnTo>
                  <a:lnTo>
                    <a:pt x="11393" y="11276"/>
                  </a:lnTo>
                  <a:lnTo>
                    <a:pt x="11610" y="11020"/>
                  </a:lnTo>
                  <a:lnTo>
                    <a:pt x="11826" y="10784"/>
                  </a:lnTo>
                  <a:lnTo>
                    <a:pt x="12022" y="10509"/>
                  </a:lnTo>
                  <a:lnTo>
                    <a:pt x="12218" y="10254"/>
                  </a:lnTo>
                  <a:lnTo>
                    <a:pt x="12376" y="9959"/>
                  </a:lnTo>
                  <a:lnTo>
                    <a:pt x="12533" y="9684"/>
                  </a:lnTo>
                  <a:lnTo>
                    <a:pt x="12670" y="9390"/>
                  </a:lnTo>
                  <a:lnTo>
                    <a:pt x="12808" y="9095"/>
                  </a:lnTo>
                  <a:lnTo>
                    <a:pt x="12906" y="8801"/>
                  </a:lnTo>
                  <a:lnTo>
                    <a:pt x="13004" y="8506"/>
                  </a:lnTo>
                  <a:lnTo>
                    <a:pt x="13083" y="8192"/>
                  </a:lnTo>
                  <a:lnTo>
                    <a:pt x="13161" y="7877"/>
                  </a:lnTo>
                  <a:lnTo>
                    <a:pt x="13201" y="7563"/>
                  </a:lnTo>
                  <a:lnTo>
                    <a:pt x="13240" y="7249"/>
                  </a:lnTo>
                  <a:lnTo>
                    <a:pt x="13260" y="6934"/>
                  </a:lnTo>
                  <a:lnTo>
                    <a:pt x="13279" y="6601"/>
                  </a:lnTo>
                  <a:lnTo>
                    <a:pt x="13260" y="6286"/>
                  </a:lnTo>
                  <a:lnTo>
                    <a:pt x="13240" y="5972"/>
                  </a:lnTo>
                  <a:lnTo>
                    <a:pt x="13201" y="5658"/>
                  </a:lnTo>
                  <a:lnTo>
                    <a:pt x="13142" y="5343"/>
                  </a:lnTo>
                  <a:lnTo>
                    <a:pt x="13063" y="5029"/>
                  </a:lnTo>
                  <a:lnTo>
                    <a:pt x="12985" y="4715"/>
                  </a:lnTo>
                  <a:lnTo>
                    <a:pt x="12886" y="4401"/>
                  </a:lnTo>
                  <a:lnTo>
                    <a:pt x="12768" y="4086"/>
                  </a:lnTo>
                  <a:lnTo>
                    <a:pt x="12631" y="3792"/>
                  </a:lnTo>
                  <a:lnTo>
                    <a:pt x="12474" y="3497"/>
                  </a:lnTo>
                  <a:lnTo>
                    <a:pt x="12317" y="3202"/>
                  </a:lnTo>
                  <a:lnTo>
                    <a:pt x="12120" y="2927"/>
                  </a:lnTo>
                  <a:lnTo>
                    <a:pt x="11924" y="2652"/>
                  </a:lnTo>
                  <a:lnTo>
                    <a:pt x="11727" y="2377"/>
                  </a:lnTo>
                  <a:lnTo>
                    <a:pt x="11492" y="2122"/>
                  </a:lnTo>
                  <a:lnTo>
                    <a:pt x="11256" y="1886"/>
                  </a:lnTo>
                  <a:lnTo>
                    <a:pt x="11020" y="1651"/>
                  </a:lnTo>
                  <a:lnTo>
                    <a:pt x="10765" y="1454"/>
                  </a:lnTo>
                  <a:lnTo>
                    <a:pt x="10510" y="1258"/>
                  </a:lnTo>
                  <a:lnTo>
                    <a:pt x="10235" y="1061"/>
                  </a:lnTo>
                  <a:lnTo>
                    <a:pt x="9960" y="904"/>
                  </a:lnTo>
                  <a:lnTo>
                    <a:pt x="9685" y="747"/>
                  </a:lnTo>
                  <a:lnTo>
                    <a:pt x="9390" y="609"/>
                  </a:lnTo>
                  <a:lnTo>
                    <a:pt x="9095" y="472"/>
                  </a:lnTo>
                  <a:lnTo>
                    <a:pt x="8801" y="374"/>
                  </a:lnTo>
                  <a:lnTo>
                    <a:pt x="8486" y="276"/>
                  </a:lnTo>
                  <a:lnTo>
                    <a:pt x="8172" y="197"/>
                  </a:lnTo>
                  <a:lnTo>
                    <a:pt x="7858" y="118"/>
                  </a:lnTo>
                  <a:lnTo>
                    <a:pt x="7543" y="79"/>
                  </a:lnTo>
                  <a:lnTo>
                    <a:pt x="7229" y="40"/>
                  </a:lnTo>
                  <a:lnTo>
                    <a:pt x="6915" y="20"/>
                  </a:lnTo>
                  <a:lnTo>
                    <a:pt x="66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16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fill="none" extrusionOk="0">
                  <a:moveTo>
                    <a:pt x="10627" y="11943"/>
                  </a:moveTo>
                  <a:lnTo>
                    <a:pt x="10627" y="11943"/>
                  </a:lnTo>
                  <a:lnTo>
                    <a:pt x="10352" y="12140"/>
                  </a:lnTo>
                  <a:lnTo>
                    <a:pt x="10077" y="12317"/>
                  </a:lnTo>
                  <a:lnTo>
                    <a:pt x="9783" y="12493"/>
                  </a:lnTo>
                  <a:lnTo>
                    <a:pt x="9488" y="12631"/>
                  </a:lnTo>
                  <a:lnTo>
                    <a:pt x="9174" y="12768"/>
                  </a:lnTo>
                  <a:lnTo>
                    <a:pt x="8879" y="12886"/>
                  </a:lnTo>
                  <a:lnTo>
                    <a:pt x="8565" y="12984"/>
                  </a:lnTo>
                  <a:lnTo>
                    <a:pt x="8251" y="13083"/>
                  </a:lnTo>
                  <a:lnTo>
                    <a:pt x="7936" y="13161"/>
                  </a:lnTo>
                  <a:lnTo>
                    <a:pt x="7622" y="13201"/>
                  </a:lnTo>
                  <a:lnTo>
                    <a:pt x="7308" y="13240"/>
                  </a:lnTo>
                  <a:lnTo>
                    <a:pt x="6993" y="13279"/>
                  </a:lnTo>
                  <a:lnTo>
                    <a:pt x="6660" y="13279"/>
                  </a:lnTo>
                  <a:lnTo>
                    <a:pt x="6345" y="13279"/>
                  </a:lnTo>
                  <a:lnTo>
                    <a:pt x="6031" y="13259"/>
                  </a:lnTo>
                  <a:lnTo>
                    <a:pt x="5717" y="13220"/>
                  </a:lnTo>
                  <a:lnTo>
                    <a:pt x="5402" y="13161"/>
                  </a:lnTo>
                  <a:lnTo>
                    <a:pt x="5088" y="13102"/>
                  </a:lnTo>
                  <a:lnTo>
                    <a:pt x="4774" y="13024"/>
                  </a:lnTo>
                  <a:lnTo>
                    <a:pt x="4479" y="12926"/>
                  </a:lnTo>
                  <a:lnTo>
                    <a:pt x="4185" y="12808"/>
                  </a:lnTo>
                  <a:lnTo>
                    <a:pt x="3890" y="12690"/>
                  </a:lnTo>
                  <a:lnTo>
                    <a:pt x="3595" y="12552"/>
                  </a:lnTo>
                  <a:lnTo>
                    <a:pt x="3301" y="12395"/>
                  </a:lnTo>
                  <a:lnTo>
                    <a:pt x="3026" y="12218"/>
                  </a:lnTo>
                  <a:lnTo>
                    <a:pt x="2770" y="12042"/>
                  </a:lnTo>
                  <a:lnTo>
                    <a:pt x="2495" y="11845"/>
                  </a:lnTo>
                  <a:lnTo>
                    <a:pt x="2260" y="11629"/>
                  </a:lnTo>
                  <a:lnTo>
                    <a:pt x="2004" y="11393"/>
                  </a:lnTo>
                  <a:lnTo>
                    <a:pt x="1768" y="11158"/>
                  </a:lnTo>
                  <a:lnTo>
                    <a:pt x="1552" y="10902"/>
                  </a:lnTo>
                  <a:lnTo>
                    <a:pt x="1336" y="10647"/>
                  </a:lnTo>
                  <a:lnTo>
                    <a:pt x="1336" y="10647"/>
                  </a:lnTo>
                  <a:lnTo>
                    <a:pt x="1140" y="10372"/>
                  </a:lnTo>
                  <a:lnTo>
                    <a:pt x="963" y="10077"/>
                  </a:lnTo>
                  <a:lnTo>
                    <a:pt x="786" y="9783"/>
                  </a:lnTo>
                  <a:lnTo>
                    <a:pt x="649" y="9488"/>
                  </a:lnTo>
                  <a:lnTo>
                    <a:pt x="511" y="9193"/>
                  </a:lnTo>
                  <a:lnTo>
                    <a:pt x="393" y="8879"/>
                  </a:lnTo>
                  <a:lnTo>
                    <a:pt x="276" y="8584"/>
                  </a:lnTo>
                  <a:lnTo>
                    <a:pt x="197" y="8270"/>
                  </a:lnTo>
                  <a:lnTo>
                    <a:pt x="118" y="7956"/>
                  </a:lnTo>
                  <a:lnTo>
                    <a:pt x="79" y="7642"/>
                  </a:lnTo>
                  <a:lnTo>
                    <a:pt x="40" y="7308"/>
                  </a:lnTo>
                  <a:lnTo>
                    <a:pt x="1" y="6993"/>
                  </a:lnTo>
                  <a:lnTo>
                    <a:pt x="1" y="6679"/>
                  </a:lnTo>
                  <a:lnTo>
                    <a:pt x="1" y="6365"/>
                  </a:lnTo>
                  <a:lnTo>
                    <a:pt x="20" y="6051"/>
                  </a:lnTo>
                  <a:lnTo>
                    <a:pt x="60" y="5717"/>
                  </a:lnTo>
                  <a:lnTo>
                    <a:pt x="118" y="5402"/>
                  </a:lnTo>
                  <a:lnTo>
                    <a:pt x="177" y="5108"/>
                  </a:lnTo>
                  <a:lnTo>
                    <a:pt x="256" y="4793"/>
                  </a:lnTo>
                  <a:lnTo>
                    <a:pt x="354" y="4479"/>
                  </a:lnTo>
                  <a:lnTo>
                    <a:pt x="472" y="4184"/>
                  </a:lnTo>
                  <a:lnTo>
                    <a:pt x="590" y="3890"/>
                  </a:lnTo>
                  <a:lnTo>
                    <a:pt x="727" y="3595"/>
                  </a:lnTo>
                  <a:lnTo>
                    <a:pt x="885" y="3320"/>
                  </a:lnTo>
                  <a:lnTo>
                    <a:pt x="1061" y="3045"/>
                  </a:lnTo>
                  <a:lnTo>
                    <a:pt x="1238" y="2770"/>
                  </a:lnTo>
                  <a:lnTo>
                    <a:pt x="1435" y="2515"/>
                  </a:lnTo>
                  <a:lnTo>
                    <a:pt x="1651" y="2259"/>
                  </a:lnTo>
                  <a:lnTo>
                    <a:pt x="1867" y="2024"/>
                  </a:lnTo>
                  <a:lnTo>
                    <a:pt x="2122" y="1788"/>
                  </a:lnTo>
                  <a:lnTo>
                    <a:pt x="2377" y="1552"/>
                  </a:lnTo>
                  <a:lnTo>
                    <a:pt x="2633" y="1356"/>
                  </a:lnTo>
                  <a:lnTo>
                    <a:pt x="2633" y="1356"/>
                  </a:lnTo>
                  <a:lnTo>
                    <a:pt x="2908" y="1140"/>
                  </a:lnTo>
                  <a:lnTo>
                    <a:pt x="3202" y="963"/>
                  </a:lnTo>
                  <a:lnTo>
                    <a:pt x="3497" y="806"/>
                  </a:lnTo>
                  <a:lnTo>
                    <a:pt x="3792" y="649"/>
                  </a:lnTo>
                  <a:lnTo>
                    <a:pt x="4086" y="511"/>
                  </a:lnTo>
                  <a:lnTo>
                    <a:pt x="4401" y="393"/>
                  </a:lnTo>
                  <a:lnTo>
                    <a:pt x="4695" y="295"/>
                  </a:lnTo>
                  <a:lnTo>
                    <a:pt x="5010" y="217"/>
                  </a:lnTo>
                  <a:lnTo>
                    <a:pt x="5324" y="138"/>
                  </a:lnTo>
                  <a:lnTo>
                    <a:pt x="5638" y="79"/>
                  </a:lnTo>
                  <a:lnTo>
                    <a:pt x="5952" y="40"/>
                  </a:lnTo>
                  <a:lnTo>
                    <a:pt x="6286" y="20"/>
                  </a:lnTo>
                  <a:lnTo>
                    <a:pt x="6601" y="1"/>
                  </a:lnTo>
                  <a:lnTo>
                    <a:pt x="6915" y="20"/>
                  </a:lnTo>
                  <a:lnTo>
                    <a:pt x="7229" y="40"/>
                  </a:lnTo>
                  <a:lnTo>
                    <a:pt x="7543" y="79"/>
                  </a:lnTo>
                  <a:lnTo>
                    <a:pt x="7858" y="118"/>
                  </a:lnTo>
                  <a:lnTo>
                    <a:pt x="8172" y="197"/>
                  </a:lnTo>
                  <a:lnTo>
                    <a:pt x="8486" y="276"/>
                  </a:lnTo>
                  <a:lnTo>
                    <a:pt x="8801" y="374"/>
                  </a:lnTo>
                  <a:lnTo>
                    <a:pt x="9095" y="472"/>
                  </a:lnTo>
                  <a:lnTo>
                    <a:pt x="9390" y="609"/>
                  </a:lnTo>
                  <a:lnTo>
                    <a:pt x="9685" y="747"/>
                  </a:lnTo>
                  <a:lnTo>
                    <a:pt x="9960" y="904"/>
                  </a:lnTo>
                  <a:lnTo>
                    <a:pt x="10235" y="1061"/>
                  </a:lnTo>
                  <a:lnTo>
                    <a:pt x="10510" y="1258"/>
                  </a:lnTo>
                  <a:lnTo>
                    <a:pt x="10765" y="1454"/>
                  </a:lnTo>
                  <a:lnTo>
                    <a:pt x="11020" y="1651"/>
                  </a:lnTo>
                  <a:lnTo>
                    <a:pt x="11256" y="1886"/>
                  </a:lnTo>
                  <a:lnTo>
                    <a:pt x="11492" y="2122"/>
                  </a:lnTo>
                  <a:lnTo>
                    <a:pt x="11727" y="2377"/>
                  </a:lnTo>
                  <a:lnTo>
                    <a:pt x="11924" y="2652"/>
                  </a:lnTo>
                  <a:lnTo>
                    <a:pt x="11924" y="2652"/>
                  </a:lnTo>
                  <a:lnTo>
                    <a:pt x="12120" y="2927"/>
                  </a:lnTo>
                  <a:lnTo>
                    <a:pt x="12317" y="3202"/>
                  </a:lnTo>
                  <a:lnTo>
                    <a:pt x="12474" y="3497"/>
                  </a:lnTo>
                  <a:lnTo>
                    <a:pt x="12631" y="3792"/>
                  </a:lnTo>
                  <a:lnTo>
                    <a:pt x="12768" y="4086"/>
                  </a:lnTo>
                  <a:lnTo>
                    <a:pt x="12886" y="4401"/>
                  </a:lnTo>
                  <a:lnTo>
                    <a:pt x="12985" y="4715"/>
                  </a:lnTo>
                  <a:lnTo>
                    <a:pt x="13063" y="5029"/>
                  </a:lnTo>
                  <a:lnTo>
                    <a:pt x="13142" y="5343"/>
                  </a:lnTo>
                  <a:lnTo>
                    <a:pt x="13201" y="5658"/>
                  </a:lnTo>
                  <a:lnTo>
                    <a:pt x="13240" y="5972"/>
                  </a:lnTo>
                  <a:lnTo>
                    <a:pt x="13260" y="6286"/>
                  </a:lnTo>
                  <a:lnTo>
                    <a:pt x="13279" y="6601"/>
                  </a:lnTo>
                  <a:lnTo>
                    <a:pt x="13260" y="6934"/>
                  </a:lnTo>
                  <a:lnTo>
                    <a:pt x="13240" y="7249"/>
                  </a:lnTo>
                  <a:lnTo>
                    <a:pt x="13201" y="7563"/>
                  </a:lnTo>
                  <a:lnTo>
                    <a:pt x="13161" y="7877"/>
                  </a:lnTo>
                  <a:lnTo>
                    <a:pt x="13083" y="8192"/>
                  </a:lnTo>
                  <a:lnTo>
                    <a:pt x="13004" y="8506"/>
                  </a:lnTo>
                  <a:lnTo>
                    <a:pt x="12906" y="8801"/>
                  </a:lnTo>
                  <a:lnTo>
                    <a:pt x="12808" y="9095"/>
                  </a:lnTo>
                  <a:lnTo>
                    <a:pt x="12670" y="9390"/>
                  </a:lnTo>
                  <a:lnTo>
                    <a:pt x="12533" y="9684"/>
                  </a:lnTo>
                  <a:lnTo>
                    <a:pt x="12376" y="9959"/>
                  </a:lnTo>
                  <a:lnTo>
                    <a:pt x="12218" y="10254"/>
                  </a:lnTo>
                  <a:lnTo>
                    <a:pt x="12022" y="10509"/>
                  </a:lnTo>
                  <a:lnTo>
                    <a:pt x="11826" y="10784"/>
                  </a:lnTo>
                  <a:lnTo>
                    <a:pt x="11610" y="11020"/>
                  </a:lnTo>
                  <a:lnTo>
                    <a:pt x="11393" y="11276"/>
                  </a:lnTo>
                  <a:lnTo>
                    <a:pt x="11158" y="11511"/>
                  </a:lnTo>
                  <a:lnTo>
                    <a:pt x="10902" y="11727"/>
                  </a:lnTo>
                  <a:lnTo>
                    <a:pt x="10627" y="119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16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extrusionOk="0">
                  <a:moveTo>
                    <a:pt x="2594" y="1"/>
                  </a:moveTo>
                  <a:lnTo>
                    <a:pt x="2338" y="40"/>
                  </a:lnTo>
                  <a:lnTo>
                    <a:pt x="2063" y="79"/>
                  </a:lnTo>
                  <a:lnTo>
                    <a:pt x="1808" y="158"/>
                  </a:lnTo>
                  <a:lnTo>
                    <a:pt x="1572" y="276"/>
                  </a:lnTo>
                  <a:lnTo>
                    <a:pt x="1317" y="394"/>
                  </a:lnTo>
                  <a:lnTo>
                    <a:pt x="1081" y="551"/>
                  </a:lnTo>
                  <a:lnTo>
                    <a:pt x="865" y="747"/>
                  </a:lnTo>
                  <a:lnTo>
                    <a:pt x="669" y="944"/>
                  </a:lnTo>
                  <a:lnTo>
                    <a:pt x="512" y="1140"/>
                  </a:lnTo>
                  <a:lnTo>
                    <a:pt x="354" y="1376"/>
                  </a:lnTo>
                  <a:lnTo>
                    <a:pt x="237" y="1612"/>
                  </a:lnTo>
                  <a:lnTo>
                    <a:pt x="138" y="1867"/>
                  </a:lnTo>
                  <a:lnTo>
                    <a:pt x="60" y="2122"/>
                  </a:lnTo>
                  <a:lnTo>
                    <a:pt x="21" y="2378"/>
                  </a:lnTo>
                  <a:lnTo>
                    <a:pt x="1" y="2633"/>
                  </a:lnTo>
                  <a:lnTo>
                    <a:pt x="1" y="2908"/>
                  </a:lnTo>
                  <a:lnTo>
                    <a:pt x="21" y="3163"/>
                  </a:lnTo>
                  <a:lnTo>
                    <a:pt x="79" y="3419"/>
                  </a:lnTo>
                  <a:lnTo>
                    <a:pt x="158" y="3694"/>
                  </a:lnTo>
                  <a:lnTo>
                    <a:pt x="256" y="3929"/>
                  </a:lnTo>
                  <a:lnTo>
                    <a:pt x="394" y="4185"/>
                  </a:lnTo>
                  <a:lnTo>
                    <a:pt x="551" y="4420"/>
                  </a:lnTo>
                  <a:lnTo>
                    <a:pt x="728" y="4637"/>
                  </a:lnTo>
                  <a:lnTo>
                    <a:pt x="924" y="4833"/>
                  </a:lnTo>
                  <a:lnTo>
                    <a:pt x="1140" y="4990"/>
                  </a:lnTo>
                  <a:lnTo>
                    <a:pt x="1376" y="5147"/>
                  </a:lnTo>
                  <a:lnTo>
                    <a:pt x="1612" y="5265"/>
                  </a:lnTo>
                  <a:lnTo>
                    <a:pt x="1847" y="5363"/>
                  </a:lnTo>
                  <a:lnTo>
                    <a:pt x="2103" y="5442"/>
                  </a:lnTo>
                  <a:lnTo>
                    <a:pt x="2358" y="5481"/>
                  </a:lnTo>
                  <a:lnTo>
                    <a:pt x="2633" y="5501"/>
                  </a:lnTo>
                  <a:lnTo>
                    <a:pt x="2888" y="5501"/>
                  </a:lnTo>
                  <a:lnTo>
                    <a:pt x="3163" y="5481"/>
                  </a:lnTo>
                  <a:lnTo>
                    <a:pt x="3419" y="5422"/>
                  </a:lnTo>
                  <a:lnTo>
                    <a:pt x="3674" y="5344"/>
                  </a:lnTo>
                  <a:lnTo>
                    <a:pt x="3929" y="5245"/>
                  </a:lnTo>
                  <a:lnTo>
                    <a:pt x="4165" y="5108"/>
                  </a:lnTo>
                  <a:lnTo>
                    <a:pt x="4401" y="4951"/>
                  </a:lnTo>
                  <a:lnTo>
                    <a:pt x="4617" y="4774"/>
                  </a:lnTo>
                  <a:lnTo>
                    <a:pt x="4813" y="4578"/>
                  </a:lnTo>
                  <a:lnTo>
                    <a:pt x="4990" y="4362"/>
                  </a:lnTo>
                  <a:lnTo>
                    <a:pt x="5128" y="4126"/>
                  </a:lnTo>
                  <a:lnTo>
                    <a:pt x="5246" y="3890"/>
                  </a:lnTo>
                  <a:lnTo>
                    <a:pt x="5344" y="3654"/>
                  </a:lnTo>
                  <a:lnTo>
                    <a:pt x="5422" y="3399"/>
                  </a:lnTo>
                  <a:lnTo>
                    <a:pt x="5481" y="3144"/>
                  </a:lnTo>
                  <a:lnTo>
                    <a:pt x="5501" y="2869"/>
                  </a:lnTo>
                  <a:lnTo>
                    <a:pt x="5501" y="2613"/>
                  </a:lnTo>
                  <a:lnTo>
                    <a:pt x="5462" y="2338"/>
                  </a:lnTo>
                  <a:lnTo>
                    <a:pt x="5422" y="2083"/>
                  </a:lnTo>
                  <a:lnTo>
                    <a:pt x="5344" y="1828"/>
                  </a:lnTo>
                  <a:lnTo>
                    <a:pt x="5226" y="1572"/>
                  </a:lnTo>
                  <a:lnTo>
                    <a:pt x="5108" y="1337"/>
                  </a:lnTo>
                  <a:lnTo>
                    <a:pt x="4951" y="1101"/>
                  </a:lnTo>
                  <a:lnTo>
                    <a:pt x="4754" y="885"/>
                  </a:lnTo>
                  <a:lnTo>
                    <a:pt x="4558" y="688"/>
                  </a:lnTo>
                  <a:lnTo>
                    <a:pt x="4342" y="512"/>
                  </a:lnTo>
                  <a:lnTo>
                    <a:pt x="4126" y="374"/>
                  </a:lnTo>
                  <a:lnTo>
                    <a:pt x="3890" y="256"/>
                  </a:lnTo>
                  <a:lnTo>
                    <a:pt x="3635" y="158"/>
                  </a:lnTo>
                  <a:lnTo>
                    <a:pt x="3379" y="79"/>
                  </a:lnTo>
                  <a:lnTo>
                    <a:pt x="3124" y="20"/>
                  </a:lnTo>
                  <a:lnTo>
                    <a:pt x="2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16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fill="none" extrusionOk="0">
                  <a:moveTo>
                    <a:pt x="4401" y="4951"/>
                  </a:moveTo>
                  <a:lnTo>
                    <a:pt x="4401" y="4951"/>
                  </a:lnTo>
                  <a:lnTo>
                    <a:pt x="4165" y="5108"/>
                  </a:lnTo>
                  <a:lnTo>
                    <a:pt x="3929" y="5245"/>
                  </a:lnTo>
                  <a:lnTo>
                    <a:pt x="3674" y="5344"/>
                  </a:lnTo>
                  <a:lnTo>
                    <a:pt x="3419" y="5422"/>
                  </a:lnTo>
                  <a:lnTo>
                    <a:pt x="3163" y="5481"/>
                  </a:lnTo>
                  <a:lnTo>
                    <a:pt x="2888" y="5501"/>
                  </a:lnTo>
                  <a:lnTo>
                    <a:pt x="2633" y="5501"/>
                  </a:lnTo>
                  <a:lnTo>
                    <a:pt x="2358" y="5481"/>
                  </a:lnTo>
                  <a:lnTo>
                    <a:pt x="2103" y="5442"/>
                  </a:lnTo>
                  <a:lnTo>
                    <a:pt x="1847" y="5363"/>
                  </a:lnTo>
                  <a:lnTo>
                    <a:pt x="1612" y="5265"/>
                  </a:lnTo>
                  <a:lnTo>
                    <a:pt x="1376" y="5147"/>
                  </a:lnTo>
                  <a:lnTo>
                    <a:pt x="1140" y="4990"/>
                  </a:lnTo>
                  <a:lnTo>
                    <a:pt x="924" y="4833"/>
                  </a:lnTo>
                  <a:lnTo>
                    <a:pt x="728" y="4637"/>
                  </a:lnTo>
                  <a:lnTo>
                    <a:pt x="551" y="4420"/>
                  </a:lnTo>
                  <a:lnTo>
                    <a:pt x="551" y="4420"/>
                  </a:lnTo>
                  <a:lnTo>
                    <a:pt x="394" y="4185"/>
                  </a:lnTo>
                  <a:lnTo>
                    <a:pt x="256" y="3929"/>
                  </a:lnTo>
                  <a:lnTo>
                    <a:pt x="158" y="3694"/>
                  </a:lnTo>
                  <a:lnTo>
                    <a:pt x="79" y="3419"/>
                  </a:lnTo>
                  <a:lnTo>
                    <a:pt x="21" y="3163"/>
                  </a:lnTo>
                  <a:lnTo>
                    <a:pt x="1" y="2908"/>
                  </a:lnTo>
                  <a:lnTo>
                    <a:pt x="1" y="2633"/>
                  </a:lnTo>
                  <a:lnTo>
                    <a:pt x="21" y="2378"/>
                  </a:lnTo>
                  <a:lnTo>
                    <a:pt x="60" y="2122"/>
                  </a:lnTo>
                  <a:lnTo>
                    <a:pt x="138" y="1867"/>
                  </a:lnTo>
                  <a:lnTo>
                    <a:pt x="237" y="1612"/>
                  </a:lnTo>
                  <a:lnTo>
                    <a:pt x="354" y="1376"/>
                  </a:lnTo>
                  <a:lnTo>
                    <a:pt x="512" y="1140"/>
                  </a:lnTo>
                  <a:lnTo>
                    <a:pt x="669" y="944"/>
                  </a:lnTo>
                  <a:lnTo>
                    <a:pt x="865" y="747"/>
                  </a:lnTo>
                  <a:lnTo>
                    <a:pt x="1081" y="551"/>
                  </a:lnTo>
                  <a:lnTo>
                    <a:pt x="1081" y="551"/>
                  </a:lnTo>
                  <a:lnTo>
                    <a:pt x="1317" y="394"/>
                  </a:lnTo>
                  <a:lnTo>
                    <a:pt x="1572" y="276"/>
                  </a:lnTo>
                  <a:lnTo>
                    <a:pt x="1808" y="158"/>
                  </a:lnTo>
                  <a:lnTo>
                    <a:pt x="2063" y="79"/>
                  </a:lnTo>
                  <a:lnTo>
                    <a:pt x="2338" y="40"/>
                  </a:lnTo>
                  <a:lnTo>
                    <a:pt x="2594" y="1"/>
                  </a:lnTo>
                  <a:lnTo>
                    <a:pt x="2869" y="1"/>
                  </a:lnTo>
                  <a:lnTo>
                    <a:pt x="3124" y="20"/>
                  </a:lnTo>
                  <a:lnTo>
                    <a:pt x="3379" y="79"/>
                  </a:lnTo>
                  <a:lnTo>
                    <a:pt x="3635" y="158"/>
                  </a:lnTo>
                  <a:lnTo>
                    <a:pt x="3890" y="256"/>
                  </a:lnTo>
                  <a:lnTo>
                    <a:pt x="4126" y="374"/>
                  </a:lnTo>
                  <a:lnTo>
                    <a:pt x="4342" y="512"/>
                  </a:lnTo>
                  <a:lnTo>
                    <a:pt x="4558" y="688"/>
                  </a:lnTo>
                  <a:lnTo>
                    <a:pt x="4754" y="885"/>
                  </a:lnTo>
                  <a:lnTo>
                    <a:pt x="4951" y="1101"/>
                  </a:lnTo>
                  <a:lnTo>
                    <a:pt x="4951" y="1101"/>
                  </a:lnTo>
                  <a:lnTo>
                    <a:pt x="5108" y="1337"/>
                  </a:lnTo>
                  <a:lnTo>
                    <a:pt x="5226" y="1572"/>
                  </a:lnTo>
                  <a:lnTo>
                    <a:pt x="5344" y="1828"/>
                  </a:lnTo>
                  <a:lnTo>
                    <a:pt x="5422" y="2083"/>
                  </a:lnTo>
                  <a:lnTo>
                    <a:pt x="5462" y="2338"/>
                  </a:lnTo>
                  <a:lnTo>
                    <a:pt x="5501" y="2613"/>
                  </a:lnTo>
                  <a:lnTo>
                    <a:pt x="5501" y="2869"/>
                  </a:lnTo>
                  <a:lnTo>
                    <a:pt x="5481" y="3144"/>
                  </a:lnTo>
                  <a:lnTo>
                    <a:pt x="5422" y="3399"/>
                  </a:lnTo>
                  <a:lnTo>
                    <a:pt x="5344" y="3654"/>
                  </a:lnTo>
                  <a:lnTo>
                    <a:pt x="5246" y="3890"/>
                  </a:lnTo>
                  <a:lnTo>
                    <a:pt x="5128" y="4126"/>
                  </a:lnTo>
                  <a:lnTo>
                    <a:pt x="4990" y="4362"/>
                  </a:lnTo>
                  <a:lnTo>
                    <a:pt x="4813" y="4578"/>
                  </a:lnTo>
                  <a:lnTo>
                    <a:pt x="4617" y="4774"/>
                  </a:lnTo>
                  <a:lnTo>
                    <a:pt x="4401" y="49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16"/>
            <p:cNvSpPr/>
            <p:nvPr/>
          </p:nvSpPr>
          <p:spPr>
            <a:xfrm rot="-3245359">
              <a:off x="5728554" y="4026344"/>
              <a:ext cx="330512" cy="175818"/>
            </a:xfrm>
            <a:custGeom>
              <a:avLst/>
              <a:gdLst/>
              <a:ahLst/>
              <a:cxnLst/>
              <a:rect l="l" t="t" r="r" b="b"/>
              <a:pathLst>
                <a:path w="13221" h="7033" extrusionOk="0">
                  <a:moveTo>
                    <a:pt x="6561" y="1"/>
                  </a:moveTo>
                  <a:lnTo>
                    <a:pt x="6129" y="20"/>
                  </a:lnTo>
                  <a:lnTo>
                    <a:pt x="5717" y="59"/>
                  </a:lnTo>
                  <a:lnTo>
                    <a:pt x="5717" y="59"/>
                  </a:lnTo>
                  <a:lnTo>
                    <a:pt x="6149" y="20"/>
                  </a:lnTo>
                  <a:lnTo>
                    <a:pt x="6561" y="1"/>
                  </a:lnTo>
                  <a:close/>
                  <a:moveTo>
                    <a:pt x="5717" y="59"/>
                  </a:moveTo>
                  <a:lnTo>
                    <a:pt x="528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5304" y="138"/>
                  </a:lnTo>
                  <a:lnTo>
                    <a:pt x="5717" y="59"/>
                  </a:lnTo>
                  <a:close/>
                  <a:moveTo>
                    <a:pt x="7602" y="79"/>
                  </a:moveTo>
                  <a:lnTo>
                    <a:pt x="7897" y="138"/>
                  </a:lnTo>
                  <a:lnTo>
                    <a:pt x="8211" y="217"/>
                  </a:lnTo>
                  <a:lnTo>
                    <a:pt x="8506" y="295"/>
                  </a:lnTo>
                  <a:lnTo>
                    <a:pt x="8820" y="393"/>
                  </a:lnTo>
                  <a:lnTo>
                    <a:pt x="9115" y="511"/>
                  </a:lnTo>
                  <a:lnTo>
                    <a:pt x="9252" y="570"/>
                  </a:lnTo>
                  <a:lnTo>
                    <a:pt x="9252" y="570"/>
                  </a:lnTo>
                  <a:lnTo>
                    <a:pt x="9134" y="511"/>
                  </a:lnTo>
                  <a:lnTo>
                    <a:pt x="8840" y="393"/>
                  </a:lnTo>
                  <a:lnTo>
                    <a:pt x="8526" y="295"/>
                  </a:lnTo>
                  <a:lnTo>
                    <a:pt x="8231" y="217"/>
                  </a:lnTo>
                  <a:lnTo>
                    <a:pt x="7917" y="138"/>
                  </a:lnTo>
                  <a:lnTo>
                    <a:pt x="7602" y="79"/>
                  </a:lnTo>
                  <a:close/>
                  <a:moveTo>
                    <a:pt x="9252" y="570"/>
                  </a:moveTo>
                  <a:lnTo>
                    <a:pt x="9409" y="649"/>
                  </a:lnTo>
                  <a:lnTo>
                    <a:pt x="9684" y="786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252" y="570"/>
                  </a:lnTo>
                  <a:close/>
                  <a:moveTo>
                    <a:pt x="2790" y="1199"/>
                  </a:moveTo>
                  <a:lnTo>
                    <a:pt x="2574" y="1356"/>
                  </a:lnTo>
                  <a:lnTo>
                    <a:pt x="2377" y="1513"/>
                  </a:lnTo>
                  <a:lnTo>
                    <a:pt x="2790" y="1199"/>
                  </a:lnTo>
                  <a:close/>
                  <a:moveTo>
                    <a:pt x="11747" y="2476"/>
                  </a:moveTo>
                  <a:lnTo>
                    <a:pt x="11865" y="2652"/>
                  </a:lnTo>
                  <a:lnTo>
                    <a:pt x="12002" y="2809"/>
                  </a:lnTo>
                  <a:lnTo>
                    <a:pt x="11747" y="2476"/>
                  </a:lnTo>
                  <a:close/>
                  <a:moveTo>
                    <a:pt x="884" y="3222"/>
                  </a:moveTo>
                  <a:lnTo>
                    <a:pt x="727" y="3497"/>
                  </a:lnTo>
                  <a:lnTo>
                    <a:pt x="654" y="3654"/>
                  </a:lnTo>
                  <a:lnTo>
                    <a:pt x="654" y="3654"/>
                  </a:lnTo>
                  <a:lnTo>
                    <a:pt x="727" y="3517"/>
                  </a:lnTo>
                  <a:lnTo>
                    <a:pt x="884" y="3222"/>
                  </a:lnTo>
                  <a:close/>
                  <a:moveTo>
                    <a:pt x="654" y="3654"/>
                  </a:move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70" y="4583"/>
                  </a:lnTo>
                  <a:lnTo>
                    <a:pt x="334" y="4401"/>
                  </a:lnTo>
                  <a:lnTo>
                    <a:pt x="452" y="4086"/>
                  </a:lnTo>
                  <a:lnTo>
                    <a:pt x="590" y="3792"/>
                  </a:lnTo>
                  <a:lnTo>
                    <a:pt x="654" y="3654"/>
                  </a:lnTo>
                  <a:close/>
                  <a:moveTo>
                    <a:pt x="270" y="4583"/>
                  </a:moveTo>
                  <a:lnTo>
                    <a:pt x="217" y="4734"/>
                  </a:lnTo>
                  <a:lnTo>
                    <a:pt x="192" y="4833"/>
                  </a:lnTo>
                  <a:lnTo>
                    <a:pt x="217" y="4754"/>
                  </a:lnTo>
                  <a:lnTo>
                    <a:pt x="270" y="4583"/>
                  </a:lnTo>
                  <a:close/>
                  <a:moveTo>
                    <a:pt x="192" y="4833"/>
                  </a:moveTo>
                  <a:lnTo>
                    <a:pt x="118" y="5068"/>
                  </a:lnTo>
                  <a:lnTo>
                    <a:pt x="73" y="5324"/>
                  </a:lnTo>
                  <a:lnTo>
                    <a:pt x="138" y="5049"/>
                  </a:lnTo>
                  <a:lnTo>
                    <a:pt x="192" y="4833"/>
                  </a:lnTo>
                  <a:close/>
                  <a:moveTo>
                    <a:pt x="13004" y="4990"/>
                  </a:moveTo>
                  <a:lnTo>
                    <a:pt x="13063" y="5284"/>
                  </a:lnTo>
                  <a:lnTo>
                    <a:pt x="13122" y="5559"/>
                  </a:lnTo>
                  <a:lnTo>
                    <a:pt x="13063" y="5265"/>
                  </a:lnTo>
                  <a:lnTo>
                    <a:pt x="13004" y="4990"/>
                  </a:lnTo>
                  <a:close/>
                  <a:moveTo>
                    <a:pt x="73" y="5324"/>
                  </a:moveTo>
                  <a:lnTo>
                    <a:pt x="59" y="5383"/>
                  </a:lnTo>
                  <a:lnTo>
                    <a:pt x="1" y="5717"/>
                  </a:lnTo>
                  <a:lnTo>
                    <a:pt x="59" y="5402"/>
                  </a:lnTo>
                  <a:lnTo>
                    <a:pt x="73" y="5324"/>
                  </a:lnTo>
                  <a:close/>
                  <a:moveTo>
                    <a:pt x="13122" y="5559"/>
                  </a:moveTo>
                  <a:lnTo>
                    <a:pt x="13161" y="5854"/>
                  </a:lnTo>
                  <a:lnTo>
                    <a:pt x="13201" y="6149"/>
                  </a:lnTo>
                  <a:lnTo>
                    <a:pt x="13201" y="6129"/>
                  </a:lnTo>
                  <a:lnTo>
                    <a:pt x="13161" y="5834"/>
                  </a:lnTo>
                  <a:lnTo>
                    <a:pt x="13122" y="5559"/>
                  </a:lnTo>
                  <a:close/>
                  <a:moveTo>
                    <a:pt x="13201" y="6424"/>
                  </a:moveTo>
                  <a:lnTo>
                    <a:pt x="13201" y="6443"/>
                  </a:lnTo>
                  <a:lnTo>
                    <a:pt x="13220" y="6728"/>
                  </a:lnTo>
                  <a:lnTo>
                    <a:pt x="13220" y="6718"/>
                  </a:lnTo>
                  <a:lnTo>
                    <a:pt x="13201" y="6424"/>
                  </a:lnTo>
                  <a:close/>
                  <a:moveTo>
                    <a:pt x="13220" y="6728"/>
                  </a:moveTo>
                  <a:lnTo>
                    <a:pt x="13201" y="7033"/>
                  </a:lnTo>
                  <a:lnTo>
                    <a:pt x="13220" y="6738"/>
                  </a:lnTo>
                  <a:lnTo>
                    <a:pt x="13220" y="6728"/>
                  </a:lnTo>
                  <a:close/>
                </a:path>
              </a:pathLst>
            </a:custGeom>
            <a:solidFill>
              <a:srgbClr val="878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16"/>
            <p:cNvSpPr/>
            <p:nvPr/>
          </p:nvSpPr>
          <p:spPr>
            <a:xfrm rot="-3245359">
              <a:off x="6067297" y="4037066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16"/>
            <p:cNvSpPr/>
            <p:nvPr/>
          </p:nvSpPr>
          <p:spPr>
            <a:xfrm rot="-3245359">
              <a:off x="6039926" y="3992080"/>
              <a:ext cx="5425" cy="58473"/>
            </a:xfrm>
            <a:custGeom>
              <a:avLst/>
              <a:gdLst/>
              <a:ahLst/>
              <a:cxnLst/>
              <a:rect l="l" t="t" r="r" b="b"/>
              <a:pathLst>
                <a:path w="217" h="233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9" y="295"/>
                  </a:lnTo>
                  <a:lnTo>
                    <a:pt x="118" y="570"/>
                  </a:lnTo>
                  <a:lnTo>
                    <a:pt x="157" y="865"/>
                  </a:lnTo>
                  <a:lnTo>
                    <a:pt x="197" y="1160"/>
                  </a:lnTo>
                  <a:lnTo>
                    <a:pt x="197" y="1454"/>
                  </a:lnTo>
                  <a:lnTo>
                    <a:pt x="216" y="1749"/>
                  </a:lnTo>
                  <a:lnTo>
                    <a:pt x="197" y="2044"/>
                  </a:lnTo>
                  <a:lnTo>
                    <a:pt x="177" y="2338"/>
                  </a:lnTo>
                  <a:lnTo>
                    <a:pt x="177" y="2338"/>
                  </a:lnTo>
                  <a:lnTo>
                    <a:pt x="197" y="2044"/>
                  </a:lnTo>
                  <a:lnTo>
                    <a:pt x="216" y="1729"/>
                  </a:lnTo>
                  <a:lnTo>
                    <a:pt x="197" y="1435"/>
                  </a:lnTo>
                  <a:lnTo>
                    <a:pt x="197" y="1140"/>
                  </a:lnTo>
                  <a:lnTo>
                    <a:pt x="157" y="845"/>
                  </a:lnTo>
                  <a:lnTo>
                    <a:pt x="118" y="570"/>
                  </a:lnTo>
                  <a:lnTo>
                    <a:pt x="59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16"/>
            <p:cNvSpPr/>
            <p:nvPr/>
          </p:nvSpPr>
          <p:spPr>
            <a:xfrm rot="-3245359">
              <a:off x="5811601" y="4221905"/>
              <a:ext cx="22124" cy="62398"/>
            </a:xfrm>
            <a:custGeom>
              <a:avLst/>
              <a:gdLst/>
              <a:ahLst/>
              <a:cxnLst/>
              <a:rect l="l" t="t" r="r" b="b"/>
              <a:pathLst>
                <a:path w="885" h="2496" fill="none" extrusionOk="0">
                  <a:moveTo>
                    <a:pt x="884" y="1"/>
                  </a:moveTo>
                  <a:lnTo>
                    <a:pt x="884" y="1"/>
                  </a:lnTo>
                  <a:lnTo>
                    <a:pt x="727" y="276"/>
                  </a:lnTo>
                  <a:lnTo>
                    <a:pt x="590" y="571"/>
                  </a:lnTo>
                  <a:lnTo>
                    <a:pt x="452" y="865"/>
                  </a:lnTo>
                  <a:lnTo>
                    <a:pt x="334" y="1180"/>
                  </a:lnTo>
                  <a:lnTo>
                    <a:pt x="217" y="1513"/>
                  </a:lnTo>
                  <a:lnTo>
                    <a:pt x="138" y="1828"/>
                  </a:lnTo>
                  <a:lnTo>
                    <a:pt x="59" y="2162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59" y="2181"/>
                  </a:lnTo>
                  <a:lnTo>
                    <a:pt x="118" y="1847"/>
                  </a:lnTo>
                  <a:lnTo>
                    <a:pt x="217" y="1533"/>
                  </a:lnTo>
                  <a:lnTo>
                    <a:pt x="315" y="1219"/>
                  </a:lnTo>
                  <a:lnTo>
                    <a:pt x="433" y="905"/>
                  </a:lnTo>
                  <a:lnTo>
                    <a:pt x="570" y="590"/>
                  </a:lnTo>
                  <a:lnTo>
                    <a:pt x="727" y="296"/>
                  </a:lnTo>
                  <a:lnTo>
                    <a:pt x="8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16"/>
            <p:cNvSpPr/>
            <p:nvPr/>
          </p:nvSpPr>
          <p:spPr>
            <a:xfrm rot="-3245359">
              <a:off x="5803383" y="4225368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16"/>
            <p:cNvSpPr/>
            <p:nvPr/>
          </p:nvSpPr>
          <p:spPr>
            <a:xfrm rot="-3245359">
              <a:off x="5950081" y="3990646"/>
              <a:ext cx="6425" cy="8375"/>
            </a:xfrm>
            <a:custGeom>
              <a:avLst/>
              <a:gdLst/>
              <a:ahLst/>
              <a:cxnLst/>
              <a:rect l="l" t="t" r="r" b="b"/>
              <a:pathLst>
                <a:path w="257" h="33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19" y="177"/>
                  </a:lnTo>
                  <a:lnTo>
                    <a:pt x="119" y="177"/>
                  </a:lnTo>
                  <a:lnTo>
                    <a:pt x="256" y="334"/>
                  </a:lnTo>
                  <a:lnTo>
                    <a:pt x="256" y="33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16"/>
            <p:cNvSpPr/>
            <p:nvPr/>
          </p:nvSpPr>
          <p:spPr>
            <a:xfrm rot="-3245359">
              <a:off x="5947645" y="3995156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16"/>
            <p:cNvSpPr/>
            <p:nvPr/>
          </p:nvSpPr>
          <p:spPr>
            <a:xfrm rot="-3245359">
              <a:off x="5790873" y="4170984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16"/>
            <p:cNvSpPr/>
            <p:nvPr/>
          </p:nvSpPr>
          <p:spPr>
            <a:xfrm rot="-3245359">
              <a:off x="5785847" y="4160162"/>
              <a:ext cx="10325" cy="7875"/>
            </a:xfrm>
            <a:custGeom>
              <a:avLst/>
              <a:gdLst/>
              <a:ahLst/>
              <a:cxnLst/>
              <a:rect l="l" t="t" r="r" b="b"/>
              <a:pathLst>
                <a:path w="413" h="315" fill="none" extrusionOk="0">
                  <a:moveTo>
                    <a:pt x="413" y="1"/>
                  </a:moveTo>
                  <a:lnTo>
                    <a:pt x="413" y="1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197" y="158"/>
                  </a:lnTo>
                  <a:lnTo>
                    <a:pt x="197" y="158"/>
                  </a:lnTo>
                  <a:lnTo>
                    <a:pt x="4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16"/>
            <p:cNvSpPr/>
            <p:nvPr/>
          </p:nvSpPr>
          <p:spPr>
            <a:xfrm rot="-3245359">
              <a:off x="5790453" y="415733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16"/>
            <p:cNvSpPr/>
            <p:nvPr/>
          </p:nvSpPr>
          <p:spPr>
            <a:xfrm rot="-3245359">
              <a:off x="5835109" y="4015523"/>
              <a:ext cx="58948" cy="21124"/>
            </a:xfrm>
            <a:custGeom>
              <a:avLst/>
              <a:gdLst/>
              <a:ahLst/>
              <a:cxnLst/>
              <a:rect l="l" t="t" r="r" b="b"/>
              <a:pathLst>
                <a:path w="2358" h="84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95" y="59"/>
                  </a:lnTo>
                  <a:lnTo>
                    <a:pt x="609" y="138"/>
                  </a:lnTo>
                  <a:lnTo>
                    <a:pt x="904" y="216"/>
                  </a:lnTo>
                  <a:lnTo>
                    <a:pt x="1218" y="314"/>
                  </a:lnTo>
                  <a:lnTo>
                    <a:pt x="1513" y="432"/>
                  </a:lnTo>
                  <a:lnTo>
                    <a:pt x="1788" y="550"/>
                  </a:lnTo>
                  <a:lnTo>
                    <a:pt x="2082" y="688"/>
                  </a:lnTo>
                  <a:lnTo>
                    <a:pt x="2357" y="845"/>
                  </a:lnTo>
                  <a:lnTo>
                    <a:pt x="2357" y="845"/>
                  </a:lnTo>
                  <a:lnTo>
                    <a:pt x="2082" y="707"/>
                  </a:lnTo>
                  <a:lnTo>
                    <a:pt x="1807" y="570"/>
                  </a:lnTo>
                  <a:lnTo>
                    <a:pt x="1532" y="432"/>
                  </a:lnTo>
                  <a:lnTo>
                    <a:pt x="1238" y="314"/>
                  </a:lnTo>
                  <a:lnTo>
                    <a:pt x="924" y="216"/>
                  </a:lnTo>
                  <a:lnTo>
                    <a:pt x="629" y="138"/>
                  </a:lnTo>
                  <a:lnTo>
                    <a:pt x="315" y="5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16"/>
            <p:cNvSpPr/>
            <p:nvPr/>
          </p:nvSpPr>
          <p:spPr>
            <a:xfrm rot="-3245359">
              <a:off x="5835175" y="404782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16"/>
            <p:cNvSpPr/>
            <p:nvPr/>
          </p:nvSpPr>
          <p:spPr>
            <a:xfrm rot="-3245359">
              <a:off x="5786496" y="4071208"/>
              <a:ext cx="62897" cy="5925"/>
            </a:xfrm>
            <a:custGeom>
              <a:avLst/>
              <a:gdLst/>
              <a:ahLst/>
              <a:cxnLst/>
              <a:rect l="l" t="t" r="r" b="b"/>
              <a:pathLst>
                <a:path w="2516" h="237" fill="none" extrusionOk="0">
                  <a:moveTo>
                    <a:pt x="1690" y="1"/>
                  </a:moveTo>
                  <a:lnTo>
                    <a:pt x="1690" y="1"/>
                  </a:lnTo>
                  <a:lnTo>
                    <a:pt x="1258" y="20"/>
                  </a:lnTo>
                  <a:lnTo>
                    <a:pt x="846" y="59"/>
                  </a:lnTo>
                  <a:lnTo>
                    <a:pt x="413" y="138"/>
                  </a:lnTo>
                  <a:lnTo>
                    <a:pt x="1" y="236"/>
                  </a:lnTo>
                  <a:lnTo>
                    <a:pt x="1" y="236"/>
                  </a:lnTo>
                  <a:lnTo>
                    <a:pt x="433" y="138"/>
                  </a:lnTo>
                  <a:lnTo>
                    <a:pt x="846" y="59"/>
                  </a:lnTo>
                  <a:lnTo>
                    <a:pt x="1278" y="20"/>
                  </a:lnTo>
                  <a:lnTo>
                    <a:pt x="1690" y="1"/>
                  </a:lnTo>
                  <a:lnTo>
                    <a:pt x="1690" y="1"/>
                  </a:lnTo>
                  <a:lnTo>
                    <a:pt x="2103" y="20"/>
                  </a:lnTo>
                  <a:lnTo>
                    <a:pt x="2515" y="59"/>
                  </a:lnTo>
                  <a:lnTo>
                    <a:pt x="2515" y="59"/>
                  </a:lnTo>
                  <a:lnTo>
                    <a:pt x="2103" y="20"/>
                  </a:lnTo>
                  <a:lnTo>
                    <a:pt x="169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16"/>
            <p:cNvSpPr/>
            <p:nvPr/>
          </p:nvSpPr>
          <p:spPr>
            <a:xfrm rot="-3245359">
              <a:off x="5733919" y="4023605"/>
              <a:ext cx="330512" cy="189067"/>
            </a:xfrm>
            <a:custGeom>
              <a:avLst/>
              <a:gdLst/>
              <a:ahLst/>
              <a:cxnLst/>
              <a:rect l="l" t="t" r="r" b="b"/>
              <a:pathLst>
                <a:path w="13221" h="7563" fill="none" extrusionOk="0">
                  <a:moveTo>
                    <a:pt x="6561" y="1"/>
                  </a:moveTo>
                  <a:lnTo>
                    <a:pt x="6561" y="1"/>
                  </a:lnTo>
                  <a:lnTo>
                    <a:pt x="6149" y="20"/>
                  </a:lnTo>
                  <a:lnTo>
                    <a:pt x="5717" y="59"/>
                  </a:lnTo>
                  <a:lnTo>
                    <a:pt x="530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4597" y="315"/>
                  </a:lnTo>
                  <a:lnTo>
                    <a:pt x="4322" y="393"/>
                  </a:lnTo>
                  <a:lnTo>
                    <a:pt x="4047" y="511"/>
                  </a:lnTo>
                  <a:lnTo>
                    <a:pt x="3792" y="609"/>
                  </a:lnTo>
                  <a:lnTo>
                    <a:pt x="3536" y="747"/>
                  </a:lnTo>
                  <a:lnTo>
                    <a:pt x="3281" y="884"/>
                  </a:lnTo>
                  <a:lnTo>
                    <a:pt x="3045" y="1022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99"/>
                  </a:lnTo>
                  <a:lnTo>
                    <a:pt x="2790" y="1199"/>
                  </a:lnTo>
                  <a:lnTo>
                    <a:pt x="2574" y="1356"/>
                  </a:lnTo>
                  <a:lnTo>
                    <a:pt x="2574" y="1356"/>
                  </a:lnTo>
                  <a:lnTo>
                    <a:pt x="2377" y="1513"/>
                  </a:lnTo>
                  <a:lnTo>
                    <a:pt x="2377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1945" y="1886"/>
                  </a:lnTo>
                  <a:lnTo>
                    <a:pt x="1749" y="2083"/>
                  </a:lnTo>
                  <a:lnTo>
                    <a:pt x="1552" y="2299"/>
                  </a:lnTo>
                  <a:lnTo>
                    <a:pt x="1376" y="2515"/>
                  </a:lnTo>
                  <a:lnTo>
                    <a:pt x="1218" y="2731"/>
                  </a:lnTo>
                  <a:lnTo>
                    <a:pt x="1042" y="2967"/>
                  </a:lnTo>
                  <a:lnTo>
                    <a:pt x="904" y="3202"/>
                  </a:lnTo>
                  <a:lnTo>
                    <a:pt x="904" y="3202"/>
                  </a:lnTo>
                  <a:lnTo>
                    <a:pt x="884" y="3202"/>
                  </a:lnTo>
                  <a:lnTo>
                    <a:pt x="884" y="3202"/>
                  </a:lnTo>
                  <a:lnTo>
                    <a:pt x="884" y="3222"/>
                  </a:lnTo>
                  <a:lnTo>
                    <a:pt x="884" y="3222"/>
                  </a:lnTo>
                  <a:lnTo>
                    <a:pt x="727" y="3517"/>
                  </a:ln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17" y="4754"/>
                  </a:lnTo>
                  <a:lnTo>
                    <a:pt x="118" y="5068"/>
                  </a:lnTo>
                  <a:lnTo>
                    <a:pt x="59" y="5402"/>
                  </a:lnTo>
                  <a:lnTo>
                    <a:pt x="1" y="5717"/>
                  </a:lnTo>
                  <a:lnTo>
                    <a:pt x="3851" y="6267"/>
                  </a:lnTo>
                  <a:lnTo>
                    <a:pt x="3851" y="6267"/>
                  </a:lnTo>
                  <a:lnTo>
                    <a:pt x="3890" y="6011"/>
                  </a:lnTo>
                  <a:lnTo>
                    <a:pt x="3968" y="5756"/>
                  </a:lnTo>
                  <a:lnTo>
                    <a:pt x="4067" y="5501"/>
                  </a:lnTo>
                  <a:lnTo>
                    <a:pt x="4184" y="5265"/>
                  </a:lnTo>
                  <a:lnTo>
                    <a:pt x="4342" y="5029"/>
                  </a:lnTo>
                  <a:lnTo>
                    <a:pt x="4499" y="4833"/>
                  </a:lnTo>
                  <a:lnTo>
                    <a:pt x="4695" y="4636"/>
                  </a:lnTo>
                  <a:lnTo>
                    <a:pt x="4911" y="4440"/>
                  </a:lnTo>
                  <a:lnTo>
                    <a:pt x="4911" y="4440"/>
                  </a:lnTo>
                  <a:lnTo>
                    <a:pt x="5108" y="4322"/>
                  </a:lnTo>
                  <a:lnTo>
                    <a:pt x="5304" y="4204"/>
                  </a:lnTo>
                  <a:lnTo>
                    <a:pt x="5501" y="4106"/>
                  </a:lnTo>
                  <a:lnTo>
                    <a:pt x="5717" y="4027"/>
                  </a:lnTo>
                  <a:lnTo>
                    <a:pt x="5933" y="3968"/>
                  </a:lnTo>
                  <a:lnTo>
                    <a:pt x="6149" y="3929"/>
                  </a:lnTo>
                  <a:lnTo>
                    <a:pt x="6365" y="3890"/>
                  </a:lnTo>
                  <a:lnTo>
                    <a:pt x="6581" y="3890"/>
                  </a:lnTo>
                  <a:lnTo>
                    <a:pt x="6581" y="3890"/>
                  </a:lnTo>
                  <a:lnTo>
                    <a:pt x="6876" y="3909"/>
                  </a:lnTo>
                  <a:lnTo>
                    <a:pt x="7190" y="3968"/>
                  </a:lnTo>
                  <a:lnTo>
                    <a:pt x="7484" y="4047"/>
                  </a:lnTo>
                  <a:lnTo>
                    <a:pt x="7779" y="4165"/>
                  </a:lnTo>
                  <a:lnTo>
                    <a:pt x="8054" y="4322"/>
                  </a:lnTo>
                  <a:lnTo>
                    <a:pt x="8309" y="4518"/>
                  </a:lnTo>
                  <a:lnTo>
                    <a:pt x="8565" y="4734"/>
                  </a:lnTo>
                  <a:lnTo>
                    <a:pt x="8781" y="4990"/>
                  </a:lnTo>
                  <a:lnTo>
                    <a:pt x="8781" y="4990"/>
                  </a:lnTo>
                  <a:lnTo>
                    <a:pt x="8938" y="5226"/>
                  </a:lnTo>
                  <a:lnTo>
                    <a:pt x="9056" y="5461"/>
                  </a:lnTo>
                  <a:lnTo>
                    <a:pt x="9174" y="5717"/>
                  </a:lnTo>
                  <a:lnTo>
                    <a:pt x="9252" y="5972"/>
                  </a:lnTo>
                  <a:lnTo>
                    <a:pt x="9292" y="6227"/>
                  </a:lnTo>
                  <a:lnTo>
                    <a:pt x="9331" y="6502"/>
                  </a:lnTo>
                  <a:lnTo>
                    <a:pt x="9331" y="6758"/>
                  </a:lnTo>
                  <a:lnTo>
                    <a:pt x="9311" y="7033"/>
                  </a:lnTo>
                  <a:lnTo>
                    <a:pt x="10804" y="7229"/>
                  </a:lnTo>
                  <a:lnTo>
                    <a:pt x="10804" y="7229"/>
                  </a:lnTo>
                  <a:lnTo>
                    <a:pt x="10843" y="7072"/>
                  </a:lnTo>
                  <a:lnTo>
                    <a:pt x="10902" y="6915"/>
                  </a:lnTo>
                  <a:lnTo>
                    <a:pt x="11020" y="6777"/>
                  </a:lnTo>
                  <a:lnTo>
                    <a:pt x="11138" y="6640"/>
                  </a:lnTo>
                  <a:lnTo>
                    <a:pt x="11138" y="6640"/>
                  </a:lnTo>
                  <a:lnTo>
                    <a:pt x="11276" y="6561"/>
                  </a:lnTo>
                  <a:lnTo>
                    <a:pt x="11413" y="6502"/>
                  </a:lnTo>
                  <a:lnTo>
                    <a:pt x="11551" y="6483"/>
                  </a:lnTo>
                  <a:lnTo>
                    <a:pt x="11688" y="6463"/>
                  </a:lnTo>
                  <a:lnTo>
                    <a:pt x="11688" y="6463"/>
                  </a:lnTo>
                  <a:lnTo>
                    <a:pt x="11884" y="6483"/>
                  </a:lnTo>
                  <a:lnTo>
                    <a:pt x="12081" y="6561"/>
                  </a:lnTo>
                  <a:lnTo>
                    <a:pt x="12159" y="6601"/>
                  </a:lnTo>
                  <a:lnTo>
                    <a:pt x="12238" y="6659"/>
                  </a:lnTo>
                  <a:lnTo>
                    <a:pt x="12317" y="6738"/>
                  </a:lnTo>
                  <a:lnTo>
                    <a:pt x="12395" y="6817"/>
                  </a:lnTo>
                  <a:lnTo>
                    <a:pt x="12395" y="6817"/>
                  </a:lnTo>
                  <a:lnTo>
                    <a:pt x="12493" y="6974"/>
                  </a:lnTo>
                  <a:lnTo>
                    <a:pt x="12552" y="7131"/>
                  </a:lnTo>
                  <a:lnTo>
                    <a:pt x="12572" y="7308"/>
                  </a:lnTo>
                  <a:lnTo>
                    <a:pt x="12572" y="7484"/>
                  </a:lnTo>
                  <a:lnTo>
                    <a:pt x="13142" y="7563"/>
                  </a:lnTo>
                  <a:lnTo>
                    <a:pt x="13142" y="7563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201" y="7033"/>
                  </a:lnTo>
                  <a:lnTo>
                    <a:pt x="13220" y="6738"/>
                  </a:lnTo>
                  <a:lnTo>
                    <a:pt x="13201" y="6443"/>
                  </a:lnTo>
                  <a:lnTo>
                    <a:pt x="13201" y="6149"/>
                  </a:lnTo>
                  <a:lnTo>
                    <a:pt x="13161" y="5854"/>
                  </a:lnTo>
                  <a:lnTo>
                    <a:pt x="13122" y="5559"/>
                  </a:lnTo>
                  <a:lnTo>
                    <a:pt x="13063" y="5284"/>
                  </a:lnTo>
                  <a:lnTo>
                    <a:pt x="13004" y="4990"/>
                  </a:lnTo>
                  <a:lnTo>
                    <a:pt x="13004" y="4990"/>
                  </a:lnTo>
                  <a:lnTo>
                    <a:pt x="12926" y="4695"/>
                  </a:lnTo>
                  <a:lnTo>
                    <a:pt x="12827" y="4401"/>
                  </a:lnTo>
                  <a:lnTo>
                    <a:pt x="12709" y="4126"/>
                  </a:lnTo>
                  <a:lnTo>
                    <a:pt x="12592" y="3851"/>
                  </a:lnTo>
                  <a:lnTo>
                    <a:pt x="12474" y="3576"/>
                  </a:lnTo>
                  <a:lnTo>
                    <a:pt x="12317" y="3320"/>
                  </a:lnTo>
                  <a:lnTo>
                    <a:pt x="12159" y="3065"/>
                  </a:lnTo>
                  <a:lnTo>
                    <a:pt x="12002" y="2809"/>
                  </a:lnTo>
                  <a:lnTo>
                    <a:pt x="12002" y="2809"/>
                  </a:lnTo>
                  <a:lnTo>
                    <a:pt x="11865" y="2652"/>
                  </a:lnTo>
                  <a:lnTo>
                    <a:pt x="11865" y="2652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27" y="2476"/>
                  </a:lnTo>
                  <a:lnTo>
                    <a:pt x="11727" y="2476"/>
                  </a:lnTo>
                  <a:lnTo>
                    <a:pt x="11551" y="2240"/>
                  </a:lnTo>
                  <a:lnTo>
                    <a:pt x="11354" y="2024"/>
                  </a:lnTo>
                  <a:lnTo>
                    <a:pt x="11138" y="1827"/>
                  </a:lnTo>
                  <a:lnTo>
                    <a:pt x="10922" y="1631"/>
                  </a:lnTo>
                  <a:lnTo>
                    <a:pt x="10686" y="1434"/>
                  </a:lnTo>
                  <a:lnTo>
                    <a:pt x="10451" y="1258"/>
                  </a:lnTo>
                  <a:lnTo>
                    <a:pt x="10215" y="1081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115" y="511"/>
                  </a:lnTo>
                  <a:lnTo>
                    <a:pt x="8820" y="393"/>
                  </a:lnTo>
                  <a:lnTo>
                    <a:pt x="8506" y="295"/>
                  </a:lnTo>
                  <a:lnTo>
                    <a:pt x="8211" y="217"/>
                  </a:lnTo>
                  <a:lnTo>
                    <a:pt x="7897" y="138"/>
                  </a:lnTo>
                  <a:lnTo>
                    <a:pt x="7602" y="79"/>
                  </a:lnTo>
                  <a:lnTo>
                    <a:pt x="7602" y="79"/>
                  </a:lnTo>
                  <a:lnTo>
                    <a:pt x="7484" y="79"/>
                  </a:lnTo>
                  <a:lnTo>
                    <a:pt x="7484" y="7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6974" y="20"/>
                  </a:lnTo>
                  <a:lnTo>
                    <a:pt x="65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16"/>
            <p:cNvSpPr/>
            <p:nvPr/>
          </p:nvSpPr>
          <p:spPr>
            <a:xfrm rot="-3245359">
              <a:off x="6031283" y="4060778"/>
              <a:ext cx="44698" cy="25549"/>
            </a:xfrm>
            <a:custGeom>
              <a:avLst/>
              <a:gdLst/>
              <a:ahLst/>
              <a:cxnLst/>
              <a:rect l="l" t="t" r="r" b="b"/>
              <a:pathLst>
                <a:path w="1788" h="1022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177"/>
                  </a:lnTo>
                  <a:lnTo>
                    <a:pt x="40" y="354"/>
                  </a:lnTo>
                  <a:lnTo>
                    <a:pt x="99" y="511"/>
                  </a:lnTo>
                  <a:lnTo>
                    <a:pt x="177" y="668"/>
                  </a:lnTo>
                  <a:lnTo>
                    <a:pt x="177" y="668"/>
                  </a:lnTo>
                  <a:lnTo>
                    <a:pt x="256" y="747"/>
                  </a:lnTo>
                  <a:lnTo>
                    <a:pt x="334" y="825"/>
                  </a:lnTo>
                  <a:lnTo>
                    <a:pt x="413" y="884"/>
                  </a:lnTo>
                  <a:lnTo>
                    <a:pt x="511" y="923"/>
                  </a:lnTo>
                  <a:lnTo>
                    <a:pt x="708" y="1002"/>
                  </a:lnTo>
                  <a:lnTo>
                    <a:pt x="904" y="1022"/>
                  </a:lnTo>
                  <a:lnTo>
                    <a:pt x="904" y="1022"/>
                  </a:lnTo>
                  <a:lnTo>
                    <a:pt x="1042" y="1002"/>
                  </a:lnTo>
                  <a:lnTo>
                    <a:pt x="1179" y="982"/>
                  </a:lnTo>
                  <a:lnTo>
                    <a:pt x="1317" y="923"/>
                  </a:lnTo>
                  <a:lnTo>
                    <a:pt x="1434" y="845"/>
                  </a:lnTo>
                  <a:lnTo>
                    <a:pt x="1434" y="845"/>
                  </a:lnTo>
                  <a:lnTo>
                    <a:pt x="1572" y="727"/>
                  </a:lnTo>
                  <a:lnTo>
                    <a:pt x="1670" y="570"/>
                  </a:lnTo>
                  <a:lnTo>
                    <a:pt x="1749" y="413"/>
                  </a:lnTo>
                  <a:lnTo>
                    <a:pt x="1788" y="255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16"/>
            <p:cNvSpPr/>
            <p:nvPr/>
          </p:nvSpPr>
          <p:spPr>
            <a:xfrm rot="-3245359">
              <a:off x="6135959" y="3907337"/>
              <a:ext cx="92321" cy="105621"/>
            </a:xfrm>
            <a:custGeom>
              <a:avLst/>
              <a:gdLst/>
              <a:ahLst/>
              <a:cxnLst/>
              <a:rect l="l" t="t" r="r" b="b"/>
              <a:pathLst>
                <a:path w="3693" h="4225" extrusionOk="0">
                  <a:moveTo>
                    <a:pt x="1179" y="1"/>
                  </a:moveTo>
                  <a:lnTo>
                    <a:pt x="0" y="904"/>
                  </a:lnTo>
                  <a:lnTo>
                    <a:pt x="2495" y="4224"/>
                  </a:lnTo>
                  <a:lnTo>
                    <a:pt x="3693" y="3321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16"/>
            <p:cNvSpPr/>
            <p:nvPr/>
          </p:nvSpPr>
          <p:spPr>
            <a:xfrm rot="-3245359">
              <a:off x="5533626" y="3915091"/>
              <a:ext cx="106571" cy="113945"/>
            </a:xfrm>
            <a:custGeom>
              <a:avLst/>
              <a:gdLst/>
              <a:ahLst/>
              <a:cxnLst/>
              <a:rect l="l" t="t" r="r" b="b"/>
              <a:pathLst>
                <a:path w="4263" h="4558" extrusionOk="0">
                  <a:moveTo>
                    <a:pt x="1925" y="0"/>
                  </a:moveTo>
                  <a:lnTo>
                    <a:pt x="0" y="1454"/>
                  </a:lnTo>
                  <a:lnTo>
                    <a:pt x="2338" y="4558"/>
                  </a:lnTo>
                  <a:lnTo>
                    <a:pt x="4263" y="3104"/>
                  </a:lnTo>
                  <a:lnTo>
                    <a:pt x="1925" y="0"/>
                  </a:lnTo>
                  <a:close/>
                </a:path>
              </a:pathLst>
            </a:custGeom>
            <a:solidFill>
              <a:srgbClr val="24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16"/>
            <p:cNvSpPr/>
            <p:nvPr/>
          </p:nvSpPr>
          <p:spPr>
            <a:xfrm rot="-3245359">
              <a:off x="5541476" y="3920990"/>
              <a:ext cx="90871" cy="102146"/>
            </a:xfrm>
            <a:custGeom>
              <a:avLst/>
              <a:gdLst/>
              <a:ahLst/>
              <a:cxnLst/>
              <a:rect l="l" t="t" r="r" b="b"/>
              <a:pathLst>
                <a:path w="3635" h="4086" extrusionOk="0">
                  <a:moveTo>
                    <a:pt x="1297" y="0"/>
                  </a:moveTo>
                  <a:lnTo>
                    <a:pt x="1" y="982"/>
                  </a:lnTo>
                  <a:lnTo>
                    <a:pt x="2338" y="4086"/>
                  </a:lnTo>
                  <a:lnTo>
                    <a:pt x="3634" y="3104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2C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16"/>
            <p:cNvSpPr/>
            <p:nvPr/>
          </p:nvSpPr>
          <p:spPr>
            <a:xfrm rot="-3245359">
              <a:off x="5575851" y="3960760"/>
              <a:ext cx="22124" cy="22599"/>
            </a:xfrm>
            <a:custGeom>
              <a:avLst/>
              <a:gdLst/>
              <a:ahLst/>
              <a:cxnLst/>
              <a:rect l="l" t="t" r="r" b="b"/>
              <a:pathLst>
                <a:path w="885" h="904" extrusionOk="0">
                  <a:moveTo>
                    <a:pt x="413" y="0"/>
                  </a:moveTo>
                  <a:lnTo>
                    <a:pt x="334" y="20"/>
                  </a:lnTo>
                  <a:lnTo>
                    <a:pt x="256" y="59"/>
                  </a:lnTo>
                  <a:lnTo>
                    <a:pt x="177" y="98"/>
                  </a:lnTo>
                  <a:lnTo>
                    <a:pt x="118" y="157"/>
                  </a:lnTo>
                  <a:lnTo>
                    <a:pt x="59" y="236"/>
                  </a:lnTo>
                  <a:lnTo>
                    <a:pt x="20" y="315"/>
                  </a:lnTo>
                  <a:lnTo>
                    <a:pt x="1" y="393"/>
                  </a:lnTo>
                  <a:lnTo>
                    <a:pt x="1" y="472"/>
                  </a:lnTo>
                  <a:lnTo>
                    <a:pt x="20" y="570"/>
                  </a:lnTo>
                  <a:lnTo>
                    <a:pt x="40" y="648"/>
                  </a:lnTo>
                  <a:lnTo>
                    <a:pt x="99" y="727"/>
                  </a:lnTo>
                  <a:lnTo>
                    <a:pt x="158" y="786"/>
                  </a:lnTo>
                  <a:lnTo>
                    <a:pt x="217" y="845"/>
                  </a:lnTo>
                  <a:lnTo>
                    <a:pt x="295" y="865"/>
                  </a:lnTo>
                  <a:lnTo>
                    <a:pt x="374" y="884"/>
                  </a:lnTo>
                  <a:lnTo>
                    <a:pt x="472" y="904"/>
                  </a:lnTo>
                  <a:lnTo>
                    <a:pt x="551" y="884"/>
                  </a:lnTo>
                  <a:lnTo>
                    <a:pt x="629" y="845"/>
                  </a:lnTo>
                  <a:lnTo>
                    <a:pt x="708" y="806"/>
                  </a:lnTo>
                  <a:lnTo>
                    <a:pt x="767" y="747"/>
                  </a:lnTo>
                  <a:lnTo>
                    <a:pt x="826" y="668"/>
                  </a:lnTo>
                  <a:lnTo>
                    <a:pt x="865" y="590"/>
                  </a:lnTo>
                  <a:lnTo>
                    <a:pt x="884" y="511"/>
                  </a:lnTo>
                  <a:lnTo>
                    <a:pt x="884" y="432"/>
                  </a:lnTo>
                  <a:lnTo>
                    <a:pt x="865" y="334"/>
                  </a:lnTo>
                  <a:lnTo>
                    <a:pt x="845" y="256"/>
                  </a:lnTo>
                  <a:lnTo>
                    <a:pt x="806" y="177"/>
                  </a:lnTo>
                  <a:lnTo>
                    <a:pt x="727" y="118"/>
                  </a:lnTo>
                  <a:lnTo>
                    <a:pt x="668" y="59"/>
                  </a:lnTo>
                  <a:lnTo>
                    <a:pt x="590" y="40"/>
                  </a:lnTo>
                  <a:lnTo>
                    <a:pt x="511" y="20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16"/>
            <p:cNvSpPr/>
            <p:nvPr/>
          </p:nvSpPr>
          <p:spPr>
            <a:xfrm rot="-3245359">
              <a:off x="5736112" y="3947972"/>
              <a:ext cx="41273" cy="41273"/>
            </a:xfrm>
            <a:custGeom>
              <a:avLst/>
              <a:gdLst/>
              <a:ahLst/>
              <a:cxnLst/>
              <a:rect l="l" t="t" r="r" b="b"/>
              <a:pathLst>
                <a:path w="1651" h="1651" extrusionOk="0">
                  <a:moveTo>
                    <a:pt x="786" y="0"/>
                  </a:moveTo>
                  <a:lnTo>
                    <a:pt x="629" y="20"/>
                  </a:lnTo>
                  <a:lnTo>
                    <a:pt x="471" y="79"/>
                  </a:lnTo>
                  <a:lnTo>
                    <a:pt x="334" y="158"/>
                  </a:lnTo>
                  <a:lnTo>
                    <a:pt x="196" y="275"/>
                  </a:lnTo>
                  <a:lnTo>
                    <a:pt x="118" y="413"/>
                  </a:lnTo>
                  <a:lnTo>
                    <a:pt x="39" y="550"/>
                  </a:lnTo>
                  <a:lnTo>
                    <a:pt x="0" y="708"/>
                  </a:lnTo>
                  <a:lnTo>
                    <a:pt x="0" y="865"/>
                  </a:lnTo>
                  <a:lnTo>
                    <a:pt x="20" y="1022"/>
                  </a:lnTo>
                  <a:lnTo>
                    <a:pt x="79" y="1179"/>
                  </a:lnTo>
                  <a:lnTo>
                    <a:pt x="157" y="1317"/>
                  </a:lnTo>
                  <a:lnTo>
                    <a:pt x="275" y="1434"/>
                  </a:lnTo>
                  <a:lnTo>
                    <a:pt x="413" y="1533"/>
                  </a:lnTo>
                  <a:lnTo>
                    <a:pt x="550" y="1611"/>
                  </a:lnTo>
                  <a:lnTo>
                    <a:pt x="707" y="1631"/>
                  </a:lnTo>
                  <a:lnTo>
                    <a:pt x="864" y="1650"/>
                  </a:lnTo>
                  <a:lnTo>
                    <a:pt x="1021" y="1631"/>
                  </a:lnTo>
                  <a:lnTo>
                    <a:pt x="1179" y="1572"/>
                  </a:lnTo>
                  <a:lnTo>
                    <a:pt x="1316" y="1474"/>
                  </a:lnTo>
                  <a:lnTo>
                    <a:pt x="1434" y="1375"/>
                  </a:lnTo>
                  <a:lnTo>
                    <a:pt x="1532" y="1238"/>
                  </a:lnTo>
                  <a:lnTo>
                    <a:pt x="1591" y="1100"/>
                  </a:lnTo>
                  <a:lnTo>
                    <a:pt x="1630" y="943"/>
                  </a:lnTo>
                  <a:lnTo>
                    <a:pt x="1650" y="786"/>
                  </a:lnTo>
                  <a:lnTo>
                    <a:pt x="1611" y="629"/>
                  </a:lnTo>
                  <a:lnTo>
                    <a:pt x="1571" y="472"/>
                  </a:lnTo>
                  <a:lnTo>
                    <a:pt x="1473" y="334"/>
                  </a:lnTo>
                  <a:lnTo>
                    <a:pt x="1375" y="197"/>
                  </a:lnTo>
                  <a:lnTo>
                    <a:pt x="1238" y="118"/>
                  </a:lnTo>
                  <a:lnTo>
                    <a:pt x="1080" y="40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16"/>
            <p:cNvSpPr/>
            <p:nvPr/>
          </p:nvSpPr>
          <p:spPr>
            <a:xfrm rot="-3245359">
              <a:off x="5676017" y="3949587"/>
              <a:ext cx="41273" cy="40773"/>
            </a:xfrm>
            <a:custGeom>
              <a:avLst/>
              <a:gdLst/>
              <a:ahLst/>
              <a:cxnLst/>
              <a:rect l="l" t="t" r="r" b="b"/>
              <a:pathLst>
                <a:path w="1651" h="1631" extrusionOk="0">
                  <a:moveTo>
                    <a:pt x="786" y="0"/>
                  </a:moveTo>
                  <a:lnTo>
                    <a:pt x="629" y="20"/>
                  </a:lnTo>
                  <a:lnTo>
                    <a:pt x="472" y="79"/>
                  </a:lnTo>
                  <a:lnTo>
                    <a:pt x="334" y="157"/>
                  </a:lnTo>
                  <a:lnTo>
                    <a:pt x="217" y="275"/>
                  </a:lnTo>
                  <a:lnTo>
                    <a:pt x="118" y="413"/>
                  </a:lnTo>
                  <a:lnTo>
                    <a:pt x="59" y="550"/>
                  </a:lnTo>
                  <a:lnTo>
                    <a:pt x="20" y="707"/>
                  </a:lnTo>
                  <a:lnTo>
                    <a:pt x="0" y="864"/>
                  </a:lnTo>
                  <a:lnTo>
                    <a:pt x="40" y="1022"/>
                  </a:lnTo>
                  <a:lnTo>
                    <a:pt x="79" y="1179"/>
                  </a:lnTo>
                  <a:lnTo>
                    <a:pt x="177" y="1316"/>
                  </a:lnTo>
                  <a:lnTo>
                    <a:pt x="295" y="1434"/>
                  </a:lnTo>
                  <a:lnTo>
                    <a:pt x="413" y="1532"/>
                  </a:lnTo>
                  <a:lnTo>
                    <a:pt x="570" y="1591"/>
                  </a:lnTo>
                  <a:lnTo>
                    <a:pt x="727" y="1630"/>
                  </a:lnTo>
                  <a:lnTo>
                    <a:pt x="884" y="1630"/>
                  </a:lnTo>
                  <a:lnTo>
                    <a:pt x="1042" y="1611"/>
                  </a:lnTo>
                  <a:lnTo>
                    <a:pt x="1179" y="1552"/>
                  </a:lnTo>
                  <a:lnTo>
                    <a:pt x="1336" y="1473"/>
                  </a:lnTo>
                  <a:lnTo>
                    <a:pt x="1454" y="1355"/>
                  </a:lnTo>
                  <a:lnTo>
                    <a:pt x="1552" y="1238"/>
                  </a:lnTo>
                  <a:lnTo>
                    <a:pt x="1611" y="1080"/>
                  </a:lnTo>
                  <a:lnTo>
                    <a:pt x="1650" y="923"/>
                  </a:lnTo>
                  <a:lnTo>
                    <a:pt x="1650" y="766"/>
                  </a:lnTo>
                  <a:lnTo>
                    <a:pt x="1631" y="609"/>
                  </a:lnTo>
                  <a:lnTo>
                    <a:pt x="1572" y="472"/>
                  </a:lnTo>
                  <a:lnTo>
                    <a:pt x="1493" y="314"/>
                  </a:lnTo>
                  <a:lnTo>
                    <a:pt x="1375" y="197"/>
                  </a:lnTo>
                  <a:lnTo>
                    <a:pt x="1238" y="98"/>
                  </a:lnTo>
                  <a:lnTo>
                    <a:pt x="1100" y="39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16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extrusionOk="0">
                  <a:moveTo>
                    <a:pt x="9429" y="1"/>
                  </a:move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  <a:lnTo>
                    <a:pt x="94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16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fill="none" extrusionOk="0">
                  <a:moveTo>
                    <a:pt x="11334" y="2535"/>
                  </a:moveTo>
                  <a:lnTo>
                    <a:pt x="9429" y="1"/>
                  </a:lnTo>
                  <a:lnTo>
                    <a:pt x="825" y="6503"/>
                  </a:ln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16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extrusionOk="0">
                  <a:moveTo>
                    <a:pt x="9252" y="1"/>
                  </a:move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  <a:lnTo>
                    <a:pt x="0" y="609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16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fill="none" extrusionOk="0">
                  <a:moveTo>
                    <a:pt x="6973" y="826"/>
                  </a:moveTo>
                  <a:lnTo>
                    <a:pt x="0" y="6090"/>
                  </a:lnTo>
                  <a:lnTo>
                    <a:pt x="1238" y="774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lnTo>
                    <a:pt x="9252" y="1"/>
                  </a:ln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16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16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16"/>
            <p:cNvSpPr/>
            <p:nvPr/>
          </p:nvSpPr>
          <p:spPr>
            <a:xfrm rot="-3245359">
              <a:off x="5370061" y="3917708"/>
              <a:ext cx="157669" cy="119845"/>
            </a:xfrm>
            <a:custGeom>
              <a:avLst/>
              <a:gdLst/>
              <a:ahLst/>
              <a:cxnLst/>
              <a:rect l="l" t="t" r="r" b="b"/>
              <a:pathLst>
                <a:path w="6307" h="4794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1710" y="4793"/>
                  </a:lnTo>
                  <a:lnTo>
                    <a:pt x="5285" y="2083"/>
                  </a:lnTo>
                  <a:lnTo>
                    <a:pt x="5285" y="2083"/>
                  </a:lnTo>
                  <a:lnTo>
                    <a:pt x="5521" y="1926"/>
                  </a:lnTo>
                  <a:lnTo>
                    <a:pt x="5776" y="1788"/>
                  </a:lnTo>
                  <a:lnTo>
                    <a:pt x="6031" y="1670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16"/>
            <p:cNvSpPr/>
            <p:nvPr/>
          </p:nvSpPr>
          <p:spPr>
            <a:xfrm rot="-3245359">
              <a:off x="5390056" y="4029521"/>
              <a:ext cx="102646" cy="101171"/>
            </a:xfrm>
            <a:custGeom>
              <a:avLst/>
              <a:gdLst/>
              <a:ahLst/>
              <a:cxnLst/>
              <a:rect l="l" t="t" r="r" b="b"/>
              <a:pathLst>
                <a:path w="4106" h="4047" fill="none" extrusionOk="0">
                  <a:moveTo>
                    <a:pt x="2397" y="0"/>
                  </a:moveTo>
                  <a:lnTo>
                    <a:pt x="1" y="1788"/>
                  </a:lnTo>
                  <a:lnTo>
                    <a:pt x="1709" y="4047"/>
                  </a:lnTo>
                  <a:lnTo>
                    <a:pt x="4106" y="2259"/>
                  </a:lnTo>
                  <a:lnTo>
                    <a:pt x="23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16"/>
            <p:cNvSpPr/>
            <p:nvPr/>
          </p:nvSpPr>
          <p:spPr>
            <a:xfrm rot="-3245359">
              <a:off x="5437471" y="4404800"/>
              <a:ext cx="10825" cy="48148"/>
            </a:xfrm>
            <a:custGeom>
              <a:avLst/>
              <a:gdLst/>
              <a:ahLst/>
              <a:cxnLst/>
              <a:rect l="l" t="t" r="r" b="b"/>
              <a:pathLst>
                <a:path w="433" h="1926" extrusionOk="0">
                  <a:moveTo>
                    <a:pt x="118" y="1"/>
                  </a:moveTo>
                  <a:lnTo>
                    <a:pt x="59" y="158"/>
                  </a:lnTo>
                  <a:lnTo>
                    <a:pt x="54" y="197"/>
                  </a:lnTo>
                  <a:lnTo>
                    <a:pt x="59" y="177"/>
                  </a:lnTo>
                  <a:lnTo>
                    <a:pt x="118" y="1"/>
                  </a:lnTo>
                  <a:close/>
                  <a:moveTo>
                    <a:pt x="54" y="197"/>
                  </a:moveTo>
                  <a:lnTo>
                    <a:pt x="20" y="334"/>
                  </a:lnTo>
                  <a:lnTo>
                    <a:pt x="0" y="511"/>
                  </a:lnTo>
                  <a:lnTo>
                    <a:pt x="0" y="649"/>
                  </a:lnTo>
                  <a:lnTo>
                    <a:pt x="20" y="472"/>
                  </a:lnTo>
                  <a:lnTo>
                    <a:pt x="39" y="315"/>
                  </a:lnTo>
                  <a:lnTo>
                    <a:pt x="54" y="197"/>
                  </a:lnTo>
                  <a:close/>
                  <a:moveTo>
                    <a:pt x="0" y="826"/>
                  </a:moveTo>
                  <a:lnTo>
                    <a:pt x="0" y="845"/>
                  </a:lnTo>
                  <a:lnTo>
                    <a:pt x="20" y="1002"/>
                  </a:lnTo>
                  <a:lnTo>
                    <a:pt x="59" y="1159"/>
                  </a:lnTo>
                  <a:lnTo>
                    <a:pt x="20" y="983"/>
                  </a:lnTo>
                  <a:lnTo>
                    <a:pt x="0" y="826"/>
                  </a:lnTo>
                  <a:close/>
                  <a:moveTo>
                    <a:pt x="59" y="1159"/>
                  </a:moveTo>
                  <a:lnTo>
                    <a:pt x="98" y="1336"/>
                  </a:lnTo>
                  <a:lnTo>
                    <a:pt x="157" y="1493"/>
                  </a:lnTo>
                  <a:lnTo>
                    <a:pt x="236" y="1631"/>
                  </a:lnTo>
                  <a:lnTo>
                    <a:pt x="157" y="1474"/>
                  </a:lnTo>
                  <a:lnTo>
                    <a:pt x="98" y="1317"/>
                  </a:lnTo>
                  <a:lnTo>
                    <a:pt x="59" y="1159"/>
                  </a:lnTo>
                  <a:close/>
                  <a:moveTo>
                    <a:pt x="236" y="1631"/>
                  </a:moveTo>
                  <a:lnTo>
                    <a:pt x="314" y="1788"/>
                  </a:lnTo>
                  <a:lnTo>
                    <a:pt x="432" y="1926"/>
                  </a:lnTo>
                  <a:lnTo>
                    <a:pt x="432" y="1926"/>
                  </a:lnTo>
                  <a:lnTo>
                    <a:pt x="334" y="1788"/>
                  </a:lnTo>
                  <a:lnTo>
                    <a:pt x="236" y="1631"/>
                  </a:lnTo>
                  <a:close/>
                </a:path>
              </a:pathLst>
            </a:custGeom>
            <a:solidFill>
              <a:srgbClr val="AD8B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16"/>
            <p:cNvSpPr/>
            <p:nvPr/>
          </p:nvSpPr>
          <p:spPr>
            <a:xfrm rot="-3245359">
              <a:off x="5436118" y="4383005"/>
              <a:ext cx="25049" cy="82522"/>
            </a:xfrm>
            <a:custGeom>
              <a:avLst/>
              <a:gdLst/>
              <a:ahLst/>
              <a:cxnLst/>
              <a:rect l="l" t="t" r="r" b="b"/>
              <a:pathLst>
                <a:path w="1002" h="3301" fill="none" extrusionOk="0">
                  <a:moveTo>
                    <a:pt x="432" y="1"/>
                  </a:moveTo>
                  <a:lnTo>
                    <a:pt x="432" y="1"/>
                  </a:lnTo>
                  <a:lnTo>
                    <a:pt x="334" y="138"/>
                  </a:lnTo>
                  <a:lnTo>
                    <a:pt x="255" y="295"/>
                  </a:lnTo>
                  <a:lnTo>
                    <a:pt x="177" y="452"/>
                  </a:lnTo>
                  <a:lnTo>
                    <a:pt x="118" y="610"/>
                  </a:lnTo>
                  <a:lnTo>
                    <a:pt x="59" y="786"/>
                  </a:lnTo>
                  <a:lnTo>
                    <a:pt x="20" y="943"/>
                  </a:lnTo>
                  <a:lnTo>
                    <a:pt x="0" y="1120"/>
                  </a:lnTo>
                  <a:lnTo>
                    <a:pt x="0" y="1277"/>
                  </a:lnTo>
                  <a:lnTo>
                    <a:pt x="0" y="1277"/>
                  </a:lnTo>
                  <a:lnTo>
                    <a:pt x="0" y="1454"/>
                  </a:lnTo>
                  <a:lnTo>
                    <a:pt x="20" y="1611"/>
                  </a:lnTo>
                  <a:lnTo>
                    <a:pt x="59" y="1768"/>
                  </a:lnTo>
                  <a:lnTo>
                    <a:pt x="98" y="1945"/>
                  </a:lnTo>
                  <a:lnTo>
                    <a:pt x="157" y="2102"/>
                  </a:lnTo>
                  <a:lnTo>
                    <a:pt x="236" y="2240"/>
                  </a:lnTo>
                  <a:lnTo>
                    <a:pt x="334" y="2397"/>
                  </a:lnTo>
                  <a:lnTo>
                    <a:pt x="432" y="2535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432" y="2535"/>
                  </a:lnTo>
                  <a:lnTo>
                    <a:pt x="432" y="2535"/>
                  </a:lnTo>
                  <a:lnTo>
                    <a:pt x="314" y="2397"/>
                  </a:lnTo>
                  <a:lnTo>
                    <a:pt x="236" y="2240"/>
                  </a:lnTo>
                  <a:lnTo>
                    <a:pt x="157" y="2083"/>
                  </a:lnTo>
                  <a:lnTo>
                    <a:pt x="98" y="1926"/>
                  </a:lnTo>
                  <a:lnTo>
                    <a:pt x="59" y="1768"/>
                  </a:lnTo>
                  <a:lnTo>
                    <a:pt x="20" y="1592"/>
                  </a:lnTo>
                  <a:lnTo>
                    <a:pt x="0" y="1435"/>
                  </a:lnTo>
                  <a:lnTo>
                    <a:pt x="0" y="1258"/>
                  </a:lnTo>
                  <a:lnTo>
                    <a:pt x="20" y="1081"/>
                  </a:lnTo>
                  <a:lnTo>
                    <a:pt x="39" y="924"/>
                  </a:lnTo>
                  <a:lnTo>
                    <a:pt x="59" y="767"/>
                  </a:lnTo>
                  <a:lnTo>
                    <a:pt x="118" y="610"/>
                  </a:lnTo>
                  <a:lnTo>
                    <a:pt x="177" y="452"/>
                  </a:lnTo>
                  <a:lnTo>
                    <a:pt x="255" y="295"/>
                  </a:lnTo>
                  <a:lnTo>
                    <a:pt x="334" y="138"/>
                  </a:lnTo>
                  <a:lnTo>
                    <a:pt x="4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16"/>
            <p:cNvSpPr/>
            <p:nvPr/>
          </p:nvSpPr>
          <p:spPr>
            <a:xfrm rot="-3245359">
              <a:off x="5313918" y="4143662"/>
              <a:ext cx="278439" cy="254890"/>
            </a:xfrm>
            <a:custGeom>
              <a:avLst/>
              <a:gdLst/>
              <a:ahLst/>
              <a:cxnLst/>
              <a:rect l="l" t="t" r="r" b="b"/>
              <a:pathLst>
                <a:path w="11138" h="10196" fill="none" extrusionOk="0">
                  <a:moveTo>
                    <a:pt x="9429" y="1"/>
                  </a:moveTo>
                  <a:lnTo>
                    <a:pt x="825" y="6503"/>
                  </a:lnTo>
                  <a:lnTo>
                    <a:pt x="825" y="6503"/>
                  </a:lnTo>
                  <a:lnTo>
                    <a:pt x="609" y="6699"/>
                  </a:lnTo>
                  <a:lnTo>
                    <a:pt x="609" y="6699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334" y="7033"/>
                  </a:lnTo>
                  <a:lnTo>
                    <a:pt x="255" y="7190"/>
                  </a:lnTo>
                  <a:lnTo>
                    <a:pt x="177" y="7347"/>
                  </a:lnTo>
                  <a:lnTo>
                    <a:pt x="118" y="7505"/>
                  </a:lnTo>
                  <a:lnTo>
                    <a:pt x="59" y="7662"/>
                  </a:lnTo>
                  <a:lnTo>
                    <a:pt x="39" y="7819"/>
                  </a:lnTo>
                  <a:lnTo>
                    <a:pt x="20" y="7976"/>
                  </a:lnTo>
                  <a:lnTo>
                    <a:pt x="0" y="8153"/>
                  </a:lnTo>
                  <a:lnTo>
                    <a:pt x="0" y="8330"/>
                  </a:lnTo>
                  <a:lnTo>
                    <a:pt x="20" y="8487"/>
                  </a:lnTo>
                  <a:lnTo>
                    <a:pt x="59" y="8663"/>
                  </a:lnTo>
                  <a:lnTo>
                    <a:pt x="98" y="8821"/>
                  </a:lnTo>
                  <a:lnTo>
                    <a:pt x="157" y="8978"/>
                  </a:lnTo>
                  <a:lnTo>
                    <a:pt x="236" y="9135"/>
                  </a:lnTo>
                  <a:lnTo>
                    <a:pt x="314" y="9292"/>
                  </a:lnTo>
                  <a:lnTo>
                    <a:pt x="432" y="9430"/>
                  </a:lnTo>
                  <a:lnTo>
                    <a:pt x="1002" y="10196"/>
                  </a:lnTo>
                  <a:lnTo>
                    <a:pt x="1002" y="10196"/>
                  </a:lnTo>
                  <a:lnTo>
                    <a:pt x="1139" y="9960"/>
                  </a:lnTo>
                  <a:lnTo>
                    <a:pt x="1316" y="9744"/>
                  </a:lnTo>
                  <a:lnTo>
                    <a:pt x="1532" y="9547"/>
                  </a:lnTo>
                  <a:lnTo>
                    <a:pt x="1748" y="9351"/>
                  </a:lnTo>
                  <a:lnTo>
                    <a:pt x="11137" y="2260"/>
                  </a:lnTo>
                  <a:lnTo>
                    <a:pt x="942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16"/>
            <p:cNvSpPr/>
            <p:nvPr/>
          </p:nvSpPr>
          <p:spPr>
            <a:xfrm rot="-3245359">
              <a:off x="6215376" y="3890548"/>
              <a:ext cx="133095" cy="144869"/>
            </a:xfrm>
            <a:custGeom>
              <a:avLst/>
              <a:gdLst/>
              <a:ahLst/>
              <a:cxnLst/>
              <a:rect l="l" t="t" r="r" b="b"/>
              <a:pathLst>
                <a:path w="5324" h="5795" fill="none" extrusionOk="0">
                  <a:moveTo>
                    <a:pt x="4321" y="0"/>
                  </a:moveTo>
                  <a:lnTo>
                    <a:pt x="4321" y="0"/>
                  </a:lnTo>
                  <a:lnTo>
                    <a:pt x="4184" y="216"/>
                  </a:lnTo>
                  <a:lnTo>
                    <a:pt x="4007" y="432"/>
                  </a:lnTo>
                  <a:lnTo>
                    <a:pt x="3791" y="648"/>
                  </a:lnTo>
                  <a:lnTo>
                    <a:pt x="3575" y="845"/>
                  </a:lnTo>
                  <a:lnTo>
                    <a:pt x="0" y="3536"/>
                  </a:lnTo>
                  <a:lnTo>
                    <a:pt x="1689" y="5795"/>
                  </a:lnTo>
                  <a:lnTo>
                    <a:pt x="4498" y="3693"/>
                  </a:lnTo>
                  <a:lnTo>
                    <a:pt x="4498" y="3693"/>
                  </a:lnTo>
                  <a:lnTo>
                    <a:pt x="4675" y="3516"/>
                  </a:lnTo>
                  <a:lnTo>
                    <a:pt x="4852" y="3339"/>
                  </a:lnTo>
                  <a:lnTo>
                    <a:pt x="4989" y="3143"/>
                  </a:lnTo>
                  <a:lnTo>
                    <a:pt x="5107" y="2927"/>
                  </a:lnTo>
                  <a:lnTo>
                    <a:pt x="5205" y="2711"/>
                  </a:lnTo>
                  <a:lnTo>
                    <a:pt x="5264" y="2475"/>
                  </a:lnTo>
                  <a:lnTo>
                    <a:pt x="5304" y="2259"/>
                  </a:lnTo>
                  <a:lnTo>
                    <a:pt x="5323" y="2004"/>
                  </a:lnTo>
                  <a:lnTo>
                    <a:pt x="5323" y="2004"/>
                  </a:lnTo>
                  <a:lnTo>
                    <a:pt x="5323" y="1847"/>
                  </a:lnTo>
                  <a:lnTo>
                    <a:pt x="5304" y="1689"/>
                  </a:lnTo>
                  <a:lnTo>
                    <a:pt x="5264" y="1513"/>
                  </a:lnTo>
                  <a:lnTo>
                    <a:pt x="5225" y="1356"/>
                  </a:lnTo>
                  <a:lnTo>
                    <a:pt x="5166" y="1198"/>
                  </a:lnTo>
                  <a:lnTo>
                    <a:pt x="5088" y="1041"/>
                  </a:lnTo>
                  <a:lnTo>
                    <a:pt x="5009" y="904"/>
                  </a:lnTo>
                  <a:lnTo>
                    <a:pt x="4891" y="747"/>
                  </a:lnTo>
                  <a:lnTo>
                    <a:pt x="4891" y="747"/>
                  </a:lnTo>
                  <a:lnTo>
                    <a:pt x="43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16"/>
            <p:cNvSpPr/>
            <p:nvPr/>
          </p:nvSpPr>
          <p:spPr>
            <a:xfrm rot="-3245359">
              <a:off x="6223182" y="4021320"/>
              <a:ext cx="124270" cy="101671"/>
            </a:xfrm>
            <a:custGeom>
              <a:avLst/>
              <a:gdLst/>
              <a:ahLst/>
              <a:cxnLst/>
              <a:rect l="l" t="t" r="r" b="b"/>
              <a:pathLst>
                <a:path w="4971" h="4067" fill="none" extrusionOk="0">
                  <a:moveTo>
                    <a:pt x="3281" y="1"/>
                  </a:moveTo>
                  <a:lnTo>
                    <a:pt x="1" y="2476"/>
                  </a:lnTo>
                  <a:lnTo>
                    <a:pt x="1" y="2476"/>
                  </a:lnTo>
                  <a:lnTo>
                    <a:pt x="374" y="2554"/>
                  </a:lnTo>
                  <a:lnTo>
                    <a:pt x="727" y="2672"/>
                  </a:lnTo>
                  <a:lnTo>
                    <a:pt x="1081" y="2829"/>
                  </a:lnTo>
                  <a:lnTo>
                    <a:pt x="1415" y="3006"/>
                  </a:lnTo>
                  <a:lnTo>
                    <a:pt x="1749" y="3222"/>
                  </a:lnTo>
                  <a:lnTo>
                    <a:pt x="2044" y="3478"/>
                  </a:lnTo>
                  <a:lnTo>
                    <a:pt x="2338" y="3753"/>
                  </a:lnTo>
                  <a:lnTo>
                    <a:pt x="2594" y="4067"/>
                  </a:lnTo>
                  <a:lnTo>
                    <a:pt x="4970" y="2260"/>
                  </a:lnTo>
                  <a:lnTo>
                    <a:pt x="32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16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9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16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16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extrusionOk="0">
                  <a:moveTo>
                    <a:pt x="3497" y="1179"/>
                  </a:move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C3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16"/>
            <p:cNvSpPr/>
            <p:nvPr/>
          </p:nvSpPr>
          <p:spPr>
            <a:xfrm rot="-3245359">
              <a:off x="6333288" y="436969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16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16"/>
            <p:cNvSpPr/>
            <p:nvPr/>
          </p:nvSpPr>
          <p:spPr>
            <a:xfrm rot="-3245359">
              <a:off x="6141612" y="4155191"/>
              <a:ext cx="303013" cy="212667"/>
            </a:xfrm>
            <a:custGeom>
              <a:avLst/>
              <a:gdLst/>
              <a:ahLst/>
              <a:cxnLst/>
              <a:rect l="l" t="t" r="r" b="b"/>
              <a:pathLst>
                <a:path w="12121" h="8507" fill="none" extrusionOk="0">
                  <a:moveTo>
                    <a:pt x="9528" y="1"/>
                  </a:moveTo>
                  <a:lnTo>
                    <a:pt x="1022" y="6424"/>
                  </a:lnTo>
                  <a:lnTo>
                    <a:pt x="1022" y="6424"/>
                  </a:lnTo>
                  <a:lnTo>
                    <a:pt x="787" y="6581"/>
                  </a:lnTo>
                  <a:lnTo>
                    <a:pt x="531" y="6719"/>
                  </a:lnTo>
                  <a:lnTo>
                    <a:pt x="276" y="6837"/>
                  </a:lnTo>
                  <a:lnTo>
                    <a:pt x="1" y="6915"/>
                  </a:lnTo>
                  <a:lnTo>
                    <a:pt x="571" y="7681"/>
                  </a:lnTo>
                  <a:lnTo>
                    <a:pt x="571" y="7681"/>
                  </a:lnTo>
                  <a:lnTo>
                    <a:pt x="747" y="7858"/>
                  </a:lnTo>
                  <a:lnTo>
                    <a:pt x="924" y="8035"/>
                  </a:lnTo>
                  <a:lnTo>
                    <a:pt x="1121" y="8172"/>
                  </a:lnTo>
                  <a:lnTo>
                    <a:pt x="1337" y="8290"/>
                  </a:lnTo>
                  <a:lnTo>
                    <a:pt x="1553" y="8388"/>
                  </a:lnTo>
                  <a:lnTo>
                    <a:pt x="1788" y="8447"/>
                  </a:lnTo>
                  <a:lnTo>
                    <a:pt x="2024" y="8487"/>
                  </a:lnTo>
                  <a:lnTo>
                    <a:pt x="2260" y="8506"/>
                  </a:lnTo>
                  <a:lnTo>
                    <a:pt x="2260" y="8506"/>
                  </a:lnTo>
                  <a:lnTo>
                    <a:pt x="2417" y="8506"/>
                  </a:lnTo>
                  <a:lnTo>
                    <a:pt x="2574" y="8487"/>
                  </a:lnTo>
                  <a:lnTo>
                    <a:pt x="2731" y="8447"/>
                  </a:lnTo>
                  <a:lnTo>
                    <a:pt x="2888" y="8408"/>
                  </a:lnTo>
                  <a:lnTo>
                    <a:pt x="3046" y="8349"/>
                  </a:lnTo>
                  <a:lnTo>
                    <a:pt x="3203" y="8290"/>
                  </a:lnTo>
                  <a:lnTo>
                    <a:pt x="3340" y="8192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517" y="8074"/>
                  </a:lnTo>
                  <a:lnTo>
                    <a:pt x="12121" y="1592"/>
                  </a:lnTo>
                  <a:lnTo>
                    <a:pt x="12121" y="1592"/>
                  </a:lnTo>
                  <a:lnTo>
                    <a:pt x="11865" y="1278"/>
                  </a:lnTo>
                  <a:lnTo>
                    <a:pt x="11571" y="1003"/>
                  </a:lnTo>
                  <a:lnTo>
                    <a:pt x="11276" y="747"/>
                  </a:lnTo>
                  <a:lnTo>
                    <a:pt x="10942" y="531"/>
                  </a:lnTo>
                  <a:lnTo>
                    <a:pt x="10608" y="354"/>
                  </a:lnTo>
                  <a:lnTo>
                    <a:pt x="10254" y="197"/>
                  </a:lnTo>
                  <a:lnTo>
                    <a:pt x="9901" y="79"/>
                  </a:lnTo>
                  <a:lnTo>
                    <a:pt x="952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1" name="Google Shape;1651;p16"/>
          <p:cNvGrpSpPr/>
          <p:nvPr/>
        </p:nvGrpSpPr>
        <p:grpSpPr>
          <a:xfrm>
            <a:off x="8280825" y="1124113"/>
            <a:ext cx="790736" cy="869130"/>
            <a:chOff x="7709325" y="2753025"/>
            <a:chExt cx="790736" cy="869130"/>
          </a:xfrm>
        </p:grpSpPr>
        <p:sp>
          <p:nvSpPr>
            <p:cNvPr id="1652" name="Google Shape;1652;p16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16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16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16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16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16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16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16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16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16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16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16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16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16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16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16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16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16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16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16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16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16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16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16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6" name="Google Shape;1676;p16"/>
          <p:cNvSpPr/>
          <p:nvPr/>
        </p:nvSpPr>
        <p:spPr>
          <a:xfrm>
            <a:off x="-9300" y="-109175"/>
            <a:ext cx="4743450" cy="819150"/>
          </a:xfrm>
          <a:custGeom>
            <a:avLst/>
            <a:gdLst/>
            <a:ahLst/>
            <a:cxnLst/>
            <a:rect l="l" t="t" r="r" b="b"/>
            <a:pathLst>
              <a:path w="189738" h="32766" extrusionOk="0">
                <a:moveTo>
                  <a:pt x="0" y="32766"/>
                </a:moveTo>
                <a:cubicBezTo>
                  <a:pt x="3819" y="27419"/>
                  <a:pt x="7319" y="21288"/>
                  <a:pt x="12954" y="17907"/>
                </a:cubicBezTo>
                <a:cubicBezTo>
                  <a:pt x="17642" y="15094"/>
                  <a:pt x="23893" y="16650"/>
                  <a:pt x="29337" y="17145"/>
                </a:cubicBezTo>
                <a:cubicBezTo>
                  <a:pt x="33941" y="17564"/>
                  <a:pt x="42291" y="17475"/>
                  <a:pt x="42291" y="22098"/>
                </a:cubicBezTo>
                <a:cubicBezTo>
                  <a:pt x="42291" y="26588"/>
                  <a:pt x="32764" y="26383"/>
                  <a:pt x="28956" y="24003"/>
                </a:cubicBezTo>
                <a:cubicBezTo>
                  <a:pt x="25718" y="21979"/>
                  <a:pt x="26095" y="13781"/>
                  <a:pt x="29718" y="12573"/>
                </a:cubicBezTo>
                <a:cubicBezTo>
                  <a:pt x="44682" y="7585"/>
                  <a:pt x="61254" y="13812"/>
                  <a:pt x="76962" y="15240"/>
                </a:cubicBezTo>
                <a:cubicBezTo>
                  <a:pt x="96635" y="17028"/>
                  <a:pt x="116263" y="10287"/>
                  <a:pt x="136017" y="10287"/>
                </a:cubicBezTo>
                <a:cubicBezTo>
                  <a:pt x="154249" y="10287"/>
                  <a:pt x="181584" y="16308"/>
                  <a:pt x="189738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677" name="Google Shape;1677;p16"/>
          <p:cNvSpPr/>
          <p:nvPr/>
        </p:nvSpPr>
        <p:spPr>
          <a:xfrm>
            <a:off x="8924877" y="2986450"/>
            <a:ext cx="352700" cy="2238375"/>
          </a:xfrm>
          <a:custGeom>
            <a:avLst/>
            <a:gdLst/>
            <a:ahLst/>
            <a:cxnLst/>
            <a:rect l="l" t="t" r="r" b="b"/>
            <a:pathLst>
              <a:path w="14108" h="89535" extrusionOk="0">
                <a:moveTo>
                  <a:pt x="8012" y="89535"/>
                </a:moveTo>
                <a:cubicBezTo>
                  <a:pt x="5246" y="82746"/>
                  <a:pt x="3200" y="75511"/>
                  <a:pt x="2678" y="68199"/>
                </a:cubicBezTo>
                <a:cubicBezTo>
                  <a:pt x="2260" y="62350"/>
                  <a:pt x="4929" y="56492"/>
                  <a:pt x="4202" y="50673"/>
                </a:cubicBezTo>
                <a:cubicBezTo>
                  <a:pt x="2916" y="40388"/>
                  <a:pt x="-1074" y="30073"/>
                  <a:pt x="392" y="19812"/>
                </a:cubicBezTo>
                <a:cubicBezTo>
                  <a:pt x="1528" y="11861"/>
                  <a:pt x="7425" y="4455"/>
                  <a:pt x="14108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678" name="Google Shape;1678;p16"/>
          <p:cNvGrpSpPr/>
          <p:nvPr/>
        </p:nvGrpSpPr>
        <p:grpSpPr>
          <a:xfrm rot="-2864756">
            <a:off x="2585686" y="67873"/>
            <a:ext cx="342892" cy="319092"/>
            <a:chOff x="-1003774" y="3010923"/>
            <a:chExt cx="671424" cy="624822"/>
          </a:xfrm>
        </p:grpSpPr>
        <p:sp>
          <p:nvSpPr>
            <p:cNvPr id="1679" name="Google Shape;1679;p16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16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16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16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16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16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16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16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16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16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16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16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16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16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16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16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16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16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16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16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16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16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16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16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16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16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16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16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16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16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16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16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16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16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16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16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16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6" name="Google Shape;1716;p16"/>
          <p:cNvGrpSpPr/>
          <p:nvPr/>
        </p:nvGrpSpPr>
        <p:grpSpPr>
          <a:xfrm>
            <a:off x="-118951" y="3234772"/>
            <a:ext cx="754593" cy="1003232"/>
            <a:chOff x="7062788" y="3483325"/>
            <a:chExt cx="558875" cy="743025"/>
          </a:xfrm>
        </p:grpSpPr>
        <p:sp>
          <p:nvSpPr>
            <p:cNvPr id="1717" name="Google Shape;1717;p16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16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16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16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16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16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16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16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16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16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16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16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16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16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16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16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16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16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16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16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16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22_1">
    <p:spTree>
      <p:nvGrpSpPr>
        <p:cNvPr id="1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9" name="Google Shape;1739;p17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0" name="Google Shape;1740;p17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1" name="Google Shape;1741;p17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grpSp>
        <p:nvGrpSpPr>
          <p:cNvPr id="1742" name="Google Shape;1742;p17"/>
          <p:cNvGrpSpPr/>
          <p:nvPr/>
        </p:nvGrpSpPr>
        <p:grpSpPr>
          <a:xfrm>
            <a:off x="8204646" y="4668657"/>
            <a:ext cx="1122563" cy="670479"/>
            <a:chOff x="7734396" y="189920"/>
            <a:chExt cx="1122563" cy="670479"/>
          </a:xfrm>
        </p:grpSpPr>
        <p:sp>
          <p:nvSpPr>
            <p:cNvPr id="1743" name="Google Shape;1743;p17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17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17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17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17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17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17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17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17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17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17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17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17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17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17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17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17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17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17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17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17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4" name="Google Shape;1764;p17"/>
          <p:cNvGrpSpPr/>
          <p:nvPr/>
        </p:nvGrpSpPr>
        <p:grpSpPr>
          <a:xfrm>
            <a:off x="126821" y="290835"/>
            <a:ext cx="1288943" cy="954529"/>
            <a:chOff x="1156200" y="3428725"/>
            <a:chExt cx="684625" cy="507000"/>
          </a:xfrm>
        </p:grpSpPr>
        <p:sp>
          <p:nvSpPr>
            <p:cNvPr id="1765" name="Google Shape;1765;p1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1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1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1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1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1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17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1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1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1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1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1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1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17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1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1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1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1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1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1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17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1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1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1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1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17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17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1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1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1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1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6" name="Google Shape;1796;p17"/>
          <p:cNvSpPr/>
          <p:nvPr/>
        </p:nvSpPr>
        <p:spPr>
          <a:xfrm>
            <a:off x="5400900" y="-61550"/>
            <a:ext cx="3895725" cy="1419225"/>
          </a:xfrm>
          <a:custGeom>
            <a:avLst/>
            <a:gdLst/>
            <a:ahLst/>
            <a:cxnLst/>
            <a:rect l="l" t="t" r="r" b="b"/>
            <a:pathLst>
              <a:path w="155829" h="56769" extrusionOk="0">
                <a:moveTo>
                  <a:pt x="155829" y="56769"/>
                </a:moveTo>
                <a:cubicBezTo>
                  <a:pt x="152089" y="44304"/>
                  <a:pt x="148800" y="28299"/>
                  <a:pt x="137160" y="22479"/>
                </a:cubicBezTo>
                <a:cubicBezTo>
                  <a:pt x="126461" y="17129"/>
                  <a:pt x="113249" y="21383"/>
                  <a:pt x="101346" y="20193"/>
                </a:cubicBezTo>
                <a:cubicBezTo>
                  <a:pt x="92427" y="19301"/>
                  <a:pt x="85041" y="12142"/>
                  <a:pt x="76200" y="10668"/>
                </a:cubicBezTo>
                <a:cubicBezTo>
                  <a:pt x="67180" y="9165"/>
                  <a:pt x="58238" y="14230"/>
                  <a:pt x="49149" y="15240"/>
                </a:cubicBezTo>
                <a:cubicBezTo>
                  <a:pt x="32101" y="17134"/>
                  <a:pt x="7671" y="15342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797" name="Google Shape;1797;p17"/>
          <p:cNvSpPr/>
          <p:nvPr/>
        </p:nvSpPr>
        <p:spPr>
          <a:xfrm>
            <a:off x="-180750" y="1270325"/>
            <a:ext cx="762000" cy="3954500"/>
          </a:xfrm>
          <a:custGeom>
            <a:avLst/>
            <a:gdLst/>
            <a:ahLst/>
            <a:cxnLst/>
            <a:rect l="l" t="t" r="r" b="b"/>
            <a:pathLst>
              <a:path w="30480" h="158180" extrusionOk="0">
                <a:moveTo>
                  <a:pt x="30480" y="158180"/>
                </a:moveTo>
                <a:cubicBezTo>
                  <a:pt x="26589" y="152344"/>
                  <a:pt x="20100" y="148507"/>
                  <a:pt x="16383" y="142559"/>
                </a:cubicBezTo>
                <a:cubicBezTo>
                  <a:pt x="13018" y="137174"/>
                  <a:pt x="11947" y="130557"/>
                  <a:pt x="11049" y="124271"/>
                </a:cubicBezTo>
                <a:cubicBezTo>
                  <a:pt x="8736" y="108082"/>
                  <a:pt x="13695" y="91633"/>
                  <a:pt x="16383" y="75503"/>
                </a:cubicBezTo>
                <a:cubicBezTo>
                  <a:pt x="18004" y="65779"/>
                  <a:pt x="10696" y="56594"/>
                  <a:pt x="8763" y="46928"/>
                </a:cubicBezTo>
                <a:cubicBezTo>
                  <a:pt x="6150" y="33861"/>
                  <a:pt x="18574" y="20829"/>
                  <a:pt x="16383" y="7685"/>
                </a:cubicBezTo>
                <a:cubicBezTo>
                  <a:pt x="15953" y="5105"/>
                  <a:pt x="14912" y="1997"/>
                  <a:pt x="12573" y="827"/>
                </a:cubicBezTo>
                <a:cubicBezTo>
                  <a:pt x="8782" y="-1069"/>
                  <a:pt x="3791" y="836"/>
                  <a:pt x="0" y="2732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798" name="Google Shape;1798;p17"/>
          <p:cNvGrpSpPr/>
          <p:nvPr/>
        </p:nvGrpSpPr>
        <p:grpSpPr>
          <a:xfrm rot="-2864756">
            <a:off x="8190386" y="272523"/>
            <a:ext cx="342892" cy="319092"/>
            <a:chOff x="-1003774" y="3010923"/>
            <a:chExt cx="671424" cy="624822"/>
          </a:xfrm>
        </p:grpSpPr>
        <p:sp>
          <p:nvSpPr>
            <p:cNvPr id="1799" name="Google Shape;1799;p17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17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17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1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1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1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1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1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1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1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1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1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1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1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1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1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1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1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1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1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1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1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1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17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1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1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17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1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1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1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1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1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1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1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1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1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1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3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Google Shape;3082;p30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3" name="Google Shape;3083;p30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4" name="Google Shape;3084;p30"/>
          <p:cNvSpPr/>
          <p:nvPr/>
        </p:nvSpPr>
        <p:spPr>
          <a:xfrm>
            <a:off x="2186200" y="-37725"/>
            <a:ext cx="4000500" cy="633050"/>
          </a:xfrm>
          <a:custGeom>
            <a:avLst/>
            <a:gdLst/>
            <a:ahLst/>
            <a:cxnLst/>
            <a:rect l="l" t="t" r="r" b="b"/>
            <a:pathLst>
              <a:path w="160020" h="25322" extrusionOk="0">
                <a:moveTo>
                  <a:pt x="0" y="1524"/>
                </a:moveTo>
                <a:cubicBezTo>
                  <a:pt x="11438" y="3703"/>
                  <a:pt x="24696" y="2787"/>
                  <a:pt x="33909" y="9906"/>
                </a:cubicBezTo>
                <a:cubicBezTo>
                  <a:pt x="39295" y="14068"/>
                  <a:pt x="43577" y="20979"/>
                  <a:pt x="50292" y="22098"/>
                </a:cubicBezTo>
                <a:cubicBezTo>
                  <a:pt x="56388" y="23114"/>
                  <a:pt x="62462" y="18176"/>
                  <a:pt x="68580" y="19050"/>
                </a:cubicBezTo>
                <a:cubicBezTo>
                  <a:pt x="81915" y="20955"/>
                  <a:pt x="95320" y="27106"/>
                  <a:pt x="108585" y="24765"/>
                </a:cubicBezTo>
                <a:cubicBezTo>
                  <a:pt x="121968" y="22403"/>
                  <a:pt x="136956" y="21870"/>
                  <a:pt x="147828" y="13716"/>
                </a:cubicBezTo>
                <a:cubicBezTo>
                  <a:pt x="152722" y="10046"/>
                  <a:pt x="155695" y="4325"/>
                  <a:pt x="16002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085" name="Google Shape;3085;p30"/>
          <p:cNvGrpSpPr/>
          <p:nvPr/>
        </p:nvGrpSpPr>
        <p:grpSpPr>
          <a:xfrm>
            <a:off x="233415" y="236007"/>
            <a:ext cx="959605" cy="1542140"/>
            <a:chOff x="9840651" y="2066749"/>
            <a:chExt cx="701773" cy="1127790"/>
          </a:xfrm>
        </p:grpSpPr>
        <p:sp>
          <p:nvSpPr>
            <p:cNvPr id="3086" name="Google Shape;3086;p30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30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30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30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30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30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30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30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30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30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30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30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30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30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30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30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30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30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30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30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30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30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30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30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30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30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30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30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30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30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30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7" name="Google Shape;3117;p30"/>
          <p:cNvGrpSpPr/>
          <p:nvPr/>
        </p:nvGrpSpPr>
        <p:grpSpPr>
          <a:xfrm>
            <a:off x="7968003" y="3069302"/>
            <a:ext cx="925530" cy="1796832"/>
            <a:chOff x="204076" y="125827"/>
            <a:chExt cx="925530" cy="1796832"/>
          </a:xfrm>
        </p:grpSpPr>
        <p:sp>
          <p:nvSpPr>
            <p:cNvPr id="3118" name="Google Shape;3118;p30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30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30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30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30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30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30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30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30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7" name="Google Shape;3127;p30"/>
          <p:cNvGrpSpPr/>
          <p:nvPr/>
        </p:nvGrpSpPr>
        <p:grpSpPr>
          <a:xfrm rot="-2864756">
            <a:off x="3818411" y="310623"/>
            <a:ext cx="342892" cy="319092"/>
            <a:chOff x="-1003774" y="3010923"/>
            <a:chExt cx="671424" cy="624822"/>
          </a:xfrm>
        </p:grpSpPr>
        <p:sp>
          <p:nvSpPr>
            <p:cNvPr id="3128" name="Google Shape;3128;p30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30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30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3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3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3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3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3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3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3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3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3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3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3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3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3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3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3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3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3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3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3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3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30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3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3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30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3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3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3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3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3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3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3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3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3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3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65" name="Google Shape;3165;p30"/>
          <p:cNvGrpSpPr/>
          <p:nvPr/>
        </p:nvGrpSpPr>
        <p:grpSpPr>
          <a:xfrm>
            <a:off x="232200" y="2021337"/>
            <a:ext cx="962053" cy="405217"/>
            <a:chOff x="774450" y="2691700"/>
            <a:chExt cx="543625" cy="228975"/>
          </a:xfrm>
        </p:grpSpPr>
        <p:sp>
          <p:nvSpPr>
            <p:cNvPr id="3166" name="Google Shape;3166;p30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30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30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30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30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30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30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30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30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30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30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381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77" name="Google Shape;3177;p30"/>
          <p:cNvGrpSpPr/>
          <p:nvPr/>
        </p:nvGrpSpPr>
        <p:grpSpPr>
          <a:xfrm>
            <a:off x="8224949" y="2019072"/>
            <a:ext cx="754593" cy="1003232"/>
            <a:chOff x="7062788" y="3483325"/>
            <a:chExt cx="558875" cy="743025"/>
          </a:xfrm>
        </p:grpSpPr>
        <p:sp>
          <p:nvSpPr>
            <p:cNvPr id="3178" name="Google Shape;3178;p30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30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30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30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30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30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30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30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30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30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30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30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30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30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30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30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30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30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30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30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30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3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0" name="Google Shape;3200;p31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01" name="Google Shape;3201;p31"/>
          <p:cNvGrpSpPr/>
          <p:nvPr/>
        </p:nvGrpSpPr>
        <p:grpSpPr>
          <a:xfrm>
            <a:off x="7569403" y="260012"/>
            <a:ext cx="1359262" cy="1626752"/>
            <a:chOff x="6246075" y="1325325"/>
            <a:chExt cx="768075" cy="919225"/>
          </a:xfrm>
        </p:grpSpPr>
        <p:sp>
          <p:nvSpPr>
            <p:cNvPr id="3202" name="Google Shape;3202;p31"/>
            <p:cNvSpPr/>
            <p:nvPr/>
          </p:nvSpPr>
          <p:spPr>
            <a:xfrm>
              <a:off x="6673525" y="1325325"/>
              <a:ext cx="160725" cy="115075"/>
            </a:xfrm>
            <a:custGeom>
              <a:avLst/>
              <a:gdLst/>
              <a:ahLst/>
              <a:cxnLst/>
              <a:rect l="l" t="t" r="r" b="b"/>
              <a:pathLst>
                <a:path w="6429" h="4603" extrusionOk="0">
                  <a:moveTo>
                    <a:pt x="3564" y="1"/>
                  </a:moveTo>
                  <a:lnTo>
                    <a:pt x="3361" y="24"/>
                  </a:lnTo>
                  <a:lnTo>
                    <a:pt x="3135" y="46"/>
                  </a:lnTo>
                  <a:lnTo>
                    <a:pt x="2932" y="114"/>
                  </a:lnTo>
                  <a:lnTo>
                    <a:pt x="2752" y="181"/>
                  </a:lnTo>
                  <a:lnTo>
                    <a:pt x="2369" y="339"/>
                  </a:lnTo>
                  <a:lnTo>
                    <a:pt x="2008" y="565"/>
                  </a:lnTo>
                  <a:lnTo>
                    <a:pt x="1669" y="813"/>
                  </a:lnTo>
                  <a:lnTo>
                    <a:pt x="1353" y="1061"/>
                  </a:lnTo>
                  <a:lnTo>
                    <a:pt x="1060" y="1354"/>
                  </a:lnTo>
                  <a:lnTo>
                    <a:pt x="812" y="1625"/>
                  </a:lnTo>
                  <a:lnTo>
                    <a:pt x="587" y="1896"/>
                  </a:lnTo>
                  <a:lnTo>
                    <a:pt x="384" y="2144"/>
                  </a:lnTo>
                  <a:lnTo>
                    <a:pt x="113" y="2550"/>
                  </a:lnTo>
                  <a:lnTo>
                    <a:pt x="0" y="2730"/>
                  </a:lnTo>
                  <a:lnTo>
                    <a:pt x="925" y="3249"/>
                  </a:lnTo>
                  <a:lnTo>
                    <a:pt x="993" y="3136"/>
                  </a:lnTo>
                  <a:lnTo>
                    <a:pt x="1196" y="2843"/>
                  </a:lnTo>
                  <a:lnTo>
                    <a:pt x="1511" y="2437"/>
                  </a:lnTo>
                  <a:lnTo>
                    <a:pt x="1714" y="2211"/>
                  </a:lnTo>
                  <a:lnTo>
                    <a:pt x="1917" y="1986"/>
                  </a:lnTo>
                  <a:lnTo>
                    <a:pt x="2166" y="1760"/>
                  </a:lnTo>
                  <a:lnTo>
                    <a:pt x="2414" y="1557"/>
                  </a:lnTo>
                  <a:lnTo>
                    <a:pt x="2684" y="1377"/>
                  </a:lnTo>
                  <a:lnTo>
                    <a:pt x="2955" y="1219"/>
                  </a:lnTo>
                  <a:lnTo>
                    <a:pt x="3226" y="1129"/>
                  </a:lnTo>
                  <a:lnTo>
                    <a:pt x="3384" y="1084"/>
                  </a:lnTo>
                  <a:lnTo>
                    <a:pt x="3519" y="1061"/>
                  </a:lnTo>
                  <a:lnTo>
                    <a:pt x="3835" y="1061"/>
                  </a:lnTo>
                  <a:lnTo>
                    <a:pt x="3970" y="1084"/>
                  </a:lnTo>
                  <a:lnTo>
                    <a:pt x="4128" y="1129"/>
                  </a:lnTo>
                  <a:lnTo>
                    <a:pt x="4263" y="1174"/>
                  </a:lnTo>
                  <a:lnTo>
                    <a:pt x="4399" y="1242"/>
                  </a:lnTo>
                  <a:lnTo>
                    <a:pt x="4534" y="1332"/>
                  </a:lnTo>
                  <a:lnTo>
                    <a:pt x="4647" y="1422"/>
                  </a:lnTo>
                  <a:lnTo>
                    <a:pt x="4850" y="1625"/>
                  </a:lnTo>
                  <a:lnTo>
                    <a:pt x="5008" y="1873"/>
                  </a:lnTo>
                  <a:lnTo>
                    <a:pt x="5120" y="2121"/>
                  </a:lnTo>
                  <a:lnTo>
                    <a:pt x="5211" y="2392"/>
                  </a:lnTo>
                  <a:lnTo>
                    <a:pt x="5278" y="2685"/>
                  </a:lnTo>
                  <a:lnTo>
                    <a:pt x="5346" y="2978"/>
                  </a:lnTo>
                  <a:lnTo>
                    <a:pt x="5369" y="3249"/>
                  </a:lnTo>
                  <a:lnTo>
                    <a:pt x="5369" y="3520"/>
                  </a:lnTo>
                  <a:lnTo>
                    <a:pt x="5369" y="3993"/>
                  </a:lnTo>
                  <a:lnTo>
                    <a:pt x="5346" y="4309"/>
                  </a:lnTo>
                  <a:lnTo>
                    <a:pt x="5323" y="4445"/>
                  </a:lnTo>
                  <a:lnTo>
                    <a:pt x="6384" y="4602"/>
                  </a:lnTo>
                  <a:lnTo>
                    <a:pt x="6406" y="4399"/>
                  </a:lnTo>
                  <a:lnTo>
                    <a:pt x="6429" y="3948"/>
                  </a:lnTo>
                  <a:lnTo>
                    <a:pt x="6429" y="3655"/>
                  </a:lnTo>
                  <a:lnTo>
                    <a:pt x="6429" y="3339"/>
                  </a:lnTo>
                  <a:lnTo>
                    <a:pt x="6406" y="2978"/>
                  </a:lnTo>
                  <a:lnTo>
                    <a:pt x="6338" y="2618"/>
                  </a:lnTo>
                  <a:lnTo>
                    <a:pt x="6271" y="2234"/>
                  </a:lnTo>
                  <a:lnTo>
                    <a:pt x="6158" y="1851"/>
                  </a:lnTo>
                  <a:lnTo>
                    <a:pt x="6000" y="1490"/>
                  </a:lnTo>
                  <a:lnTo>
                    <a:pt x="5797" y="1151"/>
                  </a:lnTo>
                  <a:lnTo>
                    <a:pt x="5684" y="971"/>
                  </a:lnTo>
                  <a:lnTo>
                    <a:pt x="5549" y="836"/>
                  </a:lnTo>
                  <a:lnTo>
                    <a:pt x="5414" y="678"/>
                  </a:lnTo>
                  <a:lnTo>
                    <a:pt x="5256" y="542"/>
                  </a:lnTo>
                  <a:lnTo>
                    <a:pt x="5075" y="407"/>
                  </a:lnTo>
                  <a:lnTo>
                    <a:pt x="4895" y="317"/>
                  </a:lnTo>
                  <a:lnTo>
                    <a:pt x="4669" y="204"/>
                  </a:lnTo>
                  <a:lnTo>
                    <a:pt x="4466" y="114"/>
                  </a:lnTo>
                  <a:lnTo>
                    <a:pt x="4241" y="69"/>
                  </a:lnTo>
                  <a:lnTo>
                    <a:pt x="4015" y="24"/>
                  </a:lnTo>
                  <a:lnTo>
                    <a:pt x="3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31"/>
            <p:cNvSpPr/>
            <p:nvPr/>
          </p:nvSpPr>
          <p:spPr>
            <a:xfrm>
              <a:off x="6246075" y="1329275"/>
              <a:ext cx="768075" cy="915275"/>
            </a:xfrm>
            <a:custGeom>
              <a:avLst/>
              <a:gdLst/>
              <a:ahLst/>
              <a:cxnLst/>
              <a:rect l="l" t="t" r="r" b="b"/>
              <a:pathLst>
                <a:path w="30723" h="36611" extrusionOk="0">
                  <a:moveTo>
                    <a:pt x="10624" y="1"/>
                  </a:moveTo>
                  <a:lnTo>
                    <a:pt x="10467" y="23"/>
                  </a:lnTo>
                  <a:lnTo>
                    <a:pt x="10309" y="46"/>
                  </a:lnTo>
                  <a:lnTo>
                    <a:pt x="10151" y="114"/>
                  </a:lnTo>
                  <a:lnTo>
                    <a:pt x="10015" y="159"/>
                  </a:lnTo>
                  <a:lnTo>
                    <a:pt x="9880" y="249"/>
                  </a:lnTo>
                  <a:lnTo>
                    <a:pt x="9745" y="339"/>
                  </a:lnTo>
                  <a:lnTo>
                    <a:pt x="9632" y="429"/>
                  </a:lnTo>
                  <a:lnTo>
                    <a:pt x="9519" y="565"/>
                  </a:lnTo>
                  <a:lnTo>
                    <a:pt x="9406" y="678"/>
                  </a:lnTo>
                  <a:lnTo>
                    <a:pt x="9316" y="813"/>
                  </a:lnTo>
                  <a:lnTo>
                    <a:pt x="9248" y="971"/>
                  </a:lnTo>
                  <a:lnTo>
                    <a:pt x="9181" y="1129"/>
                  </a:lnTo>
                  <a:lnTo>
                    <a:pt x="45" y="28828"/>
                  </a:lnTo>
                  <a:lnTo>
                    <a:pt x="0" y="29031"/>
                  </a:lnTo>
                  <a:lnTo>
                    <a:pt x="0" y="29234"/>
                  </a:lnTo>
                  <a:lnTo>
                    <a:pt x="45" y="29415"/>
                  </a:lnTo>
                  <a:lnTo>
                    <a:pt x="113" y="29618"/>
                  </a:lnTo>
                  <a:lnTo>
                    <a:pt x="226" y="29775"/>
                  </a:lnTo>
                  <a:lnTo>
                    <a:pt x="361" y="29911"/>
                  </a:lnTo>
                  <a:lnTo>
                    <a:pt x="519" y="30046"/>
                  </a:lnTo>
                  <a:lnTo>
                    <a:pt x="700" y="30114"/>
                  </a:lnTo>
                  <a:lnTo>
                    <a:pt x="20211" y="36542"/>
                  </a:lnTo>
                  <a:lnTo>
                    <a:pt x="20414" y="36588"/>
                  </a:lnTo>
                  <a:lnTo>
                    <a:pt x="20594" y="36610"/>
                  </a:lnTo>
                  <a:lnTo>
                    <a:pt x="20797" y="36565"/>
                  </a:lnTo>
                  <a:lnTo>
                    <a:pt x="20978" y="36497"/>
                  </a:lnTo>
                  <a:lnTo>
                    <a:pt x="21158" y="36385"/>
                  </a:lnTo>
                  <a:lnTo>
                    <a:pt x="21294" y="36249"/>
                  </a:lnTo>
                  <a:lnTo>
                    <a:pt x="21406" y="36091"/>
                  </a:lnTo>
                  <a:lnTo>
                    <a:pt x="21497" y="35888"/>
                  </a:lnTo>
                  <a:lnTo>
                    <a:pt x="30632" y="8189"/>
                  </a:lnTo>
                  <a:lnTo>
                    <a:pt x="30677" y="8031"/>
                  </a:lnTo>
                  <a:lnTo>
                    <a:pt x="30700" y="7873"/>
                  </a:lnTo>
                  <a:lnTo>
                    <a:pt x="30722" y="7715"/>
                  </a:lnTo>
                  <a:lnTo>
                    <a:pt x="30722" y="7557"/>
                  </a:lnTo>
                  <a:lnTo>
                    <a:pt x="30700" y="7399"/>
                  </a:lnTo>
                  <a:lnTo>
                    <a:pt x="30655" y="7241"/>
                  </a:lnTo>
                  <a:lnTo>
                    <a:pt x="30609" y="7084"/>
                  </a:lnTo>
                  <a:lnTo>
                    <a:pt x="30542" y="6948"/>
                  </a:lnTo>
                  <a:lnTo>
                    <a:pt x="30452" y="6813"/>
                  </a:lnTo>
                  <a:lnTo>
                    <a:pt x="30361" y="6678"/>
                  </a:lnTo>
                  <a:lnTo>
                    <a:pt x="30271" y="6542"/>
                  </a:lnTo>
                  <a:lnTo>
                    <a:pt x="30158" y="6452"/>
                  </a:lnTo>
                  <a:lnTo>
                    <a:pt x="30023" y="6339"/>
                  </a:lnTo>
                  <a:lnTo>
                    <a:pt x="29888" y="6249"/>
                  </a:lnTo>
                  <a:lnTo>
                    <a:pt x="29752" y="6181"/>
                  </a:lnTo>
                  <a:lnTo>
                    <a:pt x="29594" y="6114"/>
                  </a:lnTo>
                  <a:lnTo>
                    <a:pt x="11256" y="69"/>
                  </a:lnTo>
                  <a:lnTo>
                    <a:pt x="11098" y="23"/>
                  </a:lnTo>
                  <a:lnTo>
                    <a:pt x="109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dist="762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31"/>
            <p:cNvSpPr/>
            <p:nvPr/>
          </p:nvSpPr>
          <p:spPr>
            <a:xfrm>
              <a:off x="6375775" y="1329275"/>
              <a:ext cx="638375" cy="517700"/>
            </a:xfrm>
            <a:custGeom>
              <a:avLst/>
              <a:gdLst/>
              <a:ahLst/>
              <a:cxnLst/>
              <a:rect l="l" t="t" r="r" b="b"/>
              <a:pathLst>
                <a:path w="25535" h="20708" extrusionOk="0">
                  <a:moveTo>
                    <a:pt x="5436" y="1"/>
                  </a:moveTo>
                  <a:lnTo>
                    <a:pt x="5279" y="23"/>
                  </a:lnTo>
                  <a:lnTo>
                    <a:pt x="5121" y="46"/>
                  </a:lnTo>
                  <a:lnTo>
                    <a:pt x="4963" y="114"/>
                  </a:lnTo>
                  <a:lnTo>
                    <a:pt x="4827" y="159"/>
                  </a:lnTo>
                  <a:lnTo>
                    <a:pt x="4692" y="249"/>
                  </a:lnTo>
                  <a:lnTo>
                    <a:pt x="4557" y="339"/>
                  </a:lnTo>
                  <a:lnTo>
                    <a:pt x="4444" y="429"/>
                  </a:lnTo>
                  <a:lnTo>
                    <a:pt x="4331" y="565"/>
                  </a:lnTo>
                  <a:lnTo>
                    <a:pt x="4218" y="678"/>
                  </a:lnTo>
                  <a:lnTo>
                    <a:pt x="4128" y="813"/>
                  </a:lnTo>
                  <a:lnTo>
                    <a:pt x="4060" y="971"/>
                  </a:lnTo>
                  <a:lnTo>
                    <a:pt x="3993" y="1129"/>
                  </a:lnTo>
                  <a:lnTo>
                    <a:pt x="45" y="13129"/>
                  </a:lnTo>
                  <a:lnTo>
                    <a:pt x="0" y="13264"/>
                  </a:lnTo>
                  <a:lnTo>
                    <a:pt x="0" y="13422"/>
                  </a:lnTo>
                  <a:lnTo>
                    <a:pt x="23" y="13557"/>
                  </a:lnTo>
                  <a:lnTo>
                    <a:pt x="91" y="13693"/>
                  </a:lnTo>
                  <a:lnTo>
                    <a:pt x="158" y="13805"/>
                  </a:lnTo>
                  <a:lnTo>
                    <a:pt x="248" y="13918"/>
                  </a:lnTo>
                  <a:lnTo>
                    <a:pt x="384" y="14008"/>
                  </a:lnTo>
                  <a:lnTo>
                    <a:pt x="519" y="14054"/>
                  </a:lnTo>
                  <a:lnTo>
                    <a:pt x="20549" y="20663"/>
                  </a:lnTo>
                  <a:lnTo>
                    <a:pt x="20685" y="20708"/>
                  </a:lnTo>
                  <a:lnTo>
                    <a:pt x="20842" y="20708"/>
                  </a:lnTo>
                  <a:lnTo>
                    <a:pt x="20978" y="20685"/>
                  </a:lnTo>
                  <a:lnTo>
                    <a:pt x="21113" y="20618"/>
                  </a:lnTo>
                  <a:lnTo>
                    <a:pt x="21226" y="20550"/>
                  </a:lnTo>
                  <a:lnTo>
                    <a:pt x="21339" y="20460"/>
                  </a:lnTo>
                  <a:lnTo>
                    <a:pt x="21429" y="20324"/>
                  </a:lnTo>
                  <a:lnTo>
                    <a:pt x="21497" y="20189"/>
                  </a:lnTo>
                  <a:lnTo>
                    <a:pt x="25444" y="8189"/>
                  </a:lnTo>
                  <a:lnTo>
                    <a:pt x="25489" y="8031"/>
                  </a:lnTo>
                  <a:lnTo>
                    <a:pt x="25512" y="7873"/>
                  </a:lnTo>
                  <a:lnTo>
                    <a:pt x="25534" y="7715"/>
                  </a:lnTo>
                  <a:lnTo>
                    <a:pt x="25534" y="7557"/>
                  </a:lnTo>
                  <a:lnTo>
                    <a:pt x="25512" y="7399"/>
                  </a:lnTo>
                  <a:lnTo>
                    <a:pt x="25467" y="7241"/>
                  </a:lnTo>
                  <a:lnTo>
                    <a:pt x="25421" y="7084"/>
                  </a:lnTo>
                  <a:lnTo>
                    <a:pt x="25354" y="6948"/>
                  </a:lnTo>
                  <a:lnTo>
                    <a:pt x="25264" y="6813"/>
                  </a:lnTo>
                  <a:lnTo>
                    <a:pt x="25173" y="6678"/>
                  </a:lnTo>
                  <a:lnTo>
                    <a:pt x="25083" y="6542"/>
                  </a:lnTo>
                  <a:lnTo>
                    <a:pt x="24970" y="6452"/>
                  </a:lnTo>
                  <a:lnTo>
                    <a:pt x="24835" y="6339"/>
                  </a:lnTo>
                  <a:lnTo>
                    <a:pt x="24700" y="6249"/>
                  </a:lnTo>
                  <a:lnTo>
                    <a:pt x="24564" y="6181"/>
                  </a:lnTo>
                  <a:lnTo>
                    <a:pt x="24406" y="6114"/>
                  </a:lnTo>
                  <a:lnTo>
                    <a:pt x="6068" y="69"/>
                  </a:lnTo>
                  <a:lnTo>
                    <a:pt x="5910" y="23"/>
                  </a:lnTo>
                  <a:lnTo>
                    <a:pt x="575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31"/>
            <p:cNvSpPr/>
            <p:nvPr/>
          </p:nvSpPr>
          <p:spPr>
            <a:xfrm>
              <a:off x="6635725" y="1570075"/>
              <a:ext cx="106600" cy="82925"/>
            </a:xfrm>
            <a:custGeom>
              <a:avLst/>
              <a:gdLst/>
              <a:ahLst/>
              <a:cxnLst/>
              <a:rect l="l" t="t" r="r" b="b"/>
              <a:pathLst>
                <a:path w="4264" h="3317" extrusionOk="0">
                  <a:moveTo>
                    <a:pt x="700" y="0"/>
                  </a:moveTo>
                  <a:lnTo>
                    <a:pt x="1" y="2143"/>
                  </a:lnTo>
                  <a:lnTo>
                    <a:pt x="3565" y="3316"/>
                  </a:lnTo>
                  <a:lnTo>
                    <a:pt x="4264" y="11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31"/>
            <p:cNvSpPr/>
            <p:nvPr/>
          </p:nvSpPr>
          <p:spPr>
            <a:xfrm>
              <a:off x="6471625" y="136932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4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31"/>
            <p:cNvSpPr/>
            <p:nvPr/>
          </p:nvSpPr>
          <p:spPr>
            <a:xfrm>
              <a:off x="6459225" y="1753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80" y="46"/>
                  </a:lnTo>
                  <a:lnTo>
                    <a:pt x="655" y="136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610"/>
                  </a:lnTo>
                  <a:lnTo>
                    <a:pt x="68" y="836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46" y="1535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610" y="2257"/>
                  </a:lnTo>
                  <a:lnTo>
                    <a:pt x="835" y="2347"/>
                  </a:lnTo>
                  <a:lnTo>
                    <a:pt x="1918" y="2708"/>
                  </a:lnTo>
                  <a:lnTo>
                    <a:pt x="2166" y="2753"/>
                  </a:lnTo>
                  <a:lnTo>
                    <a:pt x="2392" y="2775"/>
                  </a:lnTo>
                  <a:lnTo>
                    <a:pt x="2640" y="2730"/>
                  </a:lnTo>
                  <a:lnTo>
                    <a:pt x="2843" y="2640"/>
                  </a:lnTo>
                  <a:lnTo>
                    <a:pt x="3046" y="2527"/>
                  </a:lnTo>
                  <a:lnTo>
                    <a:pt x="3204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74" y="1242"/>
                  </a:lnTo>
                  <a:lnTo>
                    <a:pt x="3384" y="1016"/>
                  </a:lnTo>
                  <a:lnTo>
                    <a:pt x="3249" y="836"/>
                  </a:lnTo>
                  <a:lnTo>
                    <a:pt x="3091" y="655"/>
                  </a:lnTo>
                  <a:lnTo>
                    <a:pt x="2910" y="520"/>
                  </a:lnTo>
                  <a:lnTo>
                    <a:pt x="2685" y="429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31"/>
            <p:cNvSpPr/>
            <p:nvPr/>
          </p:nvSpPr>
          <p:spPr>
            <a:xfrm>
              <a:off x="6471625" y="1777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6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31"/>
            <p:cNvSpPr/>
            <p:nvPr/>
          </p:nvSpPr>
          <p:spPr>
            <a:xfrm>
              <a:off x="6691550" y="144207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3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31"/>
            <p:cNvSpPr/>
            <p:nvPr/>
          </p:nvSpPr>
          <p:spPr>
            <a:xfrm>
              <a:off x="6679150" y="1826650"/>
              <a:ext cx="88000" cy="68825"/>
            </a:xfrm>
            <a:custGeom>
              <a:avLst/>
              <a:gdLst/>
              <a:ahLst/>
              <a:cxnLst/>
              <a:rect l="l" t="t" r="r" b="b"/>
              <a:pathLst>
                <a:path w="3520" h="2753" extrusionOk="0">
                  <a:moveTo>
                    <a:pt x="1106" y="1"/>
                  </a:moveTo>
                  <a:lnTo>
                    <a:pt x="880" y="23"/>
                  </a:lnTo>
                  <a:lnTo>
                    <a:pt x="655" y="113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587"/>
                  </a:lnTo>
                  <a:lnTo>
                    <a:pt x="68" y="813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098"/>
                  </a:lnTo>
                  <a:lnTo>
                    <a:pt x="610" y="2234"/>
                  </a:lnTo>
                  <a:lnTo>
                    <a:pt x="835" y="2347"/>
                  </a:lnTo>
                  <a:lnTo>
                    <a:pt x="1918" y="2707"/>
                  </a:lnTo>
                  <a:lnTo>
                    <a:pt x="2166" y="2753"/>
                  </a:lnTo>
                  <a:lnTo>
                    <a:pt x="2414" y="2753"/>
                  </a:lnTo>
                  <a:lnTo>
                    <a:pt x="2640" y="2707"/>
                  </a:lnTo>
                  <a:lnTo>
                    <a:pt x="2843" y="2640"/>
                  </a:lnTo>
                  <a:lnTo>
                    <a:pt x="3046" y="2504"/>
                  </a:lnTo>
                  <a:lnTo>
                    <a:pt x="3226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692"/>
                  </a:lnTo>
                  <a:lnTo>
                    <a:pt x="3519" y="1467"/>
                  </a:lnTo>
                  <a:lnTo>
                    <a:pt x="3474" y="1241"/>
                  </a:lnTo>
                  <a:lnTo>
                    <a:pt x="3384" y="1016"/>
                  </a:lnTo>
                  <a:lnTo>
                    <a:pt x="3249" y="813"/>
                  </a:lnTo>
                  <a:lnTo>
                    <a:pt x="3091" y="655"/>
                  </a:lnTo>
                  <a:lnTo>
                    <a:pt x="2910" y="519"/>
                  </a:lnTo>
                  <a:lnTo>
                    <a:pt x="2685" y="407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31"/>
            <p:cNvSpPr/>
            <p:nvPr/>
          </p:nvSpPr>
          <p:spPr>
            <a:xfrm>
              <a:off x="6691550" y="1849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5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31"/>
            <p:cNvSpPr/>
            <p:nvPr/>
          </p:nvSpPr>
          <p:spPr>
            <a:xfrm>
              <a:off x="6327275" y="1864425"/>
              <a:ext cx="451725" cy="319200"/>
            </a:xfrm>
            <a:custGeom>
              <a:avLst/>
              <a:gdLst/>
              <a:ahLst/>
              <a:cxnLst/>
              <a:rect l="l" t="t" r="r" b="b"/>
              <a:pathLst>
                <a:path w="18069" h="12768" extrusionOk="0">
                  <a:moveTo>
                    <a:pt x="2617" y="1"/>
                  </a:moveTo>
                  <a:lnTo>
                    <a:pt x="2549" y="46"/>
                  </a:lnTo>
                  <a:lnTo>
                    <a:pt x="2482" y="69"/>
                  </a:lnTo>
                  <a:lnTo>
                    <a:pt x="2437" y="136"/>
                  </a:lnTo>
                  <a:lnTo>
                    <a:pt x="2369" y="204"/>
                  </a:lnTo>
                  <a:lnTo>
                    <a:pt x="2346" y="272"/>
                  </a:lnTo>
                  <a:lnTo>
                    <a:pt x="23" y="7309"/>
                  </a:lnTo>
                  <a:lnTo>
                    <a:pt x="0" y="7400"/>
                  </a:lnTo>
                  <a:lnTo>
                    <a:pt x="0" y="7490"/>
                  </a:lnTo>
                  <a:lnTo>
                    <a:pt x="23" y="7557"/>
                  </a:lnTo>
                  <a:lnTo>
                    <a:pt x="46" y="7625"/>
                  </a:lnTo>
                  <a:lnTo>
                    <a:pt x="91" y="7693"/>
                  </a:lnTo>
                  <a:lnTo>
                    <a:pt x="136" y="7760"/>
                  </a:lnTo>
                  <a:lnTo>
                    <a:pt x="203" y="7806"/>
                  </a:lnTo>
                  <a:lnTo>
                    <a:pt x="294" y="7851"/>
                  </a:lnTo>
                  <a:lnTo>
                    <a:pt x="15203" y="12768"/>
                  </a:lnTo>
                  <a:lnTo>
                    <a:pt x="15429" y="12768"/>
                  </a:lnTo>
                  <a:lnTo>
                    <a:pt x="15519" y="12745"/>
                  </a:lnTo>
                  <a:lnTo>
                    <a:pt x="15587" y="12700"/>
                  </a:lnTo>
                  <a:lnTo>
                    <a:pt x="15632" y="12633"/>
                  </a:lnTo>
                  <a:lnTo>
                    <a:pt x="15700" y="12565"/>
                  </a:lnTo>
                  <a:lnTo>
                    <a:pt x="15722" y="12497"/>
                  </a:lnTo>
                  <a:lnTo>
                    <a:pt x="18046" y="5460"/>
                  </a:lnTo>
                  <a:lnTo>
                    <a:pt x="18068" y="5369"/>
                  </a:lnTo>
                  <a:lnTo>
                    <a:pt x="18068" y="5302"/>
                  </a:lnTo>
                  <a:lnTo>
                    <a:pt x="18046" y="5212"/>
                  </a:lnTo>
                  <a:lnTo>
                    <a:pt x="18023" y="5144"/>
                  </a:lnTo>
                  <a:lnTo>
                    <a:pt x="17978" y="5076"/>
                  </a:lnTo>
                  <a:lnTo>
                    <a:pt x="17933" y="5009"/>
                  </a:lnTo>
                  <a:lnTo>
                    <a:pt x="17865" y="4963"/>
                  </a:lnTo>
                  <a:lnTo>
                    <a:pt x="17775" y="4918"/>
                  </a:lnTo>
                  <a:lnTo>
                    <a:pt x="28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31"/>
            <p:cNvSpPr/>
            <p:nvPr/>
          </p:nvSpPr>
          <p:spPr>
            <a:xfrm>
              <a:off x="6344200" y="1985675"/>
              <a:ext cx="396450" cy="141000"/>
            </a:xfrm>
            <a:custGeom>
              <a:avLst/>
              <a:gdLst/>
              <a:ahLst/>
              <a:cxnLst/>
              <a:rect l="l" t="t" r="r" b="b"/>
              <a:pathLst>
                <a:path w="15858" h="5640" extrusionOk="0">
                  <a:moveTo>
                    <a:pt x="158" y="1"/>
                  </a:moveTo>
                  <a:lnTo>
                    <a:pt x="0" y="452"/>
                  </a:lnTo>
                  <a:lnTo>
                    <a:pt x="15699" y="5640"/>
                  </a:lnTo>
                  <a:lnTo>
                    <a:pt x="15857" y="516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31"/>
            <p:cNvSpPr/>
            <p:nvPr/>
          </p:nvSpPr>
          <p:spPr>
            <a:xfrm>
              <a:off x="6389875" y="1896025"/>
              <a:ext cx="93075" cy="188925"/>
            </a:xfrm>
            <a:custGeom>
              <a:avLst/>
              <a:gdLst/>
              <a:ahLst/>
              <a:cxnLst/>
              <a:rect l="l" t="t" r="r" b="b"/>
              <a:pathLst>
                <a:path w="3723" h="7557" extrusionOk="0">
                  <a:moveTo>
                    <a:pt x="2346" y="0"/>
                  </a:moveTo>
                  <a:lnTo>
                    <a:pt x="0" y="7105"/>
                  </a:lnTo>
                  <a:lnTo>
                    <a:pt x="1376" y="7557"/>
                  </a:lnTo>
                  <a:lnTo>
                    <a:pt x="3722" y="451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31"/>
            <p:cNvSpPr/>
            <p:nvPr/>
          </p:nvSpPr>
          <p:spPr>
            <a:xfrm>
              <a:off x="6378025" y="2000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58" y="46"/>
                  </a:lnTo>
                  <a:lnTo>
                    <a:pt x="655" y="136"/>
                  </a:lnTo>
                  <a:lnTo>
                    <a:pt x="452" y="249"/>
                  </a:lnTo>
                  <a:lnTo>
                    <a:pt x="294" y="407"/>
                  </a:lnTo>
                  <a:lnTo>
                    <a:pt x="158" y="610"/>
                  </a:lnTo>
                  <a:lnTo>
                    <a:pt x="46" y="835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23" y="1535"/>
                  </a:lnTo>
                  <a:lnTo>
                    <a:pt x="113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587" y="2256"/>
                  </a:lnTo>
                  <a:lnTo>
                    <a:pt x="813" y="2347"/>
                  </a:lnTo>
                  <a:lnTo>
                    <a:pt x="1918" y="2707"/>
                  </a:lnTo>
                  <a:lnTo>
                    <a:pt x="2143" y="2775"/>
                  </a:lnTo>
                  <a:lnTo>
                    <a:pt x="2392" y="2775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27"/>
                  </a:lnTo>
                  <a:lnTo>
                    <a:pt x="3204" y="2369"/>
                  </a:lnTo>
                  <a:lnTo>
                    <a:pt x="3339" y="2166"/>
                  </a:lnTo>
                  <a:lnTo>
                    <a:pt x="3429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6"/>
                  </a:lnTo>
                  <a:lnTo>
                    <a:pt x="3249" y="835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29"/>
                  </a:lnTo>
                  <a:lnTo>
                    <a:pt x="1579" y="68"/>
                  </a:lnTo>
                  <a:lnTo>
                    <a:pt x="13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31"/>
            <p:cNvSpPr/>
            <p:nvPr/>
          </p:nvSpPr>
          <p:spPr>
            <a:xfrm>
              <a:off x="6389875" y="2024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7"/>
                  </a:lnTo>
                  <a:lnTo>
                    <a:pt x="2030" y="452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31"/>
            <p:cNvSpPr/>
            <p:nvPr/>
          </p:nvSpPr>
          <p:spPr>
            <a:xfrm>
              <a:off x="6609800" y="1968750"/>
              <a:ext cx="93075" cy="188950"/>
            </a:xfrm>
            <a:custGeom>
              <a:avLst/>
              <a:gdLst/>
              <a:ahLst/>
              <a:cxnLst/>
              <a:rect l="l" t="t" r="r" b="b"/>
              <a:pathLst>
                <a:path w="3723" h="7558" extrusionOk="0">
                  <a:moveTo>
                    <a:pt x="2346" y="1"/>
                  </a:moveTo>
                  <a:lnTo>
                    <a:pt x="0" y="7106"/>
                  </a:lnTo>
                  <a:lnTo>
                    <a:pt x="1376" y="7557"/>
                  </a:lnTo>
                  <a:lnTo>
                    <a:pt x="3722" y="452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31"/>
            <p:cNvSpPr/>
            <p:nvPr/>
          </p:nvSpPr>
          <p:spPr>
            <a:xfrm>
              <a:off x="6597950" y="2073650"/>
              <a:ext cx="87425" cy="68825"/>
            </a:xfrm>
            <a:custGeom>
              <a:avLst/>
              <a:gdLst/>
              <a:ahLst/>
              <a:cxnLst/>
              <a:rect l="l" t="t" r="r" b="b"/>
              <a:pathLst>
                <a:path w="3497" h="2753" extrusionOk="0">
                  <a:moveTo>
                    <a:pt x="1106" y="0"/>
                  </a:moveTo>
                  <a:lnTo>
                    <a:pt x="880" y="46"/>
                  </a:lnTo>
                  <a:lnTo>
                    <a:pt x="655" y="113"/>
                  </a:lnTo>
                  <a:lnTo>
                    <a:pt x="452" y="249"/>
                  </a:lnTo>
                  <a:lnTo>
                    <a:pt x="294" y="406"/>
                  </a:lnTo>
                  <a:lnTo>
                    <a:pt x="158" y="587"/>
                  </a:lnTo>
                  <a:lnTo>
                    <a:pt x="46" y="812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13" y="1737"/>
                  </a:lnTo>
                  <a:lnTo>
                    <a:pt x="249" y="1940"/>
                  </a:lnTo>
                  <a:lnTo>
                    <a:pt x="407" y="2098"/>
                  </a:lnTo>
                  <a:lnTo>
                    <a:pt x="587" y="2234"/>
                  </a:lnTo>
                  <a:lnTo>
                    <a:pt x="813" y="2346"/>
                  </a:lnTo>
                  <a:lnTo>
                    <a:pt x="1918" y="2707"/>
                  </a:lnTo>
                  <a:lnTo>
                    <a:pt x="2166" y="2752"/>
                  </a:lnTo>
                  <a:lnTo>
                    <a:pt x="2392" y="2752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04"/>
                  </a:lnTo>
                  <a:lnTo>
                    <a:pt x="3204" y="2346"/>
                  </a:lnTo>
                  <a:lnTo>
                    <a:pt x="3339" y="2166"/>
                  </a:lnTo>
                  <a:lnTo>
                    <a:pt x="3452" y="1940"/>
                  </a:lnTo>
                  <a:lnTo>
                    <a:pt x="3497" y="1692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5"/>
                  </a:lnTo>
                  <a:lnTo>
                    <a:pt x="3249" y="812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06"/>
                  </a:lnTo>
                  <a:lnTo>
                    <a:pt x="1580" y="46"/>
                  </a:lnTo>
                  <a:lnTo>
                    <a:pt x="13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31"/>
            <p:cNvSpPr/>
            <p:nvPr/>
          </p:nvSpPr>
          <p:spPr>
            <a:xfrm>
              <a:off x="6609800" y="2096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6"/>
                  </a:lnTo>
                  <a:lnTo>
                    <a:pt x="2030" y="451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0" name="Google Shape;3220;p31"/>
          <p:cNvGrpSpPr/>
          <p:nvPr/>
        </p:nvGrpSpPr>
        <p:grpSpPr>
          <a:xfrm>
            <a:off x="8053474" y="2149547"/>
            <a:ext cx="754593" cy="1003232"/>
            <a:chOff x="7062788" y="3483325"/>
            <a:chExt cx="558875" cy="743025"/>
          </a:xfrm>
        </p:grpSpPr>
        <p:sp>
          <p:nvSpPr>
            <p:cNvPr id="3221" name="Google Shape;3221;p31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31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31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31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31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31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31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31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31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31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31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31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31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31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31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31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31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31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31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31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31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42" name="Google Shape;3242;p31"/>
          <p:cNvGrpSpPr/>
          <p:nvPr/>
        </p:nvGrpSpPr>
        <p:grpSpPr>
          <a:xfrm>
            <a:off x="224596" y="3051097"/>
            <a:ext cx="1288943" cy="954529"/>
            <a:chOff x="1156200" y="3428725"/>
            <a:chExt cx="684625" cy="507000"/>
          </a:xfrm>
        </p:grpSpPr>
        <p:sp>
          <p:nvSpPr>
            <p:cNvPr id="3243" name="Google Shape;3243;p31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31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31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31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31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31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31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31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31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31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31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31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31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31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31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31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31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31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31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31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31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31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31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31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31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31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31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31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31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31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31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74" name="Google Shape;3274;p31"/>
          <p:cNvGrpSpPr/>
          <p:nvPr/>
        </p:nvGrpSpPr>
        <p:grpSpPr>
          <a:xfrm>
            <a:off x="307796" y="4195232"/>
            <a:ext cx="1122563" cy="670479"/>
            <a:chOff x="7734396" y="189920"/>
            <a:chExt cx="1122563" cy="670479"/>
          </a:xfrm>
        </p:grpSpPr>
        <p:sp>
          <p:nvSpPr>
            <p:cNvPr id="3275" name="Google Shape;3275;p31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31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31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31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31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31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31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31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31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31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31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31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31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31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31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31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31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31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31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31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31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96" name="Google Shape;3296;p31"/>
          <p:cNvSpPr/>
          <p:nvPr/>
        </p:nvSpPr>
        <p:spPr>
          <a:xfrm>
            <a:off x="-90275" y="-47250"/>
            <a:ext cx="5191125" cy="2752725"/>
          </a:xfrm>
          <a:custGeom>
            <a:avLst/>
            <a:gdLst/>
            <a:ahLst/>
            <a:cxnLst/>
            <a:rect l="l" t="t" r="r" b="b"/>
            <a:pathLst>
              <a:path w="207645" h="110109" extrusionOk="0">
                <a:moveTo>
                  <a:pt x="0" y="110109"/>
                </a:moveTo>
                <a:cubicBezTo>
                  <a:pt x="0" y="97940"/>
                  <a:pt x="3511" y="84677"/>
                  <a:pt x="11430" y="75438"/>
                </a:cubicBezTo>
                <a:cubicBezTo>
                  <a:pt x="20416" y="64954"/>
                  <a:pt x="35956" y="61961"/>
                  <a:pt x="45720" y="52197"/>
                </a:cubicBezTo>
                <a:cubicBezTo>
                  <a:pt x="55253" y="42664"/>
                  <a:pt x="59933" y="25123"/>
                  <a:pt x="73152" y="22479"/>
                </a:cubicBezTo>
                <a:cubicBezTo>
                  <a:pt x="83533" y="20403"/>
                  <a:pt x="94123" y="25626"/>
                  <a:pt x="104394" y="28194"/>
                </a:cubicBezTo>
                <a:cubicBezTo>
                  <a:pt x="117378" y="31440"/>
                  <a:pt x="130717" y="33193"/>
                  <a:pt x="144018" y="34671"/>
                </a:cubicBezTo>
                <a:cubicBezTo>
                  <a:pt x="153417" y="35715"/>
                  <a:pt x="162991" y="31661"/>
                  <a:pt x="171450" y="27432"/>
                </a:cubicBezTo>
                <a:cubicBezTo>
                  <a:pt x="184990" y="20662"/>
                  <a:pt x="200875" y="13540"/>
                  <a:pt x="207645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297" name="Google Shape;3297;p31"/>
          <p:cNvSpPr/>
          <p:nvPr/>
        </p:nvSpPr>
        <p:spPr>
          <a:xfrm>
            <a:off x="7167775" y="3391275"/>
            <a:ext cx="2124075" cy="2066925"/>
          </a:xfrm>
          <a:custGeom>
            <a:avLst/>
            <a:gdLst/>
            <a:ahLst/>
            <a:cxnLst/>
            <a:rect l="l" t="t" r="r" b="b"/>
            <a:pathLst>
              <a:path w="84963" h="82677" extrusionOk="0">
                <a:moveTo>
                  <a:pt x="0" y="82677"/>
                </a:moveTo>
                <a:cubicBezTo>
                  <a:pt x="3121" y="69154"/>
                  <a:pt x="8755" y="53755"/>
                  <a:pt x="20574" y="46482"/>
                </a:cubicBezTo>
                <a:cubicBezTo>
                  <a:pt x="30304" y="40494"/>
                  <a:pt x="43141" y="39820"/>
                  <a:pt x="51816" y="32385"/>
                </a:cubicBezTo>
                <a:cubicBezTo>
                  <a:pt x="57966" y="27113"/>
                  <a:pt x="62090" y="19825"/>
                  <a:pt x="67818" y="14097"/>
                </a:cubicBezTo>
                <a:cubicBezTo>
                  <a:pt x="73050" y="8865"/>
                  <a:pt x="79731" y="5232"/>
                  <a:pt x="84963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7750" y="539496"/>
            <a:ext cx="7708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hewy"/>
              <a:buNone/>
              <a:defRPr sz="37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92700" y="1351875"/>
            <a:ext cx="7711800" cy="3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●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1pPr>
            <a:lvl2pPr marL="914400" lvl="1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○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marL="1371600" lvl="2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■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marL="1828800" lvl="3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●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marL="2286000" lvl="4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○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marL="2743200" lvl="5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■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marL="3200400" lvl="6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●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marL="3657600" lvl="7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○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marL="4114800" lvl="8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■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5" r:id="rId4"/>
    <p:sldLayoutId id="2147483658" r:id="rId5"/>
    <p:sldLayoutId id="2147483662" r:id="rId6"/>
    <p:sldLayoutId id="2147483663" r:id="rId7"/>
    <p:sldLayoutId id="2147483676" r:id="rId8"/>
    <p:sldLayoutId id="2147483677" r:id="rId9"/>
    <p:sldLayoutId id="2147483682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8" name="Google Shape;3308;p35"/>
          <p:cNvSpPr/>
          <p:nvPr/>
        </p:nvSpPr>
        <p:spPr>
          <a:xfrm>
            <a:off x="2654400" y="3211688"/>
            <a:ext cx="3835200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9" name="Google Shape;3309;p35"/>
          <p:cNvSpPr txBox="1">
            <a:spLocks noGrp="1"/>
          </p:cNvSpPr>
          <p:nvPr>
            <p:ph type="ctrTitle"/>
          </p:nvPr>
        </p:nvSpPr>
        <p:spPr>
          <a:xfrm>
            <a:off x="1147427" y="1330913"/>
            <a:ext cx="6638173" cy="16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rgbClr val="64A9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</a:t>
            </a:r>
            <a:r>
              <a:rPr lang="en" sz="48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</a:t>
            </a:r>
            <a:br>
              <a:rPr lang="en" sz="3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" sz="6500" b="1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Cities of the world</a:t>
            </a:r>
            <a:endParaRPr sz="6500"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10" name="Google Shape;3310;p35"/>
          <p:cNvSpPr txBox="1">
            <a:spLocks noGrp="1"/>
          </p:cNvSpPr>
          <p:nvPr>
            <p:ph type="subTitle" idx="1"/>
          </p:nvPr>
        </p:nvSpPr>
        <p:spPr>
          <a:xfrm>
            <a:off x="2654400" y="3329288"/>
            <a:ext cx="3835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Lesson 1 Getting started</a:t>
            </a:r>
            <a:endParaRPr sz="24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11" name="Google Shape;3311;p35"/>
          <p:cNvGrpSpPr/>
          <p:nvPr/>
        </p:nvGrpSpPr>
        <p:grpSpPr>
          <a:xfrm>
            <a:off x="7449019" y="3859359"/>
            <a:ext cx="1612721" cy="1191278"/>
            <a:chOff x="1942875" y="4263875"/>
            <a:chExt cx="856600" cy="632750"/>
          </a:xfrm>
        </p:grpSpPr>
        <p:sp>
          <p:nvSpPr>
            <p:cNvPr id="3312" name="Google Shape;3312;p35"/>
            <p:cNvSpPr/>
            <p:nvPr/>
          </p:nvSpPr>
          <p:spPr>
            <a:xfrm>
              <a:off x="2344375" y="4332125"/>
              <a:ext cx="59800" cy="59225"/>
            </a:xfrm>
            <a:custGeom>
              <a:avLst/>
              <a:gdLst/>
              <a:ahLst/>
              <a:cxnLst/>
              <a:rect l="l" t="t" r="r" b="b"/>
              <a:pathLst>
                <a:path w="2392" h="2369" fill="none" extrusionOk="0">
                  <a:moveTo>
                    <a:pt x="1196" y="2369"/>
                  </a:moveTo>
                  <a:lnTo>
                    <a:pt x="1196" y="2369"/>
                  </a:lnTo>
                  <a:lnTo>
                    <a:pt x="948" y="2346"/>
                  </a:lnTo>
                  <a:lnTo>
                    <a:pt x="745" y="2278"/>
                  </a:lnTo>
                  <a:lnTo>
                    <a:pt x="542" y="2166"/>
                  </a:lnTo>
                  <a:lnTo>
                    <a:pt x="361" y="2030"/>
                  </a:lnTo>
                  <a:lnTo>
                    <a:pt x="203" y="1850"/>
                  </a:lnTo>
                  <a:lnTo>
                    <a:pt x="113" y="1647"/>
                  </a:lnTo>
                  <a:lnTo>
                    <a:pt x="23" y="1421"/>
                  </a:lnTo>
                  <a:lnTo>
                    <a:pt x="0" y="1173"/>
                  </a:lnTo>
                  <a:lnTo>
                    <a:pt x="0" y="1173"/>
                  </a:lnTo>
                  <a:lnTo>
                    <a:pt x="23" y="948"/>
                  </a:lnTo>
                  <a:lnTo>
                    <a:pt x="113" y="722"/>
                  </a:lnTo>
                  <a:lnTo>
                    <a:pt x="203" y="519"/>
                  </a:lnTo>
                  <a:lnTo>
                    <a:pt x="361" y="339"/>
                  </a:lnTo>
                  <a:lnTo>
                    <a:pt x="542" y="203"/>
                  </a:lnTo>
                  <a:lnTo>
                    <a:pt x="745" y="91"/>
                  </a:lnTo>
                  <a:lnTo>
                    <a:pt x="948" y="23"/>
                  </a:lnTo>
                  <a:lnTo>
                    <a:pt x="1196" y="0"/>
                  </a:lnTo>
                  <a:lnTo>
                    <a:pt x="1196" y="0"/>
                  </a:lnTo>
                  <a:lnTo>
                    <a:pt x="1444" y="23"/>
                  </a:lnTo>
                  <a:lnTo>
                    <a:pt x="1669" y="91"/>
                  </a:lnTo>
                  <a:lnTo>
                    <a:pt x="1873" y="203"/>
                  </a:lnTo>
                  <a:lnTo>
                    <a:pt x="2030" y="339"/>
                  </a:lnTo>
                  <a:lnTo>
                    <a:pt x="2188" y="519"/>
                  </a:lnTo>
                  <a:lnTo>
                    <a:pt x="2301" y="722"/>
                  </a:lnTo>
                  <a:lnTo>
                    <a:pt x="2369" y="948"/>
                  </a:lnTo>
                  <a:lnTo>
                    <a:pt x="2391" y="1173"/>
                  </a:lnTo>
                  <a:lnTo>
                    <a:pt x="2391" y="1173"/>
                  </a:lnTo>
                  <a:lnTo>
                    <a:pt x="2369" y="1421"/>
                  </a:lnTo>
                  <a:lnTo>
                    <a:pt x="2301" y="1647"/>
                  </a:lnTo>
                  <a:lnTo>
                    <a:pt x="2188" y="1850"/>
                  </a:lnTo>
                  <a:lnTo>
                    <a:pt x="2030" y="2030"/>
                  </a:lnTo>
                  <a:lnTo>
                    <a:pt x="1873" y="2166"/>
                  </a:lnTo>
                  <a:lnTo>
                    <a:pt x="1669" y="2278"/>
                  </a:lnTo>
                  <a:lnTo>
                    <a:pt x="1444" y="2346"/>
                  </a:lnTo>
                  <a:lnTo>
                    <a:pt x="1196" y="23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35"/>
            <p:cNvSpPr/>
            <p:nvPr/>
          </p:nvSpPr>
          <p:spPr>
            <a:xfrm>
              <a:off x="2300950" y="4289825"/>
              <a:ext cx="146650" cy="131425"/>
            </a:xfrm>
            <a:custGeom>
              <a:avLst/>
              <a:gdLst/>
              <a:ahLst/>
              <a:cxnLst/>
              <a:rect l="l" t="t" r="r" b="b"/>
              <a:pathLst>
                <a:path w="5866" h="5257" fill="none" extrusionOk="0">
                  <a:moveTo>
                    <a:pt x="2933" y="1"/>
                  </a:moveTo>
                  <a:lnTo>
                    <a:pt x="2933" y="1"/>
                  </a:lnTo>
                  <a:lnTo>
                    <a:pt x="2640" y="1"/>
                  </a:lnTo>
                  <a:lnTo>
                    <a:pt x="2346" y="46"/>
                  </a:lnTo>
                  <a:lnTo>
                    <a:pt x="2053" y="136"/>
                  </a:lnTo>
                  <a:lnTo>
                    <a:pt x="1782" y="226"/>
                  </a:lnTo>
                  <a:lnTo>
                    <a:pt x="1534" y="339"/>
                  </a:lnTo>
                  <a:lnTo>
                    <a:pt x="1286" y="497"/>
                  </a:lnTo>
                  <a:lnTo>
                    <a:pt x="1061" y="655"/>
                  </a:lnTo>
                  <a:lnTo>
                    <a:pt x="858" y="858"/>
                  </a:lnTo>
                  <a:lnTo>
                    <a:pt x="677" y="1061"/>
                  </a:lnTo>
                  <a:lnTo>
                    <a:pt x="497" y="1286"/>
                  </a:lnTo>
                  <a:lnTo>
                    <a:pt x="361" y="1534"/>
                  </a:lnTo>
                  <a:lnTo>
                    <a:pt x="226" y="1783"/>
                  </a:lnTo>
                  <a:lnTo>
                    <a:pt x="136" y="2053"/>
                  </a:lnTo>
                  <a:lnTo>
                    <a:pt x="68" y="2346"/>
                  </a:lnTo>
                  <a:lnTo>
                    <a:pt x="23" y="2640"/>
                  </a:lnTo>
                  <a:lnTo>
                    <a:pt x="0" y="2933"/>
                  </a:lnTo>
                  <a:lnTo>
                    <a:pt x="0" y="2933"/>
                  </a:lnTo>
                  <a:lnTo>
                    <a:pt x="23" y="3136"/>
                  </a:lnTo>
                  <a:lnTo>
                    <a:pt x="46" y="3384"/>
                  </a:lnTo>
                  <a:lnTo>
                    <a:pt x="113" y="3655"/>
                  </a:lnTo>
                  <a:lnTo>
                    <a:pt x="203" y="3948"/>
                  </a:lnTo>
                  <a:lnTo>
                    <a:pt x="5211" y="5256"/>
                  </a:lnTo>
                  <a:lnTo>
                    <a:pt x="5211" y="5256"/>
                  </a:lnTo>
                  <a:lnTo>
                    <a:pt x="5482" y="4557"/>
                  </a:lnTo>
                  <a:lnTo>
                    <a:pt x="5685" y="3925"/>
                  </a:lnTo>
                  <a:lnTo>
                    <a:pt x="5752" y="3632"/>
                  </a:lnTo>
                  <a:lnTo>
                    <a:pt x="5820" y="3361"/>
                  </a:lnTo>
                  <a:lnTo>
                    <a:pt x="5865" y="3136"/>
                  </a:lnTo>
                  <a:lnTo>
                    <a:pt x="5865" y="2933"/>
                  </a:lnTo>
                  <a:lnTo>
                    <a:pt x="5865" y="2933"/>
                  </a:lnTo>
                  <a:lnTo>
                    <a:pt x="5865" y="2640"/>
                  </a:lnTo>
                  <a:lnTo>
                    <a:pt x="5820" y="2346"/>
                  </a:lnTo>
                  <a:lnTo>
                    <a:pt x="5730" y="2053"/>
                  </a:lnTo>
                  <a:lnTo>
                    <a:pt x="5640" y="1783"/>
                  </a:lnTo>
                  <a:lnTo>
                    <a:pt x="5527" y="1534"/>
                  </a:lnTo>
                  <a:lnTo>
                    <a:pt x="5369" y="1286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55"/>
                  </a:lnTo>
                  <a:lnTo>
                    <a:pt x="4579" y="497"/>
                  </a:lnTo>
                  <a:lnTo>
                    <a:pt x="4331" y="339"/>
                  </a:lnTo>
                  <a:lnTo>
                    <a:pt x="4083" y="226"/>
                  </a:lnTo>
                  <a:lnTo>
                    <a:pt x="3813" y="136"/>
                  </a:lnTo>
                  <a:lnTo>
                    <a:pt x="3519" y="46"/>
                  </a:lnTo>
                  <a:lnTo>
                    <a:pt x="3226" y="1"/>
                  </a:lnTo>
                  <a:lnTo>
                    <a:pt x="29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35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extrusionOk="0">
                  <a:moveTo>
                    <a:pt x="27226" y="0"/>
                  </a:moveTo>
                  <a:lnTo>
                    <a:pt x="20752" y="6068"/>
                  </a:lnTo>
                  <a:lnTo>
                    <a:pt x="10805" y="3474"/>
                  </a:lnTo>
                  <a:lnTo>
                    <a:pt x="0" y="6790"/>
                  </a:lnTo>
                  <a:lnTo>
                    <a:pt x="6203" y="24767"/>
                  </a:lnTo>
                  <a:lnTo>
                    <a:pt x="17143" y="20955"/>
                  </a:lnTo>
                  <a:lnTo>
                    <a:pt x="27812" y="22940"/>
                  </a:lnTo>
                  <a:lnTo>
                    <a:pt x="34263" y="15226"/>
                  </a:lnTo>
                  <a:lnTo>
                    <a:pt x="272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552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35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fill="none" extrusionOk="0">
                  <a:moveTo>
                    <a:pt x="0" y="6790"/>
                  </a:moveTo>
                  <a:lnTo>
                    <a:pt x="10805" y="3474"/>
                  </a:lnTo>
                  <a:lnTo>
                    <a:pt x="20752" y="6068"/>
                  </a:lnTo>
                  <a:lnTo>
                    <a:pt x="27226" y="0"/>
                  </a:lnTo>
                  <a:lnTo>
                    <a:pt x="34263" y="15226"/>
                  </a:lnTo>
                  <a:lnTo>
                    <a:pt x="27812" y="22940"/>
                  </a:lnTo>
                  <a:lnTo>
                    <a:pt x="17143" y="20955"/>
                  </a:lnTo>
                  <a:lnTo>
                    <a:pt x="6203" y="24767"/>
                  </a:lnTo>
                  <a:lnTo>
                    <a:pt x="0" y="67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35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extrusionOk="0">
                  <a:moveTo>
                    <a:pt x="25602" y="0"/>
                  </a:moveTo>
                  <a:lnTo>
                    <a:pt x="19738" y="5504"/>
                  </a:lnTo>
                  <a:lnTo>
                    <a:pt x="9542" y="2820"/>
                  </a:lnTo>
                  <a:lnTo>
                    <a:pt x="1" y="5752"/>
                  </a:lnTo>
                  <a:lnTo>
                    <a:pt x="5550" y="21812"/>
                  </a:lnTo>
                  <a:lnTo>
                    <a:pt x="15768" y="18226"/>
                  </a:lnTo>
                  <a:lnTo>
                    <a:pt x="26121" y="20143"/>
                  </a:lnTo>
                  <a:lnTo>
                    <a:pt x="31805" y="13376"/>
                  </a:lnTo>
                  <a:lnTo>
                    <a:pt x="2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35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fill="none" extrusionOk="0">
                  <a:moveTo>
                    <a:pt x="1" y="5752"/>
                  </a:moveTo>
                  <a:lnTo>
                    <a:pt x="9542" y="2820"/>
                  </a:lnTo>
                  <a:lnTo>
                    <a:pt x="19738" y="5504"/>
                  </a:lnTo>
                  <a:lnTo>
                    <a:pt x="25602" y="0"/>
                  </a:lnTo>
                  <a:lnTo>
                    <a:pt x="31805" y="13376"/>
                  </a:lnTo>
                  <a:lnTo>
                    <a:pt x="26121" y="20143"/>
                  </a:lnTo>
                  <a:lnTo>
                    <a:pt x="15768" y="18226"/>
                  </a:lnTo>
                  <a:lnTo>
                    <a:pt x="5550" y="21812"/>
                  </a:lnTo>
                  <a:lnTo>
                    <a:pt x="1" y="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35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35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2504" y="971"/>
                  </a:move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35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extrusionOk="0">
                  <a:moveTo>
                    <a:pt x="4286" y="0"/>
                  </a:move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35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fill="none" extrusionOk="0">
                  <a:moveTo>
                    <a:pt x="6203" y="3880"/>
                  </a:move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lnTo>
                    <a:pt x="4511" y="0"/>
                  </a:lnTo>
                  <a:lnTo>
                    <a:pt x="4286" y="0"/>
                  </a:ln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35"/>
            <p:cNvSpPr/>
            <p:nvPr/>
          </p:nvSpPr>
          <p:spPr>
            <a:xfrm>
              <a:off x="2053400" y="4517075"/>
              <a:ext cx="225575" cy="217700"/>
            </a:xfrm>
            <a:custGeom>
              <a:avLst/>
              <a:gdLst/>
              <a:ahLst/>
              <a:cxnLst/>
              <a:rect l="l" t="t" r="r" b="b"/>
              <a:pathLst>
                <a:path w="9023" h="8708" extrusionOk="0">
                  <a:moveTo>
                    <a:pt x="3316" y="1"/>
                  </a:moveTo>
                  <a:lnTo>
                    <a:pt x="2955" y="520"/>
                  </a:lnTo>
                  <a:lnTo>
                    <a:pt x="2887" y="610"/>
                  </a:lnTo>
                  <a:lnTo>
                    <a:pt x="3000" y="700"/>
                  </a:lnTo>
                  <a:lnTo>
                    <a:pt x="3203" y="813"/>
                  </a:lnTo>
                  <a:lnTo>
                    <a:pt x="3519" y="1038"/>
                  </a:lnTo>
                  <a:lnTo>
                    <a:pt x="3654" y="1399"/>
                  </a:lnTo>
                  <a:lnTo>
                    <a:pt x="2730" y="1647"/>
                  </a:lnTo>
                  <a:lnTo>
                    <a:pt x="1850" y="1467"/>
                  </a:lnTo>
                  <a:lnTo>
                    <a:pt x="1692" y="1444"/>
                  </a:lnTo>
                  <a:lnTo>
                    <a:pt x="1376" y="1444"/>
                  </a:lnTo>
                  <a:lnTo>
                    <a:pt x="1218" y="1467"/>
                  </a:lnTo>
                  <a:lnTo>
                    <a:pt x="1083" y="1512"/>
                  </a:lnTo>
                  <a:lnTo>
                    <a:pt x="948" y="1557"/>
                  </a:lnTo>
                  <a:lnTo>
                    <a:pt x="835" y="1625"/>
                  </a:lnTo>
                  <a:lnTo>
                    <a:pt x="722" y="1693"/>
                  </a:lnTo>
                  <a:lnTo>
                    <a:pt x="0" y="2369"/>
                  </a:lnTo>
                  <a:lnTo>
                    <a:pt x="519" y="2550"/>
                  </a:lnTo>
                  <a:lnTo>
                    <a:pt x="1579" y="2031"/>
                  </a:lnTo>
                  <a:lnTo>
                    <a:pt x="2188" y="2369"/>
                  </a:lnTo>
                  <a:lnTo>
                    <a:pt x="2233" y="3226"/>
                  </a:lnTo>
                  <a:lnTo>
                    <a:pt x="2256" y="3339"/>
                  </a:lnTo>
                  <a:lnTo>
                    <a:pt x="2301" y="3429"/>
                  </a:lnTo>
                  <a:lnTo>
                    <a:pt x="2369" y="3520"/>
                  </a:lnTo>
                  <a:lnTo>
                    <a:pt x="2436" y="3632"/>
                  </a:lnTo>
                  <a:lnTo>
                    <a:pt x="2527" y="3700"/>
                  </a:lnTo>
                  <a:lnTo>
                    <a:pt x="2639" y="3790"/>
                  </a:lnTo>
                  <a:lnTo>
                    <a:pt x="2775" y="3858"/>
                  </a:lnTo>
                  <a:lnTo>
                    <a:pt x="2910" y="3903"/>
                  </a:lnTo>
                  <a:lnTo>
                    <a:pt x="3000" y="3948"/>
                  </a:lnTo>
                  <a:lnTo>
                    <a:pt x="3248" y="4061"/>
                  </a:lnTo>
                  <a:lnTo>
                    <a:pt x="3361" y="4129"/>
                  </a:lnTo>
                  <a:lnTo>
                    <a:pt x="3451" y="4196"/>
                  </a:lnTo>
                  <a:lnTo>
                    <a:pt x="3542" y="4287"/>
                  </a:lnTo>
                  <a:lnTo>
                    <a:pt x="3609" y="4377"/>
                  </a:lnTo>
                  <a:lnTo>
                    <a:pt x="3654" y="4467"/>
                  </a:lnTo>
                  <a:lnTo>
                    <a:pt x="3677" y="4557"/>
                  </a:lnTo>
                  <a:lnTo>
                    <a:pt x="3767" y="4963"/>
                  </a:lnTo>
                  <a:lnTo>
                    <a:pt x="3790" y="5076"/>
                  </a:lnTo>
                  <a:lnTo>
                    <a:pt x="3857" y="5189"/>
                  </a:lnTo>
                  <a:lnTo>
                    <a:pt x="3948" y="5302"/>
                  </a:lnTo>
                  <a:lnTo>
                    <a:pt x="4060" y="5392"/>
                  </a:lnTo>
                  <a:lnTo>
                    <a:pt x="4692" y="5843"/>
                  </a:lnTo>
                  <a:lnTo>
                    <a:pt x="4918" y="6475"/>
                  </a:lnTo>
                  <a:lnTo>
                    <a:pt x="5978" y="6655"/>
                  </a:lnTo>
                  <a:lnTo>
                    <a:pt x="6339" y="7647"/>
                  </a:lnTo>
                  <a:lnTo>
                    <a:pt x="6384" y="7738"/>
                  </a:lnTo>
                  <a:lnTo>
                    <a:pt x="6429" y="7805"/>
                  </a:lnTo>
                  <a:lnTo>
                    <a:pt x="6587" y="7963"/>
                  </a:lnTo>
                  <a:lnTo>
                    <a:pt x="6790" y="8099"/>
                  </a:lnTo>
                  <a:lnTo>
                    <a:pt x="7038" y="8211"/>
                  </a:lnTo>
                  <a:lnTo>
                    <a:pt x="8684" y="8708"/>
                  </a:lnTo>
                  <a:lnTo>
                    <a:pt x="9023" y="8482"/>
                  </a:lnTo>
                  <a:lnTo>
                    <a:pt x="8391" y="8053"/>
                  </a:lnTo>
                  <a:lnTo>
                    <a:pt x="8166" y="7354"/>
                  </a:lnTo>
                  <a:lnTo>
                    <a:pt x="8143" y="7264"/>
                  </a:lnTo>
                  <a:lnTo>
                    <a:pt x="8143" y="7196"/>
                  </a:lnTo>
                  <a:lnTo>
                    <a:pt x="8143" y="7106"/>
                  </a:lnTo>
                  <a:lnTo>
                    <a:pt x="8166" y="7016"/>
                  </a:lnTo>
                  <a:lnTo>
                    <a:pt x="8211" y="6948"/>
                  </a:lnTo>
                  <a:lnTo>
                    <a:pt x="8256" y="6881"/>
                  </a:lnTo>
                  <a:lnTo>
                    <a:pt x="8414" y="6745"/>
                  </a:lnTo>
                  <a:lnTo>
                    <a:pt x="8572" y="6632"/>
                  </a:lnTo>
                  <a:lnTo>
                    <a:pt x="8662" y="6542"/>
                  </a:lnTo>
                  <a:lnTo>
                    <a:pt x="8752" y="6452"/>
                  </a:lnTo>
                  <a:lnTo>
                    <a:pt x="8797" y="6339"/>
                  </a:lnTo>
                  <a:lnTo>
                    <a:pt x="8820" y="6226"/>
                  </a:lnTo>
                  <a:lnTo>
                    <a:pt x="8820" y="6114"/>
                  </a:lnTo>
                  <a:lnTo>
                    <a:pt x="8797" y="6001"/>
                  </a:lnTo>
                  <a:lnTo>
                    <a:pt x="8752" y="5888"/>
                  </a:lnTo>
                  <a:lnTo>
                    <a:pt x="8662" y="5775"/>
                  </a:lnTo>
                  <a:lnTo>
                    <a:pt x="8504" y="5640"/>
                  </a:lnTo>
                  <a:lnTo>
                    <a:pt x="8301" y="5505"/>
                  </a:lnTo>
                  <a:lnTo>
                    <a:pt x="8075" y="5437"/>
                  </a:lnTo>
                  <a:lnTo>
                    <a:pt x="7827" y="5369"/>
                  </a:lnTo>
                  <a:lnTo>
                    <a:pt x="5617" y="5099"/>
                  </a:lnTo>
                  <a:lnTo>
                    <a:pt x="5188" y="5437"/>
                  </a:lnTo>
                  <a:lnTo>
                    <a:pt x="4557" y="5099"/>
                  </a:lnTo>
                  <a:lnTo>
                    <a:pt x="4624" y="4557"/>
                  </a:lnTo>
                  <a:lnTo>
                    <a:pt x="5369" y="4467"/>
                  </a:lnTo>
                  <a:lnTo>
                    <a:pt x="5572" y="4399"/>
                  </a:lnTo>
                  <a:lnTo>
                    <a:pt x="5752" y="4332"/>
                  </a:lnTo>
                  <a:lnTo>
                    <a:pt x="5887" y="4241"/>
                  </a:lnTo>
                  <a:lnTo>
                    <a:pt x="6023" y="4106"/>
                  </a:lnTo>
                  <a:lnTo>
                    <a:pt x="6587" y="3339"/>
                  </a:lnTo>
                  <a:lnTo>
                    <a:pt x="7376" y="3339"/>
                  </a:lnTo>
                  <a:lnTo>
                    <a:pt x="7963" y="3001"/>
                  </a:lnTo>
                  <a:lnTo>
                    <a:pt x="7850" y="2866"/>
                  </a:lnTo>
                  <a:lnTo>
                    <a:pt x="7489" y="2392"/>
                  </a:lnTo>
                  <a:lnTo>
                    <a:pt x="6745" y="2166"/>
                  </a:lnTo>
                  <a:lnTo>
                    <a:pt x="6925" y="1715"/>
                  </a:lnTo>
                  <a:lnTo>
                    <a:pt x="6722" y="1467"/>
                  </a:lnTo>
                  <a:lnTo>
                    <a:pt x="5730" y="1422"/>
                  </a:lnTo>
                  <a:lnTo>
                    <a:pt x="5481" y="2031"/>
                  </a:lnTo>
                  <a:lnTo>
                    <a:pt x="4511" y="1535"/>
                  </a:lnTo>
                  <a:lnTo>
                    <a:pt x="4376" y="1377"/>
                  </a:lnTo>
                  <a:lnTo>
                    <a:pt x="4331" y="1287"/>
                  </a:lnTo>
                  <a:lnTo>
                    <a:pt x="4782" y="948"/>
                  </a:lnTo>
                  <a:lnTo>
                    <a:pt x="5842" y="587"/>
                  </a:lnTo>
                  <a:lnTo>
                    <a:pt x="6857" y="993"/>
                  </a:lnTo>
                  <a:lnTo>
                    <a:pt x="7173" y="723"/>
                  </a:lnTo>
                  <a:lnTo>
                    <a:pt x="6812" y="384"/>
                  </a:lnTo>
                  <a:lnTo>
                    <a:pt x="6496" y="91"/>
                  </a:lnTo>
                  <a:lnTo>
                    <a:pt x="33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2008" y="971"/>
                  </a:move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35"/>
            <p:cNvSpPr/>
            <p:nvPr/>
          </p:nvSpPr>
          <p:spPr>
            <a:xfrm>
              <a:off x="2212975" y="4364275"/>
              <a:ext cx="425225" cy="486675"/>
            </a:xfrm>
            <a:custGeom>
              <a:avLst/>
              <a:gdLst/>
              <a:ahLst/>
              <a:cxnLst/>
              <a:rect l="l" t="t" r="r" b="b"/>
              <a:pathLst>
                <a:path w="17009" h="19467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  <a:close/>
                  <a:moveTo>
                    <a:pt x="6249" y="16444"/>
                  </a:moveTo>
                  <a:lnTo>
                    <a:pt x="6001" y="16556"/>
                  </a:lnTo>
                  <a:lnTo>
                    <a:pt x="6339" y="17481"/>
                  </a:lnTo>
                  <a:lnTo>
                    <a:pt x="17008" y="19466"/>
                  </a:lnTo>
                  <a:lnTo>
                    <a:pt x="16535" y="18361"/>
                  </a:lnTo>
                  <a:lnTo>
                    <a:pt x="6249" y="16444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35"/>
            <p:cNvSpPr/>
            <p:nvPr/>
          </p:nvSpPr>
          <p:spPr>
            <a:xfrm>
              <a:off x="2362975" y="4775350"/>
              <a:ext cx="275225" cy="75600"/>
            </a:xfrm>
            <a:custGeom>
              <a:avLst/>
              <a:gdLst/>
              <a:ahLst/>
              <a:cxnLst/>
              <a:rect l="l" t="t" r="r" b="b"/>
              <a:pathLst>
                <a:path w="11009" h="3024" fill="none" extrusionOk="0">
                  <a:moveTo>
                    <a:pt x="249" y="1"/>
                  </a:moveTo>
                  <a:lnTo>
                    <a:pt x="1" y="113"/>
                  </a:lnTo>
                  <a:lnTo>
                    <a:pt x="339" y="1038"/>
                  </a:lnTo>
                  <a:lnTo>
                    <a:pt x="11008" y="3023"/>
                  </a:lnTo>
                  <a:lnTo>
                    <a:pt x="10535" y="1918"/>
                  </a:lnTo>
                  <a:lnTo>
                    <a:pt x="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35"/>
            <p:cNvSpPr/>
            <p:nvPr/>
          </p:nvSpPr>
          <p:spPr>
            <a:xfrm>
              <a:off x="2212975" y="4364275"/>
              <a:ext cx="258875" cy="93050"/>
            </a:xfrm>
            <a:custGeom>
              <a:avLst/>
              <a:gdLst/>
              <a:ahLst/>
              <a:cxnLst/>
              <a:rect l="l" t="t" r="r" b="b"/>
              <a:pathLst>
                <a:path w="10355" h="3722" fill="none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35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extrusionOk="0">
                  <a:moveTo>
                    <a:pt x="4106" y="7534"/>
                  </a:moveTo>
                  <a:lnTo>
                    <a:pt x="3294" y="7873"/>
                  </a:lnTo>
                  <a:lnTo>
                    <a:pt x="2753" y="7579"/>
                  </a:lnTo>
                  <a:lnTo>
                    <a:pt x="3068" y="8459"/>
                  </a:lnTo>
                  <a:lnTo>
                    <a:pt x="3159" y="8414"/>
                  </a:lnTo>
                  <a:lnTo>
                    <a:pt x="4083" y="8730"/>
                  </a:lnTo>
                  <a:lnTo>
                    <a:pt x="4286" y="8053"/>
                  </a:lnTo>
                  <a:lnTo>
                    <a:pt x="4106" y="7534"/>
                  </a:lnTo>
                  <a:close/>
                  <a:moveTo>
                    <a:pt x="10715" y="10264"/>
                  </a:moveTo>
                  <a:lnTo>
                    <a:pt x="11076" y="10512"/>
                  </a:lnTo>
                  <a:lnTo>
                    <a:pt x="11437" y="10805"/>
                  </a:lnTo>
                  <a:lnTo>
                    <a:pt x="11437" y="10828"/>
                  </a:lnTo>
                  <a:lnTo>
                    <a:pt x="11369" y="10895"/>
                  </a:lnTo>
                  <a:lnTo>
                    <a:pt x="11189" y="11031"/>
                  </a:lnTo>
                  <a:lnTo>
                    <a:pt x="10873" y="11234"/>
                  </a:lnTo>
                  <a:lnTo>
                    <a:pt x="11685" y="11865"/>
                  </a:lnTo>
                  <a:lnTo>
                    <a:pt x="11369" y="12046"/>
                  </a:lnTo>
                  <a:lnTo>
                    <a:pt x="10783" y="11617"/>
                  </a:lnTo>
                  <a:lnTo>
                    <a:pt x="10377" y="11843"/>
                  </a:lnTo>
                  <a:lnTo>
                    <a:pt x="9723" y="11662"/>
                  </a:lnTo>
                  <a:lnTo>
                    <a:pt x="9204" y="11888"/>
                  </a:lnTo>
                  <a:lnTo>
                    <a:pt x="9001" y="11978"/>
                  </a:lnTo>
                  <a:lnTo>
                    <a:pt x="8369" y="11572"/>
                  </a:lnTo>
                  <a:lnTo>
                    <a:pt x="8662" y="10940"/>
                  </a:lnTo>
                  <a:lnTo>
                    <a:pt x="9610" y="10647"/>
                  </a:lnTo>
                  <a:lnTo>
                    <a:pt x="10061" y="10782"/>
                  </a:lnTo>
                  <a:lnTo>
                    <a:pt x="10061" y="10331"/>
                  </a:lnTo>
                  <a:lnTo>
                    <a:pt x="10715" y="10264"/>
                  </a:lnTo>
                  <a:close/>
                  <a:moveTo>
                    <a:pt x="1" y="0"/>
                  </a:move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35"/>
            <p:cNvSpPr/>
            <p:nvPr/>
          </p:nvSpPr>
          <p:spPr>
            <a:xfrm>
              <a:off x="2291925" y="4581375"/>
              <a:ext cx="38375" cy="29900"/>
            </a:xfrm>
            <a:custGeom>
              <a:avLst/>
              <a:gdLst/>
              <a:ahLst/>
              <a:cxnLst/>
              <a:rect l="l" t="t" r="r" b="b"/>
              <a:pathLst>
                <a:path w="1535" h="1196" fill="none" extrusionOk="0">
                  <a:moveTo>
                    <a:pt x="1354" y="0"/>
                  </a:moveTo>
                  <a:lnTo>
                    <a:pt x="542" y="339"/>
                  </a:lnTo>
                  <a:lnTo>
                    <a:pt x="1" y="45"/>
                  </a:lnTo>
                  <a:lnTo>
                    <a:pt x="316" y="925"/>
                  </a:lnTo>
                  <a:lnTo>
                    <a:pt x="407" y="880"/>
                  </a:lnTo>
                  <a:lnTo>
                    <a:pt x="1331" y="1196"/>
                  </a:lnTo>
                  <a:lnTo>
                    <a:pt x="1534" y="519"/>
                  </a:lnTo>
                  <a:lnTo>
                    <a:pt x="13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35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1692" y="519"/>
                  </a:move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65"/>
                  </a:lnTo>
                  <a:lnTo>
                    <a:pt x="3000" y="632"/>
                  </a:lnTo>
                  <a:lnTo>
                    <a:pt x="2820" y="768"/>
                  </a:lnTo>
                  <a:lnTo>
                    <a:pt x="2504" y="971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000" y="1783"/>
                  </a:lnTo>
                  <a:lnTo>
                    <a:pt x="2414" y="1354"/>
                  </a:lnTo>
                  <a:lnTo>
                    <a:pt x="2008" y="1580"/>
                  </a:lnTo>
                  <a:lnTo>
                    <a:pt x="1354" y="1399"/>
                  </a:lnTo>
                  <a:lnTo>
                    <a:pt x="835" y="1625"/>
                  </a:lnTo>
                  <a:lnTo>
                    <a:pt x="835" y="1625"/>
                  </a:lnTo>
                  <a:lnTo>
                    <a:pt x="632" y="1715"/>
                  </a:lnTo>
                  <a:lnTo>
                    <a:pt x="0" y="1309"/>
                  </a:lnTo>
                  <a:lnTo>
                    <a:pt x="293" y="677"/>
                  </a:lnTo>
                  <a:lnTo>
                    <a:pt x="1241" y="384"/>
                  </a:lnTo>
                  <a:lnTo>
                    <a:pt x="1692" y="5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35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fill="none" extrusionOk="0">
                  <a:moveTo>
                    <a:pt x="1" y="0"/>
                  </a:moveTo>
                  <a:lnTo>
                    <a:pt x="2008" y="5549"/>
                  </a:ln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091" y="3925"/>
                  </a:lnTo>
                  <a:lnTo>
                    <a:pt x="6091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35"/>
            <p:cNvSpPr/>
            <p:nvPr/>
          </p:nvSpPr>
          <p:spPr>
            <a:xfrm>
              <a:off x="2432350" y="4659200"/>
              <a:ext cx="31025" cy="33275"/>
            </a:xfrm>
            <a:custGeom>
              <a:avLst/>
              <a:gdLst/>
              <a:ahLst/>
              <a:cxnLst/>
              <a:rect l="l" t="t" r="r" b="b"/>
              <a:pathLst>
                <a:path w="1241" h="1331" extrusionOk="0">
                  <a:moveTo>
                    <a:pt x="1241" y="0"/>
                  </a:moveTo>
                  <a:lnTo>
                    <a:pt x="496" y="226"/>
                  </a:lnTo>
                  <a:lnTo>
                    <a:pt x="498" y="230"/>
                  </a:lnTo>
                  <a:lnTo>
                    <a:pt x="498" y="230"/>
                  </a:lnTo>
                  <a:lnTo>
                    <a:pt x="1241" y="0"/>
                  </a:lnTo>
                  <a:close/>
                  <a:moveTo>
                    <a:pt x="498" y="230"/>
                  </a:moveTo>
                  <a:lnTo>
                    <a:pt x="293" y="293"/>
                  </a:lnTo>
                  <a:lnTo>
                    <a:pt x="0" y="925"/>
                  </a:lnTo>
                  <a:lnTo>
                    <a:pt x="632" y="1331"/>
                  </a:lnTo>
                  <a:lnTo>
                    <a:pt x="835" y="1241"/>
                  </a:lnTo>
                  <a:lnTo>
                    <a:pt x="498" y="23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35"/>
            <p:cNvSpPr/>
            <p:nvPr/>
          </p:nvSpPr>
          <p:spPr>
            <a:xfrm>
              <a:off x="2494925" y="4673850"/>
              <a:ext cx="20325" cy="15825"/>
            </a:xfrm>
            <a:custGeom>
              <a:avLst/>
              <a:gdLst/>
              <a:ahLst/>
              <a:cxnLst/>
              <a:rect l="l" t="t" r="r" b="b"/>
              <a:pathLst>
                <a:path w="813" h="63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813" y="632"/>
                  </a:lnTo>
                  <a:lnTo>
                    <a:pt x="813" y="63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35"/>
            <p:cNvSpPr/>
            <p:nvPr/>
          </p:nvSpPr>
          <p:spPr>
            <a:xfrm>
              <a:off x="2432350" y="4649600"/>
              <a:ext cx="76700" cy="42875"/>
            </a:xfrm>
            <a:custGeom>
              <a:avLst/>
              <a:gdLst/>
              <a:ahLst/>
              <a:cxnLst/>
              <a:rect l="l" t="t" r="r" b="b"/>
              <a:pathLst>
                <a:path w="3068" h="1715" fill="none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835" y="1625"/>
                  </a:lnTo>
                  <a:lnTo>
                    <a:pt x="496" y="610"/>
                  </a:lnTo>
                  <a:lnTo>
                    <a:pt x="1241" y="384"/>
                  </a:lnTo>
                  <a:lnTo>
                    <a:pt x="1692" y="519"/>
                  </a:ln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35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extrusionOk="0">
                  <a:moveTo>
                    <a:pt x="3880" y="0"/>
                  </a:move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35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fill="none" extrusionOk="0">
                  <a:moveTo>
                    <a:pt x="4083" y="0"/>
                  </a:moveTo>
                  <a:lnTo>
                    <a:pt x="4083" y="0"/>
                  </a:lnTo>
                  <a:lnTo>
                    <a:pt x="3880" y="0"/>
                  </a:ln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lnTo>
                    <a:pt x="4105" y="0"/>
                  </a:lnTo>
                  <a:lnTo>
                    <a:pt x="408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35"/>
            <p:cNvSpPr/>
            <p:nvPr/>
          </p:nvSpPr>
          <p:spPr>
            <a:xfrm>
              <a:off x="2522000" y="4418400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1" y="3519"/>
                  </a:lnTo>
                  <a:lnTo>
                    <a:pt x="4128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35"/>
            <p:cNvSpPr/>
            <p:nvPr/>
          </p:nvSpPr>
          <p:spPr>
            <a:xfrm>
              <a:off x="2554700" y="4498475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2" y="3519"/>
                  </a:lnTo>
                  <a:lnTo>
                    <a:pt x="4129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35"/>
            <p:cNvSpPr/>
            <p:nvPr/>
          </p:nvSpPr>
          <p:spPr>
            <a:xfrm>
              <a:off x="2590225" y="4573475"/>
              <a:ext cx="105475" cy="89125"/>
            </a:xfrm>
            <a:custGeom>
              <a:avLst/>
              <a:gdLst/>
              <a:ahLst/>
              <a:cxnLst/>
              <a:rect l="l" t="t" r="r" b="b"/>
              <a:pathLst>
                <a:path w="4219" h="3565" extrusionOk="0">
                  <a:moveTo>
                    <a:pt x="3993" y="0"/>
                  </a:moveTo>
                  <a:lnTo>
                    <a:pt x="3926" y="46"/>
                  </a:lnTo>
                  <a:lnTo>
                    <a:pt x="69" y="3249"/>
                  </a:lnTo>
                  <a:lnTo>
                    <a:pt x="23" y="3294"/>
                  </a:lnTo>
                  <a:lnTo>
                    <a:pt x="1" y="3361"/>
                  </a:lnTo>
                  <a:lnTo>
                    <a:pt x="23" y="3429"/>
                  </a:lnTo>
                  <a:lnTo>
                    <a:pt x="46" y="3497"/>
                  </a:lnTo>
                  <a:lnTo>
                    <a:pt x="114" y="3542"/>
                  </a:lnTo>
                  <a:lnTo>
                    <a:pt x="181" y="3564"/>
                  </a:lnTo>
                  <a:lnTo>
                    <a:pt x="249" y="3542"/>
                  </a:lnTo>
                  <a:lnTo>
                    <a:pt x="294" y="3519"/>
                  </a:lnTo>
                  <a:lnTo>
                    <a:pt x="4151" y="316"/>
                  </a:lnTo>
                  <a:lnTo>
                    <a:pt x="4196" y="271"/>
                  </a:lnTo>
                  <a:lnTo>
                    <a:pt x="4219" y="203"/>
                  </a:lnTo>
                  <a:lnTo>
                    <a:pt x="4219" y="136"/>
                  </a:lnTo>
                  <a:lnTo>
                    <a:pt x="4174" y="68"/>
                  </a:lnTo>
                  <a:lnTo>
                    <a:pt x="4129" y="23"/>
                  </a:lnTo>
                  <a:lnTo>
                    <a:pt x="4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35"/>
            <p:cNvSpPr/>
            <p:nvPr/>
          </p:nvSpPr>
          <p:spPr>
            <a:xfrm>
              <a:off x="2275000" y="4263875"/>
              <a:ext cx="146650" cy="252675"/>
            </a:xfrm>
            <a:custGeom>
              <a:avLst/>
              <a:gdLst/>
              <a:ahLst/>
              <a:cxnLst/>
              <a:rect l="l" t="t" r="r" b="b"/>
              <a:pathLst>
                <a:path w="5866" h="10107" extrusionOk="0">
                  <a:moveTo>
                    <a:pt x="2933" y="1693"/>
                  </a:moveTo>
                  <a:lnTo>
                    <a:pt x="3181" y="1715"/>
                  </a:lnTo>
                  <a:lnTo>
                    <a:pt x="3407" y="1783"/>
                  </a:lnTo>
                  <a:lnTo>
                    <a:pt x="3610" y="1896"/>
                  </a:lnTo>
                  <a:lnTo>
                    <a:pt x="3790" y="2031"/>
                  </a:lnTo>
                  <a:lnTo>
                    <a:pt x="3926" y="2211"/>
                  </a:lnTo>
                  <a:lnTo>
                    <a:pt x="4038" y="2414"/>
                  </a:lnTo>
                  <a:lnTo>
                    <a:pt x="4106" y="2640"/>
                  </a:lnTo>
                  <a:lnTo>
                    <a:pt x="4129" y="2888"/>
                  </a:lnTo>
                  <a:lnTo>
                    <a:pt x="4106" y="3114"/>
                  </a:lnTo>
                  <a:lnTo>
                    <a:pt x="4038" y="3339"/>
                  </a:lnTo>
                  <a:lnTo>
                    <a:pt x="3926" y="3542"/>
                  </a:lnTo>
                  <a:lnTo>
                    <a:pt x="3790" y="3723"/>
                  </a:lnTo>
                  <a:lnTo>
                    <a:pt x="3610" y="3858"/>
                  </a:lnTo>
                  <a:lnTo>
                    <a:pt x="3407" y="3971"/>
                  </a:lnTo>
                  <a:lnTo>
                    <a:pt x="3181" y="4039"/>
                  </a:lnTo>
                  <a:lnTo>
                    <a:pt x="2933" y="4061"/>
                  </a:lnTo>
                  <a:lnTo>
                    <a:pt x="2708" y="4039"/>
                  </a:lnTo>
                  <a:lnTo>
                    <a:pt x="2482" y="3971"/>
                  </a:lnTo>
                  <a:lnTo>
                    <a:pt x="2279" y="3858"/>
                  </a:lnTo>
                  <a:lnTo>
                    <a:pt x="2099" y="3723"/>
                  </a:lnTo>
                  <a:lnTo>
                    <a:pt x="1963" y="3542"/>
                  </a:lnTo>
                  <a:lnTo>
                    <a:pt x="1851" y="3339"/>
                  </a:lnTo>
                  <a:lnTo>
                    <a:pt x="1783" y="3114"/>
                  </a:lnTo>
                  <a:lnTo>
                    <a:pt x="1760" y="2888"/>
                  </a:lnTo>
                  <a:lnTo>
                    <a:pt x="1783" y="2640"/>
                  </a:lnTo>
                  <a:lnTo>
                    <a:pt x="1851" y="2414"/>
                  </a:lnTo>
                  <a:lnTo>
                    <a:pt x="1963" y="2211"/>
                  </a:lnTo>
                  <a:lnTo>
                    <a:pt x="2099" y="2031"/>
                  </a:lnTo>
                  <a:lnTo>
                    <a:pt x="2279" y="1896"/>
                  </a:lnTo>
                  <a:lnTo>
                    <a:pt x="2482" y="1783"/>
                  </a:lnTo>
                  <a:lnTo>
                    <a:pt x="2708" y="1715"/>
                  </a:lnTo>
                  <a:lnTo>
                    <a:pt x="2933" y="1693"/>
                  </a:lnTo>
                  <a:close/>
                  <a:moveTo>
                    <a:pt x="2933" y="1"/>
                  </a:moveTo>
                  <a:lnTo>
                    <a:pt x="2640" y="24"/>
                  </a:lnTo>
                  <a:lnTo>
                    <a:pt x="2347" y="69"/>
                  </a:lnTo>
                  <a:lnTo>
                    <a:pt x="2076" y="136"/>
                  </a:lnTo>
                  <a:lnTo>
                    <a:pt x="1805" y="227"/>
                  </a:lnTo>
                  <a:lnTo>
                    <a:pt x="1535" y="362"/>
                  </a:lnTo>
                  <a:lnTo>
                    <a:pt x="1287" y="497"/>
                  </a:lnTo>
                  <a:lnTo>
                    <a:pt x="1061" y="678"/>
                  </a:lnTo>
                  <a:lnTo>
                    <a:pt x="858" y="858"/>
                  </a:lnTo>
                  <a:lnTo>
                    <a:pt x="678" y="1061"/>
                  </a:lnTo>
                  <a:lnTo>
                    <a:pt x="497" y="1287"/>
                  </a:lnTo>
                  <a:lnTo>
                    <a:pt x="362" y="1535"/>
                  </a:lnTo>
                  <a:lnTo>
                    <a:pt x="226" y="1783"/>
                  </a:lnTo>
                  <a:lnTo>
                    <a:pt x="136" y="2054"/>
                  </a:lnTo>
                  <a:lnTo>
                    <a:pt x="69" y="2347"/>
                  </a:lnTo>
                  <a:lnTo>
                    <a:pt x="23" y="2640"/>
                  </a:lnTo>
                  <a:lnTo>
                    <a:pt x="1" y="2933"/>
                  </a:lnTo>
                  <a:lnTo>
                    <a:pt x="1" y="3091"/>
                  </a:lnTo>
                  <a:lnTo>
                    <a:pt x="46" y="3272"/>
                  </a:lnTo>
                  <a:lnTo>
                    <a:pt x="136" y="3700"/>
                  </a:lnTo>
                  <a:lnTo>
                    <a:pt x="272" y="4196"/>
                  </a:lnTo>
                  <a:lnTo>
                    <a:pt x="452" y="4738"/>
                  </a:lnTo>
                  <a:lnTo>
                    <a:pt x="678" y="5324"/>
                  </a:lnTo>
                  <a:lnTo>
                    <a:pt x="926" y="5911"/>
                  </a:lnTo>
                  <a:lnTo>
                    <a:pt x="1467" y="7129"/>
                  </a:lnTo>
                  <a:lnTo>
                    <a:pt x="2008" y="8257"/>
                  </a:lnTo>
                  <a:lnTo>
                    <a:pt x="2482" y="9204"/>
                  </a:lnTo>
                  <a:lnTo>
                    <a:pt x="2933" y="10106"/>
                  </a:lnTo>
                  <a:lnTo>
                    <a:pt x="3407" y="9204"/>
                  </a:lnTo>
                  <a:lnTo>
                    <a:pt x="3858" y="8257"/>
                  </a:lnTo>
                  <a:lnTo>
                    <a:pt x="4399" y="7129"/>
                  </a:lnTo>
                  <a:lnTo>
                    <a:pt x="4941" y="5911"/>
                  </a:lnTo>
                  <a:lnTo>
                    <a:pt x="5189" y="5324"/>
                  </a:lnTo>
                  <a:lnTo>
                    <a:pt x="5414" y="4738"/>
                  </a:lnTo>
                  <a:lnTo>
                    <a:pt x="5595" y="4196"/>
                  </a:lnTo>
                  <a:lnTo>
                    <a:pt x="5753" y="3700"/>
                  </a:lnTo>
                  <a:lnTo>
                    <a:pt x="5843" y="3272"/>
                  </a:lnTo>
                  <a:lnTo>
                    <a:pt x="5866" y="3091"/>
                  </a:lnTo>
                  <a:lnTo>
                    <a:pt x="5866" y="2933"/>
                  </a:lnTo>
                  <a:lnTo>
                    <a:pt x="5866" y="2640"/>
                  </a:lnTo>
                  <a:lnTo>
                    <a:pt x="5820" y="2347"/>
                  </a:lnTo>
                  <a:lnTo>
                    <a:pt x="5753" y="2054"/>
                  </a:lnTo>
                  <a:lnTo>
                    <a:pt x="5640" y="1783"/>
                  </a:lnTo>
                  <a:lnTo>
                    <a:pt x="5527" y="1535"/>
                  </a:lnTo>
                  <a:lnTo>
                    <a:pt x="5369" y="1287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78"/>
                  </a:lnTo>
                  <a:lnTo>
                    <a:pt x="4580" y="497"/>
                  </a:lnTo>
                  <a:lnTo>
                    <a:pt x="4332" y="362"/>
                  </a:lnTo>
                  <a:lnTo>
                    <a:pt x="4084" y="227"/>
                  </a:lnTo>
                  <a:lnTo>
                    <a:pt x="3813" y="136"/>
                  </a:lnTo>
                  <a:lnTo>
                    <a:pt x="3520" y="69"/>
                  </a:lnTo>
                  <a:lnTo>
                    <a:pt x="3249" y="24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43" name="Google Shape;3343;p35"/>
          <p:cNvGrpSpPr/>
          <p:nvPr/>
        </p:nvGrpSpPr>
        <p:grpSpPr>
          <a:xfrm>
            <a:off x="7785525" y="2829225"/>
            <a:ext cx="790736" cy="869130"/>
            <a:chOff x="7709325" y="2753025"/>
            <a:chExt cx="790736" cy="869130"/>
          </a:xfrm>
        </p:grpSpPr>
        <p:sp>
          <p:nvSpPr>
            <p:cNvPr id="3344" name="Google Shape;3344;p35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35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35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35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35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35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35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35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35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35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35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35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35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35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35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35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35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35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35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35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35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35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35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35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8" name="Google Shape;3368;p35"/>
          <p:cNvGrpSpPr/>
          <p:nvPr/>
        </p:nvGrpSpPr>
        <p:grpSpPr>
          <a:xfrm>
            <a:off x="249221" y="235997"/>
            <a:ext cx="1288943" cy="954529"/>
            <a:chOff x="1156200" y="3428725"/>
            <a:chExt cx="684625" cy="507000"/>
          </a:xfrm>
        </p:grpSpPr>
        <p:sp>
          <p:nvSpPr>
            <p:cNvPr id="3369" name="Google Shape;3369;p3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3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3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3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3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3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35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3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3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3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3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3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3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35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3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3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3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3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3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3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35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3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3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3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3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35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35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3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3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3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3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00" name="Google Shape;3400;p35"/>
          <p:cNvGrpSpPr/>
          <p:nvPr/>
        </p:nvGrpSpPr>
        <p:grpSpPr>
          <a:xfrm>
            <a:off x="176413" y="1372550"/>
            <a:ext cx="1073629" cy="720788"/>
            <a:chOff x="7681600" y="381950"/>
            <a:chExt cx="1073629" cy="720788"/>
          </a:xfrm>
        </p:grpSpPr>
        <p:sp>
          <p:nvSpPr>
            <p:cNvPr id="3401" name="Google Shape;3401;p35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35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35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35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35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35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35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35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35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35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35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35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35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35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35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35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35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35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35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35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35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35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35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35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35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35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35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35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35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0" name="Google Shape;3430;p35"/>
          <p:cNvGrpSpPr/>
          <p:nvPr/>
        </p:nvGrpSpPr>
        <p:grpSpPr>
          <a:xfrm>
            <a:off x="278190" y="2227032"/>
            <a:ext cx="959605" cy="1542140"/>
            <a:chOff x="9840651" y="2066749"/>
            <a:chExt cx="701773" cy="1127790"/>
          </a:xfrm>
        </p:grpSpPr>
        <p:sp>
          <p:nvSpPr>
            <p:cNvPr id="3431" name="Google Shape;3431;p35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35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35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35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35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35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35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35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35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35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35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35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5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35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35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35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35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35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35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35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35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35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35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35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35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35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35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35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35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35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35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BD4D0A-6B84-902C-B58E-499A8AD58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34700"/>
            <a:ext cx="7704000" cy="457200"/>
          </a:xfrm>
        </p:spPr>
        <p:txBody>
          <a:bodyPr/>
          <a:lstStyle/>
          <a:p>
            <a:r>
              <a:rPr lang="en-VN" dirty="0">
                <a:solidFill>
                  <a:schemeClr val="tx1"/>
                </a:solidFill>
              </a:rPr>
              <a:t>STRUCTURES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D61C773-8F4B-56B3-F7D0-A07EB82752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8"/>
          <a:stretch/>
        </p:blipFill>
        <p:spPr bwMode="auto">
          <a:xfrm>
            <a:off x="5340587" y="2442397"/>
            <a:ext cx="3307830" cy="2294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92C4307-3FCD-6176-0597-408A4EDB268A}"/>
              </a:ext>
            </a:extLst>
          </p:cNvPr>
          <p:cNvSpPr/>
          <p:nvPr/>
        </p:nvSpPr>
        <p:spPr>
          <a:xfrm>
            <a:off x="4307021" y="992793"/>
            <a:ext cx="3549943" cy="5647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EBD01D-8136-2170-50BA-573FCB42F8F9}"/>
              </a:ext>
            </a:extLst>
          </p:cNvPr>
          <p:cNvSpPr txBox="1"/>
          <p:nvPr/>
        </p:nvSpPr>
        <p:spPr>
          <a:xfrm>
            <a:off x="615655" y="1069594"/>
            <a:ext cx="456594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500" b="1" dirty="0">
                <a:latin typeface="Segoe Print" panose="02000800000000000000" pitchFamily="2" charset="0"/>
              </a:rPr>
              <a:t>What is Sydney like?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8799B8E-3215-E015-1831-EE7B4E17AD85}"/>
              </a:ext>
            </a:extLst>
          </p:cNvPr>
          <p:cNvSpPr/>
          <p:nvPr/>
        </p:nvSpPr>
        <p:spPr>
          <a:xfrm>
            <a:off x="4324058" y="1785351"/>
            <a:ext cx="3549943" cy="5647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FE06FF-D2CB-BBD6-8908-4444FB5E98D2}"/>
              </a:ext>
            </a:extLst>
          </p:cNvPr>
          <p:cNvSpPr txBox="1"/>
          <p:nvPr/>
        </p:nvSpPr>
        <p:spPr>
          <a:xfrm>
            <a:off x="615656" y="1846953"/>
            <a:ext cx="456594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500" b="1" dirty="0">
                <a:latin typeface="Segoe Print" panose="02000800000000000000" pitchFamily="2" charset="0"/>
              </a:rPr>
              <a:t>What is London like?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903126-4960-C535-CD38-212D55919CCF}"/>
              </a:ext>
            </a:extLst>
          </p:cNvPr>
          <p:cNvSpPr txBox="1"/>
          <p:nvPr/>
        </p:nvSpPr>
        <p:spPr>
          <a:xfrm>
            <a:off x="4379474" y="1102315"/>
            <a:ext cx="46043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b="1" i="1" u="none" strike="noStrike" kern="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Mai</a:t>
            </a:r>
            <a:r>
              <a:rPr kumimoji="0" lang="en-US" b="0" i="1" u="none" strike="noStrike" kern="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 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FF5F5F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What a beautiful place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!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178A9F-7869-5009-6ADE-EC0C2455BD65}"/>
              </a:ext>
            </a:extLst>
          </p:cNvPr>
          <p:cNvSpPr txBox="1"/>
          <p:nvPr/>
        </p:nvSpPr>
        <p:spPr>
          <a:xfrm>
            <a:off x="4324058" y="1774679"/>
            <a:ext cx="34760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chemeClr val="tx1"/>
                </a:solidFill>
              </a:rPr>
              <a:t>Mai: </a:t>
            </a:r>
            <a:r>
              <a:rPr lang="en-US" dirty="0">
                <a:solidFill>
                  <a:schemeClr val="tx1"/>
                </a:solidFill>
              </a:rPr>
              <a:t>Wonderful. Oh, this is London. Isn't it raining?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What bad weather</a:t>
            </a:r>
            <a:r>
              <a:rPr lang="en-US" dirty="0">
                <a:solidFill>
                  <a:schemeClr val="tx1"/>
                </a:solidFill>
              </a:rPr>
              <a:t>! 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3A738E34-6025-1A16-4415-75B72E67771D}"/>
              </a:ext>
            </a:extLst>
          </p:cNvPr>
          <p:cNvSpPr/>
          <p:nvPr/>
        </p:nvSpPr>
        <p:spPr>
          <a:xfrm>
            <a:off x="495583" y="3823855"/>
            <a:ext cx="4927600" cy="7296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E26C30-2A7E-DEF3-4449-AF5145DD09F3}"/>
              </a:ext>
            </a:extLst>
          </p:cNvPr>
          <p:cNvSpPr txBox="1"/>
          <p:nvPr/>
        </p:nvSpPr>
        <p:spPr>
          <a:xfrm>
            <a:off x="595660" y="3938024"/>
            <a:ext cx="463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b="1" dirty="0">
                <a:latin typeface="Pangolin" pitchFamily="2" charset="77"/>
              </a:rPr>
              <a:t>What + (a/an)  + adj + noun!</a:t>
            </a:r>
          </a:p>
        </p:txBody>
      </p:sp>
    </p:spTree>
    <p:extLst>
      <p:ext uri="{BB962C8B-B14F-4D97-AF65-F5344CB8AC3E}">
        <p14:creationId xmlns:p14="http://schemas.microsoft.com/office/powerpoint/2010/main" val="247133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0" grpId="0" animBg="1"/>
      <p:bldP spid="11" grpId="0"/>
      <p:bldP spid="13" grpId="0"/>
      <p:bldP spid="15" grpId="0"/>
      <p:bldP spid="17" grpId="0" animBg="1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2343B72-0145-442E-927B-187B3396D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57560"/>
            <a:ext cx="7704000" cy="4572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GAME: What city is it? 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6A2A9E76-3A57-4789-BD37-DC54CBE1EA63}"/>
              </a:ext>
            </a:extLst>
          </p:cNvPr>
          <p:cNvSpPr/>
          <p:nvPr/>
        </p:nvSpPr>
        <p:spPr>
          <a:xfrm>
            <a:off x="1447800" y="1127760"/>
            <a:ext cx="1691640" cy="381000"/>
          </a:xfrm>
          <a:prstGeom prst="wedgeRoundRectCallout">
            <a:avLst>
              <a:gd name="adj1" fmla="val -57914"/>
              <a:gd name="adj2" fmla="val 11027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What's it like? 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12881EBA-8BAC-439B-8AAE-81B88910D321}"/>
              </a:ext>
            </a:extLst>
          </p:cNvPr>
          <p:cNvSpPr/>
          <p:nvPr/>
        </p:nvSpPr>
        <p:spPr>
          <a:xfrm>
            <a:off x="1973580" y="1716405"/>
            <a:ext cx="2369820" cy="381000"/>
          </a:xfrm>
          <a:prstGeom prst="wedgeRoundRectCallout">
            <a:avLst>
              <a:gd name="adj1" fmla="val 48865"/>
              <a:gd name="adj2" fmla="val 94544"/>
              <a:gd name="adj3" fmla="val 16667"/>
            </a:avLst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It has beautiful beaches.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9AF19E05-6B92-4011-9FFF-5EDD608A7ACF}"/>
              </a:ext>
            </a:extLst>
          </p:cNvPr>
          <p:cNvSpPr/>
          <p:nvPr/>
        </p:nvSpPr>
        <p:spPr>
          <a:xfrm>
            <a:off x="1447800" y="2293620"/>
            <a:ext cx="1691640" cy="381000"/>
          </a:xfrm>
          <a:prstGeom prst="wedgeRoundRectCallout">
            <a:avLst>
              <a:gd name="adj1" fmla="val -57914"/>
              <a:gd name="adj2" fmla="val 11027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Is it in Australia?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ABC42873-D346-4940-B5A1-02E8A85DB3C5}"/>
              </a:ext>
            </a:extLst>
          </p:cNvPr>
          <p:cNvSpPr/>
          <p:nvPr/>
        </p:nvSpPr>
        <p:spPr>
          <a:xfrm>
            <a:off x="1973580" y="2859405"/>
            <a:ext cx="2369820" cy="381000"/>
          </a:xfrm>
          <a:prstGeom prst="wedgeRoundRectCallout">
            <a:avLst>
              <a:gd name="adj1" fmla="val 48865"/>
              <a:gd name="adj2" fmla="val 94544"/>
              <a:gd name="adj3" fmla="val 16667"/>
            </a:avLst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Yes, it is.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2DDDF966-1D9A-49A2-8ECA-90CCEE56CD62}"/>
              </a:ext>
            </a:extLst>
          </p:cNvPr>
          <p:cNvSpPr/>
          <p:nvPr/>
        </p:nvSpPr>
        <p:spPr>
          <a:xfrm>
            <a:off x="1447800" y="3429000"/>
            <a:ext cx="1691640" cy="381000"/>
          </a:xfrm>
          <a:prstGeom prst="wedgeRoundRectCallout">
            <a:avLst>
              <a:gd name="adj1" fmla="val -57914"/>
              <a:gd name="adj2" fmla="val 11027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It's Sydney.</a:t>
            </a: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6ADB3EA5-5913-4D9A-A721-B8B9C9EB2B9E}"/>
              </a:ext>
            </a:extLst>
          </p:cNvPr>
          <p:cNvSpPr/>
          <p:nvPr/>
        </p:nvSpPr>
        <p:spPr>
          <a:xfrm>
            <a:off x="1973580" y="3994785"/>
            <a:ext cx="2369820" cy="381000"/>
          </a:xfrm>
          <a:prstGeom prst="wedgeRoundRectCallout">
            <a:avLst>
              <a:gd name="adj1" fmla="val 48865"/>
              <a:gd name="adj2" fmla="val 94544"/>
              <a:gd name="adj3" fmla="val 16667"/>
            </a:avLst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Right. </a:t>
            </a:r>
          </a:p>
        </p:txBody>
      </p:sp>
      <p:pic>
        <p:nvPicPr>
          <p:cNvPr id="3074" name="Picture 2" descr="Australia Is Reopening To Vaccinated Travelers In 2 Weeks">
            <a:extLst>
              <a:ext uri="{FF2B5EF4-FFF2-40B4-BE49-F238E27FC236}">
                <a16:creationId xmlns:a16="http://schemas.microsoft.com/office/drawing/2014/main" id="{190B6402-B8A8-41C9-BC3E-E68C7B402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522" y="1508760"/>
            <a:ext cx="4148138" cy="276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78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BD4D0A-6B84-902C-B58E-499A8AD58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34700"/>
            <a:ext cx="7704000" cy="457200"/>
          </a:xfrm>
        </p:spPr>
        <p:txBody>
          <a:bodyPr/>
          <a:lstStyle/>
          <a:p>
            <a:r>
              <a:rPr lang="en-VN" dirty="0">
                <a:solidFill>
                  <a:schemeClr val="tx1"/>
                </a:solidFill>
              </a:rPr>
              <a:t>WRAP UP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D7E966-0669-AC07-B072-6CF3ADC8E004}"/>
              </a:ext>
            </a:extLst>
          </p:cNvPr>
          <p:cNvSpPr txBox="1"/>
          <p:nvPr/>
        </p:nvSpPr>
        <p:spPr>
          <a:xfrm>
            <a:off x="720000" y="969818"/>
            <a:ext cx="72879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000" b="1" dirty="0">
                <a:latin typeface="Century Gothic" panose="020B0502020202020204" pitchFamily="34" charset="0"/>
              </a:rPr>
              <a:t>1. What is our topic about?</a:t>
            </a:r>
          </a:p>
          <a:p>
            <a:r>
              <a:rPr lang="en-VN" sz="2000" dirty="0">
                <a:latin typeface="Century Gothic" panose="020B0502020202020204" pitchFamily="34" charset="0"/>
              </a:rPr>
              <a:t>A. Our world			B. Cities of the world</a:t>
            </a:r>
          </a:p>
          <a:p>
            <a:endParaRPr lang="en-VN" sz="2000" dirty="0">
              <a:latin typeface="Century Gothic" panose="020B0502020202020204" pitchFamily="34" charset="0"/>
            </a:endParaRPr>
          </a:p>
          <a:p>
            <a:r>
              <a:rPr lang="en-VN" sz="2000" dirty="0">
                <a:latin typeface="Century Gothic" panose="020B0502020202020204" pitchFamily="34" charset="0"/>
              </a:rPr>
              <a:t>C. Worldwide problems	D. Man-made wonders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E86807-D61B-2FDB-D0B5-34A89879DF19}"/>
              </a:ext>
            </a:extLst>
          </p:cNvPr>
          <p:cNvSpPr txBox="1"/>
          <p:nvPr/>
        </p:nvSpPr>
        <p:spPr>
          <a:xfrm>
            <a:off x="1301890" y="2660072"/>
            <a:ext cx="72879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000" b="1" dirty="0">
                <a:latin typeface="Century Gothic" panose="020B0502020202020204" pitchFamily="34" charset="0"/>
              </a:rPr>
              <a:t>2. Odd one out. </a:t>
            </a:r>
          </a:p>
          <a:p>
            <a:endParaRPr lang="en-VN" sz="2000" b="1" dirty="0">
              <a:latin typeface="Century Gothic" panose="020B0502020202020204" pitchFamily="34" charset="0"/>
            </a:endParaRPr>
          </a:p>
          <a:p>
            <a:r>
              <a:rPr lang="en-VN" sz="2000" dirty="0">
                <a:latin typeface="Century Gothic" panose="020B0502020202020204" pitchFamily="34" charset="0"/>
              </a:rPr>
              <a:t>A. rainy		B. crowded		C. boring</a:t>
            </a:r>
          </a:p>
          <a:p>
            <a:endParaRPr lang="en-VN" sz="2000" dirty="0">
              <a:latin typeface="Century Gothic" panose="020B0502020202020204" pitchFamily="34" charset="0"/>
            </a:endParaRPr>
          </a:p>
          <a:p>
            <a:r>
              <a:rPr lang="en-VN" sz="2000" dirty="0">
                <a:latin typeface="Century Gothic" panose="020B0502020202020204" pitchFamily="34" charset="0"/>
              </a:rPr>
              <a:t>D. interesting		E. generous		D. beautiful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9745041-1796-0ED3-355E-84297B422E1C}"/>
              </a:ext>
            </a:extLst>
          </p:cNvPr>
          <p:cNvSpPr/>
          <p:nvPr/>
        </p:nvSpPr>
        <p:spPr>
          <a:xfrm>
            <a:off x="4363963" y="1289708"/>
            <a:ext cx="366155" cy="366155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AA338B5-C399-9456-B04D-BF27B47A12DD}"/>
              </a:ext>
            </a:extLst>
          </p:cNvPr>
          <p:cNvSpPr/>
          <p:nvPr/>
        </p:nvSpPr>
        <p:spPr>
          <a:xfrm>
            <a:off x="4003745" y="3894363"/>
            <a:ext cx="366155" cy="366155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69466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3" name="Google Shape;7923;p69"/>
          <p:cNvSpPr/>
          <p:nvPr/>
        </p:nvSpPr>
        <p:spPr>
          <a:xfrm>
            <a:off x="2956050" y="3927850"/>
            <a:ext cx="3231900" cy="4581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4" name="Google Shape;7924;p69"/>
          <p:cNvSpPr txBox="1">
            <a:spLocks noGrp="1"/>
          </p:cNvSpPr>
          <p:nvPr>
            <p:ph type="subTitle" idx="1"/>
          </p:nvPr>
        </p:nvSpPr>
        <p:spPr>
          <a:xfrm>
            <a:off x="2424600" y="2543123"/>
            <a:ext cx="4183693" cy="10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 dirty="0">
                <a:latin typeface="Calibri" panose="020F0502020204030204" pitchFamily="34" charset="0"/>
                <a:cs typeface="Calibri" panose="020F0502020204030204" pitchFamily="34" charset="0"/>
              </a:rPr>
              <a:t>Does anyone have any questions?</a:t>
            </a:r>
            <a:endParaRPr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925" name="Google Shape;7925;p69"/>
          <p:cNvSpPr txBox="1">
            <a:spLocks noGrp="1"/>
          </p:cNvSpPr>
          <p:nvPr>
            <p:ph type="title"/>
          </p:nvPr>
        </p:nvSpPr>
        <p:spPr>
          <a:xfrm>
            <a:off x="2424600" y="1698750"/>
            <a:ext cx="4294800" cy="8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 dirty="0">
                <a:latin typeface="Calibri" panose="020F0502020204030204" pitchFamily="34" charset="0"/>
                <a:cs typeface="Calibri" panose="020F0502020204030204" pitchFamily="34" charset="0"/>
              </a:rPr>
              <a:t>Thanks!</a:t>
            </a:r>
            <a:endParaRPr sz="9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927" name="Google Shape;7927;p69"/>
          <p:cNvGrpSpPr/>
          <p:nvPr/>
        </p:nvGrpSpPr>
        <p:grpSpPr>
          <a:xfrm>
            <a:off x="818864" y="1283100"/>
            <a:ext cx="519900" cy="2577300"/>
            <a:chOff x="6571964" y="1283100"/>
            <a:chExt cx="519900" cy="2577300"/>
          </a:xfrm>
        </p:grpSpPr>
        <p:grpSp>
          <p:nvGrpSpPr>
            <p:cNvPr id="7928" name="Google Shape;7928;p69"/>
            <p:cNvGrpSpPr/>
            <p:nvPr/>
          </p:nvGrpSpPr>
          <p:grpSpPr>
            <a:xfrm>
              <a:off x="6571964" y="1283100"/>
              <a:ext cx="519900" cy="519900"/>
              <a:chOff x="7714964" y="1346801"/>
              <a:chExt cx="519900" cy="519900"/>
            </a:xfrm>
          </p:grpSpPr>
          <p:sp>
            <p:nvSpPr>
              <p:cNvPr id="7929" name="Google Shape;7929;p69"/>
              <p:cNvSpPr/>
              <p:nvPr/>
            </p:nvSpPr>
            <p:spPr>
              <a:xfrm>
                <a:off x="7714964" y="1346801"/>
                <a:ext cx="519900" cy="519900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>
                  <a:solidFill>
                    <a:schemeClr val="lt1"/>
                  </a:solidFill>
                  <a:latin typeface="Raleway ExtraBold"/>
                  <a:ea typeface="Raleway ExtraBold"/>
                  <a:cs typeface="Raleway ExtraBold"/>
                  <a:sym typeface="Raleway ExtraBold"/>
                </a:endParaRPr>
              </a:p>
            </p:txBody>
          </p:sp>
          <p:sp>
            <p:nvSpPr>
              <p:cNvPr id="7930" name="Google Shape;7930;p69"/>
              <p:cNvSpPr/>
              <p:nvPr/>
            </p:nvSpPr>
            <p:spPr>
              <a:xfrm>
                <a:off x="7903521" y="1469648"/>
                <a:ext cx="142813" cy="274210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13644" extrusionOk="0">
                    <a:moveTo>
                      <a:pt x="5671" y="2336"/>
                    </a:moveTo>
                    <a:cubicBezTo>
                      <a:pt x="6071" y="2302"/>
                      <a:pt x="6505" y="2336"/>
                      <a:pt x="6939" y="2336"/>
                    </a:cubicBezTo>
                    <a:lnTo>
                      <a:pt x="7105" y="2336"/>
                    </a:lnTo>
                    <a:lnTo>
                      <a:pt x="7105" y="134"/>
                    </a:lnTo>
                    <a:cubicBezTo>
                      <a:pt x="6872" y="101"/>
                      <a:pt x="6638" y="67"/>
                      <a:pt x="6405" y="67"/>
                    </a:cubicBezTo>
                    <a:cubicBezTo>
                      <a:pt x="5971" y="34"/>
                      <a:pt x="5538" y="1"/>
                      <a:pt x="5104" y="34"/>
                    </a:cubicBezTo>
                    <a:cubicBezTo>
                      <a:pt x="4437" y="34"/>
                      <a:pt x="3803" y="201"/>
                      <a:pt x="3269" y="601"/>
                    </a:cubicBezTo>
                    <a:cubicBezTo>
                      <a:pt x="2635" y="1035"/>
                      <a:pt x="2302" y="1668"/>
                      <a:pt x="2168" y="2436"/>
                    </a:cubicBezTo>
                    <a:cubicBezTo>
                      <a:pt x="2102" y="2736"/>
                      <a:pt x="2102" y="3069"/>
                      <a:pt x="2102" y="3370"/>
                    </a:cubicBezTo>
                    <a:cubicBezTo>
                      <a:pt x="2068" y="3870"/>
                      <a:pt x="2068" y="4370"/>
                      <a:pt x="2102" y="4837"/>
                    </a:cubicBezTo>
                    <a:lnTo>
                      <a:pt x="2102" y="5038"/>
                    </a:lnTo>
                    <a:lnTo>
                      <a:pt x="0" y="5038"/>
                    </a:lnTo>
                    <a:lnTo>
                      <a:pt x="0" y="7473"/>
                    </a:lnTo>
                    <a:lnTo>
                      <a:pt x="2068" y="7473"/>
                    </a:lnTo>
                    <a:lnTo>
                      <a:pt x="2068" y="13644"/>
                    </a:lnTo>
                    <a:lnTo>
                      <a:pt x="4637" y="13644"/>
                    </a:lnTo>
                    <a:lnTo>
                      <a:pt x="4637" y="7506"/>
                    </a:lnTo>
                    <a:lnTo>
                      <a:pt x="6705" y="7506"/>
                    </a:lnTo>
                    <a:cubicBezTo>
                      <a:pt x="6805" y="6672"/>
                      <a:pt x="6905" y="5871"/>
                      <a:pt x="7039" y="5038"/>
                    </a:cubicBezTo>
                    <a:lnTo>
                      <a:pt x="6572" y="5038"/>
                    </a:lnTo>
                    <a:cubicBezTo>
                      <a:pt x="5971" y="5038"/>
                      <a:pt x="4604" y="5038"/>
                      <a:pt x="4604" y="5038"/>
                    </a:cubicBezTo>
                    <a:cubicBezTo>
                      <a:pt x="4604" y="5038"/>
                      <a:pt x="4604" y="3803"/>
                      <a:pt x="4637" y="3303"/>
                    </a:cubicBezTo>
                    <a:cubicBezTo>
                      <a:pt x="4637" y="2569"/>
                      <a:pt x="5071" y="2336"/>
                      <a:pt x="5671" y="23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931" name="Google Shape;7931;p69"/>
            <p:cNvGrpSpPr/>
            <p:nvPr/>
          </p:nvGrpSpPr>
          <p:grpSpPr>
            <a:xfrm>
              <a:off x="6571964" y="3340500"/>
              <a:ext cx="519900" cy="519900"/>
              <a:chOff x="7714964" y="3404201"/>
              <a:chExt cx="519900" cy="519900"/>
            </a:xfrm>
          </p:grpSpPr>
          <p:sp>
            <p:nvSpPr>
              <p:cNvPr id="7932" name="Google Shape;7932;p69"/>
              <p:cNvSpPr/>
              <p:nvPr/>
            </p:nvSpPr>
            <p:spPr>
              <a:xfrm>
                <a:off x="7714964" y="3404201"/>
                <a:ext cx="519900" cy="519900"/>
              </a:xfrm>
              <a:prstGeom prst="roundRect">
                <a:avLst>
                  <a:gd name="adj" fmla="val 16667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>
                  <a:solidFill>
                    <a:schemeClr val="lt1"/>
                  </a:solidFill>
                  <a:latin typeface="Raleway ExtraBold"/>
                  <a:ea typeface="Raleway ExtraBold"/>
                  <a:cs typeface="Raleway ExtraBold"/>
                  <a:sym typeface="Raleway ExtraBold"/>
                </a:endParaRPr>
              </a:p>
            </p:txBody>
          </p:sp>
          <p:grpSp>
            <p:nvGrpSpPr>
              <p:cNvPr id="7933" name="Google Shape;7933;p69"/>
              <p:cNvGrpSpPr/>
              <p:nvPr/>
            </p:nvGrpSpPr>
            <p:grpSpPr>
              <a:xfrm>
                <a:off x="7860939" y="3550168"/>
                <a:ext cx="227950" cy="227966"/>
                <a:chOff x="5183619" y="2845488"/>
                <a:chExt cx="166375" cy="166374"/>
              </a:xfrm>
            </p:grpSpPr>
            <p:sp>
              <p:nvSpPr>
                <p:cNvPr id="7934" name="Google Shape;7934;p69"/>
                <p:cNvSpPr/>
                <p:nvPr/>
              </p:nvSpPr>
              <p:spPr>
                <a:xfrm>
                  <a:off x="5183619" y="2845488"/>
                  <a:ext cx="40130" cy="166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11343" extrusionOk="0">
                      <a:moveTo>
                        <a:pt x="1368" y="1"/>
                      </a:moveTo>
                      <a:cubicBezTo>
                        <a:pt x="601" y="1"/>
                        <a:pt x="1" y="635"/>
                        <a:pt x="1" y="1368"/>
                      </a:cubicBezTo>
                      <a:cubicBezTo>
                        <a:pt x="1" y="2136"/>
                        <a:pt x="601" y="2736"/>
                        <a:pt x="1368" y="2736"/>
                      </a:cubicBezTo>
                      <a:cubicBezTo>
                        <a:pt x="2136" y="2736"/>
                        <a:pt x="2736" y="2136"/>
                        <a:pt x="2736" y="1368"/>
                      </a:cubicBezTo>
                      <a:cubicBezTo>
                        <a:pt x="2736" y="635"/>
                        <a:pt x="2136" y="1"/>
                        <a:pt x="1368" y="1"/>
                      </a:cubicBezTo>
                      <a:close/>
                      <a:moveTo>
                        <a:pt x="201" y="3770"/>
                      </a:moveTo>
                      <a:lnTo>
                        <a:pt x="201" y="11342"/>
                      </a:lnTo>
                      <a:lnTo>
                        <a:pt x="2536" y="11342"/>
                      </a:lnTo>
                      <a:lnTo>
                        <a:pt x="2536" y="37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35" name="Google Shape;7935;p69"/>
                <p:cNvSpPr/>
                <p:nvPr/>
              </p:nvSpPr>
              <p:spPr>
                <a:xfrm>
                  <a:off x="5242819" y="2897851"/>
                  <a:ext cx="107175" cy="114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7" h="7773" extrusionOk="0">
                      <a:moveTo>
                        <a:pt x="4504" y="0"/>
                      </a:moveTo>
                      <a:cubicBezTo>
                        <a:pt x="3337" y="0"/>
                        <a:pt x="2569" y="634"/>
                        <a:pt x="2269" y="1234"/>
                      </a:cubicBezTo>
                      <a:lnTo>
                        <a:pt x="2236" y="1234"/>
                      </a:lnTo>
                      <a:lnTo>
                        <a:pt x="2236" y="200"/>
                      </a:lnTo>
                      <a:lnTo>
                        <a:pt x="1" y="200"/>
                      </a:lnTo>
                      <a:lnTo>
                        <a:pt x="1" y="7772"/>
                      </a:lnTo>
                      <a:lnTo>
                        <a:pt x="2336" y="7772"/>
                      </a:lnTo>
                      <a:lnTo>
                        <a:pt x="2336" y="4036"/>
                      </a:lnTo>
                      <a:cubicBezTo>
                        <a:pt x="2336" y="3036"/>
                        <a:pt x="2536" y="2068"/>
                        <a:pt x="3737" y="2068"/>
                      </a:cubicBezTo>
                      <a:cubicBezTo>
                        <a:pt x="4938" y="2068"/>
                        <a:pt x="4971" y="3202"/>
                        <a:pt x="4971" y="4103"/>
                      </a:cubicBezTo>
                      <a:lnTo>
                        <a:pt x="4971" y="7772"/>
                      </a:lnTo>
                      <a:lnTo>
                        <a:pt x="7306" y="7772"/>
                      </a:lnTo>
                      <a:lnTo>
                        <a:pt x="7306" y="3603"/>
                      </a:lnTo>
                      <a:cubicBezTo>
                        <a:pt x="7306" y="1568"/>
                        <a:pt x="6872" y="0"/>
                        <a:pt x="45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7936" name="Google Shape;7936;p69"/>
            <p:cNvGrpSpPr/>
            <p:nvPr/>
          </p:nvGrpSpPr>
          <p:grpSpPr>
            <a:xfrm>
              <a:off x="6571964" y="1968900"/>
              <a:ext cx="519900" cy="519900"/>
              <a:chOff x="7714964" y="2032601"/>
              <a:chExt cx="519900" cy="519900"/>
            </a:xfrm>
          </p:grpSpPr>
          <p:sp>
            <p:nvSpPr>
              <p:cNvPr id="7937" name="Google Shape;7937;p69"/>
              <p:cNvSpPr/>
              <p:nvPr/>
            </p:nvSpPr>
            <p:spPr>
              <a:xfrm>
                <a:off x="7714964" y="2032601"/>
                <a:ext cx="519900" cy="5199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>
                  <a:solidFill>
                    <a:schemeClr val="lt1"/>
                  </a:solidFill>
                  <a:latin typeface="Raleway ExtraBold"/>
                  <a:ea typeface="Raleway ExtraBold"/>
                  <a:cs typeface="Raleway ExtraBold"/>
                  <a:sym typeface="Raleway ExtraBold"/>
                </a:endParaRPr>
              </a:p>
            </p:txBody>
          </p:sp>
          <p:sp>
            <p:nvSpPr>
              <p:cNvPr id="7938" name="Google Shape;7938;p69"/>
              <p:cNvSpPr/>
              <p:nvPr/>
            </p:nvSpPr>
            <p:spPr>
              <a:xfrm>
                <a:off x="7841507" y="2182255"/>
                <a:ext cx="266835" cy="220570"/>
              </a:xfrm>
              <a:custGeom>
                <a:avLst/>
                <a:gdLst/>
                <a:ahLst/>
                <a:cxnLst/>
                <a:rect l="l" t="t" r="r" b="b"/>
                <a:pathLst>
                  <a:path w="13277" h="10975" extrusionOk="0">
                    <a:moveTo>
                      <a:pt x="4037" y="8573"/>
                    </a:moveTo>
                    <a:cubicBezTo>
                      <a:pt x="2602" y="8540"/>
                      <a:pt x="1735" y="7506"/>
                      <a:pt x="1502" y="6672"/>
                    </a:cubicBezTo>
                    <a:cubicBezTo>
                      <a:pt x="1902" y="6772"/>
                      <a:pt x="2269" y="6739"/>
                      <a:pt x="2669" y="6639"/>
                    </a:cubicBezTo>
                    <a:cubicBezTo>
                      <a:pt x="2669" y="6639"/>
                      <a:pt x="2669" y="6639"/>
                      <a:pt x="2702" y="6639"/>
                    </a:cubicBezTo>
                    <a:cubicBezTo>
                      <a:pt x="1935" y="6472"/>
                      <a:pt x="1335" y="6038"/>
                      <a:pt x="934" y="5371"/>
                    </a:cubicBezTo>
                    <a:cubicBezTo>
                      <a:pt x="668" y="4938"/>
                      <a:pt x="534" y="4471"/>
                      <a:pt x="534" y="3937"/>
                    </a:cubicBezTo>
                    <a:cubicBezTo>
                      <a:pt x="901" y="4137"/>
                      <a:pt x="1301" y="4270"/>
                      <a:pt x="1735" y="4270"/>
                    </a:cubicBezTo>
                    <a:cubicBezTo>
                      <a:pt x="1168" y="3837"/>
                      <a:pt x="768" y="3303"/>
                      <a:pt x="634" y="2603"/>
                    </a:cubicBezTo>
                    <a:cubicBezTo>
                      <a:pt x="467" y="1902"/>
                      <a:pt x="568" y="1268"/>
                      <a:pt x="901" y="634"/>
                    </a:cubicBezTo>
                    <a:cubicBezTo>
                      <a:pt x="2402" y="2369"/>
                      <a:pt x="4270" y="3336"/>
                      <a:pt x="6538" y="3470"/>
                    </a:cubicBezTo>
                    <a:cubicBezTo>
                      <a:pt x="6538" y="3370"/>
                      <a:pt x="6505" y="3270"/>
                      <a:pt x="6505" y="3170"/>
                    </a:cubicBezTo>
                    <a:cubicBezTo>
                      <a:pt x="6405" y="2536"/>
                      <a:pt x="6538" y="1935"/>
                      <a:pt x="6905" y="1402"/>
                    </a:cubicBezTo>
                    <a:cubicBezTo>
                      <a:pt x="7339" y="735"/>
                      <a:pt x="7939" y="301"/>
                      <a:pt x="8740" y="167"/>
                    </a:cubicBezTo>
                    <a:cubicBezTo>
                      <a:pt x="9674" y="1"/>
                      <a:pt x="10475" y="268"/>
                      <a:pt x="11142" y="935"/>
                    </a:cubicBezTo>
                    <a:cubicBezTo>
                      <a:pt x="11175" y="968"/>
                      <a:pt x="11208" y="968"/>
                      <a:pt x="11275" y="968"/>
                    </a:cubicBezTo>
                    <a:cubicBezTo>
                      <a:pt x="11842" y="835"/>
                      <a:pt x="12376" y="634"/>
                      <a:pt x="12876" y="368"/>
                    </a:cubicBezTo>
                    <a:cubicBezTo>
                      <a:pt x="12876" y="334"/>
                      <a:pt x="12910" y="334"/>
                      <a:pt x="12910" y="334"/>
                    </a:cubicBezTo>
                    <a:lnTo>
                      <a:pt x="12910" y="334"/>
                    </a:lnTo>
                    <a:cubicBezTo>
                      <a:pt x="12710" y="968"/>
                      <a:pt x="12309" y="1468"/>
                      <a:pt x="11742" y="1835"/>
                    </a:cubicBezTo>
                    <a:cubicBezTo>
                      <a:pt x="12276" y="1769"/>
                      <a:pt x="12776" y="1635"/>
                      <a:pt x="13277" y="1402"/>
                    </a:cubicBezTo>
                    <a:lnTo>
                      <a:pt x="13277" y="1435"/>
                    </a:lnTo>
                    <a:cubicBezTo>
                      <a:pt x="13177" y="1568"/>
                      <a:pt x="13076" y="1702"/>
                      <a:pt x="12976" y="1835"/>
                    </a:cubicBezTo>
                    <a:cubicBezTo>
                      <a:pt x="12676" y="2202"/>
                      <a:pt x="12343" y="2502"/>
                      <a:pt x="11976" y="2769"/>
                    </a:cubicBezTo>
                    <a:cubicBezTo>
                      <a:pt x="11942" y="2803"/>
                      <a:pt x="11942" y="2836"/>
                      <a:pt x="11942" y="2869"/>
                    </a:cubicBezTo>
                    <a:cubicBezTo>
                      <a:pt x="11942" y="3270"/>
                      <a:pt x="11942" y="3670"/>
                      <a:pt x="11876" y="4070"/>
                    </a:cubicBezTo>
                    <a:cubicBezTo>
                      <a:pt x="11776" y="4938"/>
                      <a:pt x="11542" y="5738"/>
                      <a:pt x="11175" y="6505"/>
                    </a:cubicBezTo>
                    <a:cubicBezTo>
                      <a:pt x="10808" y="7306"/>
                      <a:pt x="10308" y="8040"/>
                      <a:pt x="9707" y="8674"/>
                    </a:cubicBezTo>
                    <a:cubicBezTo>
                      <a:pt x="8673" y="9741"/>
                      <a:pt x="7406" y="10441"/>
                      <a:pt x="5971" y="10742"/>
                    </a:cubicBezTo>
                    <a:cubicBezTo>
                      <a:pt x="5438" y="10875"/>
                      <a:pt x="4937" y="10908"/>
                      <a:pt x="4437" y="10942"/>
                    </a:cubicBezTo>
                    <a:cubicBezTo>
                      <a:pt x="2869" y="10975"/>
                      <a:pt x="1401" y="10575"/>
                      <a:pt x="67" y="9774"/>
                    </a:cubicBezTo>
                    <a:cubicBezTo>
                      <a:pt x="34" y="9741"/>
                      <a:pt x="34" y="9741"/>
                      <a:pt x="0" y="9708"/>
                    </a:cubicBezTo>
                    <a:cubicBezTo>
                      <a:pt x="968" y="9808"/>
                      <a:pt x="1868" y="9708"/>
                      <a:pt x="2736" y="9341"/>
                    </a:cubicBezTo>
                    <a:cubicBezTo>
                      <a:pt x="3203" y="9141"/>
                      <a:pt x="3636" y="8907"/>
                      <a:pt x="4037" y="857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939" name="Google Shape;7939;p69"/>
            <p:cNvGrpSpPr/>
            <p:nvPr/>
          </p:nvGrpSpPr>
          <p:grpSpPr>
            <a:xfrm>
              <a:off x="6571964" y="2654700"/>
              <a:ext cx="519900" cy="519900"/>
              <a:chOff x="7714964" y="2718401"/>
              <a:chExt cx="519900" cy="519900"/>
            </a:xfrm>
          </p:grpSpPr>
          <p:sp>
            <p:nvSpPr>
              <p:cNvPr id="7940" name="Google Shape;7940;p69"/>
              <p:cNvSpPr/>
              <p:nvPr/>
            </p:nvSpPr>
            <p:spPr>
              <a:xfrm>
                <a:off x="7714964" y="2718401"/>
                <a:ext cx="519900" cy="519900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>
                  <a:solidFill>
                    <a:schemeClr val="lt1"/>
                  </a:solidFill>
                  <a:latin typeface="Raleway ExtraBold"/>
                  <a:ea typeface="Raleway ExtraBold"/>
                  <a:cs typeface="Raleway ExtraBold"/>
                  <a:sym typeface="Raleway ExtraBold"/>
                </a:endParaRPr>
              </a:p>
            </p:txBody>
          </p:sp>
          <p:grpSp>
            <p:nvGrpSpPr>
              <p:cNvPr id="7941" name="Google Shape;7941;p69"/>
              <p:cNvGrpSpPr/>
              <p:nvPr/>
            </p:nvGrpSpPr>
            <p:grpSpPr>
              <a:xfrm>
                <a:off x="7849214" y="2854902"/>
                <a:ext cx="251400" cy="246897"/>
                <a:chOff x="4710126" y="2841640"/>
                <a:chExt cx="183490" cy="180190"/>
              </a:xfrm>
            </p:grpSpPr>
            <p:sp>
              <p:nvSpPr>
                <p:cNvPr id="7942" name="Google Shape;7942;p69"/>
                <p:cNvSpPr/>
                <p:nvPr/>
              </p:nvSpPr>
              <p:spPr>
                <a:xfrm>
                  <a:off x="4710126" y="2841640"/>
                  <a:ext cx="183490" cy="180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10" h="12285" extrusionOk="0">
                      <a:moveTo>
                        <a:pt x="9540" y="2148"/>
                      </a:moveTo>
                      <a:cubicBezTo>
                        <a:pt x="9107" y="2148"/>
                        <a:pt x="8773" y="2448"/>
                        <a:pt x="8773" y="2882"/>
                      </a:cubicBezTo>
                      <a:cubicBezTo>
                        <a:pt x="8773" y="3282"/>
                        <a:pt x="9107" y="3616"/>
                        <a:pt x="9540" y="3616"/>
                      </a:cubicBezTo>
                      <a:cubicBezTo>
                        <a:pt x="9941" y="3616"/>
                        <a:pt x="10274" y="3282"/>
                        <a:pt x="10274" y="2882"/>
                      </a:cubicBezTo>
                      <a:cubicBezTo>
                        <a:pt x="10274" y="2448"/>
                        <a:pt x="9941" y="2148"/>
                        <a:pt x="9540" y="2148"/>
                      </a:cubicBezTo>
                      <a:close/>
                      <a:moveTo>
                        <a:pt x="6271" y="4083"/>
                      </a:moveTo>
                      <a:cubicBezTo>
                        <a:pt x="7372" y="4116"/>
                        <a:pt x="8306" y="5017"/>
                        <a:pt x="8273" y="6151"/>
                      </a:cubicBezTo>
                      <a:cubicBezTo>
                        <a:pt x="8273" y="7285"/>
                        <a:pt x="7339" y="8186"/>
                        <a:pt x="6238" y="8186"/>
                      </a:cubicBezTo>
                      <a:cubicBezTo>
                        <a:pt x="5104" y="8152"/>
                        <a:pt x="4203" y="7252"/>
                        <a:pt x="4203" y="6118"/>
                      </a:cubicBezTo>
                      <a:cubicBezTo>
                        <a:pt x="4203" y="4984"/>
                        <a:pt x="5137" y="4083"/>
                        <a:pt x="6271" y="4083"/>
                      </a:cubicBezTo>
                      <a:close/>
                      <a:moveTo>
                        <a:pt x="6238" y="2982"/>
                      </a:moveTo>
                      <a:cubicBezTo>
                        <a:pt x="4503" y="2982"/>
                        <a:pt x="3102" y="4416"/>
                        <a:pt x="3102" y="6151"/>
                      </a:cubicBezTo>
                      <a:cubicBezTo>
                        <a:pt x="3102" y="7886"/>
                        <a:pt x="4503" y="9287"/>
                        <a:pt x="6238" y="9287"/>
                      </a:cubicBezTo>
                      <a:cubicBezTo>
                        <a:pt x="7972" y="9287"/>
                        <a:pt x="9407" y="7886"/>
                        <a:pt x="9407" y="6151"/>
                      </a:cubicBezTo>
                      <a:cubicBezTo>
                        <a:pt x="9407" y="4416"/>
                        <a:pt x="8006" y="2982"/>
                        <a:pt x="6238" y="2982"/>
                      </a:cubicBezTo>
                      <a:close/>
                      <a:moveTo>
                        <a:pt x="6330" y="1114"/>
                      </a:moveTo>
                      <a:cubicBezTo>
                        <a:pt x="7581" y="1114"/>
                        <a:pt x="8823" y="1147"/>
                        <a:pt x="9340" y="1214"/>
                      </a:cubicBezTo>
                      <a:cubicBezTo>
                        <a:pt x="10408" y="1381"/>
                        <a:pt x="11075" y="2115"/>
                        <a:pt x="11208" y="3182"/>
                      </a:cubicBezTo>
                      <a:cubicBezTo>
                        <a:pt x="11308" y="4183"/>
                        <a:pt x="11342" y="8152"/>
                        <a:pt x="11175" y="9220"/>
                      </a:cubicBezTo>
                      <a:cubicBezTo>
                        <a:pt x="11008" y="10287"/>
                        <a:pt x="10274" y="10954"/>
                        <a:pt x="9207" y="11088"/>
                      </a:cubicBezTo>
                      <a:cubicBezTo>
                        <a:pt x="8730" y="11136"/>
                        <a:pt x="7479" y="11176"/>
                        <a:pt x="6199" y="11176"/>
                      </a:cubicBezTo>
                      <a:cubicBezTo>
                        <a:pt x="4796" y="11176"/>
                        <a:pt x="3357" y="11127"/>
                        <a:pt x="2869" y="10988"/>
                      </a:cubicBezTo>
                      <a:cubicBezTo>
                        <a:pt x="2002" y="10754"/>
                        <a:pt x="1468" y="10154"/>
                        <a:pt x="1334" y="9253"/>
                      </a:cubicBezTo>
                      <a:cubicBezTo>
                        <a:pt x="1201" y="8419"/>
                        <a:pt x="1168" y="4183"/>
                        <a:pt x="1334" y="3049"/>
                      </a:cubicBezTo>
                      <a:cubicBezTo>
                        <a:pt x="1501" y="1981"/>
                        <a:pt x="2202" y="1314"/>
                        <a:pt x="3269" y="1214"/>
                      </a:cubicBezTo>
                      <a:cubicBezTo>
                        <a:pt x="3820" y="1147"/>
                        <a:pt x="5079" y="1114"/>
                        <a:pt x="6330" y="1114"/>
                      </a:cubicBezTo>
                      <a:close/>
                      <a:moveTo>
                        <a:pt x="6118" y="0"/>
                      </a:moveTo>
                      <a:cubicBezTo>
                        <a:pt x="4861" y="0"/>
                        <a:pt x="3603" y="41"/>
                        <a:pt x="2969" y="147"/>
                      </a:cubicBezTo>
                      <a:cubicBezTo>
                        <a:pt x="1601" y="347"/>
                        <a:pt x="667" y="1147"/>
                        <a:pt x="300" y="2515"/>
                      </a:cubicBezTo>
                      <a:cubicBezTo>
                        <a:pt x="0" y="3583"/>
                        <a:pt x="67" y="8386"/>
                        <a:pt x="234" y="9420"/>
                      </a:cubicBezTo>
                      <a:cubicBezTo>
                        <a:pt x="467" y="10821"/>
                        <a:pt x="1301" y="11755"/>
                        <a:pt x="2702" y="12089"/>
                      </a:cubicBezTo>
                      <a:cubicBezTo>
                        <a:pt x="3204" y="12227"/>
                        <a:pt x="4733" y="12285"/>
                        <a:pt x="6235" y="12285"/>
                      </a:cubicBezTo>
                      <a:cubicBezTo>
                        <a:pt x="7626" y="12285"/>
                        <a:pt x="8994" y="12236"/>
                        <a:pt x="9507" y="12155"/>
                      </a:cubicBezTo>
                      <a:cubicBezTo>
                        <a:pt x="10941" y="11922"/>
                        <a:pt x="11842" y="11088"/>
                        <a:pt x="12209" y="9687"/>
                      </a:cubicBezTo>
                      <a:cubicBezTo>
                        <a:pt x="12509" y="8619"/>
                        <a:pt x="12409" y="4050"/>
                        <a:pt x="12309" y="3082"/>
                      </a:cubicBezTo>
                      <a:cubicBezTo>
                        <a:pt x="12209" y="2282"/>
                        <a:pt x="11909" y="1548"/>
                        <a:pt x="11308" y="981"/>
                      </a:cubicBezTo>
                      <a:cubicBezTo>
                        <a:pt x="10674" y="380"/>
                        <a:pt x="9907" y="113"/>
                        <a:pt x="9040" y="80"/>
                      </a:cubicBezTo>
                      <a:cubicBezTo>
                        <a:pt x="8363" y="33"/>
                        <a:pt x="7241" y="0"/>
                        <a:pt x="6118" y="0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43" name="Google Shape;7943;p69"/>
                <p:cNvSpPr/>
                <p:nvPr/>
              </p:nvSpPr>
              <p:spPr>
                <a:xfrm>
                  <a:off x="4710126" y="2841640"/>
                  <a:ext cx="183490" cy="180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10" h="12285" extrusionOk="0">
                      <a:moveTo>
                        <a:pt x="9540" y="2148"/>
                      </a:moveTo>
                      <a:cubicBezTo>
                        <a:pt x="9107" y="2148"/>
                        <a:pt x="8773" y="2448"/>
                        <a:pt x="8773" y="2882"/>
                      </a:cubicBezTo>
                      <a:cubicBezTo>
                        <a:pt x="8773" y="3282"/>
                        <a:pt x="9107" y="3616"/>
                        <a:pt x="9540" y="3616"/>
                      </a:cubicBezTo>
                      <a:cubicBezTo>
                        <a:pt x="9941" y="3616"/>
                        <a:pt x="10274" y="3282"/>
                        <a:pt x="10274" y="2882"/>
                      </a:cubicBezTo>
                      <a:cubicBezTo>
                        <a:pt x="10274" y="2448"/>
                        <a:pt x="9941" y="2148"/>
                        <a:pt x="9540" y="2148"/>
                      </a:cubicBezTo>
                      <a:close/>
                      <a:moveTo>
                        <a:pt x="6271" y="4083"/>
                      </a:moveTo>
                      <a:cubicBezTo>
                        <a:pt x="7372" y="4116"/>
                        <a:pt x="8306" y="5017"/>
                        <a:pt x="8273" y="6151"/>
                      </a:cubicBezTo>
                      <a:cubicBezTo>
                        <a:pt x="8273" y="7285"/>
                        <a:pt x="7339" y="8186"/>
                        <a:pt x="6238" y="8186"/>
                      </a:cubicBezTo>
                      <a:cubicBezTo>
                        <a:pt x="5104" y="8152"/>
                        <a:pt x="4203" y="7252"/>
                        <a:pt x="4203" y="6118"/>
                      </a:cubicBezTo>
                      <a:cubicBezTo>
                        <a:pt x="4203" y="4984"/>
                        <a:pt x="5137" y="4083"/>
                        <a:pt x="6271" y="4083"/>
                      </a:cubicBezTo>
                      <a:close/>
                      <a:moveTo>
                        <a:pt x="6238" y="2982"/>
                      </a:moveTo>
                      <a:cubicBezTo>
                        <a:pt x="4503" y="2982"/>
                        <a:pt x="3102" y="4416"/>
                        <a:pt x="3102" y="6151"/>
                      </a:cubicBezTo>
                      <a:cubicBezTo>
                        <a:pt x="3102" y="7886"/>
                        <a:pt x="4503" y="9287"/>
                        <a:pt x="6238" y="9287"/>
                      </a:cubicBezTo>
                      <a:cubicBezTo>
                        <a:pt x="7972" y="9287"/>
                        <a:pt x="9407" y="7886"/>
                        <a:pt x="9407" y="6151"/>
                      </a:cubicBezTo>
                      <a:cubicBezTo>
                        <a:pt x="9407" y="4416"/>
                        <a:pt x="8006" y="2982"/>
                        <a:pt x="6238" y="2982"/>
                      </a:cubicBezTo>
                      <a:close/>
                      <a:moveTo>
                        <a:pt x="6330" y="1114"/>
                      </a:moveTo>
                      <a:cubicBezTo>
                        <a:pt x="7581" y="1114"/>
                        <a:pt x="8823" y="1147"/>
                        <a:pt x="9340" y="1214"/>
                      </a:cubicBezTo>
                      <a:cubicBezTo>
                        <a:pt x="10408" y="1381"/>
                        <a:pt x="11075" y="2115"/>
                        <a:pt x="11208" y="3182"/>
                      </a:cubicBezTo>
                      <a:cubicBezTo>
                        <a:pt x="11308" y="4183"/>
                        <a:pt x="11342" y="8152"/>
                        <a:pt x="11175" y="9220"/>
                      </a:cubicBezTo>
                      <a:cubicBezTo>
                        <a:pt x="11008" y="10287"/>
                        <a:pt x="10274" y="10954"/>
                        <a:pt x="9207" y="11088"/>
                      </a:cubicBezTo>
                      <a:cubicBezTo>
                        <a:pt x="8730" y="11136"/>
                        <a:pt x="7479" y="11176"/>
                        <a:pt x="6199" y="11176"/>
                      </a:cubicBezTo>
                      <a:cubicBezTo>
                        <a:pt x="4796" y="11176"/>
                        <a:pt x="3357" y="11127"/>
                        <a:pt x="2869" y="10988"/>
                      </a:cubicBezTo>
                      <a:cubicBezTo>
                        <a:pt x="2002" y="10754"/>
                        <a:pt x="1468" y="10154"/>
                        <a:pt x="1334" y="9253"/>
                      </a:cubicBezTo>
                      <a:cubicBezTo>
                        <a:pt x="1201" y="8419"/>
                        <a:pt x="1168" y="4183"/>
                        <a:pt x="1334" y="3049"/>
                      </a:cubicBezTo>
                      <a:cubicBezTo>
                        <a:pt x="1501" y="1981"/>
                        <a:pt x="2202" y="1314"/>
                        <a:pt x="3269" y="1214"/>
                      </a:cubicBezTo>
                      <a:cubicBezTo>
                        <a:pt x="3820" y="1147"/>
                        <a:pt x="5079" y="1114"/>
                        <a:pt x="6330" y="1114"/>
                      </a:cubicBezTo>
                      <a:close/>
                      <a:moveTo>
                        <a:pt x="6118" y="0"/>
                      </a:moveTo>
                      <a:cubicBezTo>
                        <a:pt x="4861" y="0"/>
                        <a:pt x="3603" y="41"/>
                        <a:pt x="2969" y="147"/>
                      </a:cubicBezTo>
                      <a:cubicBezTo>
                        <a:pt x="1601" y="347"/>
                        <a:pt x="667" y="1147"/>
                        <a:pt x="300" y="2515"/>
                      </a:cubicBezTo>
                      <a:cubicBezTo>
                        <a:pt x="0" y="3583"/>
                        <a:pt x="67" y="8386"/>
                        <a:pt x="234" y="9420"/>
                      </a:cubicBezTo>
                      <a:cubicBezTo>
                        <a:pt x="467" y="10821"/>
                        <a:pt x="1301" y="11755"/>
                        <a:pt x="2702" y="12089"/>
                      </a:cubicBezTo>
                      <a:cubicBezTo>
                        <a:pt x="3204" y="12227"/>
                        <a:pt x="4733" y="12285"/>
                        <a:pt x="6235" y="12285"/>
                      </a:cubicBezTo>
                      <a:cubicBezTo>
                        <a:pt x="7626" y="12285"/>
                        <a:pt x="8994" y="12236"/>
                        <a:pt x="9507" y="12155"/>
                      </a:cubicBezTo>
                      <a:cubicBezTo>
                        <a:pt x="10941" y="11922"/>
                        <a:pt x="11842" y="11088"/>
                        <a:pt x="12209" y="9687"/>
                      </a:cubicBezTo>
                      <a:cubicBezTo>
                        <a:pt x="12509" y="8619"/>
                        <a:pt x="12409" y="4050"/>
                        <a:pt x="12309" y="3082"/>
                      </a:cubicBezTo>
                      <a:cubicBezTo>
                        <a:pt x="12209" y="2282"/>
                        <a:pt x="11909" y="1548"/>
                        <a:pt x="11308" y="981"/>
                      </a:cubicBezTo>
                      <a:cubicBezTo>
                        <a:pt x="10674" y="380"/>
                        <a:pt x="9907" y="113"/>
                        <a:pt x="9040" y="80"/>
                      </a:cubicBezTo>
                      <a:cubicBezTo>
                        <a:pt x="8363" y="33"/>
                        <a:pt x="7241" y="0"/>
                        <a:pt x="611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804768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3" name="Google Shape;3473;p37"/>
          <p:cNvSpPr/>
          <p:nvPr/>
        </p:nvSpPr>
        <p:spPr>
          <a:xfrm>
            <a:off x="1645350" y="1101261"/>
            <a:ext cx="5853300" cy="8424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/>
          </a:p>
        </p:txBody>
      </p:sp>
      <p:sp>
        <p:nvSpPr>
          <p:cNvPr id="3474" name="Google Shape;3474;p37"/>
          <p:cNvSpPr txBox="1">
            <a:spLocks noGrp="1"/>
          </p:cNvSpPr>
          <p:nvPr>
            <p:ph type="title"/>
          </p:nvPr>
        </p:nvSpPr>
        <p:spPr>
          <a:xfrm>
            <a:off x="1051560" y="2094220"/>
            <a:ext cx="7040880" cy="5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rgbClr val="64A9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After this lesson, students will be able to</a:t>
            </a:r>
            <a:endParaRPr sz="2800" b="1" dirty="0">
              <a:solidFill>
                <a:srgbClr val="64A9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75" name="Google Shape;3475;p37"/>
          <p:cNvSpPr txBox="1">
            <a:spLocks noGrp="1"/>
          </p:cNvSpPr>
          <p:nvPr>
            <p:ph type="subTitle" idx="1"/>
          </p:nvPr>
        </p:nvSpPr>
        <p:spPr>
          <a:xfrm>
            <a:off x="1728300" y="1156761"/>
            <a:ext cx="56874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Calibri" panose="020F0502020204030204" pitchFamily="34" charset="0"/>
                <a:cs typeface="Calibri" panose="020F0502020204030204" pitchFamily="34" charset="0"/>
              </a:rPr>
              <a:t>OBJECTIVES</a:t>
            </a:r>
            <a:endParaRPr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3474;p37">
            <a:extLst>
              <a:ext uri="{FF2B5EF4-FFF2-40B4-BE49-F238E27FC236}">
                <a16:creationId xmlns:a16="http://schemas.microsoft.com/office/drawing/2014/main" id="{998B3A2E-4BB0-41C0-9525-E3F533C0BC26}"/>
              </a:ext>
            </a:extLst>
          </p:cNvPr>
          <p:cNvSpPr txBox="1">
            <a:spLocks/>
          </p:cNvSpPr>
          <p:nvPr/>
        </p:nvSpPr>
        <p:spPr>
          <a:xfrm>
            <a:off x="1379220" y="2571750"/>
            <a:ext cx="6766560" cy="1508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hewy"/>
              <a:buNone/>
              <a:defRPr sz="7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 have an overview of the topic: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Cities of the world</a:t>
            </a:r>
          </a:p>
          <a:p>
            <a:pPr algn="l"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- identify the location and the characteristics of those cities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DDFA4966-918C-4082-A841-929CDFBEA1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8"/>
          <a:stretch/>
        </p:blipFill>
        <p:spPr bwMode="auto">
          <a:xfrm>
            <a:off x="3841197" y="1203960"/>
            <a:ext cx="4946301" cy="3430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DB163CB-F1EC-4720-BFA9-7EF4E644D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44875"/>
            <a:ext cx="7704000" cy="457200"/>
          </a:xfrm>
        </p:spPr>
        <p:txBody>
          <a:bodyPr/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What a nice photo!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16A2F6-8705-4D5D-B9CE-F8CEFFDBA145}"/>
              </a:ext>
            </a:extLst>
          </p:cNvPr>
          <p:cNvSpPr txBox="1"/>
          <p:nvPr/>
        </p:nvSpPr>
        <p:spPr>
          <a:xfrm>
            <a:off x="5147310" y="1198275"/>
            <a:ext cx="7696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Mai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C795AF-C413-462E-B3C2-15F366C189B3}"/>
              </a:ext>
            </a:extLst>
          </p:cNvPr>
          <p:cNvSpPr txBox="1"/>
          <p:nvPr/>
        </p:nvSpPr>
        <p:spPr>
          <a:xfrm>
            <a:off x="7689387" y="1203960"/>
            <a:ext cx="7696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F44678-C124-48BD-8455-3A7BE6E3F41B}"/>
              </a:ext>
            </a:extLst>
          </p:cNvPr>
          <p:cNvSpPr txBox="1"/>
          <p:nvPr/>
        </p:nvSpPr>
        <p:spPr>
          <a:xfrm>
            <a:off x="410649" y="819820"/>
            <a:ext cx="427565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What do you think Mai and Tom are talking about? </a:t>
            </a:r>
          </a:p>
          <a:p>
            <a:endParaRPr lang="en-US" sz="2000" dirty="0"/>
          </a:p>
          <a:p>
            <a:r>
              <a:rPr lang="en-US" sz="2000" dirty="0"/>
              <a:t>What city can you </a:t>
            </a:r>
            <a:r>
              <a:rPr lang="en-US" sz="2000" dirty="0" err="1"/>
              <a:t>recognise</a:t>
            </a:r>
            <a:r>
              <a:rPr lang="en-US" sz="2000" dirty="0"/>
              <a:t> from the photos? </a:t>
            </a:r>
          </a:p>
        </p:txBody>
      </p:sp>
      <p:sp>
        <p:nvSpPr>
          <p:cNvPr id="10" name="Right Arrow 4">
            <a:extLst>
              <a:ext uri="{FF2B5EF4-FFF2-40B4-BE49-F238E27FC236}">
                <a16:creationId xmlns:a16="http://schemas.microsoft.com/office/drawing/2014/main" id="{B3310C96-63E0-467B-8ACF-57AE1C5448D6}"/>
              </a:ext>
            </a:extLst>
          </p:cNvPr>
          <p:cNvSpPr/>
          <p:nvPr/>
        </p:nvSpPr>
        <p:spPr>
          <a:xfrm>
            <a:off x="476250" y="2498407"/>
            <a:ext cx="1912116" cy="63347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Listen and check</a:t>
            </a:r>
          </a:p>
        </p:txBody>
      </p:sp>
      <p:pic>
        <p:nvPicPr>
          <p:cNvPr id="11" name="U9_Getting started_1_Listen and read">
            <a:hlinkClick r:id="" action="ppaction://media"/>
            <a:extLst>
              <a:ext uri="{FF2B5EF4-FFF2-40B4-BE49-F238E27FC236}">
                <a16:creationId xmlns:a16="http://schemas.microsoft.com/office/drawing/2014/main" id="{01008E6D-9DB5-4D43-9D11-C0C1E5072C7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900" end="1460.231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27418" y="2644522"/>
            <a:ext cx="487363" cy="487363"/>
          </a:xfrm>
          <a:prstGeom prst="rect">
            <a:avLst/>
          </a:prstGeom>
        </p:spPr>
      </p:pic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EC66FE12-19DE-43AA-9053-4546F41886E7}"/>
              </a:ext>
            </a:extLst>
          </p:cNvPr>
          <p:cNvSpPr/>
          <p:nvPr/>
        </p:nvSpPr>
        <p:spPr>
          <a:xfrm>
            <a:off x="948149" y="3485391"/>
            <a:ext cx="2529840" cy="726886"/>
          </a:xfrm>
          <a:prstGeom prst="wedgeRoundRectCallout">
            <a:avLst>
              <a:gd name="adj1" fmla="val -47339"/>
              <a:gd name="adj2" fmla="val 100776"/>
              <a:gd name="adj3" fmla="val 16667"/>
            </a:avLst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What do you know about these cities?</a:t>
            </a:r>
          </a:p>
        </p:txBody>
      </p:sp>
    </p:spTree>
    <p:extLst>
      <p:ext uri="{BB962C8B-B14F-4D97-AF65-F5344CB8AC3E}">
        <p14:creationId xmlns:p14="http://schemas.microsoft.com/office/powerpoint/2010/main" val="374864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619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/>
      <p:bldP spid="7" grpId="0"/>
      <p:bldP spid="10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B9176CE-F335-4E34-8270-62E9FE302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74" y="271752"/>
            <a:ext cx="9144000" cy="457200"/>
          </a:xfrm>
        </p:spPr>
        <p:txBody>
          <a:bodyPr/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2. (p.27) Write the names of the cities in the correct place.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9B9335-9A10-4D0B-9BC8-DC905C6317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751"/>
          <a:stretch/>
        </p:blipFill>
        <p:spPr>
          <a:xfrm>
            <a:off x="488611" y="882875"/>
            <a:ext cx="7090648" cy="3913457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50475BF-1475-4E72-857F-880476C04608}"/>
              </a:ext>
            </a:extLst>
          </p:cNvPr>
          <p:cNvSpPr/>
          <p:nvPr/>
        </p:nvSpPr>
        <p:spPr>
          <a:xfrm>
            <a:off x="7301241" y="914721"/>
            <a:ext cx="1696176" cy="3447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London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85284DE-1D00-4CD2-9E26-427BD4A01F19}"/>
              </a:ext>
            </a:extLst>
          </p:cNvPr>
          <p:cNvSpPr/>
          <p:nvPr/>
        </p:nvSpPr>
        <p:spPr>
          <a:xfrm>
            <a:off x="7301241" y="1570855"/>
            <a:ext cx="1696176" cy="3447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York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B766DA5-19C6-4100-8940-99C9437FC9C2}"/>
              </a:ext>
            </a:extLst>
          </p:cNvPr>
          <p:cNvSpPr/>
          <p:nvPr/>
        </p:nvSpPr>
        <p:spPr>
          <a:xfrm>
            <a:off x="7301241" y="2226989"/>
            <a:ext cx="1696176" cy="3447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Sydney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79F6A34-F260-47F4-A6B2-E13CDC262B79}"/>
              </a:ext>
            </a:extLst>
          </p:cNvPr>
          <p:cNvSpPr/>
          <p:nvPr/>
        </p:nvSpPr>
        <p:spPr>
          <a:xfrm>
            <a:off x="1330022" y="1000704"/>
            <a:ext cx="1696176" cy="3190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York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1333073-6DF3-40F5-9050-5EF3578F20EF}"/>
              </a:ext>
            </a:extLst>
          </p:cNvPr>
          <p:cNvSpPr/>
          <p:nvPr/>
        </p:nvSpPr>
        <p:spPr>
          <a:xfrm>
            <a:off x="6080638" y="4268789"/>
            <a:ext cx="1696176" cy="3190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Sydney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3A19FFC-3301-49E1-811A-1468BFDD2E25}"/>
              </a:ext>
            </a:extLst>
          </p:cNvPr>
          <p:cNvSpPr/>
          <p:nvPr/>
        </p:nvSpPr>
        <p:spPr>
          <a:xfrm>
            <a:off x="4100715" y="1000704"/>
            <a:ext cx="1696176" cy="3190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London</a:t>
            </a:r>
          </a:p>
        </p:txBody>
      </p:sp>
    </p:spTree>
    <p:extLst>
      <p:ext uri="{BB962C8B-B14F-4D97-AF65-F5344CB8AC3E}">
        <p14:creationId xmlns:p14="http://schemas.microsoft.com/office/powerpoint/2010/main" val="190636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20" grpId="0"/>
      <p:bldP spid="21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B9176CE-F335-4E34-8270-62E9FE302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36" y="155591"/>
            <a:ext cx="8200635" cy="457200"/>
          </a:xfrm>
        </p:spPr>
        <p:txBody>
          <a:bodyPr/>
          <a:lstStyle/>
          <a:p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4. (p.27) Match the cities with their landmarks.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97A2BD6E-6F8F-4AF3-987F-2953F5540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36" y="783805"/>
            <a:ext cx="2967927" cy="198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294927DF-B37F-41DA-81FC-EFA7FC2BD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118" y="783805"/>
            <a:ext cx="2967927" cy="198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947AFA6B-5EC0-4F01-9982-E27F93019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36" y="2842949"/>
            <a:ext cx="2974657" cy="198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96ABA7F0-1A99-4AEA-B230-975F369B2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118" y="2842949"/>
            <a:ext cx="2973432" cy="198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D271C2-A0FE-4D5E-BB5C-ED6B3AFEAC5C}"/>
              </a:ext>
            </a:extLst>
          </p:cNvPr>
          <p:cNvSpPr/>
          <p:nvPr/>
        </p:nvSpPr>
        <p:spPr>
          <a:xfrm>
            <a:off x="6959213" y="977977"/>
            <a:ext cx="1696176" cy="3447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1. Ha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Noi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50475BF-1475-4E72-857F-880476C04608}"/>
              </a:ext>
            </a:extLst>
          </p:cNvPr>
          <p:cNvSpPr/>
          <p:nvPr/>
        </p:nvSpPr>
        <p:spPr>
          <a:xfrm>
            <a:off x="6959213" y="1606191"/>
            <a:ext cx="1696176" cy="3447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2. London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85284DE-1D00-4CD2-9E26-427BD4A01F19}"/>
              </a:ext>
            </a:extLst>
          </p:cNvPr>
          <p:cNvSpPr/>
          <p:nvPr/>
        </p:nvSpPr>
        <p:spPr>
          <a:xfrm>
            <a:off x="6959213" y="2262325"/>
            <a:ext cx="1696176" cy="3447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3. New York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B766DA5-19C6-4100-8940-99C9437FC9C2}"/>
              </a:ext>
            </a:extLst>
          </p:cNvPr>
          <p:cNvSpPr/>
          <p:nvPr/>
        </p:nvSpPr>
        <p:spPr>
          <a:xfrm>
            <a:off x="6959213" y="2918459"/>
            <a:ext cx="1696176" cy="3447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4. Sydney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49053A-68EB-4EA0-907C-0837D65B445E}"/>
              </a:ext>
            </a:extLst>
          </p:cNvPr>
          <p:cNvSpPr/>
          <p:nvPr/>
        </p:nvSpPr>
        <p:spPr>
          <a:xfrm>
            <a:off x="656436" y="783805"/>
            <a:ext cx="355686" cy="3190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A31228F-D139-41FC-8407-EFBDCC204598}"/>
              </a:ext>
            </a:extLst>
          </p:cNvPr>
          <p:cNvSpPr/>
          <p:nvPr/>
        </p:nvSpPr>
        <p:spPr>
          <a:xfrm>
            <a:off x="3874286" y="783805"/>
            <a:ext cx="355686" cy="3190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0680967-DBA6-46F5-9540-DB3B15EBACD0}"/>
              </a:ext>
            </a:extLst>
          </p:cNvPr>
          <p:cNvSpPr/>
          <p:nvPr/>
        </p:nvSpPr>
        <p:spPr>
          <a:xfrm>
            <a:off x="656436" y="2863890"/>
            <a:ext cx="355686" cy="3190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666DBA3-F06B-475D-A5F4-C2662BD6133B}"/>
              </a:ext>
            </a:extLst>
          </p:cNvPr>
          <p:cNvSpPr/>
          <p:nvPr/>
        </p:nvSpPr>
        <p:spPr>
          <a:xfrm>
            <a:off x="3874286" y="2863890"/>
            <a:ext cx="355686" cy="3190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79F6A34-F260-47F4-A6B2-E13CDC262B79}"/>
              </a:ext>
            </a:extLst>
          </p:cNvPr>
          <p:cNvSpPr/>
          <p:nvPr/>
        </p:nvSpPr>
        <p:spPr>
          <a:xfrm>
            <a:off x="656436" y="2426093"/>
            <a:ext cx="1696176" cy="3190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3. New York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1333073-6DF3-40F5-9050-5EF3578F20EF}"/>
              </a:ext>
            </a:extLst>
          </p:cNvPr>
          <p:cNvSpPr/>
          <p:nvPr/>
        </p:nvSpPr>
        <p:spPr>
          <a:xfrm>
            <a:off x="3874286" y="2440718"/>
            <a:ext cx="1696176" cy="3190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4. Sydney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062D86A-8E49-4601-9BAF-3A4E69838887}"/>
              </a:ext>
            </a:extLst>
          </p:cNvPr>
          <p:cNvSpPr/>
          <p:nvPr/>
        </p:nvSpPr>
        <p:spPr>
          <a:xfrm>
            <a:off x="656436" y="4497835"/>
            <a:ext cx="1696176" cy="3190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1. Ha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Noi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3A19FFC-3301-49E1-811A-1468BFDD2E25}"/>
              </a:ext>
            </a:extLst>
          </p:cNvPr>
          <p:cNvSpPr/>
          <p:nvPr/>
        </p:nvSpPr>
        <p:spPr>
          <a:xfrm>
            <a:off x="3874286" y="4497835"/>
            <a:ext cx="1696176" cy="3190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2. London</a:t>
            </a:r>
          </a:p>
        </p:txBody>
      </p:sp>
    </p:spTree>
    <p:extLst>
      <p:ext uri="{BB962C8B-B14F-4D97-AF65-F5344CB8AC3E}">
        <p14:creationId xmlns:p14="http://schemas.microsoft.com/office/powerpoint/2010/main" val="139445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 animBg="1"/>
      <p:bldP spid="15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B7BADFF-1EDA-405E-9A27-34E89CFF56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8"/>
          <a:stretch/>
        </p:blipFill>
        <p:spPr bwMode="auto">
          <a:xfrm>
            <a:off x="4709160" y="2459197"/>
            <a:ext cx="3450955" cy="239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FD7D6A5-541C-43E7-BD2F-C5774D6E6D7E}"/>
              </a:ext>
            </a:extLst>
          </p:cNvPr>
          <p:cNvSpPr txBox="1"/>
          <p:nvPr/>
        </p:nvSpPr>
        <p:spPr>
          <a:xfrm>
            <a:off x="447942" y="836421"/>
            <a:ext cx="4261218" cy="40164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500" i="1" dirty="0"/>
              <a:t>Mai: </a:t>
            </a:r>
            <a:r>
              <a:rPr lang="en-US" sz="1500" dirty="0"/>
              <a:t>Tom, are these photos from your holidays?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Yes, they are. This is Sydney, a city in Australia. Mai: What's it like?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It's exciting with a lot of beaches.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What a beautiful place!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Yes, its beaches are very clean.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Wonderful. Oh, this is London. Isn't it raining? What bad weather!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Yes, it rains all the time. Can you see Big Ben?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Yeah... on the River Thames. It's a landmark of London.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It is. And this is Times Square in New York, crowded but interesting.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You're lucky to visit many places.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I am. What about your holiday?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Here are some photos of mine. This is... 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711FB27B-FE37-4DC8-9BC9-57FAFE39C51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9931" y="76200"/>
            <a:ext cx="7704138" cy="655638"/>
          </a:xfrm>
        </p:spPr>
        <p:txBody>
          <a:bodyPr/>
          <a:lstStyle/>
          <a:p>
            <a:r>
              <a:rPr lang="en-US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(p.27) Read the conversation again and match the cities with the adjectives describing them.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68CC73E-8983-48D8-B834-F409AE84C5B6}"/>
              </a:ext>
            </a:extLst>
          </p:cNvPr>
          <p:cNvSpPr/>
          <p:nvPr/>
        </p:nvSpPr>
        <p:spPr>
          <a:xfrm>
            <a:off x="4709161" y="1697928"/>
            <a:ext cx="1493520" cy="31906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3. New York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CE024F5-FC49-4359-B6C2-4F1B377F31E4}"/>
              </a:ext>
            </a:extLst>
          </p:cNvPr>
          <p:cNvSpPr/>
          <p:nvPr/>
        </p:nvSpPr>
        <p:spPr>
          <a:xfrm>
            <a:off x="4709161" y="1260382"/>
            <a:ext cx="1493520" cy="31906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2. London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5DFBFFC-3141-4DD3-9B05-022BA072E7F3}"/>
              </a:ext>
            </a:extLst>
          </p:cNvPr>
          <p:cNvSpPr/>
          <p:nvPr/>
        </p:nvSpPr>
        <p:spPr>
          <a:xfrm>
            <a:off x="4709161" y="836421"/>
            <a:ext cx="1493520" cy="31906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1. Sydney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E5DC46-BCFB-4A01-911A-BAA5E4F3F435}"/>
              </a:ext>
            </a:extLst>
          </p:cNvPr>
          <p:cNvSpPr/>
          <p:nvPr/>
        </p:nvSpPr>
        <p:spPr>
          <a:xfrm>
            <a:off x="6804661" y="1530896"/>
            <a:ext cx="1493520" cy="268032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c. exciting 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77ACF35-744A-46BA-A7D6-8BFACD6D1040}"/>
              </a:ext>
            </a:extLst>
          </p:cNvPr>
          <p:cNvSpPr/>
          <p:nvPr/>
        </p:nvSpPr>
        <p:spPr>
          <a:xfrm>
            <a:off x="6804661" y="1183659"/>
            <a:ext cx="1493520" cy="268032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b. crowded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74E2A20-9376-4DF3-809D-ED477251EFAC}"/>
              </a:ext>
            </a:extLst>
          </p:cNvPr>
          <p:cNvSpPr/>
          <p:nvPr/>
        </p:nvSpPr>
        <p:spPr>
          <a:xfrm>
            <a:off x="6804661" y="836422"/>
            <a:ext cx="1493520" cy="268032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a. rainy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C24385B-47C6-4707-B8A4-D2915A4B7840}"/>
              </a:ext>
            </a:extLst>
          </p:cNvPr>
          <p:cNvSpPr/>
          <p:nvPr/>
        </p:nvSpPr>
        <p:spPr>
          <a:xfrm>
            <a:off x="6804662" y="2244420"/>
            <a:ext cx="1493520" cy="265522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e. interesting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A07659E6-16C5-4F74-A9BC-C063CAC256C2}"/>
              </a:ext>
            </a:extLst>
          </p:cNvPr>
          <p:cNvSpPr/>
          <p:nvPr/>
        </p:nvSpPr>
        <p:spPr>
          <a:xfrm>
            <a:off x="6804661" y="1878133"/>
            <a:ext cx="1493520" cy="268032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d. beautiful</a:t>
            </a:r>
          </a:p>
        </p:txBody>
      </p:sp>
    </p:spTree>
    <p:extLst>
      <p:ext uri="{BB962C8B-B14F-4D97-AF65-F5344CB8AC3E}">
        <p14:creationId xmlns:p14="http://schemas.microsoft.com/office/powerpoint/2010/main" val="43757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0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B7BADFF-1EDA-405E-9A27-34E89CFF56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8"/>
          <a:stretch/>
        </p:blipFill>
        <p:spPr bwMode="auto">
          <a:xfrm>
            <a:off x="4709160" y="2459197"/>
            <a:ext cx="3450955" cy="239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FD7D6A5-541C-43E7-BD2F-C5774D6E6D7E}"/>
              </a:ext>
            </a:extLst>
          </p:cNvPr>
          <p:cNvSpPr txBox="1"/>
          <p:nvPr/>
        </p:nvSpPr>
        <p:spPr>
          <a:xfrm>
            <a:off x="447942" y="836421"/>
            <a:ext cx="4261218" cy="40164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500" i="1" dirty="0"/>
              <a:t>Mai: </a:t>
            </a:r>
            <a:r>
              <a:rPr lang="en-US" sz="1500" dirty="0"/>
              <a:t>Tom, are these photos from your holidays?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Yes, they are. This is Sydney, a city in Australia. Mai: What's it like?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It's exciting with a lot of beaches.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What a beautiful place!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Yes, its beaches are very clean.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Wonderful. Oh, this is London. Isn't it raining? What bad weather!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Yes, it rains all the time. Can you see Big Ben?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Yeah... on the River Thames. It's a landmark of London.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It is. And this is Times Square in New York, crowded but interesting.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You're lucky to visit many places.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I am. What about your holiday?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Here are some photos of mine. This is... 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711FB27B-FE37-4DC8-9BC9-57FAFE39C51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9931" y="76200"/>
            <a:ext cx="7704138" cy="655638"/>
          </a:xfrm>
        </p:spPr>
        <p:txBody>
          <a:bodyPr/>
          <a:lstStyle/>
          <a:p>
            <a:r>
              <a:rPr lang="en-US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(p.27) Read the conversation again and match the cities with the adjectives describing them.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68CC73E-8983-48D8-B834-F409AE84C5B6}"/>
              </a:ext>
            </a:extLst>
          </p:cNvPr>
          <p:cNvSpPr/>
          <p:nvPr/>
        </p:nvSpPr>
        <p:spPr>
          <a:xfrm>
            <a:off x="4709161" y="1697928"/>
            <a:ext cx="1493520" cy="31906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3. New York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CE024F5-FC49-4359-B6C2-4F1B377F31E4}"/>
              </a:ext>
            </a:extLst>
          </p:cNvPr>
          <p:cNvSpPr/>
          <p:nvPr/>
        </p:nvSpPr>
        <p:spPr>
          <a:xfrm>
            <a:off x="4709161" y="1260382"/>
            <a:ext cx="1493520" cy="31906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2. London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5DFBFFC-3141-4DD3-9B05-022BA072E7F3}"/>
              </a:ext>
            </a:extLst>
          </p:cNvPr>
          <p:cNvSpPr/>
          <p:nvPr/>
        </p:nvSpPr>
        <p:spPr>
          <a:xfrm>
            <a:off x="4709161" y="836421"/>
            <a:ext cx="1493520" cy="31906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1. Sydney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99825CD-2DD1-41FE-AEF0-17F8815437A1}"/>
              </a:ext>
            </a:extLst>
          </p:cNvPr>
          <p:cNvSpPr/>
          <p:nvPr/>
        </p:nvSpPr>
        <p:spPr>
          <a:xfrm>
            <a:off x="6804661" y="1530896"/>
            <a:ext cx="1493520" cy="268032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c. exciting 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F5C2DA3-7548-4352-B6DD-91AA5462A04C}"/>
              </a:ext>
            </a:extLst>
          </p:cNvPr>
          <p:cNvSpPr/>
          <p:nvPr/>
        </p:nvSpPr>
        <p:spPr>
          <a:xfrm>
            <a:off x="6804661" y="1183659"/>
            <a:ext cx="1493520" cy="268032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b. crowded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59DF362-9234-4C3E-AC1C-DB9B6073C100}"/>
              </a:ext>
            </a:extLst>
          </p:cNvPr>
          <p:cNvSpPr/>
          <p:nvPr/>
        </p:nvSpPr>
        <p:spPr>
          <a:xfrm>
            <a:off x="6804661" y="836422"/>
            <a:ext cx="1493520" cy="268032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a. rainy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001B783-C81E-43A2-9ECE-E454CA4FF0A7}"/>
              </a:ext>
            </a:extLst>
          </p:cNvPr>
          <p:cNvSpPr/>
          <p:nvPr/>
        </p:nvSpPr>
        <p:spPr>
          <a:xfrm>
            <a:off x="6804662" y="2244420"/>
            <a:ext cx="1493520" cy="265522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e. interesting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BCC137B-B355-4F26-9851-5106BDAFDA8F}"/>
              </a:ext>
            </a:extLst>
          </p:cNvPr>
          <p:cNvSpPr/>
          <p:nvPr/>
        </p:nvSpPr>
        <p:spPr>
          <a:xfrm>
            <a:off x="6804661" y="1878133"/>
            <a:ext cx="1493520" cy="268032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d. beautiful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0A266F-F808-472C-BCA1-5D6D771DF4B3}"/>
              </a:ext>
            </a:extLst>
          </p:cNvPr>
          <p:cNvSpPr txBox="1"/>
          <p:nvPr/>
        </p:nvSpPr>
        <p:spPr>
          <a:xfrm>
            <a:off x="447941" y="834642"/>
            <a:ext cx="4261218" cy="40164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500" i="1" dirty="0"/>
              <a:t>Mai: </a:t>
            </a:r>
            <a:r>
              <a:rPr lang="en-US" sz="1500" dirty="0"/>
              <a:t>Tom, are these photos from your holidays?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Yes, they are. This is </a:t>
            </a:r>
            <a:r>
              <a:rPr lang="en-US" sz="1500" b="1" dirty="0">
                <a:solidFill>
                  <a:srgbClr val="FF0000"/>
                </a:solidFill>
              </a:rPr>
              <a:t>Sydney</a:t>
            </a:r>
            <a:r>
              <a:rPr lang="en-US" sz="1500" dirty="0"/>
              <a:t>, a city in Australia. Mai: What's it like?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It's </a:t>
            </a:r>
            <a:r>
              <a:rPr lang="en-US" sz="1500" b="1" dirty="0">
                <a:solidFill>
                  <a:srgbClr val="FF0000"/>
                </a:solidFill>
              </a:rPr>
              <a:t>exciting</a:t>
            </a:r>
            <a:r>
              <a:rPr lang="en-US" sz="1500" dirty="0"/>
              <a:t> with a lot of beaches.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What a </a:t>
            </a:r>
            <a:r>
              <a:rPr lang="en-US" sz="1500" b="1" dirty="0">
                <a:solidFill>
                  <a:srgbClr val="FF0000"/>
                </a:solidFill>
              </a:rPr>
              <a:t>beautiful</a:t>
            </a:r>
            <a:r>
              <a:rPr lang="en-US" sz="1500" dirty="0"/>
              <a:t> place!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Yes, its beaches are very clean.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Wonderful. Oh, this is London. Isn't it raining? What bad weather!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Yes, it rains all the time. Can you see Big Ben?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Yeah... on the River Thames. It's a landmark of London.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It is. And this is Times Square in New York, crowded but interesting.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You're lucky to visit many places.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I am. What about your holiday?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Here are some photos of mine. This is...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A5C43A1-C880-4063-830E-263E68FA9D05}"/>
              </a:ext>
            </a:extLst>
          </p:cNvPr>
          <p:cNvCxnSpPr>
            <a:stCxn id="20" idx="3"/>
            <a:endCxn id="21" idx="1"/>
          </p:cNvCxnSpPr>
          <p:nvPr/>
        </p:nvCxnSpPr>
        <p:spPr>
          <a:xfrm>
            <a:off x="6202681" y="995951"/>
            <a:ext cx="601980" cy="6689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3DA31DA-96F6-49EF-AB66-3539FDA14D4A}"/>
              </a:ext>
            </a:extLst>
          </p:cNvPr>
          <p:cNvCxnSpPr>
            <a:cxnSpLocks/>
            <a:stCxn id="20" idx="3"/>
            <a:endCxn id="25" idx="1"/>
          </p:cNvCxnSpPr>
          <p:nvPr/>
        </p:nvCxnSpPr>
        <p:spPr>
          <a:xfrm>
            <a:off x="6202681" y="995951"/>
            <a:ext cx="601980" cy="101619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76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B7BADFF-1EDA-405E-9A27-34E89CFF56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8"/>
          <a:stretch/>
        </p:blipFill>
        <p:spPr bwMode="auto">
          <a:xfrm>
            <a:off x="4709160" y="2459197"/>
            <a:ext cx="3450955" cy="239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FD7D6A5-541C-43E7-BD2F-C5774D6E6D7E}"/>
              </a:ext>
            </a:extLst>
          </p:cNvPr>
          <p:cNvSpPr txBox="1"/>
          <p:nvPr/>
        </p:nvSpPr>
        <p:spPr>
          <a:xfrm>
            <a:off x="447942" y="836421"/>
            <a:ext cx="4261218" cy="40164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500" i="1" dirty="0"/>
              <a:t>Mai: </a:t>
            </a:r>
            <a:r>
              <a:rPr lang="en-US" sz="1500" dirty="0"/>
              <a:t>Tom, are these photos from your holidays?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Yes, they are. This is Sydney, a city in Australia. Mai: What's it like?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It's exciting with a lot of beaches.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What a beautiful place!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Yes, its beaches are very clean.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Wonderful. Oh, this is London. Isn't it raining? What bad weather!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Yes, it rains all the time. Can you see Big Ben?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Yeah... on the River Thames. It's a landmark of London.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It is. And this is Times Square in New York, crowded but interesting.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You're lucky to visit many places.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I am. What about your holiday?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Here are some photos of mine. This is... 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711FB27B-FE37-4DC8-9BC9-57FAFE39C51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9931" y="76200"/>
            <a:ext cx="7704138" cy="655638"/>
          </a:xfrm>
        </p:spPr>
        <p:txBody>
          <a:bodyPr/>
          <a:lstStyle/>
          <a:p>
            <a:r>
              <a:rPr lang="en-US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(p.27) Read the conversation again and match the cities with the adjectives describing them.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68CC73E-8983-48D8-B834-F409AE84C5B6}"/>
              </a:ext>
            </a:extLst>
          </p:cNvPr>
          <p:cNvSpPr/>
          <p:nvPr/>
        </p:nvSpPr>
        <p:spPr>
          <a:xfrm>
            <a:off x="4709161" y="1697928"/>
            <a:ext cx="1493520" cy="31906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3. New York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CE024F5-FC49-4359-B6C2-4F1B377F31E4}"/>
              </a:ext>
            </a:extLst>
          </p:cNvPr>
          <p:cNvSpPr/>
          <p:nvPr/>
        </p:nvSpPr>
        <p:spPr>
          <a:xfrm>
            <a:off x="4709161" y="1260382"/>
            <a:ext cx="1493520" cy="31906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2. London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5DFBFFC-3141-4DD3-9B05-022BA072E7F3}"/>
              </a:ext>
            </a:extLst>
          </p:cNvPr>
          <p:cNvSpPr/>
          <p:nvPr/>
        </p:nvSpPr>
        <p:spPr>
          <a:xfrm>
            <a:off x="4709161" y="836421"/>
            <a:ext cx="1493520" cy="31906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1. Sydney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99825CD-2DD1-41FE-AEF0-17F8815437A1}"/>
              </a:ext>
            </a:extLst>
          </p:cNvPr>
          <p:cNvSpPr/>
          <p:nvPr/>
        </p:nvSpPr>
        <p:spPr>
          <a:xfrm>
            <a:off x="6804661" y="1530896"/>
            <a:ext cx="1493520" cy="268032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c. exciting 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F5C2DA3-7548-4352-B6DD-91AA5462A04C}"/>
              </a:ext>
            </a:extLst>
          </p:cNvPr>
          <p:cNvSpPr/>
          <p:nvPr/>
        </p:nvSpPr>
        <p:spPr>
          <a:xfrm>
            <a:off x="6804661" y="1183659"/>
            <a:ext cx="1493520" cy="268032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b. crowded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59DF362-9234-4C3E-AC1C-DB9B6073C100}"/>
              </a:ext>
            </a:extLst>
          </p:cNvPr>
          <p:cNvSpPr/>
          <p:nvPr/>
        </p:nvSpPr>
        <p:spPr>
          <a:xfrm>
            <a:off x="6804661" y="836422"/>
            <a:ext cx="1493520" cy="268032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a. rainy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001B783-C81E-43A2-9ECE-E454CA4FF0A7}"/>
              </a:ext>
            </a:extLst>
          </p:cNvPr>
          <p:cNvSpPr/>
          <p:nvPr/>
        </p:nvSpPr>
        <p:spPr>
          <a:xfrm>
            <a:off x="6804662" y="2244420"/>
            <a:ext cx="1493520" cy="265522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e. interesting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BCC137B-B355-4F26-9851-5106BDAFDA8F}"/>
              </a:ext>
            </a:extLst>
          </p:cNvPr>
          <p:cNvSpPr/>
          <p:nvPr/>
        </p:nvSpPr>
        <p:spPr>
          <a:xfrm>
            <a:off x="6804661" y="1878133"/>
            <a:ext cx="1493520" cy="268032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d. beautiful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0A266F-F808-472C-BCA1-5D6D771DF4B3}"/>
              </a:ext>
            </a:extLst>
          </p:cNvPr>
          <p:cNvSpPr txBox="1"/>
          <p:nvPr/>
        </p:nvSpPr>
        <p:spPr>
          <a:xfrm>
            <a:off x="447941" y="834642"/>
            <a:ext cx="4261218" cy="40164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500" i="1" dirty="0">
                <a:solidFill>
                  <a:schemeClr val="tx1"/>
                </a:solidFill>
              </a:rPr>
              <a:t>Mai: </a:t>
            </a:r>
            <a:r>
              <a:rPr lang="en-US" sz="1500" dirty="0">
                <a:solidFill>
                  <a:schemeClr val="tx1"/>
                </a:solidFill>
              </a:rPr>
              <a:t>Tom, are these photos from your holidays?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Tom: </a:t>
            </a:r>
            <a:r>
              <a:rPr lang="en-US" sz="1500" dirty="0">
                <a:solidFill>
                  <a:schemeClr val="tx1"/>
                </a:solidFill>
              </a:rPr>
              <a:t>Yes, they are. This is Sydney, a city in Australia. Mai: What's it like?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Tom: </a:t>
            </a:r>
            <a:r>
              <a:rPr lang="en-US" sz="1500" dirty="0">
                <a:solidFill>
                  <a:schemeClr val="tx1"/>
                </a:solidFill>
              </a:rPr>
              <a:t>It's exciting with a lot of beaches.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Mai: </a:t>
            </a:r>
            <a:r>
              <a:rPr lang="en-US" sz="1500" dirty="0">
                <a:solidFill>
                  <a:schemeClr val="tx1"/>
                </a:solidFill>
              </a:rPr>
              <a:t>What a beautiful place!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Tom: </a:t>
            </a:r>
            <a:r>
              <a:rPr lang="en-US" sz="1500" dirty="0">
                <a:solidFill>
                  <a:schemeClr val="tx1"/>
                </a:solidFill>
              </a:rPr>
              <a:t>Yes, its beaches are very clean.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Mai: </a:t>
            </a:r>
            <a:r>
              <a:rPr lang="en-US" sz="1500" dirty="0">
                <a:solidFill>
                  <a:schemeClr val="tx1"/>
                </a:solidFill>
              </a:rPr>
              <a:t>Wonderful. Oh, this is </a:t>
            </a:r>
            <a:r>
              <a:rPr lang="en-US" sz="1500" b="1" dirty="0">
                <a:solidFill>
                  <a:srgbClr val="FF0000"/>
                </a:solidFill>
              </a:rPr>
              <a:t>London</a:t>
            </a:r>
            <a:r>
              <a:rPr lang="en-US" sz="1500" dirty="0">
                <a:solidFill>
                  <a:schemeClr val="tx1"/>
                </a:solidFill>
              </a:rPr>
              <a:t>. Isn't it raining? What bad weather!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Tom: </a:t>
            </a:r>
            <a:r>
              <a:rPr lang="en-US" sz="1500" dirty="0">
                <a:solidFill>
                  <a:schemeClr val="tx1"/>
                </a:solidFill>
              </a:rPr>
              <a:t>Yes, it </a:t>
            </a:r>
            <a:r>
              <a:rPr lang="en-US" sz="1500" b="1" dirty="0">
                <a:solidFill>
                  <a:srgbClr val="FF0000"/>
                </a:solidFill>
              </a:rPr>
              <a:t>rains all the time</a:t>
            </a:r>
            <a:r>
              <a:rPr lang="en-US" sz="1500" dirty="0">
                <a:solidFill>
                  <a:schemeClr val="tx1"/>
                </a:solidFill>
              </a:rPr>
              <a:t>. Can you see Big Ben?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Mai: </a:t>
            </a:r>
            <a:r>
              <a:rPr lang="en-US" sz="1500" dirty="0">
                <a:solidFill>
                  <a:schemeClr val="tx1"/>
                </a:solidFill>
              </a:rPr>
              <a:t>Yeah... on the River Thames. It's a landmark of London.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Tom: </a:t>
            </a:r>
            <a:r>
              <a:rPr lang="en-US" sz="1500" dirty="0">
                <a:solidFill>
                  <a:schemeClr val="tx1"/>
                </a:solidFill>
              </a:rPr>
              <a:t>It is. And this is Times Square in New York, crowded but interesting.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Mai: </a:t>
            </a:r>
            <a:r>
              <a:rPr lang="en-US" sz="1500" dirty="0">
                <a:solidFill>
                  <a:schemeClr val="tx1"/>
                </a:solidFill>
              </a:rPr>
              <a:t>You're lucky to visit many places.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Tom: </a:t>
            </a:r>
            <a:r>
              <a:rPr lang="en-US" sz="1500" dirty="0">
                <a:solidFill>
                  <a:schemeClr val="tx1"/>
                </a:solidFill>
              </a:rPr>
              <a:t>I am. What about your holiday?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Mai: </a:t>
            </a:r>
            <a:r>
              <a:rPr lang="en-US" sz="1500" dirty="0">
                <a:solidFill>
                  <a:schemeClr val="tx1"/>
                </a:solidFill>
              </a:rPr>
              <a:t>Here are some photos of mine. This is...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A5C43A1-C880-4063-830E-263E68FA9D05}"/>
              </a:ext>
            </a:extLst>
          </p:cNvPr>
          <p:cNvCxnSpPr>
            <a:stCxn id="20" idx="3"/>
            <a:endCxn id="21" idx="1"/>
          </p:cNvCxnSpPr>
          <p:nvPr/>
        </p:nvCxnSpPr>
        <p:spPr>
          <a:xfrm>
            <a:off x="6202681" y="995951"/>
            <a:ext cx="601980" cy="6689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3DA31DA-96F6-49EF-AB66-3539FDA14D4A}"/>
              </a:ext>
            </a:extLst>
          </p:cNvPr>
          <p:cNvCxnSpPr>
            <a:cxnSpLocks/>
            <a:stCxn id="20" idx="3"/>
            <a:endCxn id="25" idx="1"/>
          </p:cNvCxnSpPr>
          <p:nvPr/>
        </p:nvCxnSpPr>
        <p:spPr>
          <a:xfrm>
            <a:off x="6202681" y="995951"/>
            <a:ext cx="601980" cy="101619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F6E23C-E09C-4BFF-AE65-EF83BF1F0A3A}"/>
              </a:ext>
            </a:extLst>
          </p:cNvPr>
          <p:cNvCxnSpPr>
            <a:cxnSpLocks/>
            <a:stCxn id="16" idx="3"/>
            <a:endCxn id="23" idx="1"/>
          </p:cNvCxnSpPr>
          <p:nvPr/>
        </p:nvCxnSpPr>
        <p:spPr>
          <a:xfrm flipV="1">
            <a:off x="6202681" y="970438"/>
            <a:ext cx="601980" cy="44947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0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B7BADFF-1EDA-405E-9A27-34E89CFF56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8"/>
          <a:stretch/>
        </p:blipFill>
        <p:spPr bwMode="auto">
          <a:xfrm>
            <a:off x="4709160" y="2459197"/>
            <a:ext cx="3450955" cy="239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FD7D6A5-541C-43E7-BD2F-C5774D6E6D7E}"/>
              </a:ext>
            </a:extLst>
          </p:cNvPr>
          <p:cNvSpPr txBox="1"/>
          <p:nvPr/>
        </p:nvSpPr>
        <p:spPr>
          <a:xfrm>
            <a:off x="447942" y="836421"/>
            <a:ext cx="4261218" cy="40164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500" i="1" dirty="0"/>
              <a:t>Mai: </a:t>
            </a:r>
            <a:r>
              <a:rPr lang="en-US" sz="1500" dirty="0"/>
              <a:t>Tom, are these photos from your holidays?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Yes, they are. This is Sydney, a city in Australia. Mai: What's it like?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It's exciting with a lot of beaches.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What a beautiful place!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Yes, its beaches are very clean.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Wonderful. Oh, this is London. Isn't it raining? What bad weather!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Yes, it rains all the time. Can you see Big Ben?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Yeah... on the River Thames. It's a landmark of London.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It is. And this is Times Square in New York, crowded but interesting.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You're lucky to visit many places. </a:t>
            </a:r>
          </a:p>
          <a:p>
            <a:r>
              <a:rPr lang="en-US" sz="1500" i="1" dirty="0"/>
              <a:t>Tom: </a:t>
            </a:r>
            <a:r>
              <a:rPr lang="en-US" sz="1500" dirty="0"/>
              <a:t>I am. What about your holiday? </a:t>
            </a:r>
          </a:p>
          <a:p>
            <a:r>
              <a:rPr lang="en-US" sz="1500" i="1" dirty="0"/>
              <a:t>Mai: </a:t>
            </a:r>
            <a:r>
              <a:rPr lang="en-US" sz="1500" dirty="0"/>
              <a:t>Here are some photos of mine. This is... 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711FB27B-FE37-4DC8-9BC9-57FAFE39C51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9931" y="76200"/>
            <a:ext cx="7704138" cy="655638"/>
          </a:xfrm>
        </p:spPr>
        <p:txBody>
          <a:bodyPr/>
          <a:lstStyle/>
          <a:p>
            <a:r>
              <a:rPr lang="en-US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(p.27) Read the conversation again and match the cities with the adjectives describing them.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68CC73E-8983-48D8-B834-F409AE84C5B6}"/>
              </a:ext>
            </a:extLst>
          </p:cNvPr>
          <p:cNvSpPr/>
          <p:nvPr/>
        </p:nvSpPr>
        <p:spPr>
          <a:xfrm>
            <a:off x="4709161" y="1697928"/>
            <a:ext cx="1493520" cy="31906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3. New York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CE024F5-FC49-4359-B6C2-4F1B377F31E4}"/>
              </a:ext>
            </a:extLst>
          </p:cNvPr>
          <p:cNvSpPr/>
          <p:nvPr/>
        </p:nvSpPr>
        <p:spPr>
          <a:xfrm>
            <a:off x="4709161" y="1260382"/>
            <a:ext cx="1493520" cy="31906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2. London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5DFBFFC-3141-4DD3-9B05-022BA072E7F3}"/>
              </a:ext>
            </a:extLst>
          </p:cNvPr>
          <p:cNvSpPr/>
          <p:nvPr/>
        </p:nvSpPr>
        <p:spPr>
          <a:xfrm>
            <a:off x="4709161" y="836421"/>
            <a:ext cx="1493520" cy="31906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1. Sydney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99825CD-2DD1-41FE-AEF0-17F8815437A1}"/>
              </a:ext>
            </a:extLst>
          </p:cNvPr>
          <p:cNvSpPr/>
          <p:nvPr/>
        </p:nvSpPr>
        <p:spPr>
          <a:xfrm>
            <a:off x="6804661" y="1530896"/>
            <a:ext cx="1493520" cy="268032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c. exciting 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F5C2DA3-7548-4352-B6DD-91AA5462A04C}"/>
              </a:ext>
            </a:extLst>
          </p:cNvPr>
          <p:cNvSpPr/>
          <p:nvPr/>
        </p:nvSpPr>
        <p:spPr>
          <a:xfrm>
            <a:off x="6804661" y="1183659"/>
            <a:ext cx="1493520" cy="268032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b. crowded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59DF362-9234-4C3E-AC1C-DB9B6073C100}"/>
              </a:ext>
            </a:extLst>
          </p:cNvPr>
          <p:cNvSpPr/>
          <p:nvPr/>
        </p:nvSpPr>
        <p:spPr>
          <a:xfrm>
            <a:off x="6804661" y="836422"/>
            <a:ext cx="1493520" cy="268032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a. rainy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001B783-C81E-43A2-9ECE-E454CA4FF0A7}"/>
              </a:ext>
            </a:extLst>
          </p:cNvPr>
          <p:cNvSpPr/>
          <p:nvPr/>
        </p:nvSpPr>
        <p:spPr>
          <a:xfrm>
            <a:off x="6804662" y="2244420"/>
            <a:ext cx="1493520" cy="265522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e. interesting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BCC137B-B355-4F26-9851-5106BDAFDA8F}"/>
              </a:ext>
            </a:extLst>
          </p:cNvPr>
          <p:cNvSpPr/>
          <p:nvPr/>
        </p:nvSpPr>
        <p:spPr>
          <a:xfrm>
            <a:off x="6804661" y="1878133"/>
            <a:ext cx="1493520" cy="268032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d. beautiful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0A266F-F808-472C-BCA1-5D6D771DF4B3}"/>
              </a:ext>
            </a:extLst>
          </p:cNvPr>
          <p:cNvSpPr txBox="1"/>
          <p:nvPr/>
        </p:nvSpPr>
        <p:spPr>
          <a:xfrm>
            <a:off x="447941" y="733046"/>
            <a:ext cx="4261218" cy="42473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500" i="1" dirty="0">
                <a:solidFill>
                  <a:schemeClr val="tx1"/>
                </a:solidFill>
              </a:rPr>
              <a:t>Mai: </a:t>
            </a:r>
            <a:r>
              <a:rPr lang="en-US" sz="1500" dirty="0">
                <a:solidFill>
                  <a:schemeClr val="tx1"/>
                </a:solidFill>
              </a:rPr>
              <a:t>Tom, are these photos from your holidays?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Tom: </a:t>
            </a:r>
            <a:r>
              <a:rPr lang="en-US" sz="1500" dirty="0">
                <a:solidFill>
                  <a:schemeClr val="tx1"/>
                </a:solidFill>
              </a:rPr>
              <a:t>Yes, they are. This is Sydney, a city in Australia. </a:t>
            </a:r>
          </a:p>
          <a:p>
            <a:r>
              <a:rPr lang="en-US" sz="1500" dirty="0">
                <a:solidFill>
                  <a:schemeClr val="tx1"/>
                </a:solidFill>
              </a:rPr>
              <a:t>Mai: What's it like?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Tom: </a:t>
            </a:r>
            <a:r>
              <a:rPr lang="en-US" sz="1500" dirty="0">
                <a:solidFill>
                  <a:schemeClr val="tx1"/>
                </a:solidFill>
              </a:rPr>
              <a:t>It's exciting with a lot of beaches.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Mai: </a:t>
            </a:r>
            <a:r>
              <a:rPr lang="en-US" sz="1500" dirty="0">
                <a:solidFill>
                  <a:schemeClr val="tx1"/>
                </a:solidFill>
              </a:rPr>
              <a:t>What a beautiful place!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Tom: </a:t>
            </a:r>
            <a:r>
              <a:rPr lang="en-US" sz="1500" dirty="0">
                <a:solidFill>
                  <a:schemeClr val="tx1"/>
                </a:solidFill>
              </a:rPr>
              <a:t>Yes, its beaches are very clean.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Mai: </a:t>
            </a:r>
            <a:r>
              <a:rPr lang="en-US" sz="1500" dirty="0">
                <a:solidFill>
                  <a:schemeClr val="tx1"/>
                </a:solidFill>
              </a:rPr>
              <a:t>Wonderful. Oh, this is London. Isn't it raining? What bad weather!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Tom: </a:t>
            </a:r>
            <a:r>
              <a:rPr lang="en-US" sz="1500" dirty="0">
                <a:solidFill>
                  <a:schemeClr val="tx1"/>
                </a:solidFill>
              </a:rPr>
              <a:t>Yes, it rains all the time. Can you see Big Ben?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Mai: </a:t>
            </a:r>
            <a:r>
              <a:rPr lang="en-US" sz="1500" dirty="0">
                <a:solidFill>
                  <a:schemeClr val="tx1"/>
                </a:solidFill>
              </a:rPr>
              <a:t>Yeah... on the River Thames. It's a landmark of London.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Tom: </a:t>
            </a:r>
            <a:r>
              <a:rPr lang="en-US" sz="1500" dirty="0">
                <a:solidFill>
                  <a:schemeClr val="tx1"/>
                </a:solidFill>
              </a:rPr>
              <a:t>It is. And this is Times Square in </a:t>
            </a:r>
            <a:r>
              <a:rPr lang="en-US" sz="1500" b="1" dirty="0">
                <a:solidFill>
                  <a:srgbClr val="FF0000"/>
                </a:solidFill>
              </a:rPr>
              <a:t>New York, crowded but interesting</a:t>
            </a:r>
            <a:r>
              <a:rPr lang="en-US" sz="1500" dirty="0">
                <a:solidFill>
                  <a:schemeClr val="tx1"/>
                </a:solidFill>
              </a:rPr>
              <a:t>.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Mai: </a:t>
            </a:r>
            <a:r>
              <a:rPr lang="en-US" sz="1500" dirty="0">
                <a:solidFill>
                  <a:schemeClr val="tx1"/>
                </a:solidFill>
              </a:rPr>
              <a:t>You're lucky to visit many places.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Tom: </a:t>
            </a:r>
            <a:r>
              <a:rPr lang="en-US" sz="1500" dirty="0">
                <a:solidFill>
                  <a:schemeClr val="tx1"/>
                </a:solidFill>
              </a:rPr>
              <a:t>I am. What about your holiday? </a:t>
            </a:r>
          </a:p>
          <a:p>
            <a:r>
              <a:rPr lang="en-US" sz="1500" i="1" dirty="0">
                <a:solidFill>
                  <a:schemeClr val="tx1"/>
                </a:solidFill>
              </a:rPr>
              <a:t>Mai: </a:t>
            </a:r>
            <a:r>
              <a:rPr lang="en-US" sz="1500" dirty="0">
                <a:solidFill>
                  <a:schemeClr val="tx1"/>
                </a:solidFill>
              </a:rPr>
              <a:t>Here are some photos of mine. This is...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A5C43A1-C880-4063-830E-263E68FA9D05}"/>
              </a:ext>
            </a:extLst>
          </p:cNvPr>
          <p:cNvCxnSpPr>
            <a:stCxn id="20" idx="3"/>
            <a:endCxn id="21" idx="1"/>
          </p:cNvCxnSpPr>
          <p:nvPr/>
        </p:nvCxnSpPr>
        <p:spPr>
          <a:xfrm>
            <a:off x="6202681" y="995951"/>
            <a:ext cx="601980" cy="6689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3DA31DA-96F6-49EF-AB66-3539FDA14D4A}"/>
              </a:ext>
            </a:extLst>
          </p:cNvPr>
          <p:cNvCxnSpPr>
            <a:cxnSpLocks/>
            <a:stCxn id="20" idx="3"/>
            <a:endCxn id="25" idx="1"/>
          </p:cNvCxnSpPr>
          <p:nvPr/>
        </p:nvCxnSpPr>
        <p:spPr>
          <a:xfrm>
            <a:off x="6202681" y="995951"/>
            <a:ext cx="601980" cy="101619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F6E23C-E09C-4BFF-AE65-EF83BF1F0A3A}"/>
              </a:ext>
            </a:extLst>
          </p:cNvPr>
          <p:cNvCxnSpPr>
            <a:cxnSpLocks/>
            <a:stCxn id="16" idx="3"/>
            <a:endCxn id="23" idx="1"/>
          </p:cNvCxnSpPr>
          <p:nvPr/>
        </p:nvCxnSpPr>
        <p:spPr>
          <a:xfrm flipV="1">
            <a:off x="6202681" y="970438"/>
            <a:ext cx="601980" cy="44947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95925B2-1852-49A3-8967-89A6476F5F6E}"/>
              </a:ext>
            </a:extLst>
          </p:cNvPr>
          <p:cNvCxnSpPr>
            <a:cxnSpLocks/>
            <a:stCxn id="15" idx="3"/>
            <a:endCxn id="24" idx="1"/>
          </p:cNvCxnSpPr>
          <p:nvPr/>
        </p:nvCxnSpPr>
        <p:spPr>
          <a:xfrm>
            <a:off x="6202681" y="1857458"/>
            <a:ext cx="601981" cy="51972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5FE7910-E5A0-459E-884D-391E5A9C240E}"/>
              </a:ext>
            </a:extLst>
          </p:cNvPr>
          <p:cNvCxnSpPr>
            <a:cxnSpLocks/>
            <a:stCxn id="15" idx="3"/>
            <a:endCxn id="22" idx="1"/>
          </p:cNvCxnSpPr>
          <p:nvPr/>
        </p:nvCxnSpPr>
        <p:spPr>
          <a:xfrm flipV="1">
            <a:off x="6202681" y="1317675"/>
            <a:ext cx="601980" cy="53978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52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Geography Subject for Elementary: Europe Continent by Slidesgo">
  <a:themeElements>
    <a:clrScheme name="Simple Light">
      <a:dk1>
        <a:srgbClr val="283039"/>
      </a:dk1>
      <a:lt1>
        <a:srgbClr val="FFFFFF"/>
      </a:lt1>
      <a:dk2>
        <a:srgbClr val="9BE1F2"/>
      </a:dk2>
      <a:lt2>
        <a:srgbClr val="E3C7A4"/>
      </a:lt2>
      <a:accent1>
        <a:srgbClr val="778697"/>
      </a:accent1>
      <a:accent2>
        <a:srgbClr val="DFDFDF"/>
      </a:accent2>
      <a:accent3>
        <a:srgbClr val="9DCC75"/>
      </a:accent3>
      <a:accent4>
        <a:srgbClr val="FFC515"/>
      </a:accent4>
      <a:accent5>
        <a:srgbClr val="64A9CC"/>
      </a:accent5>
      <a:accent6>
        <a:srgbClr val="FF5F5F"/>
      </a:accent6>
      <a:hlink>
        <a:srgbClr val="28303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1627</Words>
  <Application>Microsoft Macintosh PowerPoint</Application>
  <PresentationFormat>On-screen Show (16:9)</PresentationFormat>
  <Paragraphs>181</Paragraphs>
  <Slides>13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</vt:lpstr>
      <vt:lpstr>Bebas Neue</vt:lpstr>
      <vt:lpstr>Hind</vt:lpstr>
      <vt:lpstr>Segoe Print</vt:lpstr>
      <vt:lpstr>Roboto Condensed Light</vt:lpstr>
      <vt:lpstr>Pangolin</vt:lpstr>
      <vt:lpstr>Raleway ExtraBold</vt:lpstr>
      <vt:lpstr>Century Gothic</vt:lpstr>
      <vt:lpstr>Chewy</vt:lpstr>
      <vt:lpstr>Calibri</vt:lpstr>
      <vt:lpstr>Geography Subject for Elementary: Europe Continent by Slidesgo</vt:lpstr>
      <vt:lpstr>Unit 9 Cities of the world</vt:lpstr>
      <vt:lpstr>After this lesson, students will be able to</vt:lpstr>
      <vt:lpstr>What a nice photo!</vt:lpstr>
      <vt:lpstr>2. (p.27) Write the names of the cities in the correct place.</vt:lpstr>
      <vt:lpstr>4. (p.27) Match the cities with their landmarks.</vt:lpstr>
      <vt:lpstr>3. (p.27) Read the conversation again and match the cities with the adjectives describing them.</vt:lpstr>
      <vt:lpstr>3. (p.27) Read the conversation again and match the cities with the adjectives describing them.</vt:lpstr>
      <vt:lpstr>3. (p.27) Read the conversation again and match the cities with the adjectives describing them.</vt:lpstr>
      <vt:lpstr>3. (p.27) Read the conversation again and match the cities with the adjectives describing them.</vt:lpstr>
      <vt:lpstr>STRUCTURES</vt:lpstr>
      <vt:lpstr>GAME: What city is it? </vt:lpstr>
      <vt:lpstr>WRAP UP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9 Cities of the world</dc:title>
  <cp:lastModifiedBy>Hanh Nguyen</cp:lastModifiedBy>
  <cp:revision>12</cp:revision>
  <dcterms:modified xsi:type="dcterms:W3CDTF">2022-12-27T04:50:24Z</dcterms:modified>
</cp:coreProperties>
</file>