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16"/>
  </p:notesMasterIdLst>
  <p:sldIdLst>
    <p:sldId id="256" r:id="rId2"/>
    <p:sldId id="257" r:id="rId3"/>
    <p:sldId id="283" r:id="rId4"/>
    <p:sldId id="262" r:id="rId5"/>
    <p:sldId id="263" r:id="rId6"/>
    <p:sldId id="267" r:id="rId7"/>
    <p:sldId id="268" r:id="rId8"/>
    <p:sldId id="285" r:id="rId9"/>
    <p:sldId id="284" r:id="rId10"/>
    <p:sldId id="264" r:id="rId11"/>
    <p:sldId id="270" r:id="rId12"/>
    <p:sldId id="286" r:id="rId13"/>
    <p:sldId id="287" r:id="rId14"/>
    <p:sldId id="281" r:id="rId15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17"/>
      <p:bold r:id="rId18"/>
      <p:italic r:id="rId19"/>
      <p:boldItalic r:id="rId20"/>
    </p:embeddedFont>
    <p:embeddedFont>
      <p:font typeface="Days One" panose="02000505000000020004" pitchFamily="2" charset="0"/>
      <p:regular r:id="rId21"/>
    </p:embeddedFont>
    <p:embeddedFont>
      <p:font typeface="Dosis" pitchFamily="2" charset="77"/>
      <p:regular r:id="rId22"/>
      <p:bold r:id="rId23"/>
    </p:embeddedFont>
    <p:embeddedFont>
      <p:font typeface="Righteous" panose="02010506000000020000" pitchFamily="2" charset="0"/>
      <p:regular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17124E1-7A52-4442-B96B-55CECC2DA7F9}">
  <a:tblStyle styleId="{117124E1-7A52-4442-B96B-55CECC2DA7F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5"/>
  </p:normalViewPr>
  <p:slideViewPr>
    <p:cSldViewPr snapToGrid="0">
      <p:cViewPr varScale="1">
        <p:scale>
          <a:sx n="139" d="100"/>
          <a:sy n="139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2" name="Google Shape;84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gb2cda11f0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2" name="Google Shape;1052;gb2cda11f0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b259a7b4e7_1_257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b259a7b4e7_1_257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aca7b58662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4" name="Google Shape;1234;gaca7b58662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gb25632cf9a_3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3" name="Google Shape;1363;gb25632cf9a_3_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gb259a7b4e7_0_17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5" name="Google Shape;1405;gb259a7b4e7_0_17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gb2367b81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1" name="Google Shape;1271;gb2367b81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gb259a7b4e7_0_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2" name="Google Shape;1442;gb259a7b4e7_0_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1" name="Google Shape;1711;gb25632cf9a_3_7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2" name="Google Shape;1712;gb25632cf9a_3_7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freepik.com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oveo Abstract Pitch Deck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150" y="848000"/>
            <a:ext cx="7726800" cy="109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08600" y="2256125"/>
            <a:ext cx="7726800" cy="5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133575" y="5075275"/>
            <a:ext cx="9452219" cy="68220"/>
          </a:xfrm>
          <a:custGeom>
            <a:avLst/>
            <a:gdLst/>
            <a:ahLst/>
            <a:cxnLst/>
            <a:rect l="l" t="t" r="r" b="b"/>
            <a:pathLst>
              <a:path w="285695" h="5552" extrusionOk="0">
                <a:moveTo>
                  <a:pt x="2830" y="1"/>
                </a:moveTo>
                <a:cubicBezTo>
                  <a:pt x="1276" y="1"/>
                  <a:pt x="0" y="1221"/>
                  <a:pt x="0" y="2775"/>
                </a:cubicBezTo>
                <a:lnTo>
                  <a:pt x="55" y="2775"/>
                </a:lnTo>
                <a:cubicBezTo>
                  <a:pt x="55" y="4329"/>
                  <a:pt x="1276" y="5550"/>
                  <a:pt x="2830" y="5550"/>
                </a:cubicBezTo>
                <a:lnTo>
                  <a:pt x="282864" y="5550"/>
                </a:lnTo>
                <a:cubicBezTo>
                  <a:pt x="282897" y="5551"/>
                  <a:pt x="282929" y="5552"/>
                  <a:pt x="282962" y="5552"/>
                </a:cubicBezTo>
                <a:cubicBezTo>
                  <a:pt x="284471" y="5552"/>
                  <a:pt x="285695" y="4297"/>
                  <a:pt x="285695" y="2775"/>
                </a:cubicBezTo>
                <a:cubicBezTo>
                  <a:pt x="285695" y="1221"/>
                  <a:pt x="284418" y="1"/>
                  <a:pt x="282864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943097" y="2899526"/>
            <a:ext cx="455534" cy="214380"/>
          </a:xfrm>
          <a:custGeom>
            <a:avLst/>
            <a:gdLst/>
            <a:ahLst/>
            <a:cxnLst/>
            <a:rect l="l" t="t" r="r" b="b"/>
            <a:pathLst>
              <a:path w="37073" h="17447" extrusionOk="0">
                <a:moveTo>
                  <a:pt x="18140" y="0"/>
                </a:moveTo>
                <a:cubicBezTo>
                  <a:pt x="15945" y="0"/>
                  <a:pt x="13733" y="1044"/>
                  <a:pt x="12377" y="3240"/>
                </a:cubicBezTo>
                <a:cubicBezTo>
                  <a:pt x="11822" y="3018"/>
                  <a:pt x="11211" y="2907"/>
                  <a:pt x="10601" y="2907"/>
                </a:cubicBezTo>
                <a:cubicBezTo>
                  <a:pt x="6993" y="2907"/>
                  <a:pt x="4330" y="6348"/>
                  <a:pt x="5218" y="9844"/>
                </a:cubicBezTo>
                <a:cubicBezTo>
                  <a:pt x="4829" y="9678"/>
                  <a:pt x="4385" y="9622"/>
                  <a:pt x="3941" y="9622"/>
                </a:cubicBezTo>
                <a:cubicBezTo>
                  <a:pt x="1777" y="9622"/>
                  <a:pt x="1" y="11342"/>
                  <a:pt x="1" y="13507"/>
                </a:cubicBezTo>
                <a:cubicBezTo>
                  <a:pt x="1" y="15671"/>
                  <a:pt x="1777" y="17447"/>
                  <a:pt x="3941" y="17447"/>
                </a:cubicBezTo>
                <a:lnTo>
                  <a:pt x="33188" y="17447"/>
                </a:lnTo>
                <a:cubicBezTo>
                  <a:pt x="35297" y="17391"/>
                  <a:pt x="37072" y="15671"/>
                  <a:pt x="37072" y="13507"/>
                </a:cubicBezTo>
                <a:cubicBezTo>
                  <a:pt x="37072" y="11342"/>
                  <a:pt x="35297" y="9622"/>
                  <a:pt x="33188" y="9622"/>
                </a:cubicBezTo>
                <a:lnTo>
                  <a:pt x="32688" y="9622"/>
                </a:lnTo>
                <a:cubicBezTo>
                  <a:pt x="32688" y="6400"/>
                  <a:pt x="30028" y="4043"/>
                  <a:pt x="27127" y="4043"/>
                </a:cubicBezTo>
                <a:cubicBezTo>
                  <a:pt x="26281" y="4043"/>
                  <a:pt x="25413" y="4244"/>
                  <a:pt x="24586" y="4683"/>
                </a:cubicBezTo>
                <a:cubicBezTo>
                  <a:pt x="23599" y="1631"/>
                  <a:pt x="20883" y="0"/>
                  <a:pt x="181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85697" y="2917675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4471539" y="3059436"/>
            <a:ext cx="553036" cy="259266"/>
          </a:xfrm>
          <a:custGeom>
            <a:avLst/>
            <a:gdLst/>
            <a:ahLst/>
            <a:cxnLst/>
            <a:rect l="l" t="t" r="r" b="b"/>
            <a:pathLst>
              <a:path w="45008" h="21100" extrusionOk="0">
                <a:moveTo>
                  <a:pt x="22031" y="0"/>
                </a:moveTo>
                <a:cubicBezTo>
                  <a:pt x="19372" y="0"/>
                  <a:pt x="16691" y="1258"/>
                  <a:pt x="15040" y="3896"/>
                </a:cubicBezTo>
                <a:cubicBezTo>
                  <a:pt x="14374" y="3618"/>
                  <a:pt x="13597" y="3507"/>
                  <a:pt x="12875" y="3507"/>
                </a:cubicBezTo>
                <a:cubicBezTo>
                  <a:pt x="9157" y="3507"/>
                  <a:pt x="6160" y="6560"/>
                  <a:pt x="6160" y="10278"/>
                </a:cubicBezTo>
                <a:cubicBezTo>
                  <a:pt x="6160" y="10833"/>
                  <a:pt x="6216" y="11388"/>
                  <a:pt x="6382" y="11943"/>
                </a:cubicBezTo>
                <a:cubicBezTo>
                  <a:pt x="5827" y="11721"/>
                  <a:pt x="5328" y="11610"/>
                  <a:pt x="4773" y="11610"/>
                </a:cubicBezTo>
                <a:cubicBezTo>
                  <a:pt x="2164" y="11610"/>
                  <a:pt x="0" y="13774"/>
                  <a:pt x="0" y="16383"/>
                </a:cubicBezTo>
                <a:cubicBezTo>
                  <a:pt x="0" y="18991"/>
                  <a:pt x="2164" y="21100"/>
                  <a:pt x="4773" y="21100"/>
                </a:cubicBezTo>
                <a:lnTo>
                  <a:pt x="40290" y="21100"/>
                </a:lnTo>
                <a:cubicBezTo>
                  <a:pt x="42899" y="21100"/>
                  <a:pt x="45007" y="18991"/>
                  <a:pt x="45007" y="16383"/>
                </a:cubicBezTo>
                <a:cubicBezTo>
                  <a:pt x="45007" y="13774"/>
                  <a:pt x="42899" y="11610"/>
                  <a:pt x="40290" y="11610"/>
                </a:cubicBezTo>
                <a:lnTo>
                  <a:pt x="39735" y="11610"/>
                </a:lnTo>
                <a:cubicBezTo>
                  <a:pt x="39735" y="7892"/>
                  <a:pt x="36683" y="4895"/>
                  <a:pt x="32965" y="4895"/>
                </a:cubicBezTo>
                <a:cubicBezTo>
                  <a:pt x="31855" y="4895"/>
                  <a:pt x="30800" y="5172"/>
                  <a:pt x="29857" y="5672"/>
                </a:cubicBezTo>
                <a:cubicBezTo>
                  <a:pt x="28654" y="1970"/>
                  <a:pt x="25359" y="0"/>
                  <a:pt x="220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6895262" y="3318710"/>
            <a:ext cx="162306" cy="49642"/>
          </a:xfrm>
          <a:custGeom>
            <a:avLst/>
            <a:gdLst/>
            <a:ahLst/>
            <a:cxnLst/>
            <a:rect l="l" t="t" r="r" b="b"/>
            <a:pathLst>
              <a:path w="13209" h="4040" extrusionOk="0">
                <a:moveTo>
                  <a:pt x="167" y="1"/>
                </a:moveTo>
                <a:cubicBezTo>
                  <a:pt x="0" y="1"/>
                  <a:pt x="0" y="334"/>
                  <a:pt x="111" y="334"/>
                </a:cubicBezTo>
                <a:lnTo>
                  <a:pt x="888" y="389"/>
                </a:lnTo>
                <a:cubicBezTo>
                  <a:pt x="1110" y="445"/>
                  <a:pt x="1388" y="500"/>
                  <a:pt x="1665" y="611"/>
                </a:cubicBezTo>
                <a:cubicBezTo>
                  <a:pt x="1943" y="667"/>
                  <a:pt x="2276" y="833"/>
                  <a:pt x="2609" y="944"/>
                </a:cubicBezTo>
                <a:cubicBezTo>
                  <a:pt x="3330" y="1277"/>
                  <a:pt x="4052" y="1666"/>
                  <a:pt x="4662" y="2165"/>
                </a:cubicBezTo>
                <a:cubicBezTo>
                  <a:pt x="4995" y="2387"/>
                  <a:pt x="5272" y="2664"/>
                  <a:pt x="5550" y="2942"/>
                </a:cubicBezTo>
                <a:lnTo>
                  <a:pt x="6160" y="3663"/>
                </a:lnTo>
                <a:lnTo>
                  <a:pt x="6382" y="3830"/>
                </a:lnTo>
                <a:lnTo>
                  <a:pt x="6438" y="3941"/>
                </a:lnTo>
                <a:cubicBezTo>
                  <a:pt x="6475" y="3941"/>
                  <a:pt x="6463" y="4040"/>
                  <a:pt x="6483" y="4040"/>
                </a:cubicBezTo>
                <a:cubicBezTo>
                  <a:pt x="6493" y="4040"/>
                  <a:pt x="6512" y="4015"/>
                  <a:pt x="6549" y="3941"/>
                </a:cubicBezTo>
                <a:cubicBezTo>
                  <a:pt x="6604" y="3774"/>
                  <a:pt x="6715" y="3608"/>
                  <a:pt x="6771" y="3441"/>
                </a:cubicBezTo>
                <a:lnTo>
                  <a:pt x="6882" y="3219"/>
                </a:lnTo>
                <a:cubicBezTo>
                  <a:pt x="6937" y="3108"/>
                  <a:pt x="6993" y="2997"/>
                  <a:pt x="6993" y="2997"/>
                </a:cubicBezTo>
                <a:lnTo>
                  <a:pt x="7104" y="2720"/>
                </a:lnTo>
                <a:cubicBezTo>
                  <a:pt x="7215" y="2553"/>
                  <a:pt x="7326" y="2442"/>
                  <a:pt x="7437" y="2276"/>
                </a:cubicBezTo>
                <a:cubicBezTo>
                  <a:pt x="7659" y="1998"/>
                  <a:pt x="7936" y="1721"/>
                  <a:pt x="8269" y="1499"/>
                </a:cubicBezTo>
                <a:cubicBezTo>
                  <a:pt x="8880" y="1055"/>
                  <a:pt x="9657" y="833"/>
                  <a:pt x="10434" y="722"/>
                </a:cubicBezTo>
                <a:cubicBezTo>
                  <a:pt x="11044" y="611"/>
                  <a:pt x="11655" y="611"/>
                  <a:pt x="12265" y="611"/>
                </a:cubicBezTo>
                <a:cubicBezTo>
                  <a:pt x="12764" y="667"/>
                  <a:pt x="13042" y="667"/>
                  <a:pt x="13042" y="667"/>
                </a:cubicBezTo>
                <a:cubicBezTo>
                  <a:pt x="13153" y="667"/>
                  <a:pt x="13208" y="278"/>
                  <a:pt x="13097" y="278"/>
                </a:cubicBezTo>
                <a:cubicBezTo>
                  <a:pt x="13097" y="278"/>
                  <a:pt x="12764" y="223"/>
                  <a:pt x="12321" y="167"/>
                </a:cubicBezTo>
                <a:cubicBezTo>
                  <a:pt x="11988" y="139"/>
                  <a:pt x="11655" y="125"/>
                  <a:pt x="11322" y="125"/>
                </a:cubicBezTo>
                <a:cubicBezTo>
                  <a:pt x="10989" y="125"/>
                  <a:pt x="10656" y="139"/>
                  <a:pt x="10323" y="167"/>
                </a:cubicBezTo>
                <a:cubicBezTo>
                  <a:pt x="9490" y="223"/>
                  <a:pt x="8658" y="500"/>
                  <a:pt x="7881" y="944"/>
                </a:cubicBezTo>
                <a:cubicBezTo>
                  <a:pt x="7492" y="1166"/>
                  <a:pt x="7159" y="1499"/>
                  <a:pt x="6826" y="1832"/>
                </a:cubicBezTo>
                <a:cubicBezTo>
                  <a:pt x="6715" y="1998"/>
                  <a:pt x="6604" y="2165"/>
                  <a:pt x="6493" y="2387"/>
                </a:cubicBezTo>
                <a:lnTo>
                  <a:pt x="6327" y="2609"/>
                </a:lnTo>
                <a:lnTo>
                  <a:pt x="6327" y="2664"/>
                </a:lnTo>
                <a:lnTo>
                  <a:pt x="6105" y="2442"/>
                </a:lnTo>
                <a:cubicBezTo>
                  <a:pt x="5827" y="2165"/>
                  <a:pt x="5439" y="1887"/>
                  <a:pt x="5106" y="1610"/>
                </a:cubicBezTo>
                <a:cubicBezTo>
                  <a:pt x="4440" y="1111"/>
                  <a:pt x="3663" y="722"/>
                  <a:pt x="2886" y="445"/>
                </a:cubicBezTo>
                <a:cubicBezTo>
                  <a:pt x="2498" y="334"/>
                  <a:pt x="2165" y="167"/>
                  <a:pt x="1832" y="112"/>
                </a:cubicBezTo>
                <a:cubicBezTo>
                  <a:pt x="1499" y="56"/>
                  <a:pt x="1221" y="1"/>
                  <a:pt x="944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5357332" y="3156396"/>
            <a:ext cx="125480" cy="40856"/>
          </a:xfrm>
          <a:custGeom>
            <a:avLst/>
            <a:gdLst/>
            <a:ahLst/>
            <a:cxnLst/>
            <a:rect l="l" t="t" r="r" b="b"/>
            <a:pathLst>
              <a:path w="10212" h="3325" extrusionOk="0">
                <a:moveTo>
                  <a:pt x="167" y="1"/>
                </a:moveTo>
                <a:cubicBezTo>
                  <a:pt x="1" y="1"/>
                  <a:pt x="56" y="278"/>
                  <a:pt x="167" y="389"/>
                </a:cubicBezTo>
                <a:lnTo>
                  <a:pt x="722" y="445"/>
                </a:lnTo>
                <a:cubicBezTo>
                  <a:pt x="889" y="500"/>
                  <a:pt x="1111" y="500"/>
                  <a:pt x="1333" y="611"/>
                </a:cubicBezTo>
                <a:cubicBezTo>
                  <a:pt x="1555" y="667"/>
                  <a:pt x="1777" y="778"/>
                  <a:pt x="2054" y="833"/>
                </a:cubicBezTo>
                <a:cubicBezTo>
                  <a:pt x="2609" y="1111"/>
                  <a:pt x="3108" y="1388"/>
                  <a:pt x="3608" y="1777"/>
                </a:cubicBezTo>
                <a:cubicBezTo>
                  <a:pt x="3830" y="1943"/>
                  <a:pt x="4052" y="2165"/>
                  <a:pt x="4274" y="2387"/>
                </a:cubicBezTo>
                <a:lnTo>
                  <a:pt x="4829" y="2997"/>
                </a:lnTo>
                <a:lnTo>
                  <a:pt x="4995" y="3164"/>
                </a:lnTo>
                <a:lnTo>
                  <a:pt x="5051" y="3275"/>
                </a:lnTo>
                <a:cubicBezTo>
                  <a:pt x="5051" y="3275"/>
                  <a:pt x="5051" y="3324"/>
                  <a:pt x="5067" y="3324"/>
                </a:cubicBezTo>
                <a:cubicBezTo>
                  <a:pt x="5075" y="3324"/>
                  <a:pt x="5088" y="3312"/>
                  <a:pt x="5106" y="3275"/>
                </a:cubicBezTo>
                <a:cubicBezTo>
                  <a:pt x="5162" y="3108"/>
                  <a:pt x="5217" y="2997"/>
                  <a:pt x="5273" y="2886"/>
                </a:cubicBezTo>
                <a:cubicBezTo>
                  <a:pt x="5328" y="2720"/>
                  <a:pt x="5384" y="2609"/>
                  <a:pt x="5439" y="2498"/>
                </a:cubicBezTo>
                <a:lnTo>
                  <a:pt x="5550" y="2276"/>
                </a:lnTo>
                <a:lnTo>
                  <a:pt x="5606" y="2221"/>
                </a:lnTo>
                <a:cubicBezTo>
                  <a:pt x="5661" y="2054"/>
                  <a:pt x="5772" y="1943"/>
                  <a:pt x="5828" y="1832"/>
                </a:cubicBezTo>
                <a:cubicBezTo>
                  <a:pt x="5994" y="1610"/>
                  <a:pt x="6216" y="1444"/>
                  <a:pt x="6438" y="1277"/>
                </a:cubicBezTo>
                <a:cubicBezTo>
                  <a:pt x="6938" y="944"/>
                  <a:pt x="7493" y="778"/>
                  <a:pt x="8048" y="667"/>
                </a:cubicBezTo>
                <a:cubicBezTo>
                  <a:pt x="8401" y="627"/>
                  <a:pt x="8726" y="588"/>
                  <a:pt x="9043" y="588"/>
                </a:cubicBezTo>
                <a:cubicBezTo>
                  <a:pt x="9175" y="588"/>
                  <a:pt x="9305" y="595"/>
                  <a:pt x="9435" y="611"/>
                </a:cubicBezTo>
                <a:lnTo>
                  <a:pt x="10045" y="611"/>
                </a:lnTo>
                <a:cubicBezTo>
                  <a:pt x="10156" y="611"/>
                  <a:pt x="10212" y="223"/>
                  <a:pt x="10101" y="223"/>
                </a:cubicBezTo>
                <a:cubicBezTo>
                  <a:pt x="9879" y="167"/>
                  <a:pt x="9657" y="112"/>
                  <a:pt x="9490" y="112"/>
                </a:cubicBezTo>
                <a:cubicBezTo>
                  <a:pt x="9241" y="84"/>
                  <a:pt x="8991" y="70"/>
                  <a:pt x="8741" y="70"/>
                </a:cubicBezTo>
                <a:cubicBezTo>
                  <a:pt x="8492" y="70"/>
                  <a:pt x="8242" y="84"/>
                  <a:pt x="7992" y="112"/>
                </a:cubicBezTo>
                <a:cubicBezTo>
                  <a:pt x="7271" y="167"/>
                  <a:pt x="6660" y="334"/>
                  <a:pt x="6050" y="722"/>
                </a:cubicBezTo>
                <a:cubicBezTo>
                  <a:pt x="5717" y="889"/>
                  <a:pt x="5439" y="1111"/>
                  <a:pt x="5217" y="1388"/>
                </a:cubicBezTo>
                <a:cubicBezTo>
                  <a:pt x="5106" y="1499"/>
                  <a:pt x="5051" y="1666"/>
                  <a:pt x="4940" y="1832"/>
                </a:cubicBezTo>
                <a:lnTo>
                  <a:pt x="4884" y="1943"/>
                </a:lnTo>
                <a:lnTo>
                  <a:pt x="4773" y="1832"/>
                </a:lnTo>
                <a:cubicBezTo>
                  <a:pt x="4551" y="1610"/>
                  <a:pt x="4274" y="1388"/>
                  <a:pt x="3996" y="1222"/>
                </a:cubicBezTo>
                <a:cubicBezTo>
                  <a:pt x="3497" y="833"/>
                  <a:pt x="2886" y="500"/>
                  <a:pt x="2276" y="278"/>
                </a:cubicBezTo>
                <a:cubicBezTo>
                  <a:pt x="1998" y="223"/>
                  <a:pt x="1721" y="112"/>
                  <a:pt x="1444" y="56"/>
                </a:cubicBezTo>
                <a:cubicBezTo>
                  <a:pt x="1166" y="56"/>
                  <a:pt x="944" y="1"/>
                  <a:pt x="778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811893" y="3715780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4741569" y="3531448"/>
            <a:ext cx="125480" cy="41151"/>
          </a:xfrm>
          <a:custGeom>
            <a:avLst/>
            <a:gdLst/>
            <a:ahLst/>
            <a:cxnLst/>
            <a:rect l="l" t="t" r="r" b="b"/>
            <a:pathLst>
              <a:path w="10212" h="3349" extrusionOk="0">
                <a:moveTo>
                  <a:pt x="167" y="1"/>
                </a:moveTo>
                <a:cubicBezTo>
                  <a:pt x="1" y="1"/>
                  <a:pt x="1" y="333"/>
                  <a:pt x="167" y="389"/>
                </a:cubicBezTo>
                <a:lnTo>
                  <a:pt x="722" y="500"/>
                </a:lnTo>
                <a:cubicBezTo>
                  <a:pt x="888" y="500"/>
                  <a:pt x="1110" y="555"/>
                  <a:pt x="1332" y="611"/>
                </a:cubicBezTo>
                <a:cubicBezTo>
                  <a:pt x="1554" y="666"/>
                  <a:pt x="1776" y="777"/>
                  <a:pt x="2054" y="888"/>
                </a:cubicBezTo>
                <a:cubicBezTo>
                  <a:pt x="2609" y="1110"/>
                  <a:pt x="3108" y="1443"/>
                  <a:pt x="3608" y="1832"/>
                </a:cubicBezTo>
                <a:cubicBezTo>
                  <a:pt x="3830" y="1998"/>
                  <a:pt x="4052" y="2220"/>
                  <a:pt x="4274" y="2442"/>
                </a:cubicBezTo>
                <a:lnTo>
                  <a:pt x="4829" y="3053"/>
                </a:lnTo>
                <a:lnTo>
                  <a:pt x="4995" y="3219"/>
                </a:lnTo>
                <a:lnTo>
                  <a:pt x="5051" y="3275"/>
                </a:lnTo>
                <a:cubicBezTo>
                  <a:pt x="5051" y="3275"/>
                  <a:pt x="5051" y="3349"/>
                  <a:pt x="5067" y="3349"/>
                </a:cubicBezTo>
                <a:cubicBezTo>
                  <a:pt x="5075" y="3349"/>
                  <a:pt x="5088" y="3330"/>
                  <a:pt x="5106" y="3275"/>
                </a:cubicBezTo>
                <a:cubicBezTo>
                  <a:pt x="5162" y="3164"/>
                  <a:pt x="5217" y="3053"/>
                  <a:pt x="5273" y="2886"/>
                </a:cubicBezTo>
                <a:lnTo>
                  <a:pt x="5495" y="2498"/>
                </a:lnTo>
                <a:lnTo>
                  <a:pt x="5550" y="2331"/>
                </a:lnTo>
                <a:lnTo>
                  <a:pt x="5606" y="2220"/>
                </a:lnTo>
                <a:cubicBezTo>
                  <a:pt x="5661" y="2109"/>
                  <a:pt x="5772" y="1998"/>
                  <a:pt x="5828" y="1887"/>
                </a:cubicBezTo>
                <a:cubicBezTo>
                  <a:pt x="5994" y="1665"/>
                  <a:pt x="6216" y="1443"/>
                  <a:pt x="6438" y="1332"/>
                </a:cubicBezTo>
                <a:cubicBezTo>
                  <a:pt x="6938" y="999"/>
                  <a:pt x="7493" y="777"/>
                  <a:pt x="8048" y="722"/>
                </a:cubicBezTo>
                <a:cubicBezTo>
                  <a:pt x="8547" y="611"/>
                  <a:pt x="8991" y="611"/>
                  <a:pt x="9435" y="611"/>
                </a:cubicBezTo>
                <a:lnTo>
                  <a:pt x="10045" y="611"/>
                </a:lnTo>
                <a:cubicBezTo>
                  <a:pt x="10156" y="611"/>
                  <a:pt x="10212" y="222"/>
                  <a:pt x="10101" y="222"/>
                </a:cubicBezTo>
                <a:cubicBezTo>
                  <a:pt x="9879" y="167"/>
                  <a:pt x="9712" y="167"/>
                  <a:pt x="9490" y="167"/>
                </a:cubicBezTo>
                <a:cubicBezTo>
                  <a:pt x="9198" y="102"/>
                  <a:pt x="8905" y="75"/>
                  <a:pt x="8613" y="75"/>
                </a:cubicBezTo>
                <a:cubicBezTo>
                  <a:pt x="8406" y="75"/>
                  <a:pt x="8199" y="89"/>
                  <a:pt x="7992" y="111"/>
                </a:cubicBezTo>
                <a:cubicBezTo>
                  <a:pt x="7326" y="167"/>
                  <a:pt x="6660" y="333"/>
                  <a:pt x="6050" y="722"/>
                </a:cubicBezTo>
                <a:cubicBezTo>
                  <a:pt x="5772" y="888"/>
                  <a:pt x="5495" y="1110"/>
                  <a:pt x="5273" y="1388"/>
                </a:cubicBezTo>
                <a:cubicBezTo>
                  <a:pt x="5162" y="1499"/>
                  <a:pt x="5051" y="1665"/>
                  <a:pt x="4940" y="1832"/>
                </a:cubicBezTo>
                <a:lnTo>
                  <a:pt x="4884" y="1943"/>
                </a:lnTo>
                <a:cubicBezTo>
                  <a:pt x="4884" y="1943"/>
                  <a:pt x="4829" y="1832"/>
                  <a:pt x="4829" y="1832"/>
                </a:cubicBezTo>
                <a:cubicBezTo>
                  <a:pt x="4551" y="1610"/>
                  <a:pt x="4274" y="1388"/>
                  <a:pt x="3996" y="1221"/>
                </a:cubicBezTo>
                <a:cubicBezTo>
                  <a:pt x="3497" y="833"/>
                  <a:pt x="2886" y="500"/>
                  <a:pt x="2276" y="278"/>
                </a:cubicBezTo>
                <a:cubicBezTo>
                  <a:pt x="1998" y="222"/>
                  <a:pt x="1721" y="111"/>
                  <a:pt x="1443" y="56"/>
                </a:cubicBezTo>
                <a:cubicBezTo>
                  <a:pt x="1166" y="56"/>
                  <a:pt x="944" y="1"/>
                  <a:pt x="777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2000238" y="3230318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6723768" y="3662026"/>
            <a:ext cx="64116" cy="25927"/>
          </a:xfrm>
          <a:custGeom>
            <a:avLst/>
            <a:gdLst/>
            <a:ahLst/>
            <a:cxnLst/>
            <a:rect l="l" t="t" r="r" b="b"/>
            <a:pathLst>
              <a:path w="5218" h="2110" extrusionOk="0">
                <a:moveTo>
                  <a:pt x="56" y="0"/>
                </a:moveTo>
                <a:cubicBezTo>
                  <a:pt x="1" y="56"/>
                  <a:pt x="1" y="389"/>
                  <a:pt x="56" y="444"/>
                </a:cubicBezTo>
                <a:lnTo>
                  <a:pt x="334" y="500"/>
                </a:lnTo>
                <a:cubicBezTo>
                  <a:pt x="833" y="611"/>
                  <a:pt x="1333" y="833"/>
                  <a:pt x="1721" y="1166"/>
                </a:cubicBezTo>
                <a:cubicBezTo>
                  <a:pt x="1777" y="1221"/>
                  <a:pt x="1832" y="1277"/>
                  <a:pt x="1888" y="1332"/>
                </a:cubicBezTo>
                <a:lnTo>
                  <a:pt x="2165" y="1610"/>
                </a:lnTo>
                <a:lnTo>
                  <a:pt x="2498" y="1998"/>
                </a:lnTo>
                <a:cubicBezTo>
                  <a:pt x="2553" y="2054"/>
                  <a:pt x="2609" y="2109"/>
                  <a:pt x="2609" y="2109"/>
                </a:cubicBezTo>
                <a:lnTo>
                  <a:pt x="2720" y="1943"/>
                </a:lnTo>
                <a:lnTo>
                  <a:pt x="2942" y="1499"/>
                </a:lnTo>
                <a:lnTo>
                  <a:pt x="2997" y="1388"/>
                </a:lnTo>
                <a:cubicBezTo>
                  <a:pt x="2997" y="1388"/>
                  <a:pt x="3053" y="1332"/>
                  <a:pt x="3053" y="1277"/>
                </a:cubicBezTo>
                <a:lnTo>
                  <a:pt x="3108" y="1221"/>
                </a:lnTo>
                <a:cubicBezTo>
                  <a:pt x="3164" y="1166"/>
                  <a:pt x="3164" y="1110"/>
                  <a:pt x="3219" y="1055"/>
                </a:cubicBezTo>
                <a:lnTo>
                  <a:pt x="3386" y="944"/>
                </a:lnTo>
                <a:cubicBezTo>
                  <a:pt x="3608" y="777"/>
                  <a:pt x="3885" y="666"/>
                  <a:pt x="4163" y="611"/>
                </a:cubicBezTo>
                <a:cubicBezTo>
                  <a:pt x="4385" y="611"/>
                  <a:pt x="4607" y="555"/>
                  <a:pt x="4829" y="555"/>
                </a:cubicBezTo>
                <a:lnTo>
                  <a:pt x="5106" y="555"/>
                </a:lnTo>
                <a:cubicBezTo>
                  <a:pt x="5162" y="555"/>
                  <a:pt x="5217" y="167"/>
                  <a:pt x="5162" y="167"/>
                </a:cubicBezTo>
                <a:lnTo>
                  <a:pt x="4829" y="111"/>
                </a:lnTo>
                <a:cubicBezTo>
                  <a:pt x="4551" y="56"/>
                  <a:pt x="4329" y="56"/>
                  <a:pt x="4052" y="56"/>
                </a:cubicBezTo>
                <a:cubicBezTo>
                  <a:pt x="3663" y="56"/>
                  <a:pt x="3275" y="167"/>
                  <a:pt x="2997" y="389"/>
                </a:cubicBezTo>
                <a:lnTo>
                  <a:pt x="2720" y="555"/>
                </a:lnTo>
                <a:cubicBezTo>
                  <a:pt x="2664" y="611"/>
                  <a:pt x="2609" y="666"/>
                  <a:pt x="2498" y="777"/>
                </a:cubicBezTo>
                <a:lnTo>
                  <a:pt x="2443" y="888"/>
                </a:lnTo>
                <a:lnTo>
                  <a:pt x="2332" y="777"/>
                </a:lnTo>
                <a:cubicBezTo>
                  <a:pt x="2276" y="722"/>
                  <a:pt x="2165" y="666"/>
                  <a:pt x="2110" y="611"/>
                </a:cubicBezTo>
                <a:cubicBezTo>
                  <a:pt x="1832" y="444"/>
                  <a:pt x="1499" y="278"/>
                  <a:pt x="1166" y="167"/>
                </a:cubicBezTo>
                <a:cubicBezTo>
                  <a:pt x="889" y="111"/>
                  <a:pt x="611" y="56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4050114" y="2926596"/>
            <a:ext cx="64792" cy="25927"/>
          </a:xfrm>
          <a:custGeom>
            <a:avLst/>
            <a:gdLst/>
            <a:ahLst/>
            <a:cxnLst/>
            <a:rect l="l" t="t" r="r" b="b"/>
            <a:pathLst>
              <a:path w="5273" h="2110" extrusionOk="0">
                <a:moveTo>
                  <a:pt x="56" y="1"/>
                </a:moveTo>
                <a:cubicBezTo>
                  <a:pt x="0" y="1"/>
                  <a:pt x="0" y="333"/>
                  <a:pt x="56" y="389"/>
                </a:cubicBezTo>
                <a:lnTo>
                  <a:pt x="333" y="444"/>
                </a:lnTo>
                <a:cubicBezTo>
                  <a:pt x="555" y="500"/>
                  <a:pt x="777" y="555"/>
                  <a:pt x="999" y="666"/>
                </a:cubicBezTo>
                <a:cubicBezTo>
                  <a:pt x="1277" y="777"/>
                  <a:pt x="1499" y="944"/>
                  <a:pt x="1721" y="1166"/>
                </a:cubicBezTo>
                <a:cubicBezTo>
                  <a:pt x="1776" y="1166"/>
                  <a:pt x="1832" y="1221"/>
                  <a:pt x="1887" y="1277"/>
                </a:cubicBezTo>
                <a:lnTo>
                  <a:pt x="2165" y="1554"/>
                </a:lnTo>
                <a:lnTo>
                  <a:pt x="2498" y="1943"/>
                </a:lnTo>
                <a:cubicBezTo>
                  <a:pt x="2553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43"/>
                </a:lnTo>
                <a:lnTo>
                  <a:pt x="2997" y="1388"/>
                </a:lnTo>
                <a:cubicBezTo>
                  <a:pt x="2997" y="1332"/>
                  <a:pt x="3053" y="1277"/>
                  <a:pt x="3053" y="1221"/>
                </a:cubicBezTo>
                <a:lnTo>
                  <a:pt x="3108" y="1166"/>
                </a:lnTo>
                <a:cubicBezTo>
                  <a:pt x="3164" y="1110"/>
                  <a:pt x="3219" y="1055"/>
                  <a:pt x="3275" y="999"/>
                </a:cubicBezTo>
                <a:lnTo>
                  <a:pt x="3386" y="888"/>
                </a:lnTo>
                <a:cubicBezTo>
                  <a:pt x="3608" y="722"/>
                  <a:pt x="3885" y="611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162" y="500"/>
                  <a:pt x="5273" y="112"/>
                  <a:pt x="5162" y="112"/>
                </a:cubicBezTo>
                <a:lnTo>
                  <a:pt x="4884" y="56"/>
                </a:lnTo>
                <a:cubicBezTo>
                  <a:pt x="4607" y="1"/>
                  <a:pt x="4329" y="1"/>
                  <a:pt x="4052" y="1"/>
                </a:cubicBezTo>
                <a:cubicBezTo>
                  <a:pt x="3719" y="56"/>
                  <a:pt x="3330" y="112"/>
                  <a:pt x="2997" y="333"/>
                </a:cubicBezTo>
                <a:lnTo>
                  <a:pt x="2775" y="500"/>
                </a:lnTo>
                <a:cubicBezTo>
                  <a:pt x="2664" y="555"/>
                  <a:pt x="2609" y="611"/>
                  <a:pt x="2553" y="722"/>
                </a:cubicBezTo>
                <a:lnTo>
                  <a:pt x="2442" y="833"/>
                </a:lnTo>
                <a:lnTo>
                  <a:pt x="2387" y="777"/>
                </a:lnTo>
                <a:lnTo>
                  <a:pt x="2165" y="611"/>
                </a:lnTo>
                <a:cubicBezTo>
                  <a:pt x="1887" y="389"/>
                  <a:pt x="1554" y="222"/>
                  <a:pt x="1221" y="112"/>
                </a:cubicBezTo>
                <a:cubicBezTo>
                  <a:pt x="944" y="56"/>
                  <a:pt x="666" y="1"/>
                  <a:pt x="389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187495" y="3176179"/>
            <a:ext cx="64792" cy="25914"/>
          </a:xfrm>
          <a:custGeom>
            <a:avLst/>
            <a:gdLst/>
            <a:ahLst/>
            <a:cxnLst/>
            <a:rect l="l" t="t" r="r" b="b"/>
            <a:pathLst>
              <a:path w="5273" h="2109" extrusionOk="0">
                <a:moveTo>
                  <a:pt x="56" y="0"/>
                </a:moveTo>
                <a:cubicBezTo>
                  <a:pt x="1" y="0"/>
                  <a:pt x="1" y="333"/>
                  <a:pt x="112" y="389"/>
                </a:cubicBezTo>
                <a:lnTo>
                  <a:pt x="389" y="444"/>
                </a:lnTo>
                <a:cubicBezTo>
                  <a:pt x="556" y="500"/>
                  <a:pt x="778" y="555"/>
                  <a:pt x="1000" y="666"/>
                </a:cubicBezTo>
                <a:cubicBezTo>
                  <a:pt x="1277" y="777"/>
                  <a:pt x="1499" y="943"/>
                  <a:pt x="1721" y="1165"/>
                </a:cubicBezTo>
                <a:cubicBezTo>
                  <a:pt x="1777" y="1221"/>
                  <a:pt x="1832" y="1221"/>
                  <a:pt x="1888" y="1276"/>
                </a:cubicBezTo>
                <a:cubicBezTo>
                  <a:pt x="1999" y="1387"/>
                  <a:pt x="2110" y="1498"/>
                  <a:pt x="2165" y="1609"/>
                </a:cubicBezTo>
                <a:lnTo>
                  <a:pt x="2498" y="1942"/>
                </a:lnTo>
                <a:cubicBezTo>
                  <a:pt x="2554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98"/>
                </a:lnTo>
                <a:lnTo>
                  <a:pt x="2997" y="1387"/>
                </a:lnTo>
                <a:cubicBezTo>
                  <a:pt x="3053" y="1332"/>
                  <a:pt x="3053" y="1276"/>
                  <a:pt x="3108" y="1276"/>
                </a:cubicBezTo>
                <a:lnTo>
                  <a:pt x="3164" y="1165"/>
                </a:lnTo>
                <a:cubicBezTo>
                  <a:pt x="3164" y="1165"/>
                  <a:pt x="3219" y="1054"/>
                  <a:pt x="3275" y="1054"/>
                </a:cubicBezTo>
                <a:lnTo>
                  <a:pt x="3386" y="888"/>
                </a:lnTo>
                <a:cubicBezTo>
                  <a:pt x="3608" y="722"/>
                  <a:pt x="3885" y="666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217" y="500"/>
                  <a:pt x="5273" y="111"/>
                  <a:pt x="5217" y="111"/>
                </a:cubicBezTo>
                <a:lnTo>
                  <a:pt x="4884" y="56"/>
                </a:lnTo>
                <a:cubicBezTo>
                  <a:pt x="4699" y="56"/>
                  <a:pt x="4514" y="31"/>
                  <a:pt x="4346" y="31"/>
                </a:cubicBezTo>
                <a:cubicBezTo>
                  <a:pt x="4262" y="31"/>
                  <a:pt x="4181" y="37"/>
                  <a:pt x="4107" y="56"/>
                </a:cubicBezTo>
                <a:cubicBezTo>
                  <a:pt x="3719" y="56"/>
                  <a:pt x="3330" y="111"/>
                  <a:pt x="2997" y="333"/>
                </a:cubicBezTo>
                <a:lnTo>
                  <a:pt x="2720" y="500"/>
                </a:lnTo>
                <a:cubicBezTo>
                  <a:pt x="2664" y="555"/>
                  <a:pt x="2609" y="666"/>
                  <a:pt x="2498" y="722"/>
                </a:cubicBezTo>
                <a:lnTo>
                  <a:pt x="2443" y="833"/>
                </a:lnTo>
                <a:lnTo>
                  <a:pt x="2332" y="777"/>
                </a:lnTo>
                <a:lnTo>
                  <a:pt x="2110" y="611"/>
                </a:lnTo>
                <a:cubicBezTo>
                  <a:pt x="1832" y="389"/>
                  <a:pt x="1499" y="278"/>
                  <a:pt x="1166" y="167"/>
                </a:cubicBezTo>
                <a:cubicBezTo>
                  <a:pt x="889" y="56"/>
                  <a:pt x="667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2170872" y="353145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960847" y="3202101"/>
            <a:ext cx="455534" cy="214380"/>
          </a:xfrm>
          <a:custGeom>
            <a:avLst/>
            <a:gdLst/>
            <a:ahLst/>
            <a:cxnLst/>
            <a:rect l="l" t="t" r="r" b="b"/>
            <a:pathLst>
              <a:path w="37073" h="17447" extrusionOk="0">
                <a:moveTo>
                  <a:pt x="18140" y="0"/>
                </a:moveTo>
                <a:cubicBezTo>
                  <a:pt x="15945" y="0"/>
                  <a:pt x="13733" y="1044"/>
                  <a:pt x="12377" y="3240"/>
                </a:cubicBezTo>
                <a:cubicBezTo>
                  <a:pt x="11822" y="3018"/>
                  <a:pt x="11211" y="2907"/>
                  <a:pt x="10601" y="2907"/>
                </a:cubicBezTo>
                <a:cubicBezTo>
                  <a:pt x="6993" y="2907"/>
                  <a:pt x="4330" y="6348"/>
                  <a:pt x="5218" y="9844"/>
                </a:cubicBezTo>
                <a:cubicBezTo>
                  <a:pt x="4829" y="9678"/>
                  <a:pt x="4385" y="9622"/>
                  <a:pt x="3941" y="9622"/>
                </a:cubicBezTo>
                <a:cubicBezTo>
                  <a:pt x="1777" y="9622"/>
                  <a:pt x="1" y="11342"/>
                  <a:pt x="1" y="13507"/>
                </a:cubicBezTo>
                <a:cubicBezTo>
                  <a:pt x="1" y="15671"/>
                  <a:pt x="1777" y="17447"/>
                  <a:pt x="3941" y="17447"/>
                </a:cubicBezTo>
                <a:lnTo>
                  <a:pt x="33188" y="17447"/>
                </a:lnTo>
                <a:cubicBezTo>
                  <a:pt x="35297" y="17391"/>
                  <a:pt x="37072" y="15671"/>
                  <a:pt x="37072" y="13507"/>
                </a:cubicBezTo>
                <a:cubicBezTo>
                  <a:pt x="37072" y="11342"/>
                  <a:pt x="35297" y="9622"/>
                  <a:pt x="33188" y="9622"/>
                </a:cubicBezTo>
                <a:lnTo>
                  <a:pt x="32688" y="9622"/>
                </a:lnTo>
                <a:cubicBezTo>
                  <a:pt x="32688" y="6400"/>
                  <a:pt x="30028" y="4043"/>
                  <a:pt x="27127" y="4043"/>
                </a:cubicBezTo>
                <a:cubicBezTo>
                  <a:pt x="26281" y="4043"/>
                  <a:pt x="25413" y="4244"/>
                  <a:pt x="24586" y="4683"/>
                </a:cubicBezTo>
                <a:cubicBezTo>
                  <a:pt x="23599" y="1631"/>
                  <a:pt x="20883" y="0"/>
                  <a:pt x="181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6695922" y="388335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316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TWO_COLUMNS_2_1_1"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26"/>
          <p:cNvSpPr/>
          <p:nvPr/>
        </p:nvSpPr>
        <p:spPr>
          <a:xfrm>
            <a:off x="-12175" y="3052125"/>
            <a:ext cx="9177600" cy="2125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8" name="Google Shape;748;p26"/>
          <p:cNvGrpSpPr/>
          <p:nvPr/>
        </p:nvGrpSpPr>
        <p:grpSpPr>
          <a:xfrm>
            <a:off x="870562" y="1599302"/>
            <a:ext cx="7412126" cy="1479457"/>
            <a:chOff x="1543948" y="2071400"/>
            <a:chExt cx="7412126" cy="1479457"/>
          </a:xfrm>
        </p:grpSpPr>
        <p:sp>
          <p:nvSpPr>
            <p:cNvPr id="749" name="Google Shape;749;p26"/>
            <p:cNvSpPr/>
            <p:nvPr/>
          </p:nvSpPr>
          <p:spPr>
            <a:xfrm>
              <a:off x="1543948" y="2071400"/>
              <a:ext cx="3545469" cy="1479457"/>
            </a:xfrm>
            <a:custGeom>
              <a:avLst/>
              <a:gdLst/>
              <a:ahLst/>
              <a:cxnLst/>
              <a:rect l="l" t="t" r="r" b="b"/>
              <a:pathLst>
                <a:path w="171134" h="71411" extrusionOk="0">
                  <a:moveTo>
                    <a:pt x="49861" y="0"/>
                  </a:moveTo>
                  <a:lnTo>
                    <a:pt x="49861" y="5969"/>
                  </a:lnTo>
                  <a:lnTo>
                    <a:pt x="47999" y="5969"/>
                  </a:lnTo>
                  <a:lnTo>
                    <a:pt x="47999" y="9310"/>
                  </a:lnTo>
                  <a:lnTo>
                    <a:pt x="46055" y="9310"/>
                  </a:lnTo>
                  <a:lnTo>
                    <a:pt x="46055" y="12924"/>
                  </a:lnTo>
                  <a:lnTo>
                    <a:pt x="43208" y="12924"/>
                  </a:lnTo>
                  <a:lnTo>
                    <a:pt x="43208" y="16758"/>
                  </a:lnTo>
                  <a:lnTo>
                    <a:pt x="41236" y="16758"/>
                  </a:lnTo>
                  <a:lnTo>
                    <a:pt x="41236" y="37403"/>
                  </a:lnTo>
                  <a:lnTo>
                    <a:pt x="37649" y="37403"/>
                  </a:lnTo>
                  <a:lnTo>
                    <a:pt x="37649" y="28723"/>
                  </a:lnTo>
                  <a:lnTo>
                    <a:pt x="20700" y="28723"/>
                  </a:lnTo>
                  <a:lnTo>
                    <a:pt x="20700" y="42551"/>
                  </a:lnTo>
                  <a:lnTo>
                    <a:pt x="18838" y="42551"/>
                  </a:lnTo>
                  <a:lnTo>
                    <a:pt x="15580" y="38115"/>
                  </a:lnTo>
                  <a:lnTo>
                    <a:pt x="13170" y="38115"/>
                  </a:lnTo>
                  <a:lnTo>
                    <a:pt x="13170" y="24671"/>
                  </a:lnTo>
                  <a:lnTo>
                    <a:pt x="0" y="24671"/>
                  </a:lnTo>
                  <a:lnTo>
                    <a:pt x="0" y="71411"/>
                  </a:lnTo>
                  <a:lnTo>
                    <a:pt x="171133" y="71411"/>
                  </a:lnTo>
                  <a:lnTo>
                    <a:pt x="171133" y="27026"/>
                  </a:lnTo>
                  <a:lnTo>
                    <a:pt x="159852" y="27026"/>
                  </a:lnTo>
                  <a:lnTo>
                    <a:pt x="159852" y="41812"/>
                  </a:lnTo>
                  <a:lnTo>
                    <a:pt x="156074" y="45125"/>
                  </a:lnTo>
                  <a:lnTo>
                    <a:pt x="156074" y="39101"/>
                  </a:lnTo>
                  <a:lnTo>
                    <a:pt x="146408" y="39101"/>
                  </a:lnTo>
                  <a:lnTo>
                    <a:pt x="143642" y="36965"/>
                  </a:lnTo>
                  <a:lnTo>
                    <a:pt x="143642" y="23028"/>
                  </a:lnTo>
                  <a:lnTo>
                    <a:pt x="126995" y="23028"/>
                  </a:lnTo>
                  <a:lnTo>
                    <a:pt x="126995" y="35541"/>
                  </a:lnTo>
                  <a:lnTo>
                    <a:pt x="123572" y="35541"/>
                  </a:lnTo>
                  <a:lnTo>
                    <a:pt x="118780" y="29298"/>
                  </a:lnTo>
                  <a:lnTo>
                    <a:pt x="113304" y="29298"/>
                  </a:lnTo>
                  <a:lnTo>
                    <a:pt x="113304" y="23740"/>
                  </a:lnTo>
                  <a:lnTo>
                    <a:pt x="109005" y="20810"/>
                  </a:lnTo>
                  <a:lnTo>
                    <a:pt x="109005" y="18428"/>
                  </a:lnTo>
                  <a:lnTo>
                    <a:pt x="95314" y="18428"/>
                  </a:lnTo>
                  <a:lnTo>
                    <a:pt x="95314" y="39156"/>
                  </a:lnTo>
                  <a:lnTo>
                    <a:pt x="93097" y="39156"/>
                  </a:lnTo>
                  <a:lnTo>
                    <a:pt x="93097" y="36664"/>
                  </a:lnTo>
                  <a:lnTo>
                    <a:pt x="91727" y="34994"/>
                  </a:lnTo>
                  <a:lnTo>
                    <a:pt x="91727" y="28340"/>
                  </a:lnTo>
                  <a:lnTo>
                    <a:pt x="71356" y="23548"/>
                  </a:lnTo>
                  <a:lnTo>
                    <a:pt x="71356" y="41812"/>
                  </a:lnTo>
                  <a:lnTo>
                    <a:pt x="64675" y="41812"/>
                  </a:lnTo>
                  <a:lnTo>
                    <a:pt x="64675" y="33625"/>
                  </a:lnTo>
                  <a:lnTo>
                    <a:pt x="59719" y="30941"/>
                  </a:lnTo>
                  <a:lnTo>
                    <a:pt x="59719" y="16758"/>
                  </a:lnTo>
                  <a:lnTo>
                    <a:pt x="57775" y="16758"/>
                  </a:lnTo>
                  <a:lnTo>
                    <a:pt x="57775" y="12924"/>
                  </a:lnTo>
                  <a:lnTo>
                    <a:pt x="54927" y="12924"/>
                  </a:lnTo>
                  <a:lnTo>
                    <a:pt x="54927" y="9310"/>
                  </a:lnTo>
                  <a:lnTo>
                    <a:pt x="52983" y="9310"/>
                  </a:lnTo>
                  <a:lnTo>
                    <a:pt x="52983" y="5969"/>
                  </a:lnTo>
                  <a:lnTo>
                    <a:pt x="51121" y="5969"/>
                  </a:lnTo>
                  <a:lnTo>
                    <a:pt x="5112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6"/>
            <p:cNvSpPr/>
            <p:nvPr/>
          </p:nvSpPr>
          <p:spPr>
            <a:xfrm>
              <a:off x="5089400" y="2159112"/>
              <a:ext cx="3866674" cy="1387276"/>
            </a:xfrm>
            <a:custGeom>
              <a:avLst/>
              <a:gdLst/>
              <a:ahLst/>
              <a:cxnLst/>
              <a:rect l="l" t="t" r="r" b="b"/>
              <a:pathLst>
                <a:path w="87511" h="31397" extrusionOk="0">
                  <a:moveTo>
                    <a:pt x="86436" y="6632"/>
                  </a:moveTo>
                  <a:lnTo>
                    <a:pt x="86436" y="4871"/>
                  </a:lnTo>
                  <a:lnTo>
                    <a:pt x="84607" y="3042"/>
                  </a:lnTo>
                  <a:cubicBezTo>
                    <a:pt x="84607" y="3042"/>
                    <a:pt x="74248" y="6815"/>
                    <a:pt x="78730" y="26320"/>
                  </a:cubicBezTo>
                  <a:lnTo>
                    <a:pt x="76558" y="26320"/>
                  </a:lnTo>
                  <a:lnTo>
                    <a:pt x="76558" y="24239"/>
                  </a:lnTo>
                  <a:lnTo>
                    <a:pt x="74866" y="24239"/>
                  </a:lnTo>
                  <a:lnTo>
                    <a:pt x="74866" y="19483"/>
                  </a:lnTo>
                  <a:lnTo>
                    <a:pt x="72465" y="19483"/>
                  </a:lnTo>
                  <a:lnTo>
                    <a:pt x="72465" y="11297"/>
                  </a:lnTo>
                  <a:lnTo>
                    <a:pt x="69332" y="11297"/>
                  </a:lnTo>
                  <a:lnTo>
                    <a:pt x="69332" y="8461"/>
                  </a:lnTo>
                  <a:cubicBezTo>
                    <a:pt x="67869" y="8598"/>
                    <a:pt x="66748" y="9833"/>
                    <a:pt x="66748" y="11297"/>
                  </a:cubicBezTo>
                  <a:lnTo>
                    <a:pt x="66748" y="19483"/>
                  </a:lnTo>
                  <a:lnTo>
                    <a:pt x="65971" y="19483"/>
                  </a:lnTo>
                  <a:lnTo>
                    <a:pt x="65971" y="20969"/>
                  </a:lnTo>
                  <a:lnTo>
                    <a:pt x="65239" y="20969"/>
                  </a:lnTo>
                  <a:lnTo>
                    <a:pt x="65239" y="7455"/>
                  </a:lnTo>
                  <a:lnTo>
                    <a:pt x="62884" y="4345"/>
                  </a:lnTo>
                  <a:lnTo>
                    <a:pt x="58287" y="7455"/>
                  </a:lnTo>
                  <a:lnTo>
                    <a:pt x="58287" y="14818"/>
                  </a:lnTo>
                  <a:lnTo>
                    <a:pt x="56870" y="14818"/>
                  </a:lnTo>
                  <a:lnTo>
                    <a:pt x="56870" y="0"/>
                  </a:lnTo>
                  <a:lnTo>
                    <a:pt x="55155" y="3247"/>
                  </a:lnTo>
                  <a:lnTo>
                    <a:pt x="55155" y="18774"/>
                  </a:lnTo>
                  <a:lnTo>
                    <a:pt x="54103" y="18774"/>
                  </a:lnTo>
                  <a:lnTo>
                    <a:pt x="54103" y="5145"/>
                  </a:lnTo>
                  <a:lnTo>
                    <a:pt x="47837" y="5145"/>
                  </a:lnTo>
                  <a:lnTo>
                    <a:pt x="47837" y="18271"/>
                  </a:lnTo>
                  <a:lnTo>
                    <a:pt x="45276" y="18271"/>
                  </a:lnTo>
                  <a:lnTo>
                    <a:pt x="45276" y="14109"/>
                  </a:lnTo>
                  <a:lnTo>
                    <a:pt x="44156" y="14109"/>
                  </a:lnTo>
                  <a:lnTo>
                    <a:pt x="44156" y="18705"/>
                  </a:lnTo>
                  <a:lnTo>
                    <a:pt x="43767" y="18705"/>
                  </a:lnTo>
                  <a:lnTo>
                    <a:pt x="43767" y="10473"/>
                  </a:lnTo>
                  <a:lnTo>
                    <a:pt x="42647" y="10473"/>
                  </a:lnTo>
                  <a:lnTo>
                    <a:pt x="42647" y="26320"/>
                  </a:lnTo>
                  <a:lnTo>
                    <a:pt x="41823" y="26320"/>
                  </a:lnTo>
                  <a:lnTo>
                    <a:pt x="41823" y="10473"/>
                  </a:lnTo>
                  <a:cubicBezTo>
                    <a:pt x="41823" y="8232"/>
                    <a:pt x="40063" y="6380"/>
                    <a:pt x="37822" y="6243"/>
                  </a:cubicBezTo>
                  <a:lnTo>
                    <a:pt x="37822" y="2722"/>
                  </a:lnTo>
                  <a:cubicBezTo>
                    <a:pt x="37822" y="2607"/>
                    <a:pt x="37730" y="2539"/>
                    <a:pt x="37639" y="2539"/>
                  </a:cubicBezTo>
                  <a:lnTo>
                    <a:pt x="37525" y="2539"/>
                  </a:lnTo>
                  <a:cubicBezTo>
                    <a:pt x="37410" y="2539"/>
                    <a:pt x="37342" y="2607"/>
                    <a:pt x="37342" y="2722"/>
                  </a:cubicBezTo>
                  <a:lnTo>
                    <a:pt x="37342" y="6243"/>
                  </a:lnTo>
                  <a:cubicBezTo>
                    <a:pt x="35101" y="6380"/>
                    <a:pt x="33340" y="8232"/>
                    <a:pt x="33340" y="10473"/>
                  </a:cubicBezTo>
                  <a:lnTo>
                    <a:pt x="33340" y="21747"/>
                  </a:lnTo>
                  <a:lnTo>
                    <a:pt x="32517" y="21747"/>
                  </a:lnTo>
                  <a:lnTo>
                    <a:pt x="32517" y="10473"/>
                  </a:lnTo>
                  <a:lnTo>
                    <a:pt x="31396" y="10473"/>
                  </a:lnTo>
                  <a:lnTo>
                    <a:pt x="31396" y="21747"/>
                  </a:lnTo>
                  <a:lnTo>
                    <a:pt x="31008" y="21747"/>
                  </a:lnTo>
                  <a:lnTo>
                    <a:pt x="31008" y="14109"/>
                  </a:lnTo>
                  <a:lnTo>
                    <a:pt x="29864" y="14109"/>
                  </a:lnTo>
                  <a:lnTo>
                    <a:pt x="29864" y="18888"/>
                  </a:lnTo>
                  <a:lnTo>
                    <a:pt x="26343" y="18888"/>
                  </a:lnTo>
                  <a:lnTo>
                    <a:pt x="26343" y="12211"/>
                  </a:lnTo>
                  <a:lnTo>
                    <a:pt x="22044" y="9444"/>
                  </a:lnTo>
                  <a:lnTo>
                    <a:pt x="22044" y="17928"/>
                  </a:lnTo>
                  <a:lnTo>
                    <a:pt x="20992" y="17928"/>
                  </a:lnTo>
                  <a:lnTo>
                    <a:pt x="20992" y="3408"/>
                  </a:lnTo>
                  <a:lnTo>
                    <a:pt x="16716" y="641"/>
                  </a:lnTo>
                  <a:lnTo>
                    <a:pt x="16716" y="23850"/>
                  </a:lnTo>
                  <a:lnTo>
                    <a:pt x="15001" y="23850"/>
                  </a:lnTo>
                  <a:lnTo>
                    <a:pt x="15001" y="21266"/>
                  </a:lnTo>
                  <a:lnTo>
                    <a:pt x="14658" y="21266"/>
                  </a:lnTo>
                  <a:lnTo>
                    <a:pt x="14658" y="11274"/>
                  </a:lnTo>
                  <a:lnTo>
                    <a:pt x="15024" y="11274"/>
                  </a:lnTo>
                  <a:lnTo>
                    <a:pt x="15024" y="10382"/>
                  </a:lnTo>
                  <a:lnTo>
                    <a:pt x="13080" y="10382"/>
                  </a:lnTo>
                  <a:cubicBezTo>
                    <a:pt x="13080" y="9399"/>
                    <a:pt x="12394" y="8575"/>
                    <a:pt x="11457" y="8347"/>
                  </a:cubicBezTo>
                  <a:lnTo>
                    <a:pt x="11457" y="1121"/>
                  </a:lnTo>
                  <a:cubicBezTo>
                    <a:pt x="11457" y="938"/>
                    <a:pt x="11297" y="801"/>
                    <a:pt x="11114" y="801"/>
                  </a:cubicBezTo>
                  <a:lnTo>
                    <a:pt x="10908" y="801"/>
                  </a:lnTo>
                  <a:cubicBezTo>
                    <a:pt x="10725" y="801"/>
                    <a:pt x="10565" y="938"/>
                    <a:pt x="10565" y="1121"/>
                  </a:cubicBezTo>
                  <a:lnTo>
                    <a:pt x="10565" y="1235"/>
                  </a:lnTo>
                  <a:lnTo>
                    <a:pt x="7661" y="2539"/>
                  </a:lnTo>
                  <a:lnTo>
                    <a:pt x="10565" y="3819"/>
                  </a:lnTo>
                  <a:lnTo>
                    <a:pt x="10565" y="8347"/>
                  </a:lnTo>
                  <a:cubicBezTo>
                    <a:pt x="9604" y="8553"/>
                    <a:pt x="8918" y="9399"/>
                    <a:pt x="8941" y="10382"/>
                  </a:cubicBezTo>
                  <a:lnTo>
                    <a:pt x="6998" y="10382"/>
                  </a:lnTo>
                  <a:lnTo>
                    <a:pt x="6998" y="11274"/>
                  </a:lnTo>
                  <a:lnTo>
                    <a:pt x="7386" y="11274"/>
                  </a:lnTo>
                  <a:lnTo>
                    <a:pt x="7386" y="21266"/>
                  </a:lnTo>
                  <a:lnTo>
                    <a:pt x="6998" y="21266"/>
                  </a:lnTo>
                  <a:lnTo>
                    <a:pt x="6998" y="23827"/>
                  </a:lnTo>
                  <a:lnTo>
                    <a:pt x="5786" y="23827"/>
                  </a:lnTo>
                  <a:lnTo>
                    <a:pt x="5786" y="10816"/>
                  </a:lnTo>
                  <a:lnTo>
                    <a:pt x="0" y="10816"/>
                  </a:lnTo>
                  <a:lnTo>
                    <a:pt x="0" y="31396"/>
                  </a:lnTo>
                  <a:lnTo>
                    <a:pt x="87511" y="31396"/>
                  </a:lnTo>
                  <a:lnTo>
                    <a:pt x="87511" y="7295"/>
                  </a:lnTo>
                  <a:cubicBezTo>
                    <a:pt x="87511" y="6929"/>
                    <a:pt x="87214" y="6632"/>
                    <a:pt x="86848" y="6632"/>
                  </a:cubicBezTo>
                  <a:close/>
                  <a:moveTo>
                    <a:pt x="14383" y="21266"/>
                  </a:moveTo>
                  <a:lnTo>
                    <a:pt x="13880" y="21266"/>
                  </a:lnTo>
                  <a:lnTo>
                    <a:pt x="13880" y="11274"/>
                  </a:lnTo>
                  <a:lnTo>
                    <a:pt x="14383" y="11274"/>
                  </a:lnTo>
                  <a:close/>
                  <a:moveTo>
                    <a:pt x="7661" y="11274"/>
                  </a:moveTo>
                  <a:lnTo>
                    <a:pt x="8141" y="11274"/>
                  </a:lnTo>
                  <a:lnTo>
                    <a:pt x="8141" y="21266"/>
                  </a:lnTo>
                  <a:lnTo>
                    <a:pt x="7661" y="212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1" name="Google Shape;751;p26"/>
          <p:cNvSpPr/>
          <p:nvPr/>
        </p:nvSpPr>
        <p:spPr>
          <a:xfrm>
            <a:off x="810639" y="759436"/>
            <a:ext cx="553036" cy="259266"/>
          </a:xfrm>
          <a:custGeom>
            <a:avLst/>
            <a:gdLst/>
            <a:ahLst/>
            <a:cxnLst/>
            <a:rect l="l" t="t" r="r" b="b"/>
            <a:pathLst>
              <a:path w="45008" h="21100" extrusionOk="0">
                <a:moveTo>
                  <a:pt x="22031" y="0"/>
                </a:moveTo>
                <a:cubicBezTo>
                  <a:pt x="19372" y="0"/>
                  <a:pt x="16691" y="1258"/>
                  <a:pt x="15040" y="3896"/>
                </a:cubicBezTo>
                <a:cubicBezTo>
                  <a:pt x="14374" y="3618"/>
                  <a:pt x="13597" y="3507"/>
                  <a:pt x="12875" y="3507"/>
                </a:cubicBezTo>
                <a:cubicBezTo>
                  <a:pt x="9157" y="3507"/>
                  <a:pt x="6160" y="6560"/>
                  <a:pt x="6160" y="10278"/>
                </a:cubicBezTo>
                <a:cubicBezTo>
                  <a:pt x="6160" y="10833"/>
                  <a:pt x="6216" y="11388"/>
                  <a:pt x="6382" y="11943"/>
                </a:cubicBezTo>
                <a:cubicBezTo>
                  <a:pt x="5827" y="11721"/>
                  <a:pt x="5328" y="11610"/>
                  <a:pt x="4773" y="11610"/>
                </a:cubicBezTo>
                <a:cubicBezTo>
                  <a:pt x="2164" y="11610"/>
                  <a:pt x="0" y="13774"/>
                  <a:pt x="0" y="16383"/>
                </a:cubicBezTo>
                <a:cubicBezTo>
                  <a:pt x="0" y="18991"/>
                  <a:pt x="2164" y="21100"/>
                  <a:pt x="4773" y="21100"/>
                </a:cubicBezTo>
                <a:lnTo>
                  <a:pt x="40290" y="21100"/>
                </a:lnTo>
                <a:cubicBezTo>
                  <a:pt x="42899" y="21100"/>
                  <a:pt x="45007" y="18991"/>
                  <a:pt x="45007" y="16383"/>
                </a:cubicBezTo>
                <a:cubicBezTo>
                  <a:pt x="45007" y="13774"/>
                  <a:pt x="42899" y="11610"/>
                  <a:pt x="40290" y="11610"/>
                </a:cubicBezTo>
                <a:lnTo>
                  <a:pt x="39735" y="11610"/>
                </a:lnTo>
                <a:cubicBezTo>
                  <a:pt x="39735" y="7892"/>
                  <a:pt x="36683" y="4895"/>
                  <a:pt x="32965" y="4895"/>
                </a:cubicBezTo>
                <a:cubicBezTo>
                  <a:pt x="31855" y="4895"/>
                  <a:pt x="30800" y="5172"/>
                  <a:pt x="29857" y="5672"/>
                </a:cubicBezTo>
                <a:cubicBezTo>
                  <a:pt x="28654" y="1970"/>
                  <a:pt x="25359" y="0"/>
                  <a:pt x="220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26"/>
          <p:cNvSpPr/>
          <p:nvPr/>
        </p:nvSpPr>
        <p:spPr>
          <a:xfrm>
            <a:off x="8312997" y="539501"/>
            <a:ext cx="455534" cy="214380"/>
          </a:xfrm>
          <a:custGeom>
            <a:avLst/>
            <a:gdLst/>
            <a:ahLst/>
            <a:cxnLst/>
            <a:rect l="l" t="t" r="r" b="b"/>
            <a:pathLst>
              <a:path w="37073" h="17447" extrusionOk="0">
                <a:moveTo>
                  <a:pt x="18140" y="0"/>
                </a:moveTo>
                <a:cubicBezTo>
                  <a:pt x="15945" y="0"/>
                  <a:pt x="13733" y="1044"/>
                  <a:pt x="12377" y="3240"/>
                </a:cubicBezTo>
                <a:cubicBezTo>
                  <a:pt x="11822" y="3018"/>
                  <a:pt x="11211" y="2907"/>
                  <a:pt x="10601" y="2907"/>
                </a:cubicBezTo>
                <a:cubicBezTo>
                  <a:pt x="6993" y="2907"/>
                  <a:pt x="4330" y="6348"/>
                  <a:pt x="5218" y="9844"/>
                </a:cubicBezTo>
                <a:cubicBezTo>
                  <a:pt x="4829" y="9678"/>
                  <a:pt x="4385" y="9622"/>
                  <a:pt x="3941" y="9622"/>
                </a:cubicBezTo>
                <a:cubicBezTo>
                  <a:pt x="1777" y="9622"/>
                  <a:pt x="1" y="11342"/>
                  <a:pt x="1" y="13507"/>
                </a:cubicBezTo>
                <a:cubicBezTo>
                  <a:pt x="1" y="15671"/>
                  <a:pt x="1777" y="17447"/>
                  <a:pt x="3941" y="17447"/>
                </a:cubicBezTo>
                <a:lnTo>
                  <a:pt x="33188" y="17447"/>
                </a:lnTo>
                <a:cubicBezTo>
                  <a:pt x="35297" y="17391"/>
                  <a:pt x="37072" y="15671"/>
                  <a:pt x="37072" y="13507"/>
                </a:cubicBezTo>
                <a:cubicBezTo>
                  <a:pt x="37072" y="11342"/>
                  <a:pt x="35297" y="9622"/>
                  <a:pt x="33188" y="9622"/>
                </a:cubicBezTo>
                <a:lnTo>
                  <a:pt x="32688" y="9622"/>
                </a:lnTo>
                <a:cubicBezTo>
                  <a:pt x="32688" y="6400"/>
                  <a:pt x="30028" y="4043"/>
                  <a:pt x="27127" y="4043"/>
                </a:cubicBezTo>
                <a:cubicBezTo>
                  <a:pt x="26281" y="4043"/>
                  <a:pt x="25413" y="4244"/>
                  <a:pt x="24586" y="4683"/>
                </a:cubicBezTo>
                <a:cubicBezTo>
                  <a:pt x="23599" y="1631"/>
                  <a:pt x="20883" y="0"/>
                  <a:pt x="181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26"/>
          <p:cNvSpPr/>
          <p:nvPr/>
        </p:nvSpPr>
        <p:spPr>
          <a:xfrm>
            <a:off x="291897" y="170470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26"/>
          <p:cNvSpPr/>
          <p:nvPr/>
        </p:nvSpPr>
        <p:spPr>
          <a:xfrm>
            <a:off x="7595712" y="1183435"/>
            <a:ext cx="162306" cy="49642"/>
          </a:xfrm>
          <a:custGeom>
            <a:avLst/>
            <a:gdLst/>
            <a:ahLst/>
            <a:cxnLst/>
            <a:rect l="l" t="t" r="r" b="b"/>
            <a:pathLst>
              <a:path w="13209" h="4040" extrusionOk="0">
                <a:moveTo>
                  <a:pt x="167" y="1"/>
                </a:moveTo>
                <a:cubicBezTo>
                  <a:pt x="0" y="1"/>
                  <a:pt x="0" y="334"/>
                  <a:pt x="111" y="334"/>
                </a:cubicBezTo>
                <a:lnTo>
                  <a:pt x="888" y="389"/>
                </a:lnTo>
                <a:cubicBezTo>
                  <a:pt x="1110" y="445"/>
                  <a:pt x="1388" y="500"/>
                  <a:pt x="1665" y="611"/>
                </a:cubicBezTo>
                <a:cubicBezTo>
                  <a:pt x="1943" y="667"/>
                  <a:pt x="2276" y="833"/>
                  <a:pt x="2609" y="944"/>
                </a:cubicBezTo>
                <a:cubicBezTo>
                  <a:pt x="3330" y="1277"/>
                  <a:pt x="4052" y="1666"/>
                  <a:pt x="4662" y="2165"/>
                </a:cubicBezTo>
                <a:cubicBezTo>
                  <a:pt x="4995" y="2387"/>
                  <a:pt x="5272" y="2664"/>
                  <a:pt x="5550" y="2942"/>
                </a:cubicBezTo>
                <a:lnTo>
                  <a:pt x="6160" y="3663"/>
                </a:lnTo>
                <a:lnTo>
                  <a:pt x="6382" y="3830"/>
                </a:lnTo>
                <a:lnTo>
                  <a:pt x="6438" y="3941"/>
                </a:lnTo>
                <a:cubicBezTo>
                  <a:pt x="6475" y="3941"/>
                  <a:pt x="6463" y="4040"/>
                  <a:pt x="6483" y="4040"/>
                </a:cubicBezTo>
                <a:cubicBezTo>
                  <a:pt x="6493" y="4040"/>
                  <a:pt x="6512" y="4015"/>
                  <a:pt x="6549" y="3941"/>
                </a:cubicBezTo>
                <a:cubicBezTo>
                  <a:pt x="6604" y="3774"/>
                  <a:pt x="6715" y="3608"/>
                  <a:pt x="6771" y="3441"/>
                </a:cubicBezTo>
                <a:lnTo>
                  <a:pt x="6882" y="3219"/>
                </a:lnTo>
                <a:cubicBezTo>
                  <a:pt x="6937" y="3108"/>
                  <a:pt x="6993" y="2997"/>
                  <a:pt x="6993" y="2997"/>
                </a:cubicBezTo>
                <a:lnTo>
                  <a:pt x="7104" y="2720"/>
                </a:lnTo>
                <a:cubicBezTo>
                  <a:pt x="7215" y="2553"/>
                  <a:pt x="7326" y="2442"/>
                  <a:pt x="7437" y="2276"/>
                </a:cubicBezTo>
                <a:cubicBezTo>
                  <a:pt x="7659" y="1998"/>
                  <a:pt x="7936" y="1721"/>
                  <a:pt x="8269" y="1499"/>
                </a:cubicBezTo>
                <a:cubicBezTo>
                  <a:pt x="8880" y="1055"/>
                  <a:pt x="9657" y="833"/>
                  <a:pt x="10434" y="722"/>
                </a:cubicBezTo>
                <a:cubicBezTo>
                  <a:pt x="11044" y="611"/>
                  <a:pt x="11655" y="611"/>
                  <a:pt x="12265" y="611"/>
                </a:cubicBezTo>
                <a:cubicBezTo>
                  <a:pt x="12764" y="667"/>
                  <a:pt x="13042" y="667"/>
                  <a:pt x="13042" y="667"/>
                </a:cubicBezTo>
                <a:cubicBezTo>
                  <a:pt x="13153" y="667"/>
                  <a:pt x="13208" y="278"/>
                  <a:pt x="13097" y="278"/>
                </a:cubicBezTo>
                <a:cubicBezTo>
                  <a:pt x="13097" y="278"/>
                  <a:pt x="12764" y="223"/>
                  <a:pt x="12321" y="167"/>
                </a:cubicBezTo>
                <a:cubicBezTo>
                  <a:pt x="11988" y="139"/>
                  <a:pt x="11655" y="125"/>
                  <a:pt x="11322" y="125"/>
                </a:cubicBezTo>
                <a:cubicBezTo>
                  <a:pt x="10989" y="125"/>
                  <a:pt x="10656" y="139"/>
                  <a:pt x="10323" y="167"/>
                </a:cubicBezTo>
                <a:cubicBezTo>
                  <a:pt x="9490" y="223"/>
                  <a:pt x="8658" y="500"/>
                  <a:pt x="7881" y="944"/>
                </a:cubicBezTo>
                <a:cubicBezTo>
                  <a:pt x="7492" y="1166"/>
                  <a:pt x="7159" y="1499"/>
                  <a:pt x="6826" y="1832"/>
                </a:cubicBezTo>
                <a:cubicBezTo>
                  <a:pt x="6715" y="1998"/>
                  <a:pt x="6604" y="2165"/>
                  <a:pt x="6493" y="2387"/>
                </a:cubicBezTo>
                <a:lnTo>
                  <a:pt x="6327" y="2609"/>
                </a:lnTo>
                <a:lnTo>
                  <a:pt x="6327" y="2664"/>
                </a:lnTo>
                <a:lnTo>
                  <a:pt x="6105" y="2442"/>
                </a:lnTo>
                <a:cubicBezTo>
                  <a:pt x="5827" y="2165"/>
                  <a:pt x="5439" y="1887"/>
                  <a:pt x="5106" y="1610"/>
                </a:cubicBezTo>
                <a:cubicBezTo>
                  <a:pt x="4440" y="1111"/>
                  <a:pt x="3663" y="722"/>
                  <a:pt x="2886" y="445"/>
                </a:cubicBezTo>
                <a:cubicBezTo>
                  <a:pt x="2498" y="334"/>
                  <a:pt x="2165" y="167"/>
                  <a:pt x="1832" y="112"/>
                </a:cubicBezTo>
                <a:cubicBezTo>
                  <a:pt x="1499" y="56"/>
                  <a:pt x="1221" y="1"/>
                  <a:pt x="944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26"/>
          <p:cNvSpPr/>
          <p:nvPr/>
        </p:nvSpPr>
        <p:spPr>
          <a:xfrm>
            <a:off x="291893" y="427380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26"/>
          <p:cNvSpPr/>
          <p:nvPr/>
        </p:nvSpPr>
        <p:spPr>
          <a:xfrm>
            <a:off x="1699838" y="1579893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26"/>
          <p:cNvSpPr/>
          <p:nvPr/>
        </p:nvSpPr>
        <p:spPr>
          <a:xfrm>
            <a:off x="1763943" y="468551"/>
            <a:ext cx="64116" cy="25927"/>
          </a:xfrm>
          <a:custGeom>
            <a:avLst/>
            <a:gdLst/>
            <a:ahLst/>
            <a:cxnLst/>
            <a:rect l="l" t="t" r="r" b="b"/>
            <a:pathLst>
              <a:path w="5218" h="2110" extrusionOk="0">
                <a:moveTo>
                  <a:pt x="56" y="0"/>
                </a:moveTo>
                <a:cubicBezTo>
                  <a:pt x="1" y="56"/>
                  <a:pt x="1" y="389"/>
                  <a:pt x="56" y="444"/>
                </a:cubicBezTo>
                <a:lnTo>
                  <a:pt x="334" y="500"/>
                </a:lnTo>
                <a:cubicBezTo>
                  <a:pt x="833" y="611"/>
                  <a:pt x="1333" y="833"/>
                  <a:pt x="1721" y="1166"/>
                </a:cubicBezTo>
                <a:cubicBezTo>
                  <a:pt x="1777" y="1221"/>
                  <a:pt x="1832" y="1277"/>
                  <a:pt x="1888" y="1332"/>
                </a:cubicBezTo>
                <a:lnTo>
                  <a:pt x="2165" y="1610"/>
                </a:lnTo>
                <a:lnTo>
                  <a:pt x="2498" y="1998"/>
                </a:lnTo>
                <a:cubicBezTo>
                  <a:pt x="2553" y="2054"/>
                  <a:pt x="2609" y="2109"/>
                  <a:pt x="2609" y="2109"/>
                </a:cubicBezTo>
                <a:lnTo>
                  <a:pt x="2720" y="1943"/>
                </a:lnTo>
                <a:lnTo>
                  <a:pt x="2942" y="1499"/>
                </a:lnTo>
                <a:lnTo>
                  <a:pt x="2997" y="1388"/>
                </a:lnTo>
                <a:cubicBezTo>
                  <a:pt x="2997" y="1388"/>
                  <a:pt x="3053" y="1332"/>
                  <a:pt x="3053" y="1277"/>
                </a:cubicBezTo>
                <a:lnTo>
                  <a:pt x="3108" y="1221"/>
                </a:lnTo>
                <a:cubicBezTo>
                  <a:pt x="3164" y="1166"/>
                  <a:pt x="3164" y="1110"/>
                  <a:pt x="3219" y="1055"/>
                </a:cubicBezTo>
                <a:lnTo>
                  <a:pt x="3386" y="944"/>
                </a:lnTo>
                <a:cubicBezTo>
                  <a:pt x="3608" y="777"/>
                  <a:pt x="3885" y="666"/>
                  <a:pt x="4163" y="611"/>
                </a:cubicBezTo>
                <a:cubicBezTo>
                  <a:pt x="4385" y="611"/>
                  <a:pt x="4607" y="555"/>
                  <a:pt x="4829" y="555"/>
                </a:cubicBezTo>
                <a:lnTo>
                  <a:pt x="5106" y="555"/>
                </a:lnTo>
                <a:cubicBezTo>
                  <a:pt x="5162" y="555"/>
                  <a:pt x="5217" y="167"/>
                  <a:pt x="5162" y="167"/>
                </a:cubicBezTo>
                <a:lnTo>
                  <a:pt x="4829" y="111"/>
                </a:lnTo>
                <a:cubicBezTo>
                  <a:pt x="4551" y="56"/>
                  <a:pt x="4329" y="56"/>
                  <a:pt x="4052" y="56"/>
                </a:cubicBezTo>
                <a:cubicBezTo>
                  <a:pt x="3663" y="56"/>
                  <a:pt x="3275" y="167"/>
                  <a:pt x="2997" y="389"/>
                </a:cubicBezTo>
                <a:lnTo>
                  <a:pt x="2720" y="555"/>
                </a:lnTo>
                <a:cubicBezTo>
                  <a:pt x="2664" y="611"/>
                  <a:pt x="2609" y="666"/>
                  <a:pt x="2498" y="777"/>
                </a:cubicBezTo>
                <a:lnTo>
                  <a:pt x="2443" y="888"/>
                </a:lnTo>
                <a:lnTo>
                  <a:pt x="2332" y="777"/>
                </a:lnTo>
                <a:cubicBezTo>
                  <a:pt x="2276" y="722"/>
                  <a:pt x="2165" y="666"/>
                  <a:pt x="2110" y="611"/>
                </a:cubicBezTo>
                <a:cubicBezTo>
                  <a:pt x="1832" y="444"/>
                  <a:pt x="1499" y="278"/>
                  <a:pt x="1166" y="167"/>
                </a:cubicBezTo>
                <a:cubicBezTo>
                  <a:pt x="889" y="111"/>
                  <a:pt x="611" y="56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26"/>
          <p:cNvSpPr/>
          <p:nvPr/>
        </p:nvSpPr>
        <p:spPr>
          <a:xfrm>
            <a:off x="7384464" y="1327496"/>
            <a:ext cx="64792" cy="25927"/>
          </a:xfrm>
          <a:custGeom>
            <a:avLst/>
            <a:gdLst/>
            <a:ahLst/>
            <a:cxnLst/>
            <a:rect l="l" t="t" r="r" b="b"/>
            <a:pathLst>
              <a:path w="5273" h="2110" extrusionOk="0">
                <a:moveTo>
                  <a:pt x="56" y="1"/>
                </a:moveTo>
                <a:cubicBezTo>
                  <a:pt x="0" y="1"/>
                  <a:pt x="0" y="333"/>
                  <a:pt x="56" y="389"/>
                </a:cubicBezTo>
                <a:lnTo>
                  <a:pt x="333" y="444"/>
                </a:lnTo>
                <a:cubicBezTo>
                  <a:pt x="555" y="500"/>
                  <a:pt x="777" y="555"/>
                  <a:pt x="999" y="666"/>
                </a:cubicBezTo>
                <a:cubicBezTo>
                  <a:pt x="1277" y="777"/>
                  <a:pt x="1499" y="944"/>
                  <a:pt x="1721" y="1166"/>
                </a:cubicBezTo>
                <a:cubicBezTo>
                  <a:pt x="1776" y="1166"/>
                  <a:pt x="1832" y="1221"/>
                  <a:pt x="1887" y="1277"/>
                </a:cubicBezTo>
                <a:lnTo>
                  <a:pt x="2165" y="1554"/>
                </a:lnTo>
                <a:lnTo>
                  <a:pt x="2498" y="1943"/>
                </a:lnTo>
                <a:cubicBezTo>
                  <a:pt x="2553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43"/>
                </a:lnTo>
                <a:lnTo>
                  <a:pt x="2997" y="1388"/>
                </a:lnTo>
                <a:cubicBezTo>
                  <a:pt x="2997" y="1332"/>
                  <a:pt x="3053" y="1277"/>
                  <a:pt x="3053" y="1221"/>
                </a:cubicBezTo>
                <a:lnTo>
                  <a:pt x="3108" y="1166"/>
                </a:lnTo>
                <a:cubicBezTo>
                  <a:pt x="3164" y="1110"/>
                  <a:pt x="3219" y="1055"/>
                  <a:pt x="3275" y="999"/>
                </a:cubicBezTo>
                <a:lnTo>
                  <a:pt x="3386" y="888"/>
                </a:lnTo>
                <a:cubicBezTo>
                  <a:pt x="3608" y="722"/>
                  <a:pt x="3885" y="611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162" y="500"/>
                  <a:pt x="5273" y="112"/>
                  <a:pt x="5162" y="112"/>
                </a:cubicBezTo>
                <a:lnTo>
                  <a:pt x="4884" y="56"/>
                </a:lnTo>
                <a:cubicBezTo>
                  <a:pt x="4607" y="1"/>
                  <a:pt x="4329" y="1"/>
                  <a:pt x="4052" y="1"/>
                </a:cubicBezTo>
                <a:cubicBezTo>
                  <a:pt x="3719" y="56"/>
                  <a:pt x="3330" y="112"/>
                  <a:pt x="2997" y="333"/>
                </a:cubicBezTo>
                <a:lnTo>
                  <a:pt x="2775" y="500"/>
                </a:lnTo>
                <a:cubicBezTo>
                  <a:pt x="2664" y="555"/>
                  <a:pt x="2609" y="611"/>
                  <a:pt x="2553" y="722"/>
                </a:cubicBezTo>
                <a:lnTo>
                  <a:pt x="2442" y="833"/>
                </a:lnTo>
                <a:lnTo>
                  <a:pt x="2387" y="777"/>
                </a:lnTo>
                <a:lnTo>
                  <a:pt x="2165" y="611"/>
                </a:lnTo>
                <a:cubicBezTo>
                  <a:pt x="1887" y="389"/>
                  <a:pt x="1554" y="222"/>
                  <a:pt x="1221" y="112"/>
                </a:cubicBezTo>
                <a:cubicBezTo>
                  <a:pt x="944" y="56"/>
                  <a:pt x="666" y="1"/>
                  <a:pt x="389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26"/>
          <p:cNvSpPr/>
          <p:nvPr/>
        </p:nvSpPr>
        <p:spPr>
          <a:xfrm>
            <a:off x="604220" y="1353429"/>
            <a:ext cx="64792" cy="25914"/>
          </a:xfrm>
          <a:custGeom>
            <a:avLst/>
            <a:gdLst/>
            <a:ahLst/>
            <a:cxnLst/>
            <a:rect l="l" t="t" r="r" b="b"/>
            <a:pathLst>
              <a:path w="5273" h="2109" extrusionOk="0">
                <a:moveTo>
                  <a:pt x="56" y="0"/>
                </a:moveTo>
                <a:cubicBezTo>
                  <a:pt x="1" y="0"/>
                  <a:pt x="1" y="333"/>
                  <a:pt x="112" y="389"/>
                </a:cubicBezTo>
                <a:lnTo>
                  <a:pt x="389" y="444"/>
                </a:lnTo>
                <a:cubicBezTo>
                  <a:pt x="556" y="500"/>
                  <a:pt x="778" y="555"/>
                  <a:pt x="1000" y="666"/>
                </a:cubicBezTo>
                <a:cubicBezTo>
                  <a:pt x="1277" y="777"/>
                  <a:pt x="1499" y="943"/>
                  <a:pt x="1721" y="1165"/>
                </a:cubicBezTo>
                <a:cubicBezTo>
                  <a:pt x="1777" y="1221"/>
                  <a:pt x="1832" y="1221"/>
                  <a:pt x="1888" y="1276"/>
                </a:cubicBezTo>
                <a:cubicBezTo>
                  <a:pt x="1999" y="1387"/>
                  <a:pt x="2110" y="1498"/>
                  <a:pt x="2165" y="1609"/>
                </a:cubicBezTo>
                <a:lnTo>
                  <a:pt x="2498" y="1942"/>
                </a:lnTo>
                <a:cubicBezTo>
                  <a:pt x="2554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98"/>
                </a:lnTo>
                <a:lnTo>
                  <a:pt x="2997" y="1387"/>
                </a:lnTo>
                <a:cubicBezTo>
                  <a:pt x="3053" y="1332"/>
                  <a:pt x="3053" y="1276"/>
                  <a:pt x="3108" y="1276"/>
                </a:cubicBezTo>
                <a:lnTo>
                  <a:pt x="3164" y="1165"/>
                </a:lnTo>
                <a:cubicBezTo>
                  <a:pt x="3164" y="1165"/>
                  <a:pt x="3219" y="1054"/>
                  <a:pt x="3275" y="1054"/>
                </a:cubicBezTo>
                <a:lnTo>
                  <a:pt x="3386" y="888"/>
                </a:lnTo>
                <a:cubicBezTo>
                  <a:pt x="3608" y="722"/>
                  <a:pt x="3885" y="666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217" y="500"/>
                  <a:pt x="5273" y="111"/>
                  <a:pt x="5217" y="111"/>
                </a:cubicBezTo>
                <a:lnTo>
                  <a:pt x="4884" y="56"/>
                </a:lnTo>
                <a:cubicBezTo>
                  <a:pt x="4699" y="56"/>
                  <a:pt x="4514" y="31"/>
                  <a:pt x="4346" y="31"/>
                </a:cubicBezTo>
                <a:cubicBezTo>
                  <a:pt x="4262" y="31"/>
                  <a:pt x="4181" y="37"/>
                  <a:pt x="4107" y="56"/>
                </a:cubicBezTo>
                <a:cubicBezTo>
                  <a:pt x="3719" y="56"/>
                  <a:pt x="3330" y="111"/>
                  <a:pt x="2997" y="333"/>
                </a:cubicBezTo>
                <a:lnTo>
                  <a:pt x="2720" y="500"/>
                </a:lnTo>
                <a:cubicBezTo>
                  <a:pt x="2664" y="555"/>
                  <a:pt x="2609" y="666"/>
                  <a:pt x="2498" y="722"/>
                </a:cubicBezTo>
                <a:lnTo>
                  <a:pt x="2443" y="833"/>
                </a:lnTo>
                <a:lnTo>
                  <a:pt x="2332" y="777"/>
                </a:lnTo>
                <a:lnTo>
                  <a:pt x="2110" y="611"/>
                </a:lnTo>
                <a:cubicBezTo>
                  <a:pt x="1832" y="389"/>
                  <a:pt x="1499" y="278"/>
                  <a:pt x="1166" y="167"/>
                </a:cubicBezTo>
                <a:cubicBezTo>
                  <a:pt x="889" y="56"/>
                  <a:pt x="667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26"/>
          <p:cNvSpPr/>
          <p:nvPr/>
        </p:nvSpPr>
        <p:spPr>
          <a:xfrm>
            <a:off x="6874772" y="46855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26"/>
          <p:cNvSpPr/>
          <p:nvPr/>
        </p:nvSpPr>
        <p:spPr>
          <a:xfrm>
            <a:off x="2045722" y="1259201"/>
            <a:ext cx="455534" cy="214380"/>
          </a:xfrm>
          <a:custGeom>
            <a:avLst/>
            <a:gdLst/>
            <a:ahLst/>
            <a:cxnLst/>
            <a:rect l="l" t="t" r="r" b="b"/>
            <a:pathLst>
              <a:path w="37073" h="17447" extrusionOk="0">
                <a:moveTo>
                  <a:pt x="18140" y="0"/>
                </a:moveTo>
                <a:cubicBezTo>
                  <a:pt x="15945" y="0"/>
                  <a:pt x="13733" y="1044"/>
                  <a:pt x="12377" y="3240"/>
                </a:cubicBezTo>
                <a:cubicBezTo>
                  <a:pt x="11822" y="3018"/>
                  <a:pt x="11211" y="2907"/>
                  <a:pt x="10601" y="2907"/>
                </a:cubicBezTo>
                <a:cubicBezTo>
                  <a:pt x="6993" y="2907"/>
                  <a:pt x="4330" y="6348"/>
                  <a:pt x="5218" y="9844"/>
                </a:cubicBezTo>
                <a:cubicBezTo>
                  <a:pt x="4829" y="9678"/>
                  <a:pt x="4385" y="9622"/>
                  <a:pt x="3941" y="9622"/>
                </a:cubicBezTo>
                <a:cubicBezTo>
                  <a:pt x="1777" y="9622"/>
                  <a:pt x="1" y="11342"/>
                  <a:pt x="1" y="13507"/>
                </a:cubicBezTo>
                <a:cubicBezTo>
                  <a:pt x="1" y="15671"/>
                  <a:pt x="1777" y="17447"/>
                  <a:pt x="3941" y="17447"/>
                </a:cubicBezTo>
                <a:lnTo>
                  <a:pt x="33188" y="17447"/>
                </a:lnTo>
                <a:cubicBezTo>
                  <a:pt x="35297" y="17391"/>
                  <a:pt x="37072" y="15671"/>
                  <a:pt x="37072" y="13507"/>
                </a:cubicBezTo>
                <a:cubicBezTo>
                  <a:pt x="37072" y="11342"/>
                  <a:pt x="35297" y="9622"/>
                  <a:pt x="33188" y="9622"/>
                </a:cubicBezTo>
                <a:lnTo>
                  <a:pt x="32688" y="9622"/>
                </a:lnTo>
                <a:cubicBezTo>
                  <a:pt x="32688" y="6400"/>
                  <a:pt x="30028" y="4043"/>
                  <a:pt x="27127" y="4043"/>
                </a:cubicBezTo>
                <a:cubicBezTo>
                  <a:pt x="26281" y="4043"/>
                  <a:pt x="25413" y="4244"/>
                  <a:pt x="24586" y="4683"/>
                </a:cubicBezTo>
                <a:cubicBezTo>
                  <a:pt x="23599" y="1631"/>
                  <a:pt x="20883" y="0"/>
                  <a:pt x="181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26"/>
          <p:cNvSpPr/>
          <p:nvPr/>
        </p:nvSpPr>
        <p:spPr>
          <a:xfrm>
            <a:off x="8301484" y="152190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26"/>
          <p:cNvSpPr/>
          <p:nvPr/>
        </p:nvSpPr>
        <p:spPr>
          <a:xfrm>
            <a:off x="-139774" y="5075275"/>
            <a:ext cx="9433649" cy="68220"/>
          </a:xfrm>
          <a:custGeom>
            <a:avLst/>
            <a:gdLst/>
            <a:ahLst/>
            <a:cxnLst/>
            <a:rect l="l" t="t" r="r" b="b"/>
            <a:pathLst>
              <a:path w="285695" h="5552" extrusionOk="0">
                <a:moveTo>
                  <a:pt x="2830" y="1"/>
                </a:moveTo>
                <a:cubicBezTo>
                  <a:pt x="1276" y="1"/>
                  <a:pt x="0" y="1221"/>
                  <a:pt x="0" y="2775"/>
                </a:cubicBezTo>
                <a:lnTo>
                  <a:pt x="55" y="2775"/>
                </a:lnTo>
                <a:cubicBezTo>
                  <a:pt x="55" y="4329"/>
                  <a:pt x="1276" y="5550"/>
                  <a:pt x="2830" y="5550"/>
                </a:cubicBezTo>
                <a:lnTo>
                  <a:pt x="282864" y="5550"/>
                </a:lnTo>
                <a:cubicBezTo>
                  <a:pt x="282897" y="5551"/>
                  <a:pt x="282929" y="5552"/>
                  <a:pt x="282962" y="5552"/>
                </a:cubicBezTo>
                <a:cubicBezTo>
                  <a:pt x="284471" y="5552"/>
                  <a:pt x="285695" y="4297"/>
                  <a:pt x="285695" y="2775"/>
                </a:cubicBezTo>
                <a:cubicBezTo>
                  <a:pt x="285695" y="1221"/>
                  <a:pt x="284418" y="1"/>
                  <a:pt x="282864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1"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27"/>
          <p:cNvSpPr/>
          <p:nvPr/>
        </p:nvSpPr>
        <p:spPr>
          <a:xfrm>
            <a:off x="2945225" y="3358225"/>
            <a:ext cx="4278350" cy="1785275"/>
          </a:xfrm>
          <a:custGeom>
            <a:avLst/>
            <a:gdLst/>
            <a:ahLst/>
            <a:cxnLst/>
            <a:rect l="l" t="t" r="r" b="b"/>
            <a:pathLst>
              <a:path w="171134" h="71411" extrusionOk="0">
                <a:moveTo>
                  <a:pt x="49861" y="0"/>
                </a:moveTo>
                <a:lnTo>
                  <a:pt x="49861" y="5969"/>
                </a:lnTo>
                <a:lnTo>
                  <a:pt x="47999" y="5969"/>
                </a:lnTo>
                <a:lnTo>
                  <a:pt x="47999" y="9310"/>
                </a:lnTo>
                <a:lnTo>
                  <a:pt x="46055" y="9310"/>
                </a:lnTo>
                <a:lnTo>
                  <a:pt x="46055" y="12924"/>
                </a:lnTo>
                <a:lnTo>
                  <a:pt x="43208" y="12924"/>
                </a:lnTo>
                <a:lnTo>
                  <a:pt x="43208" y="16758"/>
                </a:lnTo>
                <a:lnTo>
                  <a:pt x="41236" y="16758"/>
                </a:lnTo>
                <a:lnTo>
                  <a:pt x="41236" y="37403"/>
                </a:lnTo>
                <a:lnTo>
                  <a:pt x="37649" y="37403"/>
                </a:lnTo>
                <a:lnTo>
                  <a:pt x="37649" y="28723"/>
                </a:lnTo>
                <a:lnTo>
                  <a:pt x="20700" y="28723"/>
                </a:lnTo>
                <a:lnTo>
                  <a:pt x="20700" y="42551"/>
                </a:lnTo>
                <a:lnTo>
                  <a:pt x="18838" y="42551"/>
                </a:lnTo>
                <a:lnTo>
                  <a:pt x="15580" y="38115"/>
                </a:lnTo>
                <a:lnTo>
                  <a:pt x="13170" y="38115"/>
                </a:lnTo>
                <a:lnTo>
                  <a:pt x="13170" y="24671"/>
                </a:lnTo>
                <a:lnTo>
                  <a:pt x="0" y="24671"/>
                </a:lnTo>
                <a:lnTo>
                  <a:pt x="0" y="71411"/>
                </a:lnTo>
                <a:lnTo>
                  <a:pt x="171133" y="71411"/>
                </a:lnTo>
                <a:lnTo>
                  <a:pt x="171133" y="27026"/>
                </a:lnTo>
                <a:lnTo>
                  <a:pt x="159852" y="27026"/>
                </a:lnTo>
                <a:lnTo>
                  <a:pt x="159852" y="41812"/>
                </a:lnTo>
                <a:lnTo>
                  <a:pt x="156074" y="45125"/>
                </a:lnTo>
                <a:lnTo>
                  <a:pt x="156074" y="39101"/>
                </a:lnTo>
                <a:lnTo>
                  <a:pt x="146408" y="39101"/>
                </a:lnTo>
                <a:lnTo>
                  <a:pt x="143642" y="36965"/>
                </a:lnTo>
                <a:lnTo>
                  <a:pt x="143642" y="23028"/>
                </a:lnTo>
                <a:lnTo>
                  <a:pt x="126995" y="23028"/>
                </a:lnTo>
                <a:lnTo>
                  <a:pt x="126995" y="35541"/>
                </a:lnTo>
                <a:lnTo>
                  <a:pt x="123572" y="35541"/>
                </a:lnTo>
                <a:lnTo>
                  <a:pt x="118780" y="29298"/>
                </a:lnTo>
                <a:lnTo>
                  <a:pt x="113304" y="29298"/>
                </a:lnTo>
                <a:lnTo>
                  <a:pt x="113304" y="23740"/>
                </a:lnTo>
                <a:lnTo>
                  <a:pt x="109005" y="20810"/>
                </a:lnTo>
                <a:lnTo>
                  <a:pt x="109005" y="18428"/>
                </a:lnTo>
                <a:lnTo>
                  <a:pt x="95314" y="18428"/>
                </a:lnTo>
                <a:lnTo>
                  <a:pt x="95314" y="39156"/>
                </a:lnTo>
                <a:lnTo>
                  <a:pt x="93097" y="39156"/>
                </a:lnTo>
                <a:lnTo>
                  <a:pt x="93097" y="36664"/>
                </a:lnTo>
                <a:lnTo>
                  <a:pt x="91727" y="34994"/>
                </a:lnTo>
                <a:lnTo>
                  <a:pt x="91727" y="28340"/>
                </a:lnTo>
                <a:lnTo>
                  <a:pt x="71356" y="23548"/>
                </a:lnTo>
                <a:lnTo>
                  <a:pt x="71356" y="41812"/>
                </a:lnTo>
                <a:lnTo>
                  <a:pt x="64675" y="41812"/>
                </a:lnTo>
                <a:lnTo>
                  <a:pt x="64675" y="33625"/>
                </a:lnTo>
                <a:lnTo>
                  <a:pt x="59719" y="30941"/>
                </a:lnTo>
                <a:lnTo>
                  <a:pt x="59719" y="16758"/>
                </a:lnTo>
                <a:lnTo>
                  <a:pt x="57775" y="16758"/>
                </a:lnTo>
                <a:lnTo>
                  <a:pt x="57775" y="12924"/>
                </a:lnTo>
                <a:lnTo>
                  <a:pt x="54927" y="12924"/>
                </a:lnTo>
                <a:lnTo>
                  <a:pt x="54927" y="9310"/>
                </a:lnTo>
                <a:lnTo>
                  <a:pt x="52983" y="9310"/>
                </a:lnTo>
                <a:lnTo>
                  <a:pt x="52983" y="5969"/>
                </a:lnTo>
                <a:lnTo>
                  <a:pt x="51121" y="5969"/>
                </a:lnTo>
                <a:lnTo>
                  <a:pt x="5112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27"/>
          <p:cNvSpPr/>
          <p:nvPr/>
        </p:nvSpPr>
        <p:spPr>
          <a:xfrm>
            <a:off x="2318375" y="3718552"/>
            <a:ext cx="485643" cy="1363091"/>
          </a:xfrm>
          <a:custGeom>
            <a:avLst/>
            <a:gdLst/>
            <a:ahLst/>
            <a:cxnLst/>
            <a:rect l="l" t="t" r="r" b="b"/>
            <a:pathLst>
              <a:path w="37350" h="104833" extrusionOk="0">
                <a:moveTo>
                  <a:pt x="7715" y="0"/>
                </a:moveTo>
                <a:lnTo>
                  <a:pt x="7715" y="8325"/>
                </a:lnTo>
                <a:lnTo>
                  <a:pt x="1" y="8325"/>
                </a:lnTo>
                <a:lnTo>
                  <a:pt x="1" y="104832"/>
                </a:lnTo>
                <a:lnTo>
                  <a:pt x="37350" y="104832"/>
                </a:lnTo>
                <a:lnTo>
                  <a:pt x="37350" y="8325"/>
                </a:lnTo>
                <a:lnTo>
                  <a:pt x="29580" y="8325"/>
                </a:lnTo>
                <a:lnTo>
                  <a:pt x="29580" y="0"/>
                </a:lnTo>
                <a:close/>
              </a:path>
            </a:pathLst>
          </a:custGeom>
          <a:solidFill>
            <a:srgbClr val="FFF8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27"/>
          <p:cNvSpPr/>
          <p:nvPr/>
        </p:nvSpPr>
        <p:spPr>
          <a:xfrm>
            <a:off x="7081991" y="3826770"/>
            <a:ext cx="479870" cy="1250528"/>
          </a:xfrm>
          <a:custGeom>
            <a:avLst/>
            <a:gdLst/>
            <a:ahLst/>
            <a:cxnLst/>
            <a:rect l="l" t="t" r="r" b="b"/>
            <a:pathLst>
              <a:path w="36906" h="96176" extrusionOk="0">
                <a:moveTo>
                  <a:pt x="1" y="1"/>
                </a:moveTo>
                <a:lnTo>
                  <a:pt x="1" y="96175"/>
                </a:lnTo>
                <a:lnTo>
                  <a:pt x="36906" y="96175"/>
                </a:lnTo>
                <a:lnTo>
                  <a:pt x="36906" y="14763"/>
                </a:lnTo>
                <a:lnTo>
                  <a:pt x="1" y="1"/>
                </a:lnTo>
                <a:close/>
              </a:path>
            </a:pathLst>
          </a:custGeom>
          <a:solidFill>
            <a:srgbClr val="EAA7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27"/>
          <p:cNvSpPr/>
          <p:nvPr/>
        </p:nvSpPr>
        <p:spPr>
          <a:xfrm>
            <a:off x="4854925" y="4466770"/>
            <a:ext cx="458938" cy="624805"/>
          </a:xfrm>
          <a:custGeom>
            <a:avLst/>
            <a:gdLst/>
            <a:ahLst/>
            <a:cxnLst/>
            <a:rect l="l" t="t" r="r" b="b"/>
            <a:pathLst>
              <a:path w="37350" h="104833" extrusionOk="0">
                <a:moveTo>
                  <a:pt x="7715" y="0"/>
                </a:moveTo>
                <a:lnTo>
                  <a:pt x="7715" y="8325"/>
                </a:lnTo>
                <a:lnTo>
                  <a:pt x="1" y="8325"/>
                </a:lnTo>
                <a:lnTo>
                  <a:pt x="1" y="104832"/>
                </a:lnTo>
                <a:lnTo>
                  <a:pt x="37350" y="104832"/>
                </a:lnTo>
                <a:lnTo>
                  <a:pt x="37350" y="8325"/>
                </a:lnTo>
                <a:lnTo>
                  <a:pt x="29580" y="8325"/>
                </a:lnTo>
                <a:lnTo>
                  <a:pt x="29580" y="0"/>
                </a:lnTo>
                <a:close/>
              </a:path>
            </a:pathLst>
          </a:custGeom>
          <a:solidFill>
            <a:srgbClr val="D23A63">
              <a:alpha val="17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27"/>
          <p:cNvSpPr/>
          <p:nvPr/>
        </p:nvSpPr>
        <p:spPr>
          <a:xfrm>
            <a:off x="6295847" y="3892271"/>
            <a:ext cx="453482" cy="1181763"/>
          </a:xfrm>
          <a:custGeom>
            <a:avLst/>
            <a:gdLst/>
            <a:ahLst/>
            <a:cxnLst/>
            <a:rect l="l" t="t" r="r" b="b"/>
            <a:pathLst>
              <a:path w="36906" h="96176" extrusionOk="0">
                <a:moveTo>
                  <a:pt x="1" y="1"/>
                </a:moveTo>
                <a:lnTo>
                  <a:pt x="1" y="96175"/>
                </a:lnTo>
                <a:lnTo>
                  <a:pt x="36906" y="96175"/>
                </a:lnTo>
                <a:lnTo>
                  <a:pt x="36906" y="14763"/>
                </a:lnTo>
                <a:lnTo>
                  <a:pt x="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27"/>
          <p:cNvSpPr/>
          <p:nvPr/>
        </p:nvSpPr>
        <p:spPr>
          <a:xfrm>
            <a:off x="8037197" y="704525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27"/>
          <p:cNvSpPr/>
          <p:nvPr/>
        </p:nvSpPr>
        <p:spPr>
          <a:xfrm>
            <a:off x="981993" y="805267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27"/>
          <p:cNvSpPr/>
          <p:nvPr/>
        </p:nvSpPr>
        <p:spPr>
          <a:xfrm>
            <a:off x="1854313" y="363530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27"/>
          <p:cNvSpPr/>
          <p:nvPr/>
        </p:nvSpPr>
        <p:spPr>
          <a:xfrm>
            <a:off x="6101997" y="246575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27"/>
          <p:cNvSpPr/>
          <p:nvPr/>
        </p:nvSpPr>
        <p:spPr>
          <a:xfrm>
            <a:off x="257697" y="281101"/>
            <a:ext cx="455534" cy="214380"/>
          </a:xfrm>
          <a:custGeom>
            <a:avLst/>
            <a:gdLst/>
            <a:ahLst/>
            <a:cxnLst/>
            <a:rect l="l" t="t" r="r" b="b"/>
            <a:pathLst>
              <a:path w="37073" h="17447" extrusionOk="0">
                <a:moveTo>
                  <a:pt x="18140" y="0"/>
                </a:moveTo>
                <a:cubicBezTo>
                  <a:pt x="15945" y="0"/>
                  <a:pt x="13733" y="1044"/>
                  <a:pt x="12377" y="3240"/>
                </a:cubicBezTo>
                <a:cubicBezTo>
                  <a:pt x="11822" y="3018"/>
                  <a:pt x="11211" y="2907"/>
                  <a:pt x="10601" y="2907"/>
                </a:cubicBezTo>
                <a:cubicBezTo>
                  <a:pt x="6993" y="2907"/>
                  <a:pt x="4330" y="6348"/>
                  <a:pt x="5218" y="9844"/>
                </a:cubicBezTo>
                <a:cubicBezTo>
                  <a:pt x="4829" y="9678"/>
                  <a:pt x="4385" y="9622"/>
                  <a:pt x="3941" y="9622"/>
                </a:cubicBezTo>
                <a:cubicBezTo>
                  <a:pt x="1777" y="9622"/>
                  <a:pt x="1" y="11342"/>
                  <a:pt x="1" y="13507"/>
                </a:cubicBezTo>
                <a:cubicBezTo>
                  <a:pt x="1" y="15671"/>
                  <a:pt x="1777" y="17447"/>
                  <a:pt x="3941" y="17447"/>
                </a:cubicBezTo>
                <a:lnTo>
                  <a:pt x="33188" y="17447"/>
                </a:lnTo>
                <a:cubicBezTo>
                  <a:pt x="35297" y="17391"/>
                  <a:pt x="37072" y="15671"/>
                  <a:pt x="37072" y="13507"/>
                </a:cubicBezTo>
                <a:cubicBezTo>
                  <a:pt x="37072" y="11342"/>
                  <a:pt x="35297" y="9622"/>
                  <a:pt x="33188" y="9622"/>
                </a:cubicBezTo>
                <a:lnTo>
                  <a:pt x="32688" y="9622"/>
                </a:lnTo>
                <a:cubicBezTo>
                  <a:pt x="32688" y="6400"/>
                  <a:pt x="30028" y="4043"/>
                  <a:pt x="27127" y="4043"/>
                </a:cubicBezTo>
                <a:cubicBezTo>
                  <a:pt x="26281" y="4043"/>
                  <a:pt x="25413" y="4244"/>
                  <a:pt x="24586" y="4683"/>
                </a:cubicBezTo>
                <a:cubicBezTo>
                  <a:pt x="23599" y="1631"/>
                  <a:pt x="20883" y="0"/>
                  <a:pt x="181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27"/>
          <p:cNvSpPr/>
          <p:nvPr/>
        </p:nvSpPr>
        <p:spPr>
          <a:xfrm>
            <a:off x="7273630" y="355905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27"/>
          <p:cNvSpPr/>
          <p:nvPr/>
        </p:nvSpPr>
        <p:spPr>
          <a:xfrm>
            <a:off x="7289875" y="1806293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27"/>
          <p:cNvSpPr/>
          <p:nvPr/>
        </p:nvSpPr>
        <p:spPr>
          <a:xfrm>
            <a:off x="8801332" y="255179"/>
            <a:ext cx="64792" cy="25914"/>
          </a:xfrm>
          <a:custGeom>
            <a:avLst/>
            <a:gdLst/>
            <a:ahLst/>
            <a:cxnLst/>
            <a:rect l="l" t="t" r="r" b="b"/>
            <a:pathLst>
              <a:path w="5273" h="2109" extrusionOk="0">
                <a:moveTo>
                  <a:pt x="56" y="0"/>
                </a:moveTo>
                <a:cubicBezTo>
                  <a:pt x="1" y="0"/>
                  <a:pt x="1" y="333"/>
                  <a:pt x="112" y="389"/>
                </a:cubicBezTo>
                <a:lnTo>
                  <a:pt x="389" y="444"/>
                </a:lnTo>
                <a:cubicBezTo>
                  <a:pt x="556" y="500"/>
                  <a:pt x="778" y="555"/>
                  <a:pt x="1000" y="666"/>
                </a:cubicBezTo>
                <a:cubicBezTo>
                  <a:pt x="1277" y="777"/>
                  <a:pt x="1499" y="943"/>
                  <a:pt x="1721" y="1165"/>
                </a:cubicBezTo>
                <a:cubicBezTo>
                  <a:pt x="1777" y="1221"/>
                  <a:pt x="1832" y="1221"/>
                  <a:pt x="1888" y="1276"/>
                </a:cubicBezTo>
                <a:cubicBezTo>
                  <a:pt x="1999" y="1387"/>
                  <a:pt x="2110" y="1498"/>
                  <a:pt x="2165" y="1609"/>
                </a:cubicBezTo>
                <a:lnTo>
                  <a:pt x="2498" y="1942"/>
                </a:lnTo>
                <a:cubicBezTo>
                  <a:pt x="2554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98"/>
                </a:lnTo>
                <a:lnTo>
                  <a:pt x="2997" y="1387"/>
                </a:lnTo>
                <a:cubicBezTo>
                  <a:pt x="3053" y="1332"/>
                  <a:pt x="3053" y="1276"/>
                  <a:pt x="3108" y="1276"/>
                </a:cubicBezTo>
                <a:lnTo>
                  <a:pt x="3164" y="1165"/>
                </a:lnTo>
                <a:cubicBezTo>
                  <a:pt x="3164" y="1165"/>
                  <a:pt x="3219" y="1054"/>
                  <a:pt x="3275" y="1054"/>
                </a:cubicBezTo>
                <a:lnTo>
                  <a:pt x="3386" y="888"/>
                </a:lnTo>
                <a:cubicBezTo>
                  <a:pt x="3608" y="722"/>
                  <a:pt x="3885" y="666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217" y="500"/>
                  <a:pt x="5273" y="111"/>
                  <a:pt x="5217" y="111"/>
                </a:cubicBezTo>
                <a:lnTo>
                  <a:pt x="4884" y="56"/>
                </a:lnTo>
                <a:cubicBezTo>
                  <a:pt x="4699" y="56"/>
                  <a:pt x="4514" y="31"/>
                  <a:pt x="4346" y="31"/>
                </a:cubicBezTo>
                <a:cubicBezTo>
                  <a:pt x="4262" y="31"/>
                  <a:pt x="4181" y="37"/>
                  <a:pt x="4107" y="56"/>
                </a:cubicBezTo>
                <a:cubicBezTo>
                  <a:pt x="3719" y="56"/>
                  <a:pt x="3330" y="111"/>
                  <a:pt x="2997" y="333"/>
                </a:cubicBezTo>
                <a:lnTo>
                  <a:pt x="2720" y="500"/>
                </a:lnTo>
                <a:cubicBezTo>
                  <a:pt x="2664" y="555"/>
                  <a:pt x="2609" y="666"/>
                  <a:pt x="2498" y="722"/>
                </a:cubicBezTo>
                <a:lnTo>
                  <a:pt x="2443" y="833"/>
                </a:lnTo>
                <a:lnTo>
                  <a:pt x="2332" y="777"/>
                </a:lnTo>
                <a:lnTo>
                  <a:pt x="2110" y="611"/>
                </a:lnTo>
                <a:cubicBezTo>
                  <a:pt x="1832" y="389"/>
                  <a:pt x="1499" y="278"/>
                  <a:pt x="1166" y="167"/>
                </a:cubicBezTo>
                <a:cubicBezTo>
                  <a:pt x="889" y="56"/>
                  <a:pt x="667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27"/>
          <p:cNvSpPr/>
          <p:nvPr/>
        </p:nvSpPr>
        <p:spPr>
          <a:xfrm>
            <a:off x="8155734" y="180630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27"/>
          <p:cNvSpPr/>
          <p:nvPr/>
        </p:nvSpPr>
        <p:spPr>
          <a:xfrm>
            <a:off x="-88020" y="5075275"/>
            <a:ext cx="9315085" cy="68220"/>
          </a:xfrm>
          <a:custGeom>
            <a:avLst/>
            <a:gdLst/>
            <a:ahLst/>
            <a:cxnLst/>
            <a:rect l="l" t="t" r="r" b="b"/>
            <a:pathLst>
              <a:path w="285695" h="5552" extrusionOk="0">
                <a:moveTo>
                  <a:pt x="2830" y="1"/>
                </a:moveTo>
                <a:cubicBezTo>
                  <a:pt x="1276" y="1"/>
                  <a:pt x="0" y="1221"/>
                  <a:pt x="0" y="2775"/>
                </a:cubicBezTo>
                <a:lnTo>
                  <a:pt x="55" y="2775"/>
                </a:lnTo>
                <a:cubicBezTo>
                  <a:pt x="55" y="4329"/>
                  <a:pt x="1276" y="5550"/>
                  <a:pt x="2830" y="5550"/>
                </a:cubicBezTo>
                <a:lnTo>
                  <a:pt x="282864" y="5550"/>
                </a:lnTo>
                <a:cubicBezTo>
                  <a:pt x="282897" y="5551"/>
                  <a:pt x="282929" y="5552"/>
                  <a:pt x="282962" y="5552"/>
                </a:cubicBezTo>
                <a:cubicBezTo>
                  <a:pt x="284471" y="5552"/>
                  <a:pt x="285695" y="4297"/>
                  <a:pt x="285695" y="2775"/>
                </a:cubicBezTo>
                <a:cubicBezTo>
                  <a:pt x="285695" y="1221"/>
                  <a:pt x="284418" y="1"/>
                  <a:pt x="28286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27"/>
          <p:cNvSpPr/>
          <p:nvPr/>
        </p:nvSpPr>
        <p:spPr>
          <a:xfrm>
            <a:off x="2127350" y="4697550"/>
            <a:ext cx="527125" cy="372484"/>
          </a:xfrm>
          <a:custGeom>
            <a:avLst/>
            <a:gdLst/>
            <a:ahLst/>
            <a:cxnLst/>
            <a:rect l="l" t="t" r="r" b="b"/>
            <a:pathLst>
              <a:path w="21085" h="7750" extrusionOk="0">
                <a:moveTo>
                  <a:pt x="1" y="1"/>
                </a:moveTo>
                <a:lnTo>
                  <a:pt x="1" y="7750"/>
                </a:lnTo>
                <a:lnTo>
                  <a:pt x="21084" y="7750"/>
                </a:lnTo>
                <a:lnTo>
                  <a:pt x="210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1" name="Google Shape;781;p27"/>
          <p:cNvSpPr/>
          <p:nvPr/>
        </p:nvSpPr>
        <p:spPr>
          <a:xfrm>
            <a:off x="3934038" y="4527718"/>
            <a:ext cx="294605" cy="547580"/>
          </a:xfrm>
          <a:custGeom>
            <a:avLst/>
            <a:gdLst/>
            <a:ahLst/>
            <a:cxnLst/>
            <a:rect l="l" t="t" r="r" b="b"/>
            <a:pathLst>
              <a:path w="23976" h="44564" extrusionOk="0">
                <a:moveTo>
                  <a:pt x="1" y="0"/>
                </a:moveTo>
                <a:lnTo>
                  <a:pt x="1" y="44564"/>
                </a:lnTo>
                <a:lnTo>
                  <a:pt x="23975" y="44564"/>
                </a:lnTo>
                <a:lnTo>
                  <a:pt x="23975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27"/>
          <p:cNvSpPr/>
          <p:nvPr/>
        </p:nvSpPr>
        <p:spPr>
          <a:xfrm>
            <a:off x="2794556" y="4273585"/>
            <a:ext cx="360736" cy="806023"/>
          </a:xfrm>
          <a:custGeom>
            <a:avLst/>
            <a:gdLst/>
            <a:ahLst/>
            <a:cxnLst/>
            <a:rect l="l" t="t" r="r" b="b"/>
            <a:pathLst>
              <a:path w="29358" h="65597" extrusionOk="0">
                <a:moveTo>
                  <a:pt x="0" y="1"/>
                </a:moveTo>
                <a:lnTo>
                  <a:pt x="0" y="65597"/>
                </a:lnTo>
                <a:lnTo>
                  <a:pt x="29358" y="65597"/>
                </a:lnTo>
                <a:lnTo>
                  <a:pt x="29358" y="1"/>
                </a:lnTo>
                <a:close/>
              </a:path>
            </a:pathLst>
          </a:custGeom>
          <a:solidFill>
            <a:srgbClr val="EAA7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27"/>
          <p:cNvSpPr/>
          <p:nvPr/>
        </p:nvSpPr>
        <p:spPr>
          <a:xfrm>
            <a:off x="6329764" y="4261982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0"/>
                </a:moveTo>
                <a:lnTo>
                  <a:pt x="0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27"/>
          <p:cNvSpPr/>
          <p:nvPr/>
        </p:nvSpPr>
        <p:spPr>
          <a:xfrm>
            <a:off x="6400000" y="4261982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27"/>
          <p:cNvSpPr/>
          <p:nvPr/>
        </p:nvSpPr>
        <p:spPr>
          <a:xfrm>
            <a:off x="6469547" y="4261982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27"/>
          <p:cNvSpPr/>
          <p:nvPr/>
        </p:nvSpPr>
        <p:spPr>
          <a:xfrm>
            <a:off x="6539795" y="4261982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27"/>
          <p:cNvSpPr/>
          <p:nvPr/>
        </p:nvSpPr>
        <p:spPr>
          <a:xfrm>
            <a:off x="6609342" y="4261982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p27"/>
          <p:cNvSpPr/>
          <p:nvPr/>
        </p:nvSpPr>
        <p:spPr>
          <a:xfrm>
            <a:off x="6329764" y="4401777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0"/>
                </a:moveTo>
                <a:lnTo>
                  <a:pt x="0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27"/>
          <p:cNvSpPr/>
          <p:nvPr/>
        </p:nvSpPr>
        <p:spPr>
          <a:xfrm>
            <a:off x="6400000" y="4401777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27"/>
          <p:cNvSpPr/>
          <p:nvPr/>
        </p:nvSpPr>
        <p:spPr>
          <a:xfrm>
            <a:off x="6469547" y="4401777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27"/>
          <p:cNvSpPr/>
          <p:nvPr/>
        </p:nvSpPr>
        <p:spPr>
          <a:xfrm>
            <a:off x="6539795" y="4401777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27"/>
          <p:cNvSpPr/>
          <p:nvPr/>
        </p:nvSpPr>
        <p:spPr>
          <a:xfrm>
            <a:off x="6609342" y="4401777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27"/>
          <p:cNvSpPr/>
          <p:nvPr/>
        </p:nvSpPr>
        <p:spPr>
          <a:xfrm>
            <a:off x="4092239" y="4236759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1"/>
                </a:moveTo>
                <a:lnTo>
                  <a:pt x="0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27"/>
          <p:cNvSpPr/>
          <p:nvPr/>
        </p:nvSpPr>
        <p:spPr>
          <a:xfrm>
            <a:off x="4162475" y="4236759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27"/>
          <p:cNvSpPr/>
          <p:nvPr/>
        </p:nvSpPr>
        <p:spPr>
          <a:xfrm>
            <a:off x="4232022" y="4236759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27"/>
          <p:cNvSpPr/>
          <p:nvPr/>
        </p:nvSpPr>
        <p:spPr>
          <a:xfrm>
            <a:off x="4302270" y="4236759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27"/>
          <p:cNvSpPr/>
          <p:nvPr/>
        </p:nvSpPr>
        <p:spPr>
          <a:xfrm>
            <a:off x="4371817" y="4236759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27"/>
          <p:cNvSpPr/>
          <p:nvPr/>
        </p:nvSpPr>
        <p:spPr>
          <a:xfrm>
            <a:off x="4092239" y="4376554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1"/>
                </a:moveTo>
                <a:lnTo>
                  <a:pt x="0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27"/>
          <p:cNvSpPr/>
          <p:nvPr/>
        </p:nvSpPr>
        <p:spPr>
          <a:xfrm>
            <a:off x="4162475" y="4376554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27"/>
          <p:cNvSpPr/>
          <p:nvPr/>
        </p:nvSpPr>
        <p:spPr>
          <a:xfrm>
            <a:off x="4232022" y="4376554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27"/>
          <p:cNvSpPr/>
          <p:nvPr/>
        </p:nvSpPr>
        <p:spPr>
          <a:xfrm>
            <a:off x="4302270" y="4376554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27"/>
          <p:cNvSpPr/>
          <p:nvPr/>
        </p:nvSpPr>
        <p:spPr>
          <a:xfrm>
            <a:off x="4371817" y="4376554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27"/>
          <p:cNvSpPr/>
          <p:nvPr/>
        </p:nvSpPr>
        <p:spPr>
          <a:xfrm>
            <a:off x="4092239" y="4516349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0"/>
                </a:moveTo>
                <a:lnTo>
                  <a:pt x="0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27"/>
          <p:cNvSpPr/>
          <p:nvPr/>
        </p:nvSpPr>
        <p:spPr>
          <a:xfrm>
            <a:off x="4162475" y="4516349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27"/>
          <p:cNvSpPr/>
          <p:nvPr/>
        </p:nvSpPr>
        <p:spPr>
          <a:xfrm>
            <a:off x="4232022" y="4516349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27"/>
          <p:cNvSpPr/>
          <p:nvPr/>
        </p:nvSpPr>
        <p:spPr>
          <a:xfrm>
            <a:off x="4302270" y="4516349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27"/>
          <p:cNvSpPr/>
          <p:nvPr/>
        </p:nvSpPr>
        <p:spPr>
          <a:xfrm>
            <a:off x="4371817" y="4516349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27"/>
          <p:cNvSpPr/>
          <p:nvPr/>
        </p:nvSpPr>
        <p:spPr>
          <a:xfrm>
            <a:off x="4092239" y="4656132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1"/>
                </a:moveTo>
                <a:lnTo>
                  <a:pt x="0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27"/>
          <p:cNvSpPr/>
          <p:nvPr/>
        </p:nvSpPr>
        <p:spPr>
          <a:xfrm>
            <a:off x="4162475" y="4656132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p27"/>
          <p:cNvSpPr/>
          <p:nvPr/>
        </p:nvSpPr>
        <p:spPr>
          <a:xfrm>
            <a:off x="4232022" y="4656132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27"/>
          <p:cNvSpPr/>
          <p:nvPr/>
        </p:nvSpPr>
        <p:spPr>
          <a:xfrm>
            <a:off x="4302270" y="4656132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27"/>
          <p:cNvSpPr/>
          <p:nvPr/>
        </p:nvSpPr>
        <p:spPr>
          <a:xfrm>
            <a:off x="4371817" y="4656132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27"/>
          <p:cNvSpPr/>
          <p:nvPr/>
        </p:nvSpPr>
        <p:spPr>
          <a:xfrm>
            <a:off x="6329764" y="4795926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1"/>
                </a:moveTo>
                <a:lnTo>
                  <a:pt x="0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27"/>
          <p:cNvSpPr/>
          <p:nvPr/>
        </p:nvSpPr>
        <p:spPr>
          <a:xfrm>
            <a:off x="6400000" y="4795926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27"/>
          <p:cNvSpPr/>
          <p:nvPr/>
        </p:nvSpPr>
        <p:spPr>
          <a:xfrm>
            <a:off x="6469547" y="4795926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27"/>
          <p:cNvSpPr/>
          <p:nvPr/>
        </p:nvSpPr>
        <p:spPr>
          <a:xfrm>
            <a:off x="6539795" y="4795926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27"/>
          <p:cNvSpPr/>
          <p:nvPr/>
        </p:nvSpPr>
        <p:spPr>
          <a:xfrm>
            <a:off x="6609342" y="4795926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27"/>
          <p:cNvSpPr/>
          <p:nvPr/>
        </p:nvSpPr>
        <p:spPr>
          <a:xfrm>
            <a:off x="6329764" y="4935721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0"/>
                </a:moveTo>
                <a:lnTo>
                  <a:pt x="0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27"/>
          <p:cNvSpPr/>
          <p:nvPr/>
        </p:nvSpPr>
        <p:spPr>
          <a:xfrm>
            <a:off x="6400000" y="4935721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27"/>
          <p:cNvSpPr/>
          <p:nvPr/>
        </p:nvSpPr>
        <p:spPr>
          <a:xfrm>
            <a:off x="6469547" y="4935721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27"/>
          <p:cNvSpPr/>
          <p:nvPr/>
        </p:nvSpPr>
        <p:spPr>
          <a:xfrm>
            <a:off x="6539795" y="4935721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27"/>
          <p:cNvSpPr/>
          <p:nvPr/>
        </p:nvSpPr>
        <p:spPr>
          <a:xfrm>
            <a:off x="6609342" y="4935721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27"/>
          <p:cNvSpPr/>
          <p:nvPr/>
        </p:nvSpPr>
        <p:spPr>
          <a:xfrm>
            <a:off x="6611147" y="144900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316">
          <p15:clr>
            <a:srgbClr val="FA7B17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ONE_COLUMN_TEXT_2"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28"/>
          <p:cNvSpPr/>
          <p:nvPr/>
        </p:nvSpPr>
        <p:spPr>
          <a:xfrm>
            <a:off x="8553447" y="53950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28"/>
          <p:cNvSpPr/>
          <p:nvPr/>
        </p:nvSpPr>
        <p:spPr>
          <a:xfrm>
            <a:off x="981993" y="805267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28"/>
          <p:cNvSpPr/>
          <p:nvPr/>
        </p:nvSpPr>
        <p:spPr>
          <a:xfrm>
            <a:off x="2191588" y="513593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28"/>
          <p:cNvSpPr/>
          <p:nvPr/>
        </p:nvSpPr>
        <p:spPr>
          <a:xfrm>
            <a:off x="2126820" y="1067079"/>
            <a:ext cx="64792" cy="25914"/>
          </a:xfrm>
          <a:custGeom>
            <a:avLst/>
            <a:gdLst/>
            <a:ahLst/>
            <a:cxnLst/>
            <a:rect l="l" t="t" r="r" b="b"/>
            <a:pathLst>
              <a:path w="5273" h="2109" extrusionOk="0">
                <a:moveTo>
                  <a:pt x="56" y="0"/>
                </a:moveTo>
                <a:cubicBezTo>
                  <a:pt x="1" y="0"/>
                  <a:pt x="1" y="333"/>
                  <a:pt x="112" y="389"/>
                </a:cubicBezTo>
                <a:lnTo>
                  <a:pt x="389" y="444"/>
                </a:lnTo>
                <a:cubicBezTo>
                  <a:pt x="556" y="500"/>
                  <a:pt x="778" y="555"/>
                  <a:pt x="1000" y="666"/>
                </a:cubicBezTo>
                <a:cubicBezTo>
                  <a:pt x="1277" y="777"/>
                  <a:pt x="1499" y="943"/>
                  <a:pt x="1721" y="1165"/>
                </a:cubicBezTo>
                <a:cubicBezTo>
                  <a:pt x="1777" y="1221"/>
                  <a:pt x="1832" y="1221"/>
                  <a:pt x="1888" y="1276"/>
                </a:cubicBezTo>
                <a:cubicBezTo>
                  <a:pt x="1999" y="1387"/>
                  <a:pt x="2110" y="1498"/>
                  <a:pt x="2165" y="1609"/>
                </a:cubicBezTo>
                <a:lnTo>
                  <a:pt x="2498" y="1942"/>
                </a:lnTo>
                <a:cubicBezTo>
                  <a:pt x="2554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98"/>
                </a:lnTo>
                <a:lnTo>
                  <a:pt x="2997" y="1387"/>
                </a:lnTo>
                <a:cubicBezTo>
                  <a:pt x="3053" y="1332"/>
                  <a:pt x="3053" y="1276"/>
                  <a:pt x="3108" y="1276"/>
                </a:cubicBezTo>
                <a:lnTo>
                  <a:pt x="3164" y="1165"/>
                </a:lnTo>
                <a:cubicBezTo>
                  <a:pt x="3164" y="1165"/>
                  <a:pt x="3219" y="1054"/>
                  <a:pt x="3275" y="1054"/>
                </a:cubicBezTo>
                <a:lnTo>
                  <a:pt x="3386" y="888"/>
                </a:lnTo>
                <a:cubicBezTo>
                  <a:pt x="3608" y="722"/>
                  <a:pt x="3885" y="666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217" y="500"/>
                  <a:pt x="5273" y="111"/>
                  <a:pt x="5217" y="111"/>
                </a:cubicBezTo>
                <a:lnTo>
                  <a:pt x="4884" y="56"/>
                </a:lnTo>
                <a:cubicBezTo>
                  <a:pt x="4699" y="56"/>
                  <a:pt x="4514" y="31"/>
                  <a:pt x="4346" y="31"/>
                </a:cubicBezTo>
                <a:cubicBezTo>
                  <a:pt x="4262" y="31"/>
                  <a:pt x="4181" y="37"/>
                  <a:pt x="4107" y="56"/>
                </a:cubicBezTo>
                <a:cubicBezTo>
                  <a:pt x="3719" y="56"/>
                  <a:pt x="3330" y="111"/>
                  <a:pt x="2997" y="333"/>
                </a:cubicBezTo>
                <a:lnTo>
                  <a:pt x="2720" y="500"/>
                </a:lnTo>
                <a:cubicBezTo>
                  <a:pt x="2664" y="555"/>
                  <a:pt x="2609" y="666"/>
                  <a:pt x="2498" y="722"/>
                </a:cubicBezTo>
                <a:lnTo>
                  <a:pt x="2443" y="833"/>
                </a:lnTo>
                <a:lnTo>
                  <a:pt x="2332" y="777"/>
                </a:lnTo>
                <a:lnTo>
                  <a:pt x="2110" y="611"/>
                </a:lnTo>
                <a:cubicBezTo>
                  <a:pt x="1832" y="389"/>
                  <a:pt x="1499" y="278"/>
                  <a:pt x="1166" y="167"/>
                </a:cubicBezTo>
                <a:cubicBezTo>
                  <a:pt x="889" y="56"/>
                  <a:pt x="667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28"/>
          <p:cNvSpPr/>
          <p:nvPr/>
        </p:nvSpPr>
        <p:spPr>
          <a:xfrm>
            <a:off x="1245747" y="8945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28"/>
          <p:cNvSpPr/>
          <p:nvPr/>
        </p:nvSpPr>
        <p:spPr>
          <a:xfrm>
            <a:off x="63222" y="805276"/>
            <a:ext cx="455534" cy="214380"/>
          </a:xfrm>
          <a:custGeom>
            <a:avLst/>
            <a:gdLst/>
            <a:ahLst/>
            <a:cxnLst/>
            <a:rect l="l" t="t" r="r" b="b"/>
            <a:pathLst>
              <a:path w="37073" h="17447" extrusionOk="0">
                <a:moveTo>
                  <a:pt x="18140" y="0"/>
                </a:moveTo>
                <a:cubicBezTo>
                  <a:pt x="15945" y="0"/>
                  <a:pt x="13733" y="1044"/>
                  <a:pt x="12377" y="3240"/>
                </a:cubicBezTo>
                <a:cubicBezTo>
                  <a:pt x="11822" y="3018"/>
                  <a:pt x="11211" y="2907"/>
                  <a:pt x="10601" y="2907"/>
                </a:cubicBezTo>
                <a:cubicBezTo>
                  <a:pt x="6993" y="2907"/>
                  <a:pt x="4330" y="6348"/>
                  <a:pt x="5218" y="9844"/>
                </a:cubicBezTo>
                <a:cubicBezTo>
                  <a:pt x="4829" y="9678"/>
                  <a:pt x="4385" y="9622"/>
                  <a:pt x="3941" y="9622"/>
                </a:cubicBezTo>
                <a:cubicBezTo>
                  <a:pt x="1777" y="9622"/>
                  <a:pt x="1" y="11342"/>
                  <a:pt x="1" y="13507"/>
                </a:cubicBezTo>
                <a:cubicBezTo>
                  <a:pt x="1" y="15671"/>
                  <a:pt x="1777" y="17447"/>
                  <a:pt x="3941" y="17447"/>
                </a:cubicBezTo>
                <a:lnTo>
                  <a:pt x="33188" y="17447"/>
                </a:lnTo>
                <a:cubicBezTo>
                  <a:pt x="35297" y="17391"/>
                  <a:pt x="37072" y="15671"/>
                  <a:pt x="37072" y="13507"/>
                </a:cubicBezTo>
                <a:cubicBezTo>
                  <a:pt x="37072" y="11342"/>
                  <a:pt x="35297" y="9622"/>
                  <a:pt x="33188" y="9622"/>
                </a:cubicBezTo>
                <a:lnTo>
                  <a:pt x="32688" y="9622"/>
                </a:lnTo>
                <a:cubicBezTo>
                  <a:pt x="32688" y="6400"/>
                  <a:pt x="30028" y="4043"/>
                  <a:pt x="27127" y="4043"/>
                </a:cubicBezTo>
                <a:cubicBezTo>
                  <a:pt x="26281" y="4043"/>
                  <a:pt x="25413" y="4244"/>
                  <a:pt x="24586" y="4683"/>
                </a:cubicBezTo>
                <a:cubicBezTo>
                  <a:pt x="23599" y="1631"/>
                  <a:pt x="20883" y="0"/>
                  <a:pt x="181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28"/>
          <p:cNvSpPr/>
          <p:nvPr/>
        </p:nvSpPr>
        <p:spPr>
          <a:xfrm>
            <a:off x="8553455" y="190180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28"/>
          <p:cNvSpPr/>
          <p:nvPr/>
        </p:nvSpPr>
        <p:spPr>
          <a:xfrm>
            <a:off x="7434700" y="1143393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28"/>
          <p:cNvSpPr/>
          <p:nvPr/>
        </p:nvSpPr>
        <p:spPr>
          <a:xfrm>
            <a:off x="8213657" y="1067079"/>
            <a:ext cx="64792" cy="25914"/>
          </a:xfrm>
          <a:custGeom>
            <a:avLst/>
            <a:gdLst/>
            <a:ahLst/>
            <a:cxnLst/>
            <a:rect l="l" t="t" r="r" b="b"/>
            <a:pathLst>
              <a:path w="5273" h="2109" extrusionOk="0">
                <a:moveTo>
                  <a:pt x="56" y="0"/>
                </a:moveTo>
                <a:cubicBezTo>
                  <a:pt x="1" y="0"/>
                  <a:pt x="1" y="333"/>
                  <a:pt x="112" y="389"/>
                </a:cubicBezTo>
                <a:lnTo>
                  <a:pt x="389" y="444"/>
                </a:lnTo>
                <a:cubicBezTo>
                  <a:pt x="556" y="500"/>
                  <a:pt x="778" y="555"/>
                  <a:pt x="1000" y="666"/>
                </a:cubicBezTo>
                <a:cubicBezTo>
                  <a:pt x="1277" y="777"/>
                  <a:pt x="1499" y="943"/>
                  <a:pt x="1721" y="1165"/>
                </a:cubicBezTo>
                <a:cubicBezTo>
                  <a:pt x="1777" y="1221"/>
                  <a:pt x="1832" y="1221"/>
                  <a:pt x="1888" y="1276"/>
                </a:cubicBezTo>
                <a:cubicBezTo>
                  <a:pt x="1999" y="1387"/>
                  <a:pt x="2110" y="1498"/>
                  <a:pt x="2165" y="1609"/>
                </a:cubicBezTo>
                <a:lnTo>
                  <a:pt x="2498" y="1942"/>
                </a:lnTo>
                <a:cubicBezTo>
                  <a:pt x="2554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98"/>
                </a:lnTo>
                <a:lnTo>
                  <a:pt x="2997" y="1387"/>
                </a:lnTo>
                <a:cubicBezTo>
                  <a:pt x="3053" y="1332"/>
                  <a:pt x="3053" y="1276"/>
                  <a:pt x="3108" y="1276"/>
                </a:cubicBezTo>
                <a:lnTo>
                  <a:pt x="3164" y="1165"/>
                </a:lnTo>
                <a:cubicBezTo>
                  <a:pt x="3164" y="1165"/>
                  <a:pt x="3219" y="1054"/>
                  <a:pt x="3275" y="1054"/>
                </a:cubicBezTo>
                <a:lnTo>
                  <a:pt x="3386" y="888"/>
                </a:lnTo>
                <a:cubicBezTo>
                  <a:pt x="3608" y="722"/>
                  <a:pt x="3885" y="666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217" y="500"/>
                  <a:pt x="5273" y="111"/>
                  <a:pt x="5217" y="111"/>
                </a:cubicBezTo>
                <a:lnTo>
                  <a:pt x="4884" y="56"/>
                </a:lnTo>
                <a:cubicBezTo>
                  <a:pt x="4699" y="56"/>
                  <a:pt x="4514" y="31"/>
                  <a:pt x="4346" y="31"/>
                </a:cubicBezTo>
                <a:cubicBezTo>
                  <a:pt x="4262" y="31"/>
                  <a:pt x="4181" y="37"/>
                  <a:pt x="4107" y="56"/>
                </a:cubicBezTo>
                <a:cubicBezTo>
                  <a:pt x="3719" y="56"/>
                  <a:pt x="3330" y="111"/>
                  <a:pt x="2997" y="333"/>
                </a:cubicBezTo>
                <a:lnTo>
                  <a:pt x="2720" y="500"/>
                </a:lnTo>
                <a:cubicBezTo>
                  <a:pt x="2664" y="555"/>
                  <a:pt x="2609" y="666"/>
                  <a:pt x="2498" y="722"/>
                </a:cubicBezTo>
                <a:lnTo>
                  <a:pt x="2443" y="833"/>
                </a:lnTo>
                <a:lnTo>
                  <a:pt x="2332" y="777"/>
                </a:lnTo>
                <a:lnTo>
                  <a:pt x="2110" y="611"/>
                </a:lnTo>
                <a:cubicBezTo>
                  <a:pt x="1832" y="389"/>
                  <a:pt x="1499" y="278"/>
                  <a:pt x="1166" y="167"/>
                </a:cubicBezTo>
                <a:cubicBezTo>
                  <a:pt x="889" y="56"/>
                  <a:pt x="667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28"/>
          <p:cNvSpPr/>
          <p:nvPr/>
        </p:nvSpPr>
        <p:spPr>
          <a:xfrm>
            <a:off x="7734034" y="132955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28"/>
          <p:cNvSpPr/>
          <p:nvPr/>
        </p:nvSpPr>
        <p:spPr>
          <a:xfrm>
            <a:off x="-225925" y="5075275"/>
            <a:ext cx="9500073" cy="68220"/>
          </a:xfrm>
          <a:custGeom>
            <a:avLst/>
            <a:gdLst/>
            <a:ahLst/>
            <a:cxnLst/>
            <a:rect l="l" t="t" r="r" b="b"/>
            <a:pathLst>
              <a:path w="285695" h="5552" extrusionOk="0">
                <a:moveTo>
                  <a:pt x="2830" y="1"/>
                </a:moveTo>
                <a:cubicBezTo>
                  <a:pt x="1276" y="1"/>
                  <a:pt x="0" y="1221"/>
                  <a:pt x="0" y="2775"/>
                </a:cubicBezTo>
                <a:lnTo>
                  <a:pt x="55" y="2775"/>
                </a:lnTo>
                <a:cubicBezTo>
                  <a:pt x="55" y="4329"/>
                  <a:pt x="1276" y="5550"/>
                  <a:pt x="2830" y="5550"/>
                </a:cubicBezTo>
                <a:lnTo>
                  <a:pt x="282864" y="5550"/>
                </a:lnTo>
                <a:cubicBezTo>
                  <a:pt x="282897" y="5551"/>
                  <a:pt x="282929" y="5552"/>
                  <a:pt x="282962" y="5552"/>
                </a:cubicBezTo>
                <a:cubicBezTo>
                  <a:pt x="284471" y="5552"/>
                  <a:pt x="285695" y="4297"/>
                  <a:pt x="285695" y="2775"/>
                </a:cubicBezTo>
                <a:cubicBezTo>
                  <a:pt x="285695" y="1221"/>
                  <a:pt x="284418" y="1"/>
                  <a:pt x="28286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"/>
          <p:cNvSpPr txBox="1">
            <a:spLocks noGrp="1"/>
          </p:cNvSpPr>
          <p:nvPr>
            <p:ph type="title"/>
          </p:nvPr>
        </p:nvSpPr>
        <p:spPr>
          <a:xfrm>
            <a:off x="708600" y="536825"/>
            <a:ext cx="7726800" cy="61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" name="Google Shape;45;p4"/>
          <p:cNvSpPr txBox="1">
            <a:spLocks noGrp="1"/>
          </p:cNvSpPr>
          <p:nvPr>
            <p:ph type="subTitle" idx="1"/>
          </p:nvPr>
        </p:nvSpPr>
        <p:spPr>
          <a:xfrm>
            <a:off x="708600" y="1179400"/>
            <a:ext cx="7717500" cy="3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46" name="Google Shape;46;p4"/>
          <p:cNvSpPr/>
          <p:nvPr/>
        </p:nvSpPr>
        <p:spPr>
          <a:xfrm>
            <a:off x="8553447" y="53950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4"/>
          <p:cNvSpPr/>
          <p:nvPr/>
        </p:nvSpPr>
        <p:spPr>
          <a:xfrm>
            <a:off x="981993" y="805267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4"/>
          <p:cNvSpPr/>
          <p:nvPr/>
        </p:nvSpPr>
        <p:spPr>
          <a:xfrm>
            <a:off x="2191588" y="513593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4"/>
          <p:cNvSpPr/>
          <p:nvPr/>
        </p:nvSpPr>
        <p:spPr>
          <a:xfrm>
            <a:off x="2126820" y="1067079"/>
            <a:ext cx="64792" cy="25914"/>
          </a:xfrm>
          <a:custGeom>
            <a:avLst/>
            <a:gdLst/>
            <a:ahLst/>
            <a:cxnLst/>
            <a:rect l="l" t="t" r="r" b="b"/>
            <a:pathLst>
              <a:path w="5273" h="2109" extrusionOk="0">
                <a:moveTo>
                  <a:pt x="56" y="0"/>
                </a:moveTo>
                <a:cubicBezTo>
                  <a:pt x="1" y="0"/>
                  <a:pt x="1" y="333"/>
                  <a:pt x="112" y="389"/>
                </a:cubicBezTo>
                <a:lnTo>
                  <a:pt x="389" y="444"/>
                </a:lnTo>
                <a:cubicBezTo>
                  <a:pt x="556" y="500"/>
                  <a:pt x="778" y="555"/>
                  <a:pt x="1000" y="666"/>
                </a:cubicBezTo>
                <a:cubicBezTo>
                  <a:pt x="1277" y="777"/>
                  <a:pt x="1499" y="943"/>
                  <a:pt x="1721" y="1165"/>
                </a:cubicBezTo>
                <a:cubicBezTo>
                  <a:pt x="1777" y="1221"/>
                  <a:pt x="1832" y="1221"/>
                  <a:pt x="1888" y="1276"/>
                </a:cubicBezTo>
                <a:cubicBezTo>
                  <a:pt x="1999" y="1387"/>
                  <a:pt x="2110" y="1498"/>
                  <a:pt x="2165" y="1609"/>
                </a:cubicBezTo>
                <a:lnTo>
                  <a:pt x="2498" y="1942"/>
                </a:lnTo>
                <a:cubicBezTo>
                  <a:pt x="2554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98"/>
                </a:lnTo>
                <a:lnTo>
                  <a:pt x="2997" y="1387"/>
                </a:lnTo>
                <a:cubicBezTo>
                  <a:pt x="3053" y="1332"/>
                  <a:pt x="3053" y="1276"/>
                  <a:pt x="3108" y="1276"/>
                </a:cubicBezTo>
                <a:lnTo>
                  <a:pt x="3164" y="1165"/>
                </a:lnTo>
                <a:cubicBezTo>
                  <a:pt x="3164" y="1165"/>
                  <a:pt x="3219" y="1054"/>
                  <a:pt x="3275" y="1054"/>
                </a:cubicBezTo>
                <a:lnTo>
                  <a:pt x="3386" y="888"/>
                </a:lnTo>
                <a:cubicBezTo>
                  <a:pt x="3608" y="722"/>
                  <a:pt x="3885" y="666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217" y="500"/>
                  <a:pt x="5273" y="111"/>
                  <a:pt x="5217" y="111"/>
                </a:cubicBezTo>
                <a:lnTo>
                  <a:pt x="4884" y="56"/>
                </a:lnTo>
                <a:cubicBezTo>
                  <a:pt x="4699" y="56"/>
                  <a:pt x="4514" y="31"/>
                  <a:pt x="4346" y="31"/>
                </a:cubicBezTo>
                <a:cubicBezTo>
                  <a:pt x="4262" y="31"/>
                  <a:pt x="4181" y="37"/>
                  <a:pt x="4107" y="56"/>
                </a:cubicBezTo>
                <a:cubicBezTo>
                  <a:pt x="3719" y="56"/>
                  <a:pt x="3330" y="111"/>
                  <a:pt x="2997" y="333"/>
                </a:cubicBezTo>
                <a:lnTo>
                  <a:pt x="2720" y="500"/>
                </a:lnTo>
                <a:cubicBezTo>
                  <a:pt x="2664" y="555"/>
                  <a:pt x="2609" y="666"/>
                  <a:pt x="2498" y="722"/>
                </a:cubicBezTo>
                <a:lnTo>
                  <a:pt x="2443" y="833"/>
                </a:lnTo>
                <a:lnTo>
                  <a:pt x="2332" y="777"/>
                </a:lnTo>
                <a:lnTo>
                  <a:pt x="2110" y="611"/>
                </a:lnTo>
                <a:cubicBezTo>
                  <a:pt x="1832" y="389"/>
                  <a:pt x="1499" y="278"/>
                  <a:pt x="1166" y="167"/>
                </a:cubicBezTo>
                <a:cubicBezTo>
                  <a:pt x="889" y="56"/>
                  <a:pt x="667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4"/>
          <p:cNvSpPr/>
          <p:nvPr/>
        </p:nvSpPr>
        <p:spPr>
          <a:xfrm>
            <a:off x="1245747" y="8945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63222" y="805276"/>
            <a:ext cx="455534" cy="214380"/>
          </a:xfrm>
          <a:custGeom>
            <a:avLst/>
            <a:gdLst/>
            <a:ahLst/>
            <a:cxnLst/>
            <a:rect l="l" t="t" r="r" b="b"/>
            <a:pathLst>
              <a:path w="37073" h="17447" extrusionOk="0">
                <a:moveTo>
                  <a:pt x="18140" y="0"/>
                </a:moveTo>
                <a:cubicBezTo>
                  <a:pt x="15945" y="0"/>
                  <a:pt x="13733" y="1044"/>
                  <a:pt x="12377" y="3240"/>
                </a:cubicBezTo>
                <a:cubicBezTo>
                  <a:pt x="11822" y="3018"/>
                  <a:pt x="11211" y="2907"/>
                  <a:pt x="10601" y="2907"/>
                </a:cubicBezTo>
                <a:cubicBezTo>
                  <a:pt x="6993" y="2907"/>
                  <a:pt x="4330" y="6348"/>
                  <a:pt x="5218" y="9844"/>
                </a:cubicBezTo>
                <a:cubicBezTo>
                  <a:pt x="4829" y="9678"/>
                  <a:pt x="4385" y="9622"/>
                  <a:pt x="3941" y="9622"/>
                </a:cubicBezTo>
                <a:cubicBezTo>
                  <a:pt x="1777" y="9622"/>
                  <a:pt x="1" y="11342"/>
                  <a:pt x="1" y="13507"/>
                </a:cubicBezTo>
                <a:cubicBezTo>
                  <a:pt x="1" y="15671"/>
                  <a:pt x="1777" y="17447"/>
                  <a:pt x="3941" y="17447"/>
                </a:cubicBezTo>
                <a:lnTo>
                  <a:pt x="33188" y="17447"/>
                </a:lnTo>
                <a:cubicBezTo>
                  <a:pt x="35297" y="17391"/>
                  <a:pt x="37072" y="15671"/>
                  <a:pt x="37072" y="13507"/>
                </a:cubicBezTo>
                <a:cubicBezTo>
                  <a:pt x="37072" y="11342"/>
                  <a:pt x="35297" y="9622"/>
                  <a:pt x="33188" y="9622"/>
                </a:cubicBezTo>
                <a:lnTo>
                  <a:pt x="32688" y="9622"/>
                </a:lnTo>
                <a:cubicBezTo>
                  <a:pt x="32688" y="6400"/>
                  <a:pt x="30028" y="4043"/>
                  <a:pt x="27127" y="4043"/>
                </a:cubicBezTo>
                <a:cubicBezTo>
                  <a:pt x="26281" y="4043"/>
                  <a:pt x="25413" y="4244"/>
                  <a:pt x="24586" y="4683"/>
                </a:cubicBezTo>
                <a:cubicBezTo>
                  <a:pt x="23599" y="1631"/>
                  <a:pt x="20883" y="0"/>
                  <a:pt x="181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8553455" y="190180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/>
          <p:nvPr/>
        </p:nvSpPr>
        <p:spPr>
          <a:xfrm>
            <a:off x="7434700" y="1143393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4"/>
          <p:cNvSpPr/>
          <p:nvPr/>
        </p:nvSpPr>
        <p:spPr>
          <a:xfrm>
            <a:off x="8213657" y="1067079"/>
            <a:ext cx="64792" cy="25914"/>
          </a:xfrm>
          <a:custGeom>
            <a:avLst/>
            <a:gdLst/>
            <a:ahLst/>
            <a:cxnLst/>
            <a:rect l="l" t="t" r="r" b="b"/>
            <a:pathLst>
              <a:path w="5273" h="2109" extrusionOk="0">
                <a:moveTo>
                  <a:pt x="56" y="0"/>
                </a:moveTo>
                <a:cubicBezTo>
                  <a:pt x="1" y="0"/>
                  <a:pt x="1" y="333"/>
                  <a:pt x="112" y="389"/>
                </a:cubicBezTo>
                <a:lnTo>
                  <a:pt x="389" y="444"/>
                </a:lnTo>
                <a:cubicBezTo>
                  <a:pt x="556" y="500"/>
                  <a:pt x="778" y="555"/>
                  <a:pt x="1000" y="666"/>
                </a:cubicBezTo>
                <a:cubicBezTo>
                  <a:pt x="1277" y="777"/>
                  <a:pt x="1499" y="943"/>
                  <a:pt x="1721" y="1165"/>
                </a:cubicBezTo>
                <a:cubicBezTo>
                  <a:pt x="1777" y="1221"/>
                  <a:pt x="1832" y="1221"/>
                  <a:pt x="1888" y="1276"/>
                </a:cubicBezTo>
                <a:cubicBezTo>
                  <a:pt x="1999" y="1387"/>
                  <a:pt x="2110" y="1498"/>
                  <a:pt x="2165" y="1609"/>
                </a:cubicBezTo>
                <a:lnTo>
                  <a:pt x="2498" y="1942"/>
                </a:lnTo>
                <a:cubicBezTo>
                  <a:pt x="2554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98"/>
                </a:lnTo>
                <a:lnTo>
                  <a:pt x="2997" y="1387"/>
                </a:lnTo>
                <a:cubicBezTo>
                  <a:pt x="3053" y="1332"/>
                  <a:pt x="3053" y="1276"/>
                  <a:pt x="3108" y="1276"/>
                </a:cubicBezTo>
                <a:lnTo>
                  <a:pt x="3164" y="1165"/>
                </a:lnTo>
                <a:cubicBezTo>
                  <a:pt x="3164" y="1165"/>
                  <a:pt x="3219" y="1054"/>
                  <a:pt x="3275" y="1054"/>
                </a:cubicBezTo>
                <a:lnTo>
                  <a:pt x="3386" y="888"/>
                </a:lnTo>
                <a:cubicBezTo>
                  <a:pt x="3608" y="722"/>
                  <a:pt x="3885" y="666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217" y="500"/>
                  <a:pt x="5273" y="111"/>
                  <a:pt x="5217" y="111"/>
                </a:cubicBezTo>
                <a:lnTo>
                  <a:pt x="4884" y="56"/>
                </a:lnTo>
                <a:cubicBezTo>
                  <a:pt x="4699" y="56"/>
                  <a:pt x="4514" y="31"/>
                  <a:pt x="4346" y="31"/>
                </a:cubicBezTo>
                <a:cubicBezTo>
                  <a:pt x="4262" y="31"/>
                  <a:pt x="4181" y="37"/>
                  <a:pt x="4107" y="56"/>
                </a:cubicBezTo>
                <a:cubicBezTo>
                  <a:pt x="3719" y="56"/>
                  <a:pt x="3330" y="111"/>
                  <a:pt x="2997" y="333"/>
                </a:cubicBezTo>
                <a:lnTo>
                  <a:pt x="2720" y="500"/>
                </a:lnTo>
                <a:cubicBezTo>
                  <a:pt x="2664" y="555"/>
                  <a:pt x="2609" y="666"/>
                  <a:pt x="2498" y="722"/>
                </a:cubicBezTo>
                <a:lnTo>
                  <a:pt x="2443" y="833"/>
                </a:lnTo>
                <a:lnTo>
                  <a:pt x="2332" y="777"/>
                </a:lnTo>
                <a:lnTo>
                  <a:pt x="2110" y="611"/>
                </a:lnTo>
                <a:cubicBezTo>
                  <a:pt x="1832" y="389"/>
                  <a:pt x="1499" y="278"/>
                  <a:pt x="1166" y="167"/>
                </a:cubicBezTo>
                <a:cubicBezTo>
                  <a:pt x="889" y="56"/>
                  <a:pt x="667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4"/>
          <p:cNvSpPr/>
          <p:nvPr/>
        </p:nvSpPr>
        <p:spPr>
          <a:xfrm>
            <a:off x="7734034" y="132955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4"/>
          <p:cNvSpPr/>
          <p:nvPr/>
        </p:nvSpPr>
        <p:spPr>
          <a:xfrm>
            <a:off x="-107062" y="5075275"/>
            <a:ext cx="9372939" cy="68220"/>
          </a:xfrm>
          <a:custGeom>
            <a:avLst/>
            <a:gdLst/>
            <a:ahLst/>
            <a:cxnLst/>
            <a:rect l="l" t="t" r="r" b="b"/>
            <a:pathLst>
              <a:path w="285695" h="5552" extrusionOk="0">
                <a:moveTo>
                  <a:pt x="2830" y="1"/>
                </a:moveTo>
                <a:cubicBezTo>
                  <a:pt x="1276" y="1"/>
                  <a:pt x="0" y="1221"/>
                  <a:pt x="0" y="2775"/>
                </a:cubicBezTo>
                <a:lnTo>
                  <a:pt x="55" y="2775"/>
                </a:lnTo>
                <a:cubicBezTo>
                  <a:pt x="55" y="4329"/>
                  <a:pt x="1276" y="5550"/>
                  <a:pt x="2830" y="5550"/>
                </a:cubicBezTo>
                <a:lnTo>
                  <a:pt x="282864" y="5550"/>
                </a:lnTo>
                <a:cubicBezTo>
                  <a:pt x="282897" y="5551"/>
                  <a:pt x="282929" y="5552"/>
                  <a:pt x="282962" y="5552"/>
                </a:cubicBezTo>
                <a:cubicBezTo>
                  <a:pt x="284471" y="5552"/>
                  <a:pt x="285695" y="4297"/>
                  <a:pt x="285695" y="2775"/>
                </a:cubicBezTo>
                <a:cubicBezTo>
                  <a:pt x="285695" y="1221"/>
                  <a:pt x="284418" y="1"/>
                  <a:pt x="28286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"/>
          <p:cNvSpPr txBox="1">
            <a:spLocks noGrp="1"/>
          </p:cNvSpPr>
          <p:nvPr>
            <p:ph type="title"/>
          </p:nvPr>
        </p:nvSpPr>
        <p:spPr>
          <a:xfrm>
            <a:off x="1709700" y="539496"/>
            <a:ext cx="5724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subTitle" idx="1"/>
          </p:nvPr>
        </p:nvSpPr>
        <p:spPr>
          <a:xfrm>
            <a:off x="713236" y="1899597"/>
            <a:ext cx="3136500" cy="116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subTitle" idx="2"/>
          </p:nvPr>
        </p:nvSpPr>
        <p:spPr>
          <a:xfrm>
            <a:off x="713233" y="3373208"/>
            <a:ext cx="3136500" cy="116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subTitle" idx="3"/>
          </p:nvPr>
        </p:nvSpPr>
        <p:spPr>
          <a:xfrm>
            <a:off x="713233" y="2920247"/>
            <a:ext cx="313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ays One"/>
              <a:buNone/>
              <a:defRPr sz="2200">
                <a:latin typeface="Days One"/>
                <a:ea typeface="Days One"/>
                <a:cs typeface="Days One"/>
                <a:sym typeface="Days One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Font typeface="Days One"/>
              <a:buNone/>
              <a:defRPr>
                <a:latin typeface="Days One"/>
                <a:ea typeface="Days One"/>
                <a:cs typeface="Days One"/>
                <a:sym typeface="Days One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Font typeface="Days One"/>
              <a:buNone/>
              <a:defRPr>
                <a:latin typeface="Days One"/>
                <a:ea typeface="Days One"/>
                <a:cs typeface="Days One"/>
                <a:sym typeface="Days One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Font typeface="Days One"/>
              <a:buNone/>
              <a:defRPr>
                <a:latin typeface="Days One"/>
                <a:ea typeface="Days One"/>
                <a:cs typeface="Days One"/>
                <a:sym typeface="Days One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Font typeface="Days One"/>
              <a:buNone/>
              <a:defRPr>
                <a:latin typeface="Days One"/>
                <a:ea typeface="Days One"/>
                <a:cs typeface="Days One"/>
                <a:sym typeface="Days One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Font typeface="Days One"/>
              <a:buNone/>
              <a:defRPr>
                <a:latin typeface="Days One"/>
                <a:ea typeface="Days One"/>
                <a:cs typeface="Days One"/>
                <a:sym typeface="Days One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Font typeface="Days One"/>
              <a:buNone/>
              <a:defRPr>
                <a:latin typeface="Days One"/>
                <a:ea typeface="Days One"/>
                <a:cs typeface="Days One"/>
                <a:sym typeface="Days One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Font typeface="Days One"/>
              <a:buNone/>
              <a:defRPr>
                <a:latin typeface="Days One"/>
                <a:ea typeface="Days One"/>
                <a:cs typeface="Days One"/>
                <a:sym typeface="Days One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Font typeface="Days One"/>
              <a:buNone/>
              <a:defRPr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subTitle" idx="4"/>
          </p:nvPr>
        </p:nvSpPr>
        <p:spPr>
          <a:xfrm>
            <a:off x="713236" y="1449003"/>
            <a:ext cx="313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ays One"/>
              <a:buNone/>
              <a:defRPr sz="2200">
                <a:latin typeface="Days One"/>
                <a:ea typeface="Days One"/>
                <a:cs typeface="Days One"/>
                <a:sym typeface="Days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Font typeface="Days One"/>
              <a:buNone/>
              <a:defRPr>
                <a:latin typeface="Days One"/>
                <a:ea typeface="Days One"/>
                <a:cs typeface="Days One"/>
                <a:sym typeface="Days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Days One"/>
              <a:buNone/>
              <a:defRPr>
                <a:latin typeface="Days One"/>
                <a:ea typeface="Days One"/>
                <a:cs typeface="Days One"/>
                <a:sym typeface="Days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Days One"/>
              <a:buNone/>
              <a:defRPr>
                <a:latin typeface="Days One"/>
                <a:ea typeface="Days One"/>
                <a:cs typeface="Days One"/>
                <a:sym typeface="Days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Days One"/>
              <a:buNone/>
              <a:defRPr>
                <a:latin typeface="Days One"/>
                <a:ea typeface="Days One"/>
                <a:cs typeface="Days One"/>
                <a:sym typeface="Days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Days One"/>
              <a:buNone/>
              <a:defRPr>
                <a:latin typeface="Days One"/>
                <a:ea typeface="Days One"/>
                <a:cs typeface="Days One"/>
                <a:sym typeface="Days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Days One"/>
              <a:buNone/>
              <a:defRPr>
                <a:latin typeface="Days One"/>
                <a:ea typeface="Days One"/>
                <a:cs typeface="Days One"/>
                <a:sym typeface="Days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Days One"/>
              <a:buNone/>
              <a:defRPr>
                <a:latin typeface="Days One"/>
                <a:ea typeface="Days One"/>
                <a:cs typeface="Days One"/>
                <a:sym typeface="Days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Days One"/>
              <a:buNone/>
              <a:defRPr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sp>
        <p:nvSpPr>
          <p:cNvPr id="63" name="Google Shape;63;p5"/>
          <p:cNvSpPr/>
          <p:nvPr/>
        </p:nvSpPr>
        <p:spPr>
          <a:xfrm>
            <a:off x="-133574" y="5075275"/>
            <a:ext cx="9315085" cy="68220"/>
          </a:xfrm>
          <a:custGeom>
            <a:avLst/>
            <a:gdLst/>
            <a:ahLst/>
            <a:cxnLst/>
            <a:rect l="l" t="t" r="r" b="b"/>
            <a:pathLst>
              <a:path w="285695" h="5552" extrusionOk="0">
                <a:moveTo>
                  <a:pt x="2830" y="1"/>
                </a:moveTo>
                <a:cubicBezTo>
                  <a:pt x="1276" y="1"/>
                  <a:pt x="0" y="1221"/>
                  <a:pt x="0" y="2775"/>
                </a:cubicBezTo>
                <a:lnTo>
                  <a:pt x="55" y="2775"/>
                </a:lnTo>
                <a:cubicBezTo>
                  <a:pt x="55" y="4329"/>
                  <a:pt x="1276" y="5550"/>
                  <a:pt x="2830" y="5550"/>
                </a:cubicBezTo>
                <a:lnTo>
                  <a:pt x="282864" y="5550"/>
                </a:lnTo>
                <a:cubicBezTo>
                  <a:pt x="282897" y="5551"/>
                  <a:pt x="282929" y="5552"/>
                  <a:pt x="282962" y="5552"/>
                </a:cubicBezTo>
                <a:cubicBezTo>
                  <a:pt x="284471" y="5552"/>
                  <a:pt x="285695" y="4297"/>
                  <a:pt x="285695" y="2775"/>
                </a:cubicBezTo>
                <a:cubicBezTo>
                  <a:pt x="285695" y="1221"/>
                  <a:pt x="284418" y="1"/>
                  <a:pt x="28286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5"/>
          <p:cNvSpPr/>
          <p:nvPr/>
        </p:nvSpPr>
        <p:spPr>
          <a:xfrm>
            <a:off x="4851550" y="3358225"/>
            <a:ext cx="4278350" cy="1785275"/>
          </a:xfrm>
          <a:custGeom>
            <a:avLst/>
            <a:gdLst/>
            <a:ahLst/>
            <a:cxnLst/>
            <a:rect l="l" t="t" r="r" b="b"/>
            <a:pathLst>
              <a:path w="171134" h="71411" extrusionOk="0">
                <a:moveTo>
                  <a:pt x="49861" y="0"/>
                </a:moveTo>
                <a:lnTo>
                  <a:pt x="49861" y="5969"/>
                </a:lnTo>
                <a:lnTo>
                  <a:pt x="47999" y="5969"/>
                </a:lnTo>
                <a:lnTo>
                  <a:pt x="47999" y="9310"/>
                </a:lnTo>
                <a:lnTo>
                  <a:pt x="46055" y="9310"/>
                </a:lnTo>
                <a:lnTo>
                  <a:pt x="46055" y="12924"/>
                </a:lnTo>
                <a:lnTo>
                  <a:pt x="43208" y="12924"/>
                </a:lnTo>
                <a:lnTo>
                  <a:pt x="43208" y="16758"/>
                </a:lnTo>
                <a:lnTo>
                  <a:pt x="41236" y="16758"/>
                </a:lnTo>
                <a:lnTo>
                  <a:pt x="41236" y="37403"/>
                </a:lnTo>
                <a:lnTo>
                  <a:pt x="37649" y="37403"/>
                </a:lnTo>
                <a:lnTo>
                  <a:pt x="37649" y="28723"/>
                </a:lnTo>
                <a:lnTo>
                  <a:pt x="20700" y="28723"/>
                </a:lnTo>
                <a:lnTo>
                  <a:pt x="20700" y="42551"/>
                </a:lnTo>
                <a:lnTo>
                  <a:pt x="18838" y="42551"/>
                </a:lnTo>
                <a:lnTo>
                  <a:pt x="15580" y="38115"/>
                </a:lnTo>
                <a:lnTo>
                  <a:pt x="13170" y="38115"/>
                </a:lnTo>
                <a:lnTo>
                  <a:pt x="13170" y="24671"/>
                </a:lnTo>
                <a:lnTo>
                  <a:pt x="0" y="24671"/>
                </a:lnTo>
                <a:lnTo>
                  <a:pt x="0" y="71411"/>
                </a:lnTo>
                <a:lnTo>
                  <a:pt x="171133" y="71411"/>
                </a:lnTo>
                <a:lnTo>
                  <a:pt x="171133" y="27026"/>
                </a:lnTo>
                <a:lnTo>
                  <a:pt x="159852" y="27026"/>
                </a:lnTo>
                <a:lnTo>
                  <a:pt x="159852" y="41812"/>
                </a:lnTo>
                <a:lnTo>
                  <a:pt x="156074" y="45125"/>
                </a:lnTo>
                <a:lnTo>
                  <a:pt x="156074" y="39101"/>
                </a:lnTo>
                <a:lnTo>
                  <a:pt x="146408" y="39101"/>
                </a:lnTo>
                <a:lnTo>
                  <a:pt x="143642" y="36965"/>
                </a:lnTo>
                <a:lnTo>
                  <a:pt x="143642" y="23028"/>
                </a:lnTo>
                <a:lnTo>
                  <a:pt x="126995" y="23028"/>
                </a:lnTo>
                <a:lnTo>
                  <a:pt x="126995" y="35541"/>
                </a:lnTo>
                <a:lnTo>
                  <a:pt x="123572" y="35541"/>
                </a:lnTo>
                <a:lnTo>
                  <a:pt x="118780" y="29298"/>
                </a:lnTo>
                <a:lnTo>
                  <a:pt x="113304" y="29298"/>
                </a:lnTo>
                <a:lnTo>
                  <a:pt x="113304" y="23740"/>
                </a:lnTo>
                <a:lnTo>
                  <a:pt x="109005" y="20810"/>
                </a:lnTo>
                <a:lnTo>
                  <a:pt x="109005" y="18428"/>
                </a:lnTo>
                <a:lnTo>
                  <a:pt x="95314" y="18428"/>
                </a:lnTo>
                <a:lnTo>
                  <a:pt x="95314" y="39156"/>
                </a:lnTo>
                <a:lnTo>
                  <a:pt x="93097" y="39156"/>
                </a:lnTo>
                <a:lnTo>
                  <a:pt x="93097" y="36664"/>
                </a:lnTo>
                <a:lnTo>
                  <a:pt x="91727" y="34994"/>
                </a:lnTo>
                <a:lnTo>
                  <a:pt x="91727" y="28340"/>
                </a:lnTo>
                <a:lnTo>
                  <a:pt x="71356" y="23548"/>
                </a:lnTo>
                <a:lnTo>
                  <a:pt x="71356" y="41812"/>
                </a:lnTo>
                <a:lnTo>
                  <a:pt x="64675" y="41812"/>
                </a:lnTo>
                <a:lnTo>
                  <a:pt x="64675" y="33625"/>
                </a:lnTo>
                <a:lnTo>
                  <a:pt x="59719" y="30941"/>
                </a:lnTo>
                <a:lnTo>
                  <a:pt x="59719" y="16758"/>
                </a:lnTo>
                <a:lnTo>
                  <a:pt x="57775" y="16758"/>
                </a:lnTo>
                <a:lnTo>
                  <a:pt x="57775" y="12924"/>
                </a:lnTo>
                <a:lnTo>
                  <a:pt x="54927" y="12924"/>
                </a:lnTo>
                <a:lnTo>
                  <a:pt x="54927" y="9310"/>
                </a:lnTo>
                <a:lnTo>
                  <a:pt x="52983" y="9310"/>
                </a:lnTo>
                <a:lnTo>
                  <a:pt x="52983" y="5969"/>
                </a:lnTo>
                <a:lnTo>
                  <a:pt x="51121" y="5969"/>
                </a:lnTo>
                <a:lnTo>
                  <a:pt x="5112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5"/>
          <p:cNvSpPr/>
          <p:nvPr/>
        </p:nvSpPr>
        <p:spPr>
          <a:xfrm>
            <a:off x="6524475" y="3718552"/>
            <a:ext cx="485643" cy="1363091"/>
          </a:xfrm>
          <a:custGeom>
            <a:avLst/>
            <a:gdLst/>
            <a:ahLst/>
            <a:cxnLst/>
            <a:rect l="l" t="t" r="r" b="b"/>
            <a:pathLst>
              <a:path w="37350" h="104833" extrusionOk="0">
                <a:moveTo>
                  <a:pt x="7715" y="0"/>
                </a:moveTo>
                <a:lnTo>
                  <a:pt x="7715" y="8325"/>
                </a:lnTo>
                <a:lnTo>
                  <a:pt x="1" y="8325"/>
                </a:lnTo>
                <a:lnTo>
                  <a:pt x="1" y="104832"/>
                </a:lnTo>
                <a:lnTo>
                  <a:pt x="37350" y="104832"/>
                </a:lnTo>
                <a:lnTo>
                  <a:pt x="37350" y="8325"/>
                </a:lnTo>
                <a:lnTo>
                  <a:pt x="29580" y="8325"/>
                </a:lnTo>
                <a:lnTo>
                  <a:pt x="29580" y="0"/>
                </a:lnTo>
                <a:close/>
              </a:path>
            </a:pathLst>
          </a:custGeom>
          <a:solidFill>
            <a:srgbClr val="FFF8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5"/>
          <p:cNvSpPr/>
          <p:nvPr/>
        </p:nvSpPr>
        <p:spPr>
          <a:xfrm>
            <a:off x="6810016" y="3826770"/>
            <a:ext cx="479870" cy="1250528"/>
          </a:xfrm>
          <a:custGeom>
            <a:avLst/>
            <a:gdLst/>
            <a:ahLst/>
            <a:cxnLst/>
            <a:rect l="l" t="t" r="r" b="b"/>
            <a:pathLst>
              <a:path w="36906" h="96176" extrusionOk="0">
                <a:moveTo>
                  <a:pt x="1" y="1"/>
                </a:moveTo>
                <a:lnTo>
                  <a:pt x="1" y="96175"/>
                </a:lnTo>
                <a:lnTo>
                  <a:pt x="36906" y="96175"/>
                </a:lnTo>
                <a:lnTo>
                  <a:pt x="36906" y="14763"/>
                </a:lnTo>
                <a:lnTo>
                  <a:pt x="1" y="1"/>
                </a:lnTo>
                <a:close/>
              </a:path>
            </a:pathLst>
          </a:custGeom>
          <a:solidFill>
            <a:srgbClr val="EAA7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5"/>
          <p:cNvSpPr/>
          <p:nvPr/>
        </p:nvSpPr>
        <p:spPr>
          <a:xfrm>
            <a:off x="7092450" y="4466770"/>
            <a:ext cx="458938" cy="624805"/>
          </a:xfrm>
          <a:custGeom>
            <a:avLst/>
            <a:gdLst/>
            <a:ahLst/>
            <a:cxnLst/>
            <a:rect l="l" t="t" r="r" b="b"/>
            <a:pathLst>
              <a:path w="37350" h="104833" extrusionOk="0">
                <a:moveTo>
                  <a:pt x="7715" y="0"/>
                </a:moveTo>
                <a:lnTo>
                  <a:pt x="7715" y="8325"/>
                </a:lnTo>
                <a:lnTo>
                  <a:pt x="1" y="8325"/>
                </a:lnTo>
                <a:lnTo>
                  <a:pt x="1" y="104832"/>
                </a:lnTo>
                <a:lnTo>
                  <a:pt x="37350" y="104832"/>
                </a:lnTo>
                <a:lnTo>
                  <a:pt x="37350" y="8325"/>
                </a:lnTo>
                <a:lnTo>
                  <a:pt x="29580" y="8325"/>
                </a:lnTo>
                <a:lnTo>
                  <a:pt x="29580" y="0"/>
                </a:lnTo>
                <a:close/>
              </a:path>
            </a:pathLst>
          </a:custGeom>
          <a:solidFill>
            <a:srgbClr val="D23A63">
              <a:alpha val="17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5"/>
          <p:cNvSpPr/>
          <p:nvPr/>
        </p:nvSpPr>
        <p:spPr>
          <a:xfrm>
            <a:off x="7633735" y="3892271"/>
            <a:ext cx="453482" cy="1181763"/>
          </a:xfrm>
          <a:custGeom>
            <a:avLst/>
            <a:gdLst/>
            <a:ahLst/>
            <a:cxnLst/>
            <a:rect l="l" t="t" r="r" b="b"/>
            <a:pathLst>
              <a:path w="36906" h="96176" extrusionOk="0">
                <a:moveTo>
                  <a:pt x="1" y="1"/>
                </a:moveTo>
                <a:lnTo>
                  <a:pt x="1" y="96175"/>
                </a:lnTo>
                <a:lnTo>
                  <a:pt x="36906" y="96175"/>
                </a:lnTo>
                <a:lnTo>
                  <a:pt x="36906" y="14763"/>
                </a:lnTo>
                <a:lnTo>
                  <a:pt x="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5"/>
          <p:cNvSpPr/>
          <p:nvPr/>
        </p:nvSpPr>
        <p:spPr>
          <a:xfrm>
            <a:off x="8037197" y="704525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5"/>
          <p:cNvSpPr/>
          <p:nvPr/>
        </p:nvSpPr>
        <p:spPr>
          <a:xfrm>
            <a:off x="981993" y="805267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5"/>
          <p:cNvSpPr/>
          <p:nvPr/>
        </p:nvSpPr>
        <p:spPr>
          <a:xfrm>
            <a:off x="1854313" y="363530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5"/>
          <p:cNvSpPr/>
          <p:nvPr/>
        </p:nvSpPr>
        <p:spPr>
          <a:xfrm>
            <a:off x="6101997" y="246575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257697" y="281101"/>
            <a:ext cx="455534" cy="214380"/>
          </a:xfrm>
          <a:custGeom>
            <a:avLst/>
            <a:gdLst/>
            <a:ahLst/>
            <a:cxnLst/>
            <a:rect l="l" t="t" r="r" b="b"/>
            <a:pathLst>
              <a:path w="37073" h="17447" extrusionOk="0">
                <a:moveTo>
                  <a:pt x="18140" y="0"/>
                </a:moveTo>
                <a:cubicBezTo>
                  <a:pt x="15945" y="0"/>
                  <a:pt x="13733" y="1044"/>
                  <a:pt x="12377" y="3240"/>
                </a:cubicBezTo>
                <a:cubicBezTo>
                  <a:pt x="11822" y="3018"/>
                  <a:pt x="11211" y="2907"/>
                  <a:pt x="10601" y="2907"/>
                </a:cubicBezTo>
                <a:cubicBezTo>
                  <a:pt x="6993" y="2907"/>
                  <a:pt x="4330" y="6348"/>
                  <a:pt x="5218" y="9844"/>
                </a:cubicBezTo>
                <a:cubicBezTo>
                  <a:pt x="4829" y="9678"/>
                  <a:pt x="4385" y="9622"/>
                  <a:pt x="3941" y="9622"/>
                </a:cubicBezTo>
                <a:cubicBezTo>
                  <a:pt x="1777" y="9622"/>
                  <a:pt x="1" y="11342"/>
                  <a:pt x="1" y="13507"/>
                </a:cubicBezTo>
                <a:cubicBezTo>
                  <a:pt x="1" y="15671"/>
                  <a:pt x="1777" y="17447"/>
                  <a:pt x="3941" y="17447"/>
                </a:cubicBezTo>
                <a:lnTo>
                  <a:pt x="33188" y="17447"/>
                </a:lnTo>
                <a:cubicBezTo>
                  <a:pt x="35297" y="17391"/>
                  <a:pt x="37072" y="15671"/>
                  <a:pt x="37072" y="13507"/>
                </a:cubicBezTo>
                <a:cubicBezTo>
                  <a:pt x="37072" y="11342"/>
                  <a:pt x="35297" y="9622"/>
                  <a:pt x="33188" y="9622"/>
                </a:cubicBezTo>
                <a:lnTo>
                  <a:pt x="32688" y="9622"/>
                </a:lnTo>
                <a:cubicBezTo>
                  <a:pt x="32688" y="6400"/>
                  <a:pt x="30028" y="4043"/>
                  <a:pt x="27127" y="4043"/>
                </a:cubicBezTo>
                <a:cubicBezTo>
                  <a:pt x="26281" y="4043"/>
                  <a:pt x="25413" y="4244"/>
                  <a:pt x="24586" y="4683"/>
                </a:cubicBezTo>
                <a:cubicBezTo>
                  <a:pt x="23599" y="1631"/>
                  <a:pt x="20883" y="0"/>
                  <a:pt x="181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5"/>
          <p:cNvSpPr/>
          <p:nvPr/>
        </p:nvSpPr>
        <p:spPr>
          <a:xfrm>
            <a:off x="7273630" y="355905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5"/>
          <p:cNvSpPr/>
          <p:nvPr/>
        </p:nvSpPr>
        <p:spPr>
          <a:xfrm>
            <a:off x="7289875" y="1806293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5"/>
          <p:cNvSpPr/>
          <p:nvPr/>
        </p:nvSpPr>
        <p:spPr>
          <a:xfrm>
            <a:off x="8801332" y="255179"/>
            <a:ext cx="64792" cy="25914"/>
          </a:xfrm>
          <a:custGeom>
            <a:avLst/>
            <a:gdLst/>
            <a:ahLst/>
            <a:cxnLst/>
            <a:rect l="l" t="t" r="r" b="b"/>
            <a:pathLst>
              <a:path w="5273" h="2109" extrusionOk="0">
                <a:moveTo>
                  <a:pt x="56" y="0"/>
                </a:moveTo>
                <a:cubicBezTo>
                  <a:pt x="1" y="0"/>
                  <a:pt x="1" y="333"/>
                  <a:pt x="112" y="389"/>
                </a:cubicBezTo>
                <a:lnTo>
                  <a:pt x="389" y="444"/>
                </a:lnTo>
                <a:cubicBezTo>
                  <a:pt x="556" y="500"/>
                  <a:pt x="778" y="555"/>
                  <a:pt x="1000" y="666"/>
                </a:cubicBezTo>
                <a:cubicBezTo>
                  <a:pt x="1277" y="777"/>
                  <a:pt x="1499" y="943"/>
                  <a:pt x="1721" y="1165"/>
                </a:cubicBezTo>
                <a:cubicBezTo>
                  <a:pt x="1777" y="1221"/>
                  <a:pt x="1832" y="1221"/>
                  <a:pt x="1888" y="1276"/>
                </a:cubicBezTo>
                <a:cubicBezTo>
                  <a:pt x="1999" y="1387"/>
                  <a:pt x="2110" y="1498"/>
                  <a:pt x="2165" y="1609"/>
                </a:cubicBezTo>
                <a:lnTo>
                  <a:pt x="2498" y="1942"/>
                </a:lnTo>
                <a:cubicBezTo>
                  <a:pt x="2554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98"/>
                </a:lnTo>
                <a:lnTo>
                  <a:pt x="2997" y="1387"/>
                </a:lnTo>
                <a:cubicBezTo>
                  <a:pt x="3053" y="1332"/>
                  <a:pt x="3053" y="1276"/>
                  <a:pt x="3108" y="1276"/>
                </a:cubicBezTo>
                <a:lnTo>
                  <a:pt x="3164" y="1165"/>
                </a:lnTo>
                <a:cubicBezTo>
                  <a:pt x="3164" y="1165"/>
                  <a:pt x="3219" y="1054"/>
                  <a:pt x="3275" y="1054"/>
                </a:cubicBezTo>
                <a:lnTo>
                  <a:pt x="3386" y="888"/>
                </a:lnTo>
                <a:cubicBezTo>
                  <a:pt x="3608" y="722"/>
                  <a:pt x="3885" y="666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217" y="500"/>
                  <a:pt x="5273" y="111"/>
                  <a:pt x="5217" y="111"/>
                </a:cubicBezTo>
                <a:lnTo>
                  <a:pt x="4884" y="56"/>
                </a:lnTo>
                <a:cubicBezTo>
                  <a:pt x="4699" y="56"/>
                  <a:pt x="4514" y="31"/>
                  <a:pt x="4346" y="31"/>
                </a:cubicBezTo>
                <a:cubicBezTo>
                  <a:pt x="4262" y="31"/>
                  <a:pt x="4181" y="37"/>
                  <a:pt x="4107" y="56"/>
                </a:cubicBezTo>
                <a:cubicBezTo>
                  <a:pt x="3719" y="56"/>
                  <a:pt x="3330" y="111"/>
                  <a:pt x="2997" y="333"/>
                </a:cubicBezTo>
                <a:lnTo>
                  <a:pt x="2720" y="500"/>
                </a:lnTo>
                <a:cubicBezTo>
                  <a:pt x="2664" y="555"/>
                  <a:pt x="2609" y="666"/>
                  <a:pt x="2498" y="722"/>
                </a:cubicBezTo>
                <a:lnTo>
                  <a:pt x="2443" y="833"/>
                </a:lnTo>
                <a:lnTo>
                  <a:pt x="2332" y="777"/>
                </a:lnTo>
                <a:lnTo>
                  <a:pt x="2110" y="611"/>
                </a:lnTo>
                <a:cubicBezTo>
                  <a:pt x="1832" y="389"/>
                  <a:pt x="1499" y="278"/>
                  <a:pt x="1166" y="167"/>
                </a:cubicBezTo>
                <a:cubicBezTo>
                  <a:pt x="889" y="56"/>
                  <a:pt x="667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8155734" y="180630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5"/>
          <p:cNvSpPr/>
          <p:nvPr/>
        </p:nvSpPr>
        <p:spPr>
          <a:xfrm>
            <a:off x="-134419" y="5075275"/>
            <a:ext cx="9413650" cy="68220"/>
          </a:xfrm>
          <a:custGeom>
            <a:avLst/>
            <a:gdLst/>
            <a:ahLst/>
            <a:cxnLst/>
            <a:rect l="l" t="t" r="r" b="b"/>
            <a:pathLst>
              <a:path w="285695" h="5552" extrusionOk="0">
                <a:moveTo>
                  <a:pt x="2830" y="1"/>
                </a:moveTo>
                <a:cubicBezTo>
                  <a:pt x="1276" y="1"/>
                  <a:pt x="0" y="1221"/>
                  <a:pt x="0" y="2775"/>
                </a:cubicBezTo>
                <a:lnTo>
                  <a:pt x="55" y="2775"/>
                </a:lnTo>
                <a:cubicBezTo>
                  <a:pt x="55" y="4329"/>
                  <a:pt x="1276" y="5550"/>
                  <a:pt x="2830" y="5550"/>
                </a:cubicBezTo>
                <a:lnTo>
                  <a:pt x="282864" y="5550"/>
                </a:lnTo>
                <a:cubicBezTo>
                  <a:pt x="282897" y="5551"/>
                  <a:pt x="282929" y="5552"/>
                  <a:pt x="282962" y="5552"/>
                </a:cubicBezTo>
                <a:cubicBezTo>
                  <a:pt x="284471" y="5552"/>
                  <a:pt x="285695" y="4297"/>
                  <a:pt x="285695" y="2775"/>
                </a:cubicBezTo>
                <a:cubicBezTo>
                  <a:pt x="285695" y="1221"/>
                  <a:pt x="284418" y="1"/>
                  <a:pt x="28286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5"/>
          <p:cNvSpPr/>
          <p:nvPr/>
        </p:nvSpPr>
        <p:spPr>
          <a:xfrm>
            <a:off x="4364875" y="4697550"/>
            <a:ext cx="527125" cy="372484"/>
          </a:xfrm>
          <a:custGeom>
            <a:avLst/>
            <a:gdLst/>
            <a:ahLst/>
            <a:cxnLst/>
            <a:rect l="l" t="t" r="r" b="b"/>
            <a:pathLst>
              <a:path w="21085" h="7750" extrusionOk="0">
                <a:moveTo>
                  <a:pt x="1" y="1"/>
                </a:moveTo>
                <a:lnTo>
                  <a:pt x="1" y="7750"/>
                </a:lnTo>
                <a:lnTo>
                  <a:pt x="21084" y="7750"/>
                </a:lnTo>
                <a:lnTo>
                  <a:pt x="210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5"/>
          <p:cNvSpPr/>
          <p:nvPr/>
        </p:nvSpPr>
        <p:spPr>
          <a:xfrm>
            <a:off x="6171563" y="4527718"/>
            <a:ext cx="294605" cy="547580"/>
          </a:xfrm>
          <a:custGeom>
            <a:avLst/>
            <a:gdLst/>
            <a:ahLst/>
            <a:cxnLst/>
            <a:rect l="l" t="t" r="r" b="b"/>
            <a:pathLst>
              <a:path w="23976" h="44564" extrusionOk="0">
                <a:moveTo>
                  <a:pt x="1" y="0"/>
                </a:moveTo>
                <a:lnTo>
                  <a:pt x="1" y="44564"/>
                </a:lnTo>
                <a:lnTo>
                  <a:pt x="23975" y="44564"/>
                </a:lnTo>
                <a:lnTo>
                  <a:pt x="23975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5"/>
          <p:cNvSpPr/>
          <p:nvPr/>
        </p:nvSpPr>
        <p:spPr>
          <a:xfrm>
            <a:off x="5772781" y="4273585"/>
            <a:ext cx="360736" cy="806023"/>
          </a:xfrm>
          <a:custGeom>
            <a:avLst/>
            <a:gdLst/>
            <a:ahLst/>
            <a:cxnLst/>
            <a:rect l="l" t="t" r="r" b="b"/>
            <a:pathLst>
              <a:path w="29358" h="65597" extrusionOk="0">
                <a:moveTo>
                  <a:pt x="0" y="1"/>
                </a:moveTo>
                <a:lnTo>
                  <a:pt x="0" y="65597"/>
                </a:lnTo>
                <a:lnTo>
                  <a:pt x="29358" y="65597"/>
                </a:lnTo>
                <a:lnTo>
                  <a:pt x="29358" y="1"/>
                </a:lnTo>
                <a:close/>
              </a:path>
            </a:pathLst>
          </a:custGeom>
          <a:solidFill>
            <a:srgbClr val="EAA7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5"/>
          <p:cNvSpPr/>
          <p:nvPr/>
        </p:nvSpPr>
        <p:spPr>
          <a:xfrm>
            <a:off x="6171563" y="3535081"/>
            <a:ext cx="521666" cy="1546578"/>
          </a:xfrm>
          <a:custGeom>
            <a:avLst/>
            <a:gdLst/>
            <a:ahLst/>
            <a:cxnLst/>
            <a:rect l="l" t="t" r="r" b="b"/>
            <a:pathLst>
              <a:path w="42455" h="125866" extrusionOk="0">
                <a:moveTo>
                  <a:pt x="42455" y="0"/>
                </a:moveTo>
                <a:cubicBezTo>
                  <a:pt x="28081" y="28858"/>
                  <a:pt x="0" y="28858"/>
                  <a:pt x="0" y="28858"/>
                </a:cubicBezTo>
                <a:lnTo>
                  <a:pt x="0" y="125865"/>
                </a:lnTo>
                <a:lnTo>
                  <a:pt x="42455" y="125865"/>
                </a:lnTo>
                <a:lnTo>
                  <a:pt x="42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5"/>
          <p:cNvSpPr/>
          <p:nvPr/>
        </p:nvSpPr>
        <p:spPr>
          <a:xfrm>
            <a:off x="6329764" y="3957182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0"/>
                </a:moveTo>
                <a:lnTo>
                  <a:pt x="0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"/>
          <p:cNvSpPr/>
          <p:nvPr/>
        </p:nvSpPr>
        <p:spPr>
          <a:xfrm>
            <a:off x="6400000" y="3957182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5"/>
          <p:cNvSpPr/>
          <p:nvPr/>
        </p:nvSpPr>
        <p:spPr>
          <a:xfrm>
            <a:off x="6469547" y="3957182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5"/>
          <p:cNvSpPr/>
          <p:nvPr/>
        </p:nvSpPr>
        <p:spPr>
          <a:xfrm>
            <a:off x="6539795" y="3957182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5"/>
          <p:cNvSpPr/>
          <p:nvPr/>
        </p:nvSpPr>
        <p:spPr>
          <a:xfrm>
            <a:off x="6609342" y="3957182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5"/>
          <p:cNvSpPr/>
          <p:nvPr/>
        </p:nvSpPr>
        <p:spPr>
          <a:xfrm>
            <a:off x="6329764" y="4096977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0"/>
                </a:moveTo>
                <a:lnTo>
                  <a:pt x="0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5"/>
          <p:cNvSpPr/>
          <p:nvPr/>
        </p:nvSpPr>
        <p:spPr>
          <a:xfrm>
            <a:off x="6400000" y="4096977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5"/>
          <p:cNvSpPr/>
          <p:nvPr/>
        </p:nvSpPr>
        <p:spPr>
          <a:xfrm>
            <a:off x="6469547" y="4096977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5"/>
          <p:cNvSpPr/>
          <p:nvPr/>
        </p:nvSpPr>
        <p:spPr>
          <a:xfrm>
            <a:off x="6539795" y="4096977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"/>
          <p:cNvSpPr/>
          <p:nvPr/>
        </p:nvSpPr>
        <p:spPr>
          <a:xfrm>
            <a:off x="6609342" y="4096977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5"/>
          <p:cNvSpPr/>
          <p:nvPr/>
        </p:nvSpPr>
        <p:spPr>
          <a:xfrm>
            <a:off x="6329764" y="4236759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1"/>
                </a:moveTo>
                <a:lnTo>
                  <a:pt x="0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5"/>
          <p:cNvSpPr/>
          <p:nvPr/>
        </p:nvSpPr>
        <p:spPr>
          <a:xfrm>
            <a:off x="6400000" y="4236759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"/>
          <p:cNvSpPr/>
          <p:nvPr/>
        </p:nvSpPr>
        <p:spPr>
          <a:xfrm>
            <a:off x="6469547" y="4236759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5"/>
          <p:cNvSpPr/>
          <p:nvPr/>
        </p:nvSpPr>
        <p:spPr>
          <a:xfrm>
            <a:off x="6539795" y="4236759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"/>
          <p:cNvSpPr/>
          <p:nvPr/>
        </p:nvSpPr>
        <p:spPr>
          <a:xfrm>
            <a:off x="6609342" y="4236759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5"/>
          <p:cNvSpPr/>
          <p:nvPr/>
        </p:nvSpPr>
        <p:spPr>
          <a:xfrm>
            <a:off x="6329764" y="4376554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1"/>
                </a:moveTo>
                <a:lnTo>
                  <a:pt x="0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6400000" y="4376554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6469547" y="4376554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6539795" y="4376554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"/>
          <p:cNvSpPr/>
          <p:nvPr/>
        </p:nvSpPr>
        <p:spPr>
          <a:xfrm>
            <a:off x="6609342" y="4376554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5"/>
          <p:cNvSpPr/>
          <p:nvPr/>
        </p:nvSpPr>
        <p:spPr>
          <a:xfrm>
            <a:off x="6329764" y="4516349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0"/>
                </a:moveTo>
                <a:lnTo>
                  <a:pt x="0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5"/>
          <p:cNvSpPr/>
          <p:nvPr/>
        </p:nvSpPr>
        <p:spPr>
          <a:xfrm>
            <a:off x="6400000" y="4516349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5"/>
          <p:cNvSpPr/>
          <p:nvPr/>
        </p:nvSpPr>
        <p:spPr>
          <a:xfrm>
            <a:off x="6469547" y="4516349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5"/>
          <p:cNvSpPr/>
          <p:nvPr/>
        </p:nvSpPr>
        <p:spPr>
          <a:xfrm>
            <a:off x="6539795" y="4516349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5"/>
          <p:cNvSpPr/>
          <p:nvPr/>
        </p:nvSpPr>
        <p:spPr>
          <a:xfrm>
            <a:off x="6609342" y="4516349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5"/>
          <p:cNvSpPr/>
          <p:nvPr/>
        </p:nvSpPr>
        <p:spPr>
          <a:xfrm>
            <a:off x="6329764" y="4656132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1"/>
                </a:moveTo>
                <a:lnTo>
                  <a:pt x="0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5"/>
          <p:cNvSpPr/>
          <p:nvPr/>
        </p:nvSpPr>
        <p:spPr>
          <a:xfrm>
            <a:off x="6400000" y="4656132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5"/>
          <p:cNvSpPr/>
          <p:nvPr/>
        </p:nvSpPr>
        <p:spPr>
          <a:xfrm>
            <a:off x="6469547" y="4656132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"/>
          <p:cNvSpPr/>
          <p:nvPr/>
        </p:nvSpPr>
        <p:spPr>
          <a:xfrm>
            <a:off x="6539795" y="4656132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"/>
          <p:cNvSpPr/>
          <p:nvPr/>
        </p:nvSpPr>
        <p:spPr>
          <a:xfrm>
            <a:off x="6609342" y="4656132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"/>
          <p:cNvSpPr/>
          <p:nvPr/>
        </p:nvSpPr>
        <p:spPr>
          <a:xfrm>
            <a:off x="6329764" y="4795926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1"/>
                </a:moveTo>
                <a:lnTo>
                  <a:pt x="0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5"/>
          <p:cNvSpPr/>
          <p:nvPr/>
        </p:nvSpPr>
        <p:spPr>
          <a:xfrm>
            <a:off x="6400000" y="4795926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"/>
          <p:cNvSpPr/>
          <p:nvPr/>
        </p:nvSpPr>
        <p:spPr>
          <a:xfrm>
            <a:off x="6469547" y="4795926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"/>
          <p:cNvSpPr/>
          <p:nvPr/>
        </p:nvSpPr>
        <p:spPr>
          <a:xfrm>
            <a:off x="6539795" y="4795926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6609342" y="4795926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"/>
          <p:cNvSpPr/>
          <p:nvPr/>
        </p:nvSpPr>
        <p:spPr>
          <a:xfrm>
            <a:off x="6329764" y="4935721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0"/>
                </a:moveTo>
                <a:lnTo>
                  <a:pt x="0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5"/>
          <p:cNvSpPr/>
          <p:nvPr/>
        </p:nvSpPr>
        <p:spPr>
          <a:xfrm>
            <a:off x="6400000" y="4935721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"/>
          <p:cNvSpPr/>
          <p:nvPr/>
        </p:nvSpPr>
        <p:spPr>
          <a:xfrm>
            <a:off x="6469547" y="4935721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"/>
          <p:cNvSpPr/>
          <p:nvPr/>
        </p:nvSpPr>
        <p:spPr>
          <a:xfrm>
            <a:off x="6539795" y="4935721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"/>
          <p:cNvSpPr/>
          <p:nvPr/>
        </p:nvSpPr>
        <p:spPr>
          <a:xfrm>
            <a:off x="6609342" y="4935721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5"/>
          <p:cNvSpPr/>
          <p:nvPr/>
        </p:nvSpPr>
        <p:spPr>
          <a:xfrm>
            <a:off x="6611147" y="144900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 txBox="1">
            <a:spLocks noGrp="1"/>
          </p:cNvSpPr>
          <p:nvPr>
            <p:ph type="title"/>
          </p:nvPr>
        </p:nvSpPr>
        <p:spPr>
          <a:xfrm>
            <a:off x="713225" y="539496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6"/>
          <p:cNvSpPr/>
          <p:nvPr/>
        </p:nvSpPr>
        <p:spPr>
          <a:xfrm>
            <a:off x="2398122" y="166175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"/>
          <p:cNvSpPr/>
          <p:nvPr/>
        </p:nvSpPr>
        <p:spPr>
          <a:xfrm>
            <a:off x="376368" y="149155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6"/>
          <p:cNvSpPr/>
          <p:nvPr/>
        </p:nvSpPr>
        <p:spPr>
          <a:xfrm>
            <a:off x="4539938" y="187168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6"/>
          <p:cNvSpPr/>
          <p:nvPr/>
        </p:nvSpPr>
        <p:spPr>
          <a:xfrm>
            <a:off x="1214845" y="123229"/>
            <a:ext cx="64792" cy="25914"/>
          </a:xfrm>
          <a:custGeom>
            <a:avLst/>
            <a:gdLst/>
            <a:ahLst/>
            <a:cxnLst/>
            <a:rect l="l" t="t" r="r" b="b"/>
            <a:pathLst>
              <a:path w="5273" h="2109" extrusionOk="0">
                <a:moveTo>
                  <a:pt x="56" y="0"/>
                </a:moveTo>
                <a:cubicBezTo>
                  <a:pt x="1" y="0"/>
                  <a:pt x="1" y="333"/>
                  <a:pt x="112" y="389"/>
                </a:cubicBezTo>
                <a:lnTo>
                  <a:pt x="389" y="444"/>
                </a:lnTo>
                <a:cubicBezTo>
                  <a:pt x="556" y="500"/>
                  <a:pt x="778" y="555"/>
                  <a:pt x="1000" y="666"/>
                </a:cubicBezTo>
                <a:cubicBezTo>
                  <a:pt x="1277" y="777"/>
                  <a:pt x="1499" y="943"/>
                  <a:pt x="1721" y="1165"/>
                </a:cubicBezTo>
                <a:cubicBezTo>
                  <a:pt x="1777" y="1221"/>
                  <a:pt x="1832" y="1221"/>
                  <a:pt x="1888" y="1276"/>
                </a:cubicBezTo>
                <a:cubicBezTo>
                  <a:pt x="1999" y="1387"/>
                  <a:pt x="2110" y="1498"/>
                  <a:pt x="2165" y="1609"/>
                </a:cubicBezTo>
                <a:lnTo>
                  <a:pt x="2498" y="1942"/>
                </a:lnTo>
                <a:cubicBezTo>
                  <a:pt x="2554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98"/>
                </a:lnTo>
                <a:lnTo>
                  <a:pt x="2997" y="1387"/>
                </a:lnTo>
                <a:cubicBezTo>
                  <a:pt x="3053" y="1332"/>
                  <a:pt x="3053" y="1276"/>
                  <a:pt x="3108" y="1276"/>
                </a:cubicBezTo>
                <a:lnTo>
                  <a:pt x="3164" y="1165"/>
                </a:lnTo>
                <a:cubicBezTo>
                  <a:pt x="3164" y="1165"/>
                  <a:pt x="3219" y="1054"/>
                  <a:pt x="3275" y="1054"/>
                </a:cubicBezTo>
                <a:lnTo>
                  <a:pt x="3386" y="888"/>
                </a:lnTo>
                <a:cubicBezTo>
                  <a:pt x="3608" y="722"/>
                  <a:pt x="3885" y="666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217" y="500"/>
                  <a:pt x="5273" y="111"/>
                  <a:pt x="5217" y="111"/>
                </a:cubicBezTo>
                <a:lnTo>
                  <a:pt x="4884" y="56"/>
                </a:lnTo>
                <a:cubicBezTo>
                  <a:pt x="4699" y="56"/>
                  <a:pt x="4514" y="31"/>
                  <a:pt x="4346" y="31"/>
                </a:cubicBezTo>
                <a:cubicBezTo>
                  <a:pt x="4262" y="31"/>
                  <a:pt x="4181" y="37"/>
                  <a:pt x="4107" y="56"/>
                </a:cubicBezTo>
                <a:cubicBezTo>
                  <a:pt x="3719" y="56"/>
                  <a:pt x="3330" y="111"/>
                  <a:pt x="2997" y="333"/>
                </a:cubicBezTo>
                <a:lnTo>
                  <a:pt x="2720" y="500"/>
                </a:lnTo>
                <a:cubicBezTo>
                  <a:pt x="2664" y="555"/>
                  <a:pt x="2609" y="666"/>
                  <a:pt x="2498" y="722"/>
                </a:cubicBezTo>
                <a:lnTo>
                  <a:pt x="2443" y="833"/>
                </a:lnTo>
                <a:lnTo>
                  <a:pt x="2332" y="777"/>
                </a:lnTo>
                <a:lnTo>
                  <a:pt x="2110" y="611"/>
                </a:lnTo>
                <a:cubicBezTo>
                  <a:pt x="1832" y="389"/>
                  <a:pt x="1499" y="278"/>
                  <a:pt x="1166" y="167"/>
                </a:cubicBezTo>
                <a:cubicBezTo>
                  <a:pt x="889" y="56"/>
                  <a:pt x="667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6"/>
          <p:cNvSpPr/>
          <p:nvPr/>
        </p:nvSpPr>
        <p:spPr>
          <a:xfrm>
            <a:off x="-78878" y="1169825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6"/>
          <p:cNvSpPr/>
          <p:nvPr/>
        </p:nvSpPr>
        <p:spPr>
          <a:xfrm>
            <a:off x="73272" y="450601"/>
            <a:ext cx="455534" cy="214380"/>
          </a:xfrm>
          <a:custGeom>
            <a:avLst/>
            <a:gdLst/>
            <a:ahLst/>
            <a:cxnLst/>
            <a:rect l="l" t="t" r="r" b="b"/>
            <a:pathLst>
              <a:path w="37073" h="17447" extrusionOk="0">
                <a:moveTo>
                  <a:pt x="18140" y="0"/>
                </a:moveTo>
                <a:cubicBezTo>
                  <a:pt x="15945" y="0"/>
                  <a:pt x="13733" y="1044"/>
                  <a:pt x="12377" y="3240"/>
                </a:cubicBezTo>
                <a:cubicBezTo>
                  <a:pt x="11822" y="3018"/>
                  <a:pt x="11211" y="2907"/>
                  <a:pt x="10601" y="2907"/>
                </a:cubicBezTo>
                <a:cubicBezTo>
                  <a:pt x="6993" y="2907"/>
                  <a:pt x="4330" y="6348"/>
                  <a:pt x="5218" y="9844"/>
                </a:cubicBezTo>
                <a:cubicBezTo>
                  <a:pt x="4829" y="9678"/>
                  <a:pt x="4385" y="9622"/>
                  <a:pt x="3941" y="9622"/>
                </a:cubicBezTo>
                <a:cubicBezTo>
                  <a:pt x="1777" y="9622"/>
                  <a:pt x="1" y="11342"/>
                  <a:pt x="1" y="13507"/>
                </a:cubicBezTo>
                <a:cubicBezTo>
                  <a:pt x="1" y="15671"/>
                  <a:pt x="1777" y="17447"/>
                  <a:pt x="3941" y="17447"/>
                </a:cubicBezTo>
                <a:lnTo>
                  <a:pt x="33188" y="17447"/>
                </a:lnTo>
                <a:cubicBezTo>
                  <a:pt x="35297" y="17391"/>
                  <a:pt x="37072" y="15671"/>
                  <a:pt x="37072" y="13507"/>
                </a:cubicBezTo>
                <a:cubicBezTo>
                  <a:pt x="37072" y="11342"/>
                  <a:pt x="35297" y="9622"/>
                  <a:pt x="33188" y="9622"/>
                </a:cubicBezTo>
                <a:lnTo>
                  <a:pt x="32688" y="9622"/>
                </a:lnTo>
                <a:cubicBezTo>
                  <a:pt x="32688" y="6400"/>
                  <a:pt x="30028" y="4043"/>
                  <a:pt x="27127" y="4043"/>
                </a:cubicBezTo>
                <a:cubicBezTo>
                  <a:pt x="26281" y="4043"/>
                  <a:pt x="25413" y="4244"/>
                  <a:pt x="24586" y="4683"/>
                </a:cubicBezTo>
                <a:cubicBezTo>
                  <a:pt x="23599" y="1631"/>
                  <a:pt x="20883" y="0"/>
                  <a:pt x="181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6"/>
          <p:cNvSpPr/>
          <p:nvPr/>
        </p:nvSpPr>
        <p:spPr>
          <a:xfrm>
            <a:off x="8642822" y="62551"/>
            <a:ext cx="455534" cy="214380"/>
          </a:xfrm>
          <a:custGeom>
            <a:avLst/>
            <a:gdLst/>
            <a:ahLst/>
            <a:cxnLst/>
            <a:rect l="l" t="t" r="r" b="b"/>
            <a:pathLst>
              <a:path w="37073" h="17447" extrusionOk="0">
                <a:moveTo>
                  <a:pt x="18140" y="0"/>
                </a:moveTo>
                <a:cubicBezTo>
                  <a:pt x="15945" y="0"/>
                  <a:pt x="13733" y="1044"/>
                  <a:pt x="12377" y="3240"/>
                </a:cubicBezTo>
                <a:cubicBezTo>
                  <a:pt x="11822" y="3018"/>
                  <a:pt x="11211" y="2907"/>
                  <a:pt x="10601" y="2907"/>
                </a:cubicBezTo>
                <a:cubicBezTo>
                  <a:pt x="6993" y="2907"/>
                  <a:pt x="4330" y="6348"/>
                  <a:pt x="5218" y="9844"/>
                </a:cubicBezTo>
                <a:cubicBezTo>
                  <a:pt x="4829" y="9678"/>
                  <a:pt x="4385" y="9622"/>
                  <a:pt x="3941" y="9622"/>
                </a:cubicBezTo>
                <a:cubicBezTo>
                  <a:pt x="1777" y="9622"/>
                  <a:pt x="1" y="11342"/>
                  <a:pt x="1" y="13507"/>
                </a:cubicBezTo>
                <a:cubicBezTo>
                  <a:pt x="1" y="15671"/>
                  <a:pt x="1777" y="17447"/>
                  <a:pt x="3941" y="17447"/>
                </a:cubicBezTo>
                <a:lnTo>
                  <a:pt x="33188" y="17447"/>
                </a:lnTo>
                <a:cubicBezTo>
                  <a:pt x="35297" y="17391"/>
                  <a:pt x="37072" y="15671"/>
                  <a:pt x="37072" y="13507"/>
                </a:cubicBezTo>
                <a:cubicBezTo>
                  <a:pt x="37072" y="11342"/>
                  <a:pt x="35297" y="9622"/>
                  <a:pt x="33188" y="9622"/>
                </a:cubicBezTo>
                <a:lnTo>
                  <a:pt x="32688" y="9622"/>
                </a:lnTo>
                <a:cubicBezTo>
                  <a:pt x="32688" y="6400"/>
                  <a:pt x="30028" y="4043"/>
                  <a:pt x="27127" y="4043"/>
                </a:cubicBezTo>
                <a:cubicBezTo>
                  <a:pt x="26281" y="4043"/>
                  <a:pt x="25413" y="4244"/>
                  <a:pt x="24586" y="4683"/>
                </a:cubicBezTo>
                <a:cubicBezTo>
                  <a:pt x="23599" y="1631"/>
                  <a:pt x="20883" y="0"/>
                  <a:pt x="181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"/>
          <p:cNvSpPr/>
          <p:nvPr/>
        </p:nvSpPr>
        <p:spPr>
          <a:xfrm>
            <a:off x="6054475" y="68913"/>
            <a:ext cx="452893" cy="212319"/>
          </a:xfrm>
          <a:custGeom>
            <a:avLst/>
            <a:gdLst/>
            <a:ahLst/>
            <a:cxnLst/>
            <a:rect l="l" t="t" r="r" b="b"/>
            <a:pathLst>
              <a:path w="45008" h="21100" extrusionOk="0">
                <a:moveTo>
                  <a:pt x="22031" y="0"/>
                </a:moveTo>
                <a:cubicBezTo>
                  <a:pt x="19372" y="0"/>
                  <a:pt x="16691" y="1258"/>
                  <a:pt x="15040" y="3896"/>
                </a:cubicBezTo>
                <a:cubicBezTo>
                  <a:pt x="14374" y="3618"/>
                  <a:pt x="13597" y="3507"/>
                  <a:pt x="12875" y="3507"/>
                </a:cubicBezTo>
                <a:cubicBezTo>
                  <a:pt x="9157" y="3507"/>
                  <a:pt x="6160" y="6560"/>
                  <a:pt x="6160" y="10278"/>
                </a:cubicBezTo>
                <a:cubicBezTo>
                  <a:pt x="6160" y="10833"/>
                  <a:pt x="6216" y="11388"/>
                  <a:pt x="6382" y="11943"/>
                </a:cubicBezTo>
                <a:cubicBezTo>
                  <a:pt x="5827" y="11721"/>
                  <a:pt x="5328" y="11610"/>
                  <a:pt x="4773" y="11610"/>
                </a:cubicBezTo>
                <a:cubicBezTo>
                  <a:pt x="2164" y="11610"/>
                  <a:pt x="0" y="13774"/>
                  <a:pt x="0" y="16383"/>
                </a:cubicBezTo>
                <a:cubicBezTo>
                  <a:pt x="0" y="18991"/>
                  <a:pt x="2164" y="21100"/>
                  <a:pt x="4773" y="21100"/>
                </a:cubicBezTo>
                <a:lnTo>
                  <a:pt x="40290" y="21100"/>
                </a:lnTo>
                <a:cubicBezTo>
                  <a:pt x="42899" y="21100"/>
                  <a:pt x="45007" y="18991"/>
                  <a:pt x="45007" y="16383"/>
                </a:cubicBezTo>
                <a:cubicBezTo>
                  <a:pt x="45007" y="13774"/>
                  <a:pt x="42899" y="11610"/>
                  <a:pt x="40290" y="11610"/>
                </a:cubicBezTo>
                <a:lnTo>
                  <a:pt x="39735" y="11610"/>
                </a:lnTo>
                <a:cubicBezTo>
                  <a:pt x="39735" y="7892"/>
                  <a:pt x="36683" y="4895"/>
                  <a:pt x="32965" y="4895"/>
                </a:cubicBezTo>
                <a:cubicBezTo>
                  <a:pt x="31855" y="4895"/>
                  <a:pt x="30800" y="5172"/>
                  <a:pt x="29857" y="5672"/>
                </a:cubicBezTo>
                <a:cubicBezTo>
                  <a:pt x="28654" y="1970"/>
                  <a:pt x="25359" y="0"/>
                  <a:pt x="220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6"/>
          <p:cNvSpPr/>
          <p:nvPr/>
        </p:nvSpPr>
        <p:spPr>
          <a:xfrm>
            <a:off x="8594987" y="481735"/>
            <a:ext cx="162306" cy="49641"/>
          </a:xfrm>
          <a:custGeom>
            <a:avLst/>
            <a:gdLst/>
            <a:ahLst/>
            <a:cxnLst/>
            <a:rect l="l" t="t" r="r" b="b"/>
            <a:pathLst>
              <a:path w="13209" h="4040" extrusionOk="0">
                <a:moveTo>
                  <a:pt x="167" y="1"/>
                </a:moveTo>
                <a:cubicBezTo>
                  <a:pt x="0" y="1"/>
                  <a:pt x="0" y="334"/>
                  <a:pt x="111" y="334"/>
                </a:cubicBezTo>
                <a:lnTo>
                  <a:pt x="888" y="389"/>
                </a:lnTo>
                <a:cubicBezTo>
                  <a:pt x="1110" y="445"/>
                  <a:pt x="1388" y="500"/>
                  <a:pt x="1665" y="611"/>
                </a:cubicBezTo>
                <a:cubicBezTo>
                  <a:pt x="1943" y="667"/>
                  <a:pt x="2276" y="833"/>
                  <a:pt x="2609" y="944"/>
                </a:cubicBezTo>
                <a:cubicBezTo>
                  <a:pt x="3330" y="1277"/>
                  <a:pt x="4052" y="1666"/>
                  <a:pt x="4662" y="2165"/>
                </a:cubicBezTo>
                <a:cubicBezTo>
                  <a:pt x="4995" y="2387"/>
                  <a:pt x="5272" y="2664"/>
                  <a:pt x="5550" y="2942"/>
                </a:cubicBezTo>
                <a:lnTo>
                  <a:pt x="6160" y="3663"/>
                </a:lnTo>
                <a:lnTo>
                  <a:pt x="6382" y="3830"/>
                </a:lnTo>
                <a:lnTo>
                  <a:pt x="6438" y="3941"/>
                </a:lnTo>
                <a:cubicBezTo>
                  <a:pt x="6475" y="3941"/>
                  <a:pt x="6463" y="4040"/>
                  <a:pt x="6483" y="4040"/>
                </a:cubicBezTo>
                <a:cubicBezTo>
                  <a:pt x="6493" y="4040"/>
                  <a:pt x="6512" y="4015"/>
                  <a:pt x="6549" y="3941"/>
                </a:cubicBezTo>
                <a:cubicBezTo>
                  <a:pt x="6604" y="3774"/>
                  <a:pt x="6715" y="3608"/>
                  <a:pt x="6771" y="3441"/>
                </a:cubicBezTo>
                <a:lnTo>
                  <a:pt x="6882" y="3219"/>
                </a:lnTo>
                <a:cubicBezTo>
                  <a:pt x="6937" y="3108"/>
                  <a:pt x="6993" y="2997"/>
                  <a:pt x="6993" y="2997"/>
                </a:cubicBezTo>
                <a:lnTo>
                  <a:pt x="7104" y="2720"/>
                </a:lnTo>
                <a:cubicBezTo>
                  <a:pt x="7215" y="2553"/>
                  <a:pt x="7326" y="2442"/>
                  <a:pt x="7437" y="2276"/>
                </a:cubicBezTo>
                <a:cubicBezTo>
                  <a:pt x="7659" y="1998"/>
                  <a:pt x="7936" y="1721"/>
                  <a:pt x="8269" y="1499"/>
                </a:cubicBezTo>
                <a:cubicBezTo>
                  <a:pt x="8880" y="1055"/>
                  <a:pt x="9657" y="833"/>
                  <a:pt x="10434" y="722"/>
                </a:cubicBezTo>
                <a:cubicBezTo>
                  <a:pt x="11044" y="611"/>
                  <a:pt x="11655" y="611"/>
                  <a:pt x="12265" y="611"/>
                </a:cubicBezTo>
                <a:cubicBezTo>
                  <a:pt x="12764" y="667"/>
                  <a:pt x="13042" y="667"/>
                  <a:pt x="13042" y="667"/>
                </a:cubicBezTo>
                <a:cubicBezTo>
                  <a:pt x="13153" y="667"/>
                  <a:pt x="13208" y="278"/>
                  <a:pt x="13097" y="278"/>
                </a:cubicBezTo>
                <a:cubicBezTo>
                  <a:pt x="13097" y="278"/>
                  <a:pt x="12764" y="223"/>
                  <a:pt x="12321" y="167"/>
                </a:cubicBezTo>
                <a:cubicBezTo>
                  <a:pt x="11988" y="139"/>
                  <a:pt x="11655" y="125"/>
                  <a:pt x="11322" y="125"/>
                </a:cubicBezTo>
                <a:cubicBezTo>
                  <a:pt x="10989" y="125"/>
                  <a:pt x="10656" y="139"/>
                  <a:pt x="10323" y="167"/>
                </a:cubicBezTo>
                <a:cubicBezTo>
                  <a:pt x="9490" y="223"/>
                  <a:pt x="8658" y="500"/>
                  <a:pt x="7881" y="944"/>
                </a:cubicBezTo>
                <a:cubicBezTo>
                  <a:pt x="7492" y="1166"/>
                  <a:pt x="7159" y="1499"/>
                  <a:pt x="6826" y="1832"/>
                </a:cubicBezTo>
                <a:cubicBezTo>
                  <a:pt x="6715" y="1998"/>
                  <a:pt x="6604" y="2165"/>
                  <a:pt x="6493" y="2387"/>
                </a:cubicBezTo>
                <a:lnTo>
                  <a:pt x="6327" y="2609"/>
                </a:lnTo>
                <a:lnTo>
                  <a:pt x="6327" y="2664"/>
                </a:lnTo>
                <a:lnTo>
                  <a:pt x="6105" y="2442"/>
                </a:lnTo>
                <a:cubicBezTo>
                  <a:pt x="5827" y="2165"/>
                  <a:pt x="5439" y="1887"/>
                  <a:pt x="5106" y="1610"/>
                </a:cubicBezTo>
                <a:cubicBezTo>
                  <a:pt x="4440" y="1111"/>
                  <a:pt x="3663" y="722"/>
                  <a:pt x="2886" y="445"/>
                </a:cubicBezTo>
                <a:cubicBezTo>
                  <a:pt x="2498" y="334"/>
                  <a:pt x="2165" y="167"/>
                  <a:pt x="1832" y="112"/>
                </a:cubicBezTo>
                <a:cubicBezTo>
                  <a:pt x="1499" y="56"/>
                  <a:pt x="1221" y="1"/>
                  <a:pt x="944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6"/>
          <p:cNvSpPr/>
          <p:nvPr/>
        </p:nvSpPr>
        <p:spPr>
          <a:xfrm>
            <a:off x="7057057" y="319421"/>
            <a:ext cx="125480" cy="40856"/>
          </a:xfrm>
          <a:custGeom>
            <a:avLst/>
            <a:gdLst/>
            <a:ahLst/>
            <a:cxnLst/>
            <a:rect l="l" t="t" r="r" b="b"/>
            <a:pathLst>
              <a:path w="10212" h="3325" extrusionOk="0">
                <a:moveTo>
                  <a:pt x="167" y="1"/>
                </a:moveTo>
                <a:cubicBezTo>
                  <a:pt x="1" y="1"/>
                  <a:pt x="56" y="278"/>
                  <a:pt x="167" y="389"/>
                </a:cubicBezTo>
                <a:lnTo>
                  <a:pt x="722" y="445"/>
                </a:lnTo>
                <a:cubicBezTo>
                  <a:pt x="889" y="500"/>
                  <a:pt x="1111" y="500"/>
                  <a:pt x="1333" y="611"/>
                </a:cubicBezTo>
                <a:cubicBezTo>
                  <a:pt x="1555" y="667"/>
                  <a:pt x="1777" y="778"/>
                  <a:pt x="2054" y="833"/>
                </a:cubicBezTo>
                <a:cubicBezTo>
                  <a:pt x="2609" y="1111"/>
                  <a:pt x="3108" y="1388"/>
                  <a:pt x="3608" y="1777"/>
                </a:cubicBezTo>
                <a:cubicBezTo>
                  <a:pt x="3830" y="1943"/>
                  <a:pt x="4052" y="2165"/>
                  <a:pt x="4274" y="2387"/>
                </a:cubicBezTo>
                <a:lnTo>
                  <a:pt x="4829" y="2997"/>
                </a:lnTo>
                <a:lnTo>
                  <a:pt x="4995" y="3164"/>
                </a:lnTo>
                <a:lnTo>
                  <a:pt x="5051" y="3275"/>
                </a:lnTo>
                <a:cubicBezTo>
                  <a:pt x="5051" y="3275"/>
                  <a:pt x="5051" y="3324"/>
                  <a:pt x="5067" y="3324"/>
                </a:cubicBezTo>
                <a:cubicBezTo>
                  <a:pt x="5075" y="3324"/>
                  <a:pt x="5088" y="3312"/>
                  <a:pt x="5106" y="3275"/>
                </a:cubicBezTo>
                <a:cubicBezTo>
                  <a:pt x="5162" y="3108"/>
                  <a:pt x="5217" y="2997"/>
                  <a:pt x="5273" y="2886"/>
                </a:cubicBezTo>
                <a:cubicBezTo>
                  <a:pt x="5328" y="2720"/>
                  <a:pt x="5384" y="2609"/>
                  <a:pt x="5439" y="2498"/>
                </a:cubicBezTo>
                <a:lnTo>
                  <a:pt x="5550" y="2276"/>
                </a:lnTo>
                <a:lnTo>
                  <a:pt x="5606" y="2221"/>
                </a:lnTo>
                <a:cubicBezTo>
                  <a:pt x="5661" y="2054"/>
                  <a:pt x="5772" y="1943"/>
                  <a:pt x="5828" y="1832"/>
                </a:cubicBezTo>
                <a:cubicBezTo>
                  <a:pt x="5994" y="1610"/>
                  <a:pt x="6216" y="1444"/>
                  <a:pt x="6438" y="1277"/>
                </a:cubicBezTo>
                <a:cubicBezTo>
                  <a:pt x="6938" y="944"/>
                  <a:pt x="7493" y="778"/>
                  <a:pt x="8048" y="667"/>
                </a:cubicBezTo>
                <a:cubicBezTo>
                  <a:pt x="8401" y="627"/>
                  <a:pt x="8726" y="588"/>
                  <a:pt x="9043" y="588"/>
                </a:cubicBezTo>
                <a:cubicBezTo>
                  <a:pt x="9175" y="588"/>
                  <a:pt x="9305" y="595"/>
                  <a:pt x="9435" y="611"/>
                </a:cubicBezTo>
                <a:lnTo>
                  <a:pt x="10045" y="611"/>
                </a:lnTo>
                <a:cubicBezTo>
                  <a:pt x="10156" y="611"/>
                  <a:pt x="10212" y="223"/>
                  <a:pt x="10101" y="223"/>
                </a:cubicBezTo>
                <a:cubicBezTo>
                  <a:pt x="9879" y="167"/>
                  <a:pt x="9657" y="112"/>
                  <a:pt x="9490" y="112"/>
                </a:cubicBezTo>
                <a:cubicBezTo>
                  <a:pt x="9241" y="84"/>
                  <a:pt x="8991" y="70"/>
                  <a:pt x="8741" y="70"/>
                </a:cubicBezTo>
                <a:cubicBezTo>
                  <a:pt x="8492" y="70"/>
                  <a:pt x="8242" y="84"/>
                  <a:pt x="7992" y="112"/>
                </a:cubicBezTo>
                <a:cubicBezTo>
                  <a:pt x="7271" y="167"/>
                  <a:pt x="6660" y="334"/>
                  <a:pt x="6050" y="722"/>
                </a:cubicBezTo>
                <a:cubicBezTo>
                  <a:pt x="5717" y="889"/>
                  <a:pt x="5439" y="1111"/>
                  <a:pt x="5217" y="1388"/>
                </a:cubicBezTo>
                <a:cubicBezTo>
                  <a:pt x="5106" y="1499"/>
                  <a:pt x="5051" y="1666"/>
                  <a:pt x="4940" y="1832"/>
                </a:cubicBezTo>
                <a:lnTo>
                  <a:pt x="4884" y="1943"/>
                </a:lnTo>
                <a:lnTo>
                  <a:pt x="4773" y="1832"/>
                </a:lnTo>
                <a:cubicBezTo>
                  <a:pt x="4551" y="1610"/>
                  <a:pt x="4274" y="1388"/>
                  <a:pt x="3996" y="1222"/>
                </a:cubicBezTo>
                <a:cubicBezTo>
                  <a:pt x="3497" y="833"/>
                  <a:pt x="2886" y="500"/>
                  <a:pt x="2276" y="278"/>
                </a:cubicBezTo>
                <a:cubicBezTo>
                  <a:pt x="1998" y="223"/>
                  <a:pt x="1721" y="112"/>
                  <a:pt x="1444" y="56"/>
                </a:cubicBezTo>
                <a:cubicBezTo>
                  <a:pt x="1166" y="56"/>
                  <a:pt x="944" y="1"/>
                  <a:pt x="778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6"/>
          <p:cNvSpPr/>
          <p:nvPr/>
        </p:nvSpPr>
        <p:spPr>
          <a:xfrm>
            <a:off x="8423493" y="825051"/>
            <a:ext cx="64116" cy="25927"/>
          </a:xfrm>
          <a:custGeom>
            <a:avLst/>
            <a:gdLst/>
            <a:ahLst/>
            <a:cxnLst/>
            <a:rect l="l" t="t" r="r" b="b"/>
            <a:pathLst>
              <a:path w="5218" h="2110" extrusionOk="0">
                <a:moveTo>
                  <a:pt x="56" y="0"/>
                </a:moveTo>
                <a:cubicBezTo>
                  <a:pt x="1" y="56"/>
                  <a:pt x="1" y="389"/>
                  <a:pt x="56" y="444"/>
                </a:cubicBezTo>
                <a:lnTo>
                  <a:pt x="334" y="500"/>
                </a:lnTo>
                <a:cubicBezTo>
                  <a:pt x="833" y="611"/>
                  <a:pt x="1333" y="833"/>
                  <a:pt x="1721" y="1166"/>
                </a:cubicBezTo>
                <a:cubicBezTo>
                  <a:pt x="1777" y="1221"/>
                  <a:pt x="1832" y="1277"/>
                  <a:pt x="1888" y="1332"/>
                </a:cubicBezTo>
                <a:lnTo>
                  <a:pt x="2165" y="1610"/>
                </a:lnTo>
                <a:lnTo>
                  <a:pt x="2498" y="1998"/>
                </a:lnTo>
                <a:cubicBezTo>
                  <a:pt x="2553" y="2054"/>
                  <a:pt x="2609" y="2109"/>
                  <a:pt x="2609" y="2109"/>
                </a:cubicBezTo>
                <a:lnTo>
                  <a:pt x="2720" y="1943"/>
                </a:lnTo>
                <a:lnTo>
                  <a:pt x="2942" y="1499"/>
                </a:lnTo>
                <a:lnTo>
                  <a:pt x="2997" y="1388"/>
                </a:lnTo>
                <a:cubicBezTo>
                  <a:pt x="2997" y="1388"/>
                  <a:pt x="3053" y="1332"/>
                  <a:pt x="3053" y="1277"/>
                </a:cubicBezTo>
                <a:lnTo>
                  <a:pt x="3108" y="1221"/>
                </a:lnTo>
                <a:cubicBezTo>
                  <a:pt x="3164" y="1166"/>
                  <a:pt x="3164" y="1110"/>
                  <a:pt x="3219" y="1055"/>
                </a:cubicBezTo>
                <a:lnTo>
                  <a:pt x="3386" y="944"/>
                </a:lnTo>
                <a:cubicBezTo>
                  <a:pt x="3608" y="777"/>
                  <a:pt x="3885" y="666"/>
                  <a:pt x="4163" y="611"/>
                </a:cubicBezTo>
                <a:cubicBezTo>
                  <a:pt x="4385" y="611"/>
                  <a:pt x="4607" y="555"/>
                  <a:pt x="4829" y="555"/>
                </a:cubicBezTo>
                <a:lnTo>
                  <a:pt x="5106" y="555"/>
                </a:lnTo>
                <a:cubicBezTo>
                  <a:pt x="5162" y="555"/>
                  <a:pt x="5217" y="167"/>
                  <a:pt x="5162" y="167"/>
                </a:cubicBezTo>
                <a:lnTo>
                  <a:pt x="4829" y="111"/>
                </a:lnTo>
                <a:cubicBezTo>
                  <a:pt x="4551" y="56"/>
                  <a:pt x="4329" y="56"/>
                  <a:pt x="4052" y="56"/>
                </a:cubicBezTo>
                <a:cubicBezTo>
                  <a:pt x="3663" y="56"/>
                  <a:pt x="3275" y="167"/>
                  <a:pt x="2997" y="389"/>
                </a:cubicBezTo>
                <a:lnTo>
                  <a:pt x="2720" y="555"/>
                </a:lnTo>
                <a:cubicBezTo>
                  <a:pt x="2664" y="611"/>
                  <a:pt x="2609" y="666"/>
                  <a:pt x="2498" y="777"/>
                </a:cubicBezTo>
                <a:lnTo>
                  <a:pt x="2443" y="888"/>
                </a:lnTo>
                <a:lnTo>
                  <a:pt x="2332" y="777"/>
                </a:lnTo>
                <a:cubicBezTo>
                  <a:pt x="2276" y="722"/>
                  <a:pt x="2165" y="666"/>
                  <a:pt x="2110" y="611"/>
                </a:cubicBezTo>
                <a:cubicBezTo>
                  <a:pt x="1832" y="444"/>
                  <a:pt x="1499" y="278"/>
                  <a:pt x="1166" y="167"/>
                </a:cubicBezTo>
                <a:cubicBezTo>
                  <a:pt x="889" y="111"/>
                  <a:pt x="611" y="56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7423747" y="593725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6"/>
          <p:cNvSpPr/>
          <p:nvPr/>
        </p:nvSpPr>
        <p:spPr>
          <a:xfrm>
            <a:off x="-252250" y="5075275"/>
            <a:ext cx="9552212" cy="68220"/>
          </a:xfrm>
          <a:custGeom>
            <a:avLst/>
            <a:gdLst/>
            <a:ahLst/>
            <a:cxnLst/>
            <a:rect l="l" t="t" r="r" b="b"/>
            <a:pathLst>
              <a:path w="285695" h="5552" extrusionOk="0">
                <a:moveTo>
                  <a:pt x="2830" y="1"/>
                </a:moveTo>
                <a:cubicBezTo>
                  <a:pt x="1276" y="1"/>
                  <a:pt x="0" y="1221"/>
                  <a:pt x="0" y="2775"/>
                </a:cubicBezTo>
                <a:lnTo>
                  <a:pt x="55" y="2775"/>
                </a:lnTo>
                <a:cubicBezTo>
                  <a:pt x="55" y="4329"/>
                  <a:pt x="1276" y="5550"/>
                  <a:pt x="2830" y="5550"/>
                </a:cubicBezTo>
                <a:lnTo>
                  <a:pt x="282864" y="5550"/>
                </a:lnTo>
                <a:cubicBezTo>
                  <a:pt x="282897" y="5551"/>
                  <a:pt x="282929" y="5552"/>
                  <a:pt x="282962" y="5552"/>
                </a:cubicBezTo>
                <a:cubicBezTo>
                  <a:pt x="284471" y="5552"/>
                  <a:pt x="285695" y="4297"/>
                  <a:pt x="285695" y="2775"/>
                </a:cubicBezTo>
                <a:cubicBezTo>
                  <a:pt x="285695" y="1221"/>
                  <a:pt x="284418" y="1"/>
                  <a:pt x="28286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"/>
          <p:cNvSpPr/>
          <p:nvPr/>
        </p:nvSpPr>
        <p:spPr>
          <a:xfrm>
            <a:off x="2945225" y="3358225"/>
            <a:ext cx="4278350" cy="1785275"/>
          </a:xfrm>
          <a:custGeom>
            <a:avLst/>
            <a:gdLst/>
            <a:ahLst/>
            <a:cxnLst/>
            <a:rect l="l" t="t" r="r" b="b"/>
            <a:pathLst>
              <a:path w="171134" h="71411" extrusionOk="0">
                <a:moveTo>
                  <a:pt x="49861" y="0"/>
                </a:moveTo>
                <a:lnTo>
                  <a:pt x="49861" y="5969"/>
                </a:lnTo>
                <a:lnTo>
                  <a:pt x="47999" y="5969"/>
                </a:lnTo>
                <a:lnTo>
                  <a:pt x="47999" y="9310"/>
                </a:lnTo>
                <a:lnTo>
                  <a:pt x="46055" y="9310"/>
                </a:lnTo>
                <a:lnTo>
                  <a:pt x="46055" y="12924"/>
                </a:lnTo>
                <a:lnTo>
                  <a:pt x="43208" y="12924"/>
                </a:lnTo>
                <a:lnTo>
                  <a:pt x="43208" y="16758"/>
                </a:lnTo>
                <a:lnTo>
                  <a:pt x="41236" y="16758"/>
                </a:lnTo>
                <a:lnTo>
                  <a:pt x="41236" y="37403"/>
                </a:lnTo>
                <a:lnTo>
                  <a:pt x="37649" y="37403"/>
                </a:lnTo>
                <a:lnTo>
                  <a:pt x="37649" y="28723"/>
                </a:lnTo>
                <a:lnTo>
                  <a:pt x="20700" y="28723"/>
                </a:lnTo>
                <a:lnTo>
                  <a:pt x="20700" y="42551"/>
                </a:lnTo>
                <a:lnTo>
                  <a:pt x="18838" y="42551"/>
                </a:lnTo>
                <a:lnTo>
                  <a:pt x="15580" y="38115"/>
                </a:lnTo>
                <a:lnTo>
                  <a:pt x="13170" y="38115"/>
                </a:lnTo>
                <a:lnTo>
                  <a:pt x="13170" y="24671"/>
                </a:lnTo>
                <a:lnTo>
                  <a:pt x="0" y="24671"/>
                </a:lnTo>
                <a:lnTo>
                  <a:pt x="0" y="71411"/>
                </a:lnTo>
                <a:lnTo>
                  <a:pt x="171133" y="71411"/>
                </a:lnTo>
                <a:lnTo>
                  <a:pt x="171133" y="27026"/>
                </a:lnTo>
                <a:lnTo>
                  <a:pt x="159852" y="27026"/>
                </a:lnTo>
                <a:lnTo>
                  <a:pt x="159852" y="41812"/>
                </a:lnTo>
                <a:lnTo>
                  <a:pt x="156074" y="45125"/>
                </a:lnTo>
                <a:lnTo>
                  <a:pt x="156074" y="39101"/>
                </a:lnTo>
                <a:lnTo>
                  <a:pt x="146408" y="39101"/>
                </a:lnTo>
                <a:lnTo>
                  <a:pt x="143642" y="36965"/>
                </a:lnTo>
                <a:lnTo>
                  <a:pt x="143642" y="23028"/>
                </a:lnTo>
                <a:lnTo>
                  <a:pt x="126995" y="23028"/>
                </a:lnTo>
                <a:lnTo>
                  <a:pt x="126995" y="35541"/>
                </a:lnTo>
                <a:lnTo>
                  <a:pt x="123572" y="35541"/>
                </a:lnTo>
                <a:lnTo>
                  <a:pt x="118780" y="29298"/>
                </a:lnTo>
                <a:lnTo>
                  <a:pt x="113304" y="29298"/>
                </a:lnTo>
                <a:lnTo>
                  <a:pt x="113304" y="23740"/>
                </a:lnTo>
                <a:lnTo>
                  <a:pt x="109005" y="20810"/>
                </a:lnTo>
                <a:lnTo>
                  <a:pt x="109005" y="18428"/>
                </a:lnTo>
                <a:lnTo>
                  <a:pt x="95314" y="18428"/>
                </a:lnTo>
                <a:lnTo>
                  <a:pt x="95314" y="39156"/>
                </a:lnTo>
                <a:lnTo>
                  <a:pt x="93097" y="39156"/>
                </a:lnTo>
                <a:lnTo>
                  <a:pt x="93097" y="36664"/>
                </a:lnTo>
                <a:lnTo>
                  <a:pt x="91727" y="34994"/>
                </a:lnTo>
                <a:lnTo>
                  <a:pt x="91727" y="28340"/>
                </a:lnTo>
                <a:lnTo>
                  <a:pt x="71356" y="23548"/>
                </a:lnTo>
                <a:lnTo>
                  <a:pt x="71356" y="41812"/>
                </a:lnTo>
                <a:lnTo>
                  <a:pt x="64675" y="41812"/>
                </a:lnTo>
                <a:lnTo>
                  <a:pt x="64675" y="33625"/>
                </a:lnTo>
                <a:lnTo>
                  <a:pt x="59719" y="30941"/>
                </a:lnTo>
                <a:lnTo>
                  <a:pt x="59719" y="16758"/>
                </a:lnTo>
                <a:lnTo>
                  <a:pt x="57775" y="16758"/>
                </a:lnTo>
                <a:lnTo>
                  <a:pt x="57775" y="12924"/>
                </a:lnTo>
                <a:lnTo>
                  <a:pt x="54927" y="12924"/>
                </a:lnTo>
                <a:lnTo>
                  <a:pt x="54927" y="9310"/>
                </a:lnTo>
                <a:lnTo>
                  <a:pt x="52983" y="9310"/>
                </a:lnTo>
                <a:lnTo>
                  <a:pt x="52983" y="5969"/>
                </a:lnTo>
                <a:lnTo>
                  <a:pt x="51121" y="5969"/>
                </a:lnTo>
                <a:lnTo>
                  <a:pt x="5112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8"/>
          <p:cNvSpPr/>
          <p:nvPr/>
        </p:nvSpPr>
        <p:spPr>
          <a:xfrm>
            <a:off x="2318375" y="3718552"/>
            <a:ext cx="485643" cy="1363091"/>
          </a:xfrm>
          <a:custGeom>
            <a:avLst/>
            <a:gdLst/>
            <a:ahLst/>
            <a:cxnLst/>
            <a:rect l="l" t="t" r="r" b="b"/>
            <a:pathLst>
              <a:path w="37350" h="104833" extrusionOk="0">
                <a:moveTo>
                  <a:pt x="7715" y="0"/>
                </a:moveTo>
                <a:lnTo>
                  <a:pt x="7715" y="8325"/>
                </a:lnTo>
                <a:lnTo>
                  <a:pt x="1" y="8325"/>
                </a:lnTo>
                <a:lnTo>
                  <a:pt x="1" y="104832"/>
                </a:lnTo>
                <a:lnTo>
                  <a:pt x="37350" y="104832"/>
                </a:lnTo>
                <a:lnTo>
                  <a:pt x="37350" y="8325"/>
                </a:lnTo>
                <a:lnTo>
                  <a:pt x="29580" y="8325"/>
                </a:lnTo>
                <a:lnTo>
                  <a:pt x="29580" y="0"/>
                </a:lnTo>
                <a:close/>
              </a:path>
            </a:pathLst>
          </a:custGeom>
          <a:solidFill>
            <a:srgbClr val="FFF8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8"/>
          <p:cNvSpPr/>
          <p:nvPr/>
        </p:nvSpPr>
        <p:spPr>
          <a:xfrm>
            <a:off x="7081991" y="3826770"/>
            <a:ext cx="479870" cy="1250528"/>
          </a:xfrm>
          <a:custGeom>
            <a:avLst/>
            <a:gdLst/>
            <a:ahLst/>
            <a:cxnLst/>
            <a:rect l="l" t="t" r="r" b="b"/>
            <a:pathLst>
              <a:path w="36906" h="96176" extrusionOk="0">
                <a:moveTo>
                  <a:pt x="1" y="1"/>
                </a:moveTo>
                <a:lnTo>
                  <a:pt x="1" y="96175"/>
                </a:lnTo>
                <a:lnTo>
                  <a:pt x="36906" y="96175"/>
                </a:lnTo>
                <a:lnTo>
                  <a:pt x="36906" y="14763"/>
                </a:lnTo>
                <a:lnTo>
                  <a:pt x="1" y="1"/>
                </a:lnTo>
                <a:close/>
              </a:path>
            </a:pathLst>
          </a:custGeom>
          <a:solidFill>
            <a:srgbClr val="EAA7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8"/>
          <p:cNvSpPr/>
          <p:nvPr/>
        </p:nvSpPr>
        <p:spPr>
          <a:xfrm>
            <a:off x="4854925" y="4466770"/>
            <a:ext cx="458938" cy="624805"/>
          </a:xfrm>
          <a:custGeom>
            <a:avLst/>
            <a:gdLst/>
            <a:ahLst/>
            <a:cxnLst/>
            <a:rect l="l" t="t" r="r" b="b"/>
            <a:pathLst>
              <a:path w="37350" h="104833" extrusionOk="0">
                <a:moveTo>
                  <a:pt x="7715" y="0"/>
                </a:moveTo>
                <a:lnTo>
                  <a:pt x="7715" y="8325"/>
                </a:lnTo>
                <a:lnTo>
                  <a:pt x="1" y="8325"/>
                </a:lnTo>
                <a:lnTo>
                  <a:pt x="1" y="104832"/>
                </a:lnTo>
                <a:lnTo>
                  <a:pt x="37350" y="104832"/>
                </a:lnTo>
                <a:lnTo>
                  <a:pt x="37350" y="8325"/>
                </a:lnTo>
                <a:lnTo>
                  <a:pt x="29580" y="8325"/>
                </a:lnTo>
                <a:lnTo>
                  <a:pt x="29580" y="0"/>
                </a:lnTo>
                <a:close/>
              </a:path>
            </a:pathLst>
          </a:custGeom>
          <a:solidFill>
            <a:srgbClr val="D23A63">
              <a:alpha val="17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8"/>
          <p:cNvSpPr/>
          <p:nvPr/>
        </p:nvSpPr>
        <p:spPr>
          <a:xfrm>
            <a:off x="6295847" y="3892271"/>
            <a:ext cx="453482" cy="1181763"/>
          </a:xfrm>
          <a:custGeom>
            <a:avLst/>
            <a:gdLst/>
            <a:ahLst/>
            <a:cxnLst/>
            <a:rect l="l" t="t" r="r" b="b"/>
            <a:pathLst>
              <a:path w="36906" h="96176" extrusionOk="0">
                <a:moveTo>
                  <a:pt x="1" y="1"/>
                </a:moveTo>
                <a:lnTo>
                  <a:pt x="1" y="96175"/>
                </a:lnTo>
                <a:lnTo>
                  <a:pt x="36906" y="96175"/>
                </a:lnTo>
                <a:lnTo>
                  <a:pt x="36906" y="14763"/>
                </a:lnTo>
                <a:lnTo>
                  <a:pt x="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8"/>
          <p:cNvSpPr/>
          <p:nvPr/>
        </p:nvSpPr>
        <p:spPr>
          <a:xfrm>
            <a:off x="8037197" y="704525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8"/>
          <p:cNvSpPr/>
          <p:nvPr/>
        </p:nvSpPr>
        <p:spPr>
          <a:xfrm>
            <a:off x="981993" y="805267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8"/>
          <p:cNvSpPr/>
          <p:nvPr/>
        </p:nvSpPr>
        <p:spPr>
          <a:xfrm>
            <a:off x="1854313" y="363530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8"/>
          <p:cNvSpPr/>
          <p:nvPr/>
        </p:nvSpPr>
        <p:spPr>
          <a:xfrm>
            <a:off x="6101997" y="246575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8"/>
          <p:cNvSpPr/>
          <p:nvPr/>
        </p:nvSpPr>
        <p:spPr>
          <a:xfrm>
            <a:off x="257697" y="281101"/>
            <a:ext cx="455534" cy="214380"/>
          </a:xfrm>
          <a:custGeom>
            <a:avLst/>
            <a:gdLst/>
            <a:ahLst/>
            <a:cxnLst/>
            <a:rect l="l" t="t" r="r" b="b"/>
            <a:pathLst>
              <a:path w="37073" h="17447" extrusionOk="0">
                <a:moveTo>
                  <a:pt x="18140" y="0"/>
                </a:moveTo>
                <a:cubicBezTo>
                  <a:pt x="15945" y="0"/>
                  <a:pt x="13733" y="1044"/>
                  <a:pt x="12377" y="3240"/>
                </a:cubicBezTo>
                <a:cubicBezTo>
                  <a:pt x="11822" y="3018"/>
                  <a:pt x="11211" y="2907"/>
                  <a:pt x="10601" y="2907"/>
                </a:cubicBezTo>
                <a:cubicBezTo>
                  <a:pt x="6993" y="2907"/>
                  <a:pt x="4330" y="6348"/>
                  <a:pt x="5218" y="9844"/>
                </a:cubicBezTo>
                <a:cubicBezTo>
                  <a:pt x="4829" y="9678"/>
                  <a:pt x="4385" y="9622"/>
                  <a:pt x="3941" y="9622"/>
                </a:cubicBezTo>
                <a:cubicBezTo>
                  <a:pt x="1777" y="9622"/>
                  <a:pt x="1" y="11342"/>
                  <a:pt x="1" y="13507"/>
                </a:cubicBezTo>
                <a:cubicBezTo>
                  <a:pt x="1" y="15671"/>
                  <a:pt x="1777" y="17447"/>
                  <a:pt x="3941" y="17447"/>
                </a:cubicBezTo>
                <a:lnTo>
                  <a:pt x="33188" y="17447"/>
                </a:lnTo>
                <a:cubicBezTo>
                  <a:pt x="35297" y="17391"/>
                  <a:pt x="37072" y="15671"/>
                  <a:pt x="37072" y="13507"/>
                </a:cubicBezTo>
                <a:cubicBezTo>
                  <a:pt x="37072" y="11342"/>
                  <a:pt x="35297" y="9622"/>
                  <a:pt x="33188" y="9622"/>
                </a:cubicBezTo>
                <a:lnTo>
                  <a:pt x="32688" y="9622"/>
                </a:lnTo>
                <a:cubicBezTo>
                  <a:pt x="32688" y="6400"/>
                  <a:pt x="30028" y="4043"/>
                  <a:pt x="27127" y="4043"/>
                </a:cubicBezTo>
                <a:cubicBezTo>
                  <a:pt x="26281" y="4043"/>
                  <a:pt x="25413" y="4244"/>
                  <a:pt x="24586" y="4683"/>
                </a:cubicBezTo>
                <a:cubicBezTo>
                  <a:pt x="23599" y="1631"/>
                  <a:pt x="20883" y="0"/>
                  <a:pt x="181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8"/>
          <p:cNvSpPr/>
          <p:nvPr/>
        </p:nvSpPr>
        <p:spPr>
          <a:xfrm>
            <a:off x="7273630" y="355905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8"/>
          <p:cNvSpPr/>
          <p:nvPr/>
        </p:nvSpPr>
        <p:spPr>
          <a:xfrm>
            <a:off x="7289875" y="1806293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8"/>
          <p:cNvSpPr/>
          <p:nvPr/>
        </p:nvSpPr>
        <p:spPr>
          <a:xfrm>
            <a:off x="8801332" y="255179"/>
            <a:ext cx="64792" cy="25914"/>
          </a:xfrm>
          <a:custGeom>
            <a:avLst/>
            <a:gdLst/>
            <a:ahLst/>
            <a:cxnLst/>
            <a:rect l="l" t="t" r="r" b="b"/>
            <a:pathLst>
              <a:path w="5273" h="2109" extrusionOk="0">
                <a:moveTo>
                  <a:pt x="56" y="0"/>
                </a:moveTo>
                <a:cubicBezTo>
                  <a:pt x="1" y="0"/>
                  <a:pt x="1" y="333"/>
                  <a:pt x="112" y="389"/>
                </a:cubicBezTo>
                <a:lnTo>
                  <a:pt x="389" y="444"/>
                </a:lnTo>
                <a:cubicBezTo>
                  <a:pt x="556" y="500"/>
                  <a:pt x="778" y="555"/>
                  <a:pt x="1000" y="666"/>
                </a:cubicBezTo>
                <a:cubicBezTo>
                  <a:pt x="1277" y="777"/>
                  <a:pt x="1499" y="943"/>
                  <a:pt x="1721" y="1165"/>
                </a:cubicBezTo>
                <a:cubicBezTo>
                  <a:pt x="1777" y="1221"/>
                  <a:pt x="1832" y="1221"/>
                  <a:pt x="1888" y="1276"/>
                </a:cubicBezTo>
                <a:cubicBezTo>
                  <a:pt x="1999" y="1387"/>
                  <a:pt x="2110" y="1498"/>
                  <a:pt x="2165" y="1609"/>
                </a:cubicBezTo>
                <a:lnTo>
                  <a:pt x="2498" y="1942"/>
                </a:lnTo>
                <a:cubicBezTo>
                  <a:pt x="2554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98"/>
                </a:lnTo>
                <a:lnTo>
                  <a:pt x="2997" y="1387"/>
                </a:lnTo>
                <a:cubicBezTo>
                  <a:pt x="3053" y="1332"/>
                  <a:pt x="3053" y="1276"/>
                  <a:pt x="3108" y="1276"/>
                </a:cubicBezTo>
                <a:lnTo>
                  <a:pt x="3164" y="1165"/>
                </a:lnTo>
                <a:cubicBezTo>
                  <a:pt x="3164" y="1165"/>
                  <a:pt x="3219" y="1054"/>
                  <a:pt x="3275" y="1054"/>
                </a:cubicBezTo>
                <a:lnTo>
                  <a:pt x="3386" y="888"/>
                </a:lnTo>
                <a:cubicBezTo>
                  <a:pt x="3608" y="722"/>
                  <a:pt x="3885" y="666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217" y="500"/>
                  <a:pt x="5273" y="111"/>
                  <a:pt x="5217" y="111"/>
                </a:cubicBezTo>
                <a:lnTo>
                  <a:pt x="4884" y="56"/>
                </a:lnTo>
                <a:cubicBezTo>
                  <a:pt x="4699" y="56"/>
                  <a:pt x="4514" y="31"/>
                  <a:pt x="4346" y="31"/>
                </a:cubicBezTo>
                <a:cubicBezTo>
                  <a:pt x="4262" y="31"/>
                  <a:pt x="4181" y="37"/>
                  <a:pt x="4107" y="56"/>
                </a:cubicBezTo>
                <a:cubicBezTo>
                  <a:pt x="3719" y="56"/>
                  <a:pt x="3330" y="111"/>
                  <a:pt x="2997" y="333"/>
                </a:cubicBezTo>
                <a:lnTo>
                  <a:pt x="2720" y="500"/>
                </a:lnTo>
                <a:cubicBezTo>
                  <a:pt x="2664" y="555"/>
                  <a:pt x="2609" y="666"/>
                  <a:pt x="2498" y="722"/>
                </a:cubicBezTo>
                <a:lnTo>
                  <a:pt x="2443" y="833"/>
                </a:lnTo>
                <a:lnTo>
                  <a:pt x="2332" y="777"/>
                </a:lnTo>
                <a:lnTo>
                  <a:pt x="2110" y="611"/>
                </a:lnTo>
                <a:cubicBezTo>
                  <a:pt x="1832" y="389"/>
                  <a:pt x="1499" y="278"/>
                  <a:pt x="1166" y="167"/>
                </a:cubicBezTo>
                <a:cubicBezTo>
                  <a:pt x="889" y="56"/>
                  <a:pt x="667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8"/>
          <p:cNvSpPr/>
          <p:nvPr/>
        </p:nvSpPr>
        <p:spPr>
          <a:xfrm>
            <a:off x="8155734" y="180630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8"/>
          <p:cNvSpPr/>
          <p:nvPr/>
        </p:nvSpPr>
        <p:spPr>
          <a:xfrm>
            <a:off x="-88020" y="5075275"/>
            <a:ext cx="9315085" cy="68220"/>
          </a:xfrm>
          <a:custGeom>
            <a:avLst/>
            <a:gdLst/>
            <a:ahLst/>
            <a:cxnLst/>
            <a:rect l="l" t="t" r="r" b="b"/>
            <a:pathLst>
              <a:path w="285695" h="5552" extrusionOk="0">
                <a:moveTo>
                  <a:pt x="2830" y="1"/>
                </a:moveTo>
                <a:cubicBezTo>
                  <a:pt x="1276" y="1"/>
                  <a:pt x="0" y="1221"/>
                  <a:pt x="0" y="2775"/>
                </a:cubicBezTo>
                <a:lnTo>
                  <a:pt x="55" y="2775"/>
                </a:lnTo>
                <a:cubicBezTo>
                  <a:pt x="55" y="4329"/>
                  <a:pt x="1276" y="5550"/>
                  <a:pt x="2830" y="5550"/>
                </a:cubicBezTo>
                <a:lnTo>
                  <a:pt x="282864" y="5550"/>
                </a:lnTo>
                <a:cubicBezTo>
                  <a:pt x="282897" y="5551"/>
                  <a:pt x="282929" y="5552"/>
                  <a:pt x="282962" y="5552"/>
                </a:cubicBezTo>
                <a:cubicBezTo>
                  <a:pt x="284471" y="5552"/>
                  <a:pt x="285695" y="4297"/>
                  <a:pt x="285695" y="2775"/>
                </a:cubicBezTo>
                <a:cubicBezTo>
                  <a:pt x="285695" y="1221"/>
                  <a:pt x="284418" y="1"/>
                  <a:pt x="28286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8"/>
          <p:cNvSpPr/>
          <p:nvPr/>
        </p:nvSpPr>
        <p:spPr>
          <a:xfrm>
            <a:off x="2127350" y="4697550"/>
            <a:ext cx="527125" cy="372484"/>
          </a:xfrm>
          <a:custGeom>
            <a:avLst/>
            <a:gdLst/>
            <a:ahLst/>
            <a:cxnLst/>
            <a:rect l="l" t="t" r="r" b="b"/>
            <a:pathLst>
              <a:path w="21085" h="7750" extrusionOk="0">
                <a:moveTo>
                  <a:pt x="1" y="1"/>
                </a:moveTo>
                <a:lnTo>
                  <a:pt x="1" y="7750"/>
                </a:lnTo>
                <a:lnTo>
                  <a:pt x="21084" y="7750"/>
                </a:lnTo>
                <a:lnTo>
                  <a:pt x="210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8"/>
          <p:cNvSpPr/>
          <p:nvPr/>
        </p:nvSpPr>
        <p:spPr>
          <a:xfrm>
            <a:off x="3934038" y="4527718"/>
            <a:ext cx="294605" cy="547580"/>
          </a:xfrm>
          <a:custGeom>
            <a:avLst/>
            <a:gdLst/>
            <a:ahLst/>
            <a:cxnLst/>
            <a:rect l="l" t="t" r="r" b="b"/>
            <a:pathLst>
              <a:path w="23976" h="44564" extrusionOk="0">
                <a:moveTo>
                  <a:pt x="1" y="0"/>
                </a:moveTo>
                <a:lnTo>
                  <a:pt x="1" y="44564"/>
                </a:lnTo>
                <a:lnTo>
                  <a:pt x="23975" y="44564"/>
                </a:lnTo>
                <a:lnTo>
                  <a:pt x="23975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8"/>
          <p:cNvSpPr/>
          <p:nvPr/>
        </p:nvSpPr>
        <p:spPr>
          <a:xfrm>
            <a:off x="2794556" y="4273585"/>
            <a:ext cx="360736" cy="806023"/>
          </a:xfrm>
          <a:custGeom>
            <a:avLst/>
            <a:gdLst/>
            <a:ahLst/>
            <a:cxnLst/>
            <a:rect l="l" t="t" r="r" b="b"/>
            <a:pathLst>
              <a:path w="29358" h="65597" extrusionOk="0">
                <a:moveTo>
                  <a:pt x="0" y="1"/>
                </a:moveTo>
                <a:lnTo>
                  <a:pt x="0" y="65597"/>
                </a:lnTo>
                <a:lnTo>
                  <a:pt x="29358" y="65597"/>
                </a:lnTo>
                <a:lnTo>
                  <a:pt x="29358" y="1"/>
                </a:lnTo>
                <a:close/>
              </a:path>
            </a:pathLst>
          </a:custGeom>
          <a:solidFill>
            <a:srgbClr val="EAA7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8"/>
          <p:cNvSpPr/>
          <p:nvPr/>
        </p:nvSpPr>
        <p:spPr>
          <a:xfrm>
            <a:off x="6329764" y="4261982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0"/>
                </a:moveTo>
                <a:lnTo>
                  <a:pt x="0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8"/>
          <p:cNvSpPr/>
          <p:nvPr/>
        </p:nvSpPr>
        <p:spPr>
          <a:xfrm>
            <a:off x="6400000" y="4261982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8"/>
          <p:cNvSpPr/>
          <p:nvPr/>
        </p:nvSpPr>
        <p:spPr>
          <a:xfrm>
            <a:off x="6469547" y="4261982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8"/>
          <p:cNvSpPr/>
          <p:nvPr/>
        </p:nvSpPr>
        <p:spPr>
          <a:xfrm>
            <a:off x="6539795" y="4261982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8"/>
          <p:cNvSpPr/>
          <p:nvPr/>
        </p:nvSpPr>
        <p:spPr>
          <a:xfrm>
            <a:off x="6609342" y="4261982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8"/>
          <p:cNvSpPr/>
          <p:nvPr/>
        </p:nvSpPr>
        <p:spPr>
          <a:xfrm>
            <a:off x="6329764" y="4401777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0"/>
                </a:moveTo>
                <a:lnTo>
                  <a:pt x="0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8"/>
          <p:cNvSpPr/>
          <p:nvPr/>
        </p:nvSpPr>
        <p:spPr>
          <a:xfrm>
            <a:off x="6400000" y="4401777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8"/>
          <p:cNvSpPr/>
          <p:nvPr/>
        </p:nvSpPr>
        <p:spPr>
          <a:xfrm>
            <a:off x="6469547" y="4401777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8"/>
          <p:cNvSpPr/>
          <p:nvPr/>
        </p:nvSpPr>
        <p:spPr>
          <a:xfrm>
            <a:off x="6539795" y="4401777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8"/>
          <p:cNvSpPr/>
          <p:nvPr/>
        </p:nvSpPr>
        <p:spPr>
          <a:xfrm>
            <a:off x="6609342" y="4401777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8"/>
          <p:cNvSpPr/>
          <p:nvPr/>
        </p:nvSpPr>
        <p:spPr>
          <a:xfrm>
            <a:off x="4092239" y="4236759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1"/>
                </a:moveTo>
                <a:lnTo>
                  <a:pt x="0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8"/>
          <p:cNvSpPr/>
          <p:nvPr/>
        </p:nvSpPr>
        <p:spPr>
          <a:xfrm>
            <a:off x="4162475" y="4236759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8"/>
          <p:cNvSpPr/>
          <p:nvPr/>
        </p:nvSpPr>
        <p:spPr>
          <a:xfrm>
            <a:off x="4232022" y="4236759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8"/>
          <p:cNvSpPr/>
          <p:nvPr/>
        </p:nvSpPr>
        <p:spPr>
          <a:xfrm>
            <a:off x="4302270" y="4236759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8"/>
          <p:cNvSpPr/>
          <p:nvPr/>
        </p:nvSpPr>
        <p:spPr>
          <a:xfrm>
            <a:off x="4371817" y="4236759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8"/>
          <p:cNvSpPr/>
          <p:nvPr/>
        </p:nvSpPr>
        <p:spPr>
          <a:xfrm>
            <a:off x="4092239" y="4376554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1"/>
                </a:moveTo>
                <a:lnTo>
                  <a:pt x="0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8"/>
          <p:cNvSpPr/>
          <p:nvPr/>
        </p:nvSpPr>
        <p:spPr>
          <a:xfrm>
            <a:off x="4162475" y="4376554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8"/>
          <p:cNvSpPr/>
          <p:nvPr/>
        </p:nvSpPr>
        <p:spPr>
          <a:xfrm>
            <a:off x="4232022" y="4376554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8"/>
          <p:cNvSpPr/>
          <p:nvPr/>
        </p:nvSpPr>
        <p:spPr>
          <a:xfrm>
            <a:off x="4302270" y="4376554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8"/>
          <p:cNvSpPr/>
          <p:nvPr/>
        </p:nvSpPr>
        <p:spPr>
          <a:xfrm>
            <a:off x="4371817" y="4376554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8"/>
          <p:cNvSpPr/>
          <p:nvPr/>
        </p:nvSpPr>
        <p:spPr>
          <a:xfrm>
            <a:off x="4092239" y="4516349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0"/>
                </a:moveTo>
                <a:lnTo>
                  <a:pt x="0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8"/>
          <p:cNvSpPr/>
          <p:nvPr/>
        </p:nvSpPr>
        <p:spPr>
          <a:xfrm>
            <a:off x="4162475" y="4516349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"/>
          <p:cNvSpPr/>
          <p:nvPr/>
        </p:nvSpPr>
        <p:spPr>
          <a:xfrm>
            <a:off x="4232022" y="4516349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8"/>
          <p:cNvSpPr/>
          <p:nvPr/>
        </p:nvSpPr>
        <p:spPr>
          <a:xfrm>
            <a:off x="4302270" y="4516349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8"/>
          <p:cNvSpPr/>
          <p:nvPr/>
        </p:nvSpPr>
        <p:spPr>
          <a:xfrm>
            <a:off x="4371817" y="4516349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8"/>
          <p:cNvSpPr/>
          <p:nvPr/>
        </p:nvSpPr>
        <p:spPr>
          <a:xfrm>
            <a:off x="4092239" y="4656132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1"/>
                </a:moveTo>
                <a:lnTo>
                  <a:pt x="0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8"/>
          <p:cNvSpPr/>
          <p:nvPr/>
        </p:nvSpPr>
        <p:spPr>
          <a:xfrm>
            <a:off x="4162475" y="4656132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8"/>
          <p:cNvSpPr/>
          <p:nvPr/>
        </p:nvSpPr>
        <p:spPr>
          <a:xfrm>
            <a:off x="4232022" y="4656132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8"/>
          <p:cNvSpPr/>
          <p:nvPr/>
        </p:nvSpPr>
        <p:spPr>
          <a:xfrm>
            <a:off x="4302270" y="4656132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8"/>
          <p:cNvSpPr/>
          <p:nvPr/>
        </p:nvSpPr>
        <p:spPr>
          <a:xfrm>
            <a:off x="4371817" y="4656132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8"/>
          <p:cNvSpPr/>
          <p:nvPr/>
        </p:nvSpPr>
        <p:spPr>
          <a:xfrm>
            <a:off x="6329764" y="4795926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1"/>
                </a:moveTo>
                <a:lnTo>
                  <a:pt x="0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8"/>
          <p:cNvSpPr/>
          <p:nvPr/>
        </p:nvSpPr>
        <p:spPr>
          <a:xfrm>
            <a:off x="6400000" y="4795926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8"/>
          <p:cNvSpPr/>
          <p:nvPr/>
        </p:nvSpPr>
        <p:spPr>
          <a:xfrm>
            <a:off x="6469547" y="4795926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8"/>
          <p:cNvSpPr/>
          <p:nvPr/>
        </p:nvSpPr>
        <p:spPr>
          <a:xfrm>
            <a:off x="6539795" y="4795926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8"/>
          <p:cNvSpPr/>
          <p:nvPr/>
        </p:nvSpPr>
        <p:spPr>
          <a:xfrm>
            <a:off x="6609342" y="4795926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8"/>
          <p:cNvSpPr/>
          <p:nvPr/>
        </p:nvSpPr>
        <p:spPr>
          <a:xfrm>
            <a:off x="6329764" y="4935721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0"/>
                </a:moveTo>
                <a:lnTo>
                  <a:pt x="0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8"/>
          <p:cNvSpPr/>
          <p:nvPr/>
        </p:nvSpPr>
        <p:spPr>
          <a:xfrm>
            <a:off x="6400000" y="4935721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8"/>
          <p:cNvSpPr/>
          <p:nvPr/>
        </p:nvSpPr>
        <p:spPr>
          <a:xfrm>
            <a:off x="6469547" y="4935721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8"/>
          <p:cNvSpPr/>
          <p:nvPr/>
        </p:nvSpPr>
        <p:spPr>
          <a:xfrm>
            <a:off x="6539795" y="4935721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8"/>
          <p:cNvSpPr/>
          <p:nvPr/>
        </p:nvSpPr>
        <p:spPr>
          <a:xfrm>
            <a:off x="6609342" y="4935721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8"/>
          <p:cNvSpPr/>
          <p:nvPr/>
        </p:nvSpPr>
        <p:spPr>
          <a:xfrm>
            <a:off x="6611147" y="144900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8"/>
          <p:cNvSpPr txBox="1">
            <a:spLocks noGrp="1"/>
          </p:cNvSpPr>
          <p:nvPr>
            <p:ph type="title"/>
          </p:nvPr>
        </p:nvSpPr>
        <p:spPr>
          <a:xfrm>
            <a:off x="1388100" y="974183"/>
            <a:ext cx="6367800" cy="203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75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4"/>
          <p:cNvSpPr/>
          <p:nvPr/>
        </p:nvSpPr>
        <p:spPr>
          <a:xfrm>
            <a:off x="6711825" y="3358225"/>
            <a:ext cx="4278350" cy="1785275"/>
          </a:xfrm>
          <a:custGeom>
            <a:avLst/>
            <a:gdLst/>
            <a:ahLst/>
            <a:cxnLst/>
            <a:rect l="l" t="t" r="r" b="b"/>
            <a:pathLst>
              <a:path w="171134" h="71411" extrusionOk="0">
                <a:moveTo>
                  <a:pt x="49861" y="0"/>
                </a:moveTo>
                <a:lnTo>
                  <a:pt x="49861" y="5969"/>
                </a:lnTo>
                <a:lnTo>
                  <a:pt x="47999" y="5969"/>
                </a:lnTo>
                <a:lnTo>
                  <a:pt x="47999" y="9310"/>
                </a:lnTo>
                <a:lnTo>
                  <a:pt x="46055" y="9310"/>
                </a:lnTo>
                <a:lnTo>
                  <a:pt x="46055" y="12924"/>
                </a:lnTo>
                <a:lnTo>
                  <a:pt x="43208" y="12924"/>
                </a:lnTo>
                <a:lnTo>
                  <a:pt x="43208" y="16758"/>
                </a:lnTo>
                <a:lnTo>
                  <a:pt x="41236" y="16758"/>
                </a:lnTo>
                <a:lnTo>
                  <a:pt x="41236" y="37403"/>
                </a:lnTo>
                <a:lnTo>
                  <a:pt x="37649" y="37403"/>
                </a:lnTo>
                <a:lnTo>
                  <a:pt x="37649" y="28723"/>
                </a:lnTo>
                <a:lnTo>
                  <a:pt x="20700" y="28723"/>
                </a:lnTo>
                <a:lnTo>
                  <a:pt x="20700" y="42551"/>
                </a:lnTo>
                <a:lnTo>
                  <a:pt x="18838" y="42551"/>
                </a:lnTo>
                <a:lnTo>
                  <a:pt x="15580" y="38115"/>
                </a:lnTo>
                <a:lnTo>
                  <a:pt x="13170" y="38115"/>
                </a:lnTo>
                <a:lnTo>
                  <a:pt x="13170" y="24671"/>
                </a:lnTo>
                <a:lnTo>
                  <a:pt x="0" y="24671"/>
                </a:lnTo>
                <a:lnTo>
                  <a:pt x="0" y="71411"/>
                </a:lnTo>
                <a:lnTo>
                  <a:pt x="171133" y="71411"/>
                </a:lnTo>
                <a:lnTo>
                  <a:pt x="171133" y="27026"/>
                </a:lnTo>
                <a:lnTo>
                  <a:pt x="159852" y="27026"/>
                </a:lnTo>
                <a:lnTo>
                  <a:pt x="159852" y="41812"/>
                </a:lnTo>
                <a:lnTo>
                  <a:pt x="156074" y="45125"/>
                </a:lnTo>
                <a:lnTo>
                  <a:pt x="156074" y="39101"/>
                </a:lnTo>
                <a:lnTo>
                  <a:pt x="146408" y="39101"/>
                </a:lnTo>
                <a:lnTo>
                  <a:pt x="143642" y="36965"/>
                </a:lnTo>
                <a:lnTo>
                  <a:pt x="143642" y="23028"/>
                </a:lnTo>
                <a:lnTo>
                  <a:pt x="126995" y="23028"/>
                </a:lnTo>
                <a:lnTo>
                  <a:pt x="126995" y="35541"/>
                </a:lnTo>
                <a:lnTo>
                  <a:pt x="123572" y="35541"/>
                </a:lnTo>
                <a:lnTo>
                  <a:pt x="118780" y="29298"/>
                </a:lnTo>
                <a:lnTo>
                  <a:pt x="113304" y="29298"/>
                </a:lnTo>
                <a:lnTo>
                  <a:pt x="113304" y="23740"/>
                </a:lnTo>
                <a:lnTo>
                  <a:pt x="109005" y="20810"/>
                </a:lnTo>
                <a:lnTo>
                  <a:pt x="109005" y="18428"/>
                </a:lnTo>
                <a:lnTo>
                  <a:pt x="95314" y="18428"/>
                </a:lnTo>
                <a:lnTo>
                  <a:pt x="95314" y="39156"/>
                </a:lnTo>
                <a:lnTo>
                  <a:pt x="93097" y="39156"/>
                </a:lnTo>
                <a:lnTo>
                  <a:pt x="93097" y="36664"/>
                </a:lnTo>
                <a:lnTo>
                  <a:pt x="91727" y="34994"/>
                </a:lnTo>
                <a:lnTo>
                  <a:pt x="91727" y="28340"/>
                </a:lnTo>
                <a:lnTo>
                  <a:pt x="71356" y="23548"/>
                </a:lnTo>
                <a:lnTo>
                  <a:pt x="71356" y="41812"/>
                </a:lnTo>
                <a:lnTo>
                  <a:pt x="64675" y="41812"/>
                </a:lnTo>
                <a:lnTo>
                  <a:pt x="64675" y="33625"/>
                </a:lnTo>
                <a:lnTo>
                  <a:pt x="59719" y="30941"/>
                </a:lnTo>
                <a:lnTo>
                  <a:pt x="59719" y="16758"/>
                </a:lnTo>
                <a:lnTo>
                  <a:pt x="57775" y="16758"/>
                </a:lnTo>
                <a:lnTo>
                  <a:pt x="57775" y="12924"/>
                </a:lnTo>
                <a:lnTo>
                  <a:pt x="54927" y="12924"/>
                </a:lnTo>
                <a:lnTo>
                  <a:pt x="54927" y="9310"/>
                </a:lnTo>
                <a:lnTo>
                  <a:pt x="52983" y="9310"/>
                </a:lnTo>
                <a:lnTo>
                  <a:pt x="52983" y="5969"/>
                </a:lnTo>
                <a:lnTo>
                  <a:pt x="51121" y="5969"/>
                </a:lnTo>
                <a:lnTo>
                  <a:pt x="51121" y="0"/>
                </a:lnTo>
                <a:close/>
              </a:path>
            </a:pathLst>
          </a:custGeom>
          <a:solidFill>
            <a:srgbClr val="FFF8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4"/>
          <p:cNvSpPr/>
          <p:nvPr/>
        </p:nvSpPr>
        <p:spPr>
          <a:xfrm>
            <a:off x="-1849600" y="3358225"/>
            <a:ext cx="4278350" cy="1785275"/>
          </a:xfrm>
          <a:custGeom>
            <a:avLst/>
            <a:gdLst/>
            <a:ahLst/>
            <a:cxnLst/>
            <a:rect l="l" t="t" r="r" b="b"/>
            <a:pathLst>
              <a:path w="171134" h="71411" extrusionOk="0">
                <a:moveTo>
                  <a:pt x="49861" y="0"/>
                </a:moveTo>
                <a:lnTo>
                  <a:pt x="49861" y="5969"/>
                </a:lnTo>
                <a:lnTo>
                  <a:pt x="47999" y="5969"/>
                </a:lnTo>
                <a:lnTo>
                  <a:pt x="47999" y="9310"/>
                </a:lnTo>
                <a:lnTo>
                  <a:pt x="46055" y="9310"/>
                </a:lnTo>
                <a:lnTo>
                  <a:pt x="46055" y="12924"/>
                </a:lnTo>
                <a:lnTo>
                  <a:pt x="43208" y="12924"/>
                </a:lnTo>
                <a:lnTo>
                  <a:pt x="43208" y="16758"/>
                </a:lnTo>
                <a:lnTo>
                  <a:pt x="41236" y="16758"/>
                </a:lnTo>
                <a:lnTo>
                  <a:pt x="41236" y="37403"/>
                </a:lnTo>
                <a:lnTo>
                  <a:pt x="37649" y="37403"/>
                </a:lnTo>
                <a:lnTo>
                  <a:pt x="37649" y="28723"/>
                </a:lnTo>
                <a:lnTo>
                  <a:pt x="20700" y="28723"/>
                </a:lnTo>
                <a:lnTo>
                  <a:pt x="20700" y="42551"/>
                </a:lnTo>
                <a:lnTo>
                  <a:pt x="18838" y="42551"/>
                </a:lnTo>
                <a:lnTo>
                  <a:pt x="15580" y="38115"/>
                </a:lnTo>
                <a:lnTo>
                  <a:pt x="13170" y="38115"/>
                </a:lnTo>
                <a:lnTo>
                  <a:pt x="13170" y="24671"/>
                </a:lnTo>
                <a:lnTo>
                  <a:pt x="0" y="24671"/>
                </a:lnTo>
                <a:lnTo>
                  <a:pt x="0" y="71411"/>
                </a:lnTo>
                <a:lnTo>
                  <a:pt x="171133" y="71411"/>
                </a:lnTo>
                <a:lnTo>
                  <a:pt x="171133" y="27026"/>
                </a:lnTo>
                <a:lnTo>
                  <a:pt x="159852" y="27026"/>
                </a:lnTo>
                <a:lnTo>
                  <a:pt x="159852" y="41812"/>
                </a:lnTo>
                <a:lnTo>
                  <a:pt x="156074" y="45125"/>
                </a:lnTo>
                <a:lnTo>
                  <a:pt x="156074" y="39101"/>
                </a:lnTo>
                <a:lnTo>
                  <a:pt x="146408" y="39101"/>
                </a:lnTo>
                <a:lnTo>
                  <a:pt x="143642" y="36965"/>
                </a:lnTo>
                <a:lnTo>
                  <a:pt x="143642" y="23028"/>
                </a:lnTo>
                <a:lnTo>
                  <a:pt x="126995" y="23028"/>
                </a:lnTo>
                <a:lnTo>
                  <a:pt x="126995" y="35541"/>
                </a:lnTo>
                <a:lnTo>
                  <a:pt x="123572" y="35541"/>
                </a:lnTo>
                <a:lnTo>
                  <a:pt x="118780" y="29298"/>
                </a:lnTo>
                <a:lnTo>
                  <a:pt x="113304" y="29298"/>
                </a:lnTo>
                <a:lnTo>
                  <a:pt x="113304" y="23740"/>
                </a:lnTo>
                <a:lnTo>
                  <a:pt x="109005" y="20810"/>
                </a:lnTo>
                <a:lnTo>
                  <a:pt x="109005" y="18428"/>
                </a:lnTo>
                <a:lnTo>
                  <a:pt x="95314" y="18428"/>
                </a:lnTo>
                <a:lnTo>
                  <a:pt x="95314" y="39156"/>
                </a:lnTo>
                <a:lnTo>
                  <a:pt x="93097" y="39156"/>
                </a:lnTo>
                <a:lnTo>
                  <a:pt x="93097" y="36664"/>
                </a:lnTo>
                <a:lnTo>
                  <a:pt x="91727" y="34994"/>
                </a:lnTo>
                <a:lnTo>
                  <a:pt x="91727" y="28340"/>
                </a:lnTo>
                <a:lnTo>
                  <a:pt x="71356" y="23548"/>
                </a:lnTo>
                <a:lnTo>
                  <a:pt x="71356" y="41812"/>
                </a:lnTo>
                <a:lnTo>
                  <a:pt x="64675" y="41812"/>
                </a:lnTo>
                <a:lnTo>
                  <a:pt x="64675" y="33625"/>
                </a:lnTo>
                <a:lnTo>
                  <a:pt x="59719" y="30941"/>
                </a:lnTo>
                <a:lnTo>
                  <a:pt x="59719" y="16758"/>
                </a:lnTo>
                <a:lnTo>
                  <a:pt x="57775" y="16758"/>
                </a:lnTo>
                <a:lnTo>
                  <a:pt x="57775" y="12924"/>
                </a:lnTo>
                <a:lnTo>
                  <a:pt x="54927" y="12924"/>
                </a:lnTo>
                <a:lnTo>
                  <a:pt x="54927" y="9310"/>
                </a:lnTo>
                <a:lnTo>
                  <a:pt x="52983" y="9310"/>
                </a:lnTo>
                <a:lnTo>
                  <a:pt x="52983" y="5969"/>
                </a:lnTo>
                <a:lnTo>
                  <a:pt x="51121" y="5969"/>
                </a:lnTo>
                <a:lnTo>
                  <a:pt x="51121" y="0"/>
                </a:lnTo>
                <a:close/>
              </a:path>
            </a:pathLst>
          </a:custGeom>
          <a:solidFill>
            <a:srgbClr val="FFF8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4"/>
          <p:cNvSpPr/>
          <p:nvPr/>
        </p:nvSpPr>
        <p:spPr>
          <a:xfrm flipH="1">
            <a:off x="1705200" y="336725"/>
            <a:ext cx="5733600" cy="473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4"/>
          <p:cNvSpPr/>
          <p:nvPr/>
        </p:nvSpPr>
        <p:spPr>
          <a:xfrm>
            <a:off x="3264925" y="4466770"/>
            <a:ext cx="458938" cy="624805"/>
          </a:xfrm>
          <a:custGeom>
            <a:avLst/>
            <a:gdLst/>
            <a:ahLst/>
            <a:cxnLst/>
            <a:rect l="l" t="t" r="r" b="b"/>
            <a:pathLst>
              <a:path w="37350" h="104833" extrusionOk="0">
                <a:moveTo>
                  <a:pt x="7715" y="0"/>
                </a:moveTo>
                <a:lnTo>
                  <a:pt x="7715" y="8325"/>
                </a:lnTo>
                <a:lnTo>
                  <a:pt x="1" y="8325"/>
                </a:lnTo>
                <a:lnTo>
                  <a:pt x="1" y="104832"/>
                </a:lnTo>
                <a:lnTo>
                  <a:pt x="37350" y="104832"/>
                </a:lnTo>
                <a:lnTo>
                  <a:pt x="37350" y="8325"/>
                </a:lnTo>
                <a:lnTo>
                  <a:pt x="29580" y="8325"/>
                </a:lnTo>
                <a:lnTo>
                  <a:pt x="29580" y="0"/>
                </a:lnTo>
                <a:close/>
              </a:path>
            </a:pathLst>
          </a:custGeom>
          <a:solidFill>
            <a:srgbClr val="F6E4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4"/>
          <p:cNvSpPr/>
          <p:nvPr/>
        </p:nvSpPr>
        <p:spPr>
          <a:xfrm>
            <a:off x="5183175" y="4302451"/>
            <a:ext cx="458938" cy="789130"/>
          </a:xfrm>
          <a:custGeom>
            <a:avLst/>
            <a:gdLst/>
            <a:ahLst/>
            <a:cxnLst/>
            <a:rect l="l" t="t" r="r" b="b"/>
            <a:pathLst>
              <a:path w="37350" h="104833" extrusionOk="0">
                <a:moveTo>
                  <a:pt x="7715" y="0"/>
                </a:moveTo>
                <a:lnTo>
                  <a:pt x="7715" y="8325"/>
                </a:lnTo>
                <a:lnTo>
                  <a:pt x="1" y="8325"/>
                </a:lnTo>
                <a:lnTo>
                  <a:pt x="1" y="104832"/>
                </a:lnTo>
                <a:lnTo>
                  <a:pt x="37350" y="104832"/>
                </a:lnTo>
                <a:lnTo>
                  <a:pt x="37350" y="8325"/>
                </a:lnTo>
                <a:lnTo>
                  <a:pt x="29580" y="8325"/>
                </a:lnTo>
                <a:lnTo>
                  <a:pt x="2958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4" name="Google Shape;274;p14"/>
          <p:cNvGrpSpPr/>
          <p:nvPr/>
        </p:nvGrpSpPr>
        <p:grpSpPr>
          <a:xfrm>
            <a:off x="3995079" y="4061370"/>
            <a:ext cx="1153842" cy="1012355"/>
            <a:chOff x="832073" y="4063845"/>
            <a:chExt cx="1153842" cy="1012355"/>
          </a:xfrm>
        </p:grpSpPr>
        <p:sp>
          <p:nvSpPr>
            <p:cNvPr id="275" name="Google Shape;275;p14"/>
            <p:cNvSpPr/>
            <p:nvPr/>
          </p:nvSpPr>
          <p:spPr>
            <a:xfrm>
              <a:off x="1236107" y="4063845"/>
              <a:ext cx="345658" cy="273495"/>
            </a:xfrm>
            <a:custGeom>
              <a:avLst/>
              <a:gdLst/>
              <a:ahLst/>
              <a:cxnLst/>
              <a:rect l="l" t="t" r="r" b="b"/>
              <a:pathLst>
                <a:path w="26584" h="21034" extrusionOk="0">
                  <a:moveTo>
                    <a:pt x="12654" y="1"/>
                  </a:moveTo>
                  <a:lnTo>
                    <a:pt x="12654" y="5606"/>
                  </a:lnTo>
                  <a:lnTo>
                    <a:pt x="9102" y="5606"/>
                  </a:lnTo>
                  <a:lnTo>
                    <a:pt x="9102" y="9213"/>
                  </a:lnTo>
                  <a:lnTo>
                    <a:pt x="4052" y="4551"/>
                  </a:lnTo>
                  <a:lnTo>
                    <a:pt x="4052" y="9824"/>
                  </a:lnTo>
                  <a:lnTo>
                    <a:pt x="1" y="9824"/>
                  </a:lnTo>
                  <a:lnTo>
                    <a:pt x="1" y="21034"/>
                  </a:lnTo>
                  <a:lnTo>
                    <a:pt x="26583" y="21034"/>
                  </a:lnTo>
                  <a:lnTo>
                    <a:pt x="26583" y="9824"/>
                  </a:lnTo>
                  <a:lnTo>
                    <a:pt x="22532" y="9824"/>
                  </a:lnTo>
                  <a:lnTo>
                    <a:pt x="22532" y="4551"/>
                  </a:lnTo>
                  <a:lnTo>
                    <a:pt x="16872" y="9768"/>
                  </a:lnTo>
                  <a:lnTo>
                    <a:pt x="16872" y="5606"/>
                  </a:lnTo>
                  <a:lnTo>
                    <a:pt x="13320" y="5606"/>
                  </a:lnTo>
                  <a:lnTo>
                    <a:pt x="13320" y="1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4"/>
            <p:cNvSpPr/>
            <p:nvPr/>
          </p:nvSpPr>
          <p:spPr>
            <a:xfrm>
              <a:off x="832073" y="4289680"/>
              <a:ext cx="1153842" cy="95256"/>
            </a:xfrm>
            <a:custGeom>
              <a:avLst/>
              <a:gdLst/>
              <a:ahLst/>
              <a:cxnLst/>
              <a:rect l="l" t="t" r="r" b="b"/>
              <a:pathLst>
                <a:path w="88740" h="7326" extrusionOk="0">
                  <a:moveTo>
                    <a:pt x="1" y="0"/>
                  </a:moveTo>
                  <a:lnTo>
                    <a:pt x="1" y="7326"/>
                  </a:lnTo>
                  <a:lnTo>
                    <a:pt x="88739" y="7326"/>
                  </a:lnTo>
                  <a:lnTo>
                    <a:pt x="88739" y="0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4"/>
            <p:cNvSpPr/>
            <p:nvPr/>
          </p:nvSpPr>
          <p:spPr>
            <a:xfrm>
              <a:off x="909999" y="4240615"/>
              <a:ext cx="997968" cy="49084"/>
            </a:xfrm>
            <a:custGeom>
              <a:avLst/>
              <a:gdLst/>
              <a:ahLst/>
              <a:cxnLst/>
              <a:rect l="l" t="t" r="r" b="b"/>
              <a:pathLst>
                <a:path w="76752" h="3775" extrusionOk="0">
                  <a:moveTo>
                    <a:pt x="0" y="0"/>
                  </a:moveTo>
                  <a:lnTo>
                    <a:pt x="0" y="3774"/>
                  </a:lnTo>
                  <a:lnTo>
                    <a:pt x="76752" y="3774"/>
                  </a:lnTo>
                  <a:lnTo>
                    <a:pt x="76752" y="0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4"/>
            <p:cNvSpPr/>
            <p:nvPr/>
          </p:nvSpPr>
          <p:spPr>
            <a:xfrm>
              <a:off x="832073" y="4384910"/>
              <a:ext cx="85882" cy="691291"/>
            </a:xfrm>
            <a:custGeom>
              <a:avLst/>
              <a:gdLst/>
              <a:ahLst/>
              <a:cxnLst/>
              <a:rect l="l" t="t" r="r" b="b"/>
              <a:pathLst>
                <a:path w="6605" h="53166" extrusionOk="0">
                  <a:moveTo>
                    <a:pt x="1" y="1"/>
                  </a:moveTo>
                  <a:lnTo>
                    <a:pt x="1" y="53166"/>
                  </a:lnTo>
                  <a:lnTo>
                    <a:pt x="6605" y="53166"/>
                  </a:lnTo>
                  <a:lnTo>
                    <a:pt x="6605" y="1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4"/>
            <p:cNvSpPr/>
            <p:nvPr/>
          </p:nvSpPr>
          <p:spPr>
            <a:xfrm>
              <a:off x="995855" y="4384910"/>
              <a:ext cx="85882" cy="691291"/>
            </a:xfrm>
            <a:custGeom>
              <a:avLst/>
              <a:gdLst/>
              <a:ahLst/>
              <a:cxnLst/>
              <a:rect l="l" t="t" r="r" b="b"/>
              <a:pathLst>
                <a:path w="6605" h="53166" extrusionOk="0">
                  <a:moveTo>
                    <a:pt x="0" y="1"/>
                  </a:moveTo>
                  <a:lnTo>
                    <a:pt x="0" y="53166"/>
                  </a:lnTo>
                  <a:lnTo>
                    <a:pt x="6604" y="53166"/>
                  </a:lnTo>
                  <a:lnTo>
                    <a:pt x="6604" y="1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4"/>
            <p:cNvSpPr/>
            <p:nvPr/>
          </p:nvSpPr>
          <p:spPr>
            <a:xfrm>
              <a:off x="1736826" y="4384910"/>
              <a:ext cx="85882" cy="691291"/>
            </a:xfrm>
            <a:custGeom>
              <a:avLst/>
              <a:gdLst/>
              <a:ahLst/>
              <a:cxnLst/>
              <a:rect l="l" t="t" r="r" b="b"/>
              <a:pathLst>
                <a:path w="6605" h="53166" extrusionOk="0">
                  <a:moveTo>
                    <a:pt x="0" y="1"/>
                  </a:moveTo>
                  <a:lnTo>
                    <a:pt x="0" y="53166"/>
                  </a:lnTo>
                  <a:lnTo>
                    <a:pt x="6604" y="53166"/>
                  </a:lnTo>
                  <a:lnTo>
                    <a:pt x="6604" y="1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4"/>
            <p:cNvSpPr/>
            <p:nvPr/>
          </p:nvSpPr>
          <p:spPr>
            <a:xfrm>
              <a:off x="1515321" y="4384910"/>
              <a:ext cx="85882" cy="691291"/>
            </a:xfrm>
            <a:custGeom>
              <a:avLst/>
              <a:gdLst/>
              <a:ahLst/>
              <a:cxnLst/>
              <a:rect l="l" t="t" r="r" b="b"/>
              <a:pathLst>
                <a:path w="6605" h="53166" extrusionOk="0">
                  <a:moveTo>
                    <a:pt x="1" y="1"/>
                  </a:moveTo>
                  <a:lnTo>
                    <a:pt x="1" y="53166"/>
                  </a:lnTo>
                  <a:lnTo>
                    <a:pt x="6605" y="53166"/>
                  </a:lnTo>
                  <a:lnTo>
                    <a:pt x="6605" y="1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4"/>
            <p:cNvSpPr/>
            <p:nvPr/>
          </p:nvSpPr>
          <p:spPr>
            <a:xfrm>
              <a:off x="1212303" y="4384910"/>
              <a:ext cx="86597" cy="691291"/>
            </a:xfrm>
            <a:custGeom>
              <a:avLst/>
              <a:gdLst/>
              <a:ahLst/>
              <a:cxnLst/>
              <a:rect l="l" t="t" r="r" b="b"/>
              <a:pathLst>
                <a:path w="6660" h="53166" extrusionOk="0">
                  <a:moveTo>
                    <a:pt x="0" y="1"/>
                  </a:moveTo>
                  <a:lnTo>
                    <a:pt x="0" y="53166"/>
                  </a:lnTo>
                  <a:lnTo>
                    <a:pt x="6660" y="53166"/>
                  </a:lnTo>
                  <a:lnTo>
                    <a:pt x="6660" y="1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4"/>
            <p:cNvSpPr/>
            <p:nvPr/>
          </p:nvSpPr>
          <p:spPr>
            <a:xfrm>
              <a:off x="1899880" y="4384910"/>
              <a:ext cx="85882" cy="691291"/>
            </a:xfrm>
            <a:custGeom>
              <a:avLst/>
              <a:gdLst/>
              <a:ahLst/>
              <a:cxnLst/>
              <a:rect l="l" t="t" r="r" b="b"/>
              <a:pathLst>
                <a:path w="6605" h="53166" extrusionOk="0">
                  <a:moveTo>
                    <a:pt x="0" y="1"/>
                  </a:moveTo>
                  <a:lnTo>
                    <a:pt x="0" y="53166"/>
                  </a:lnTo>
                  <a:lnTo>
                    <a:pt x="6604" y="53166"/>
                  </a:lnTo>
                  <a:lnTo>
                    <a:pt x="6604" y="1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4"/>
            <p:cNvSpPr/>
            <p:nvPr/>
          </p:nvSpPr>
          <p:spPr>
            <a:xfrm>
              <a:off x="942462" y="4260818"/>
              <a:ext cx="270608" cy="7229"/>
            </a:xfrm>
            <a:custGeom>
              <a:avLst/>
              <a:gdLst/>
              <a:ahLst/>
              <a:cxnLst/>
              <a:rect l="l" t="t" r="r" b="b"/>
              <a:pathLst>
                <a:path w="20812" h="556" extrusionOk="0">
                  <a:moveTo>
                    <a:pt x="1" y="0"/>
                  </a:moveTo>
                  <a:lnTo>
                    <a:pt x="1" y="555"/>
                  </a:lnTo>
                  <a:lnTo>
                    <a:pt x="20812" y="555"/>
                  </a:lnTo>
                  <a:lnTo>
                    <a:pt x="20812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4"/>
            <p:cNvSpPr/>
            <p:nvPr/>
          </p:nvSpPr>
          <p:spPr>
            <a:xfrm>
              <a:off x="942462" y="4291123"/>
              <a:ext cx="270608" cy="7229"/>
            </a:xfrm>
            <a:custGeom>
              <a:avLst/>
              <a:gdLst/>
              <a:ahLst/>
              <a:cxnLst/>
              <a:rect l="l" t="t" r="r" b="b"/>
              <a:pathLst>
                <a:path w="20812" h="556" extrusionOk="0">
                  <a:moveTo>
                    <a:pt x="1" y="0"/>
                  </a:moveTo>
                  <a:lnTo>
                    <a:pt x="1" y="555"/>
                  </a:lnTo>
                  <a:lnTo>
                    <a:pt x="20812" y="555"/>
                  </a:lnTo>
                  <a:lnTo>
                    <a:pt x="20812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4"/>
            <p:cNvSpPr/>
            <p:nvPr/>
          </p:nvSpPr>
          <p:spPr>
            <a:xfrm>
              <a:off x="1597576" y="4260818"/>
              <a:ext cx="269880" cy="7229"/>
            </a:xfrm>
            <a:custGeom>
              <a:avLst/>
              <a:gdLst/>
              <a:ahLst/>
              <a:cxnLst/>
              <a:rect l="l" t="t" r="r" b="b"/>
              <a:pathLst>
                <a:path w="20756" h="556" extrusionOk="0">
                  <a:moveTo>
                    <a:pt x="0" y="0"/>
                  </a:moveTo>
                  <a:lnTo>
                    <a:pt x="0" y="555"/>
                  </a:lnTo>
                  <a:lnTo>
                    <a:pt x="20756" y="555"/>
                  </a:lnTo>
                  <a:lnTo>
                    <a:pt x="2075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4"/>
            <p:cNvSpPr/>
            <p:nvPr/>
          </p:nvSpPr>
          <p:spPr>
            <a:xfrm>
              <a:off x="1597576" y="4291123"/>
              <a:ext cx="269880" cy="7229"/>
            </a:xfrm>
            <a:custGeom>
              <a:avLst/>
              <a:gdLst/>
              <a:ahLst/>
              <a:cxnLst/>
              <a:rect l="l" t="t" r="r" b="b"/>
              <a:pathLst>
                <a:path w="20756" h="556" extrusionOk="0">
                  <a:moveTo>
                    <a:pt x="0" y="0"/>
                  </a:moveTo>
                  <a:lnTo>
                    <a:pt x="0" y="555"/>
                  </a:lnTo>
                  <a:lnTo>
                    <a:pt x="20756" y="555"/>
                  </a:lnTo>
                  <a:lnTo>
                    <a:pt x="2075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4"/>
            <p:cNvSpPr/>
            <p:nvPr/>
          </p:nvSpPr>
          <p:spPr>
            <a:xfrm>
              <a:off x="875365" y="4223298"/>
              <a:ext cx="1067960" cy="17332"/>
            </a:xfrm>
            <a:custGeom>
              <a:avLst/>
              <a:gdLst/>
              <a:ahLst/>
              <a:cxnLst/>
              <a:rect l="l" t="t" r="r" b="b"/>
              <a:pathLst>
                <a:path w="82135" h="1333" extrusionOk="0">
                  <a:moveTo>
                    <a:pt x="1" y="0"/>
                  </a:moveTo>
                  <a:lnTo>
                    <a:pt x="1" y="1332"/>
                  </a:lnTo>
                  <a:lnTo>
                    <a:pt x="82135" y="1332"/>
                  </a:lnTo>
                  <a:lnTo>
                    <a:pt x="82135" y="0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4"/>
            <p:cNvSpPr/>
            <p:nvPr/>
          </p:nvSpPr>
          <p:spPr>
            <a:xfrm>
              <a:off x="1257753" y="4223298"/>
              <a:ext cx="303075" cy="82267"/>
            </a:xfrm>
            <a:custGeom>
              <a:avLst/>
              <a:gdLst/>
              <a:ahLst/>
              <a:cxnLst/>
              <a:rect l="l" t="t" r="r" b="b"/>
              <a:pathLst>
                <a:path w="23309" h="6327" extrusionOk="0">
                  <a:moveTo>
                    <a:pt x="1" y="0"/>
                  </a:moveTo>
                  <a:lnTo>
                    <a:pt x="1" y="6327"/>
                  </a:lnTo>
                  <a:lnTo>
                    <a:pt x="23309" y="6327"/>
                  </a:lnTo>
                  <a:lnTo>
                    <a:pt x="23309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0" name="Google Shape;290;p14"/>
          <p:cNvSpPr/>
          <p:nvPr/>
        </p:nvSpPr>
        <p:spPr>
          <a:xfrm>
            <a:off x="3821213" y="3803837"/>
            <a:ext cx="748961" cy="1287611"/>
          </a:xfrm>
          <a:custGeom>
            <a:avLst/>
            <a:gdLst/>
            <a:ahLst/>
            <a:cxnLst/>
            <a:rect l="l" t="t" r="r" b="b"/>
            <a:pathLst>
              <a:path w="37350" h="104833" extrusionOk="0">
                <a:moveTo>
                  <a:pt x="7715" y="0"/>
                </a:moveTo>
                <a:lnTo>
                  <a:pt x="7715" y="8325"/>
                </a:lnTo>
                <a:lnTo>
                  <a:pt x="1" y="8325"/>
                </a:lnTo>
                <a:lnTo>
                  <a:pt x="1" y="104832"/>
                </a:lnTo>
                <a:lnTo>
                  <a:pt x="37350" y="104832"/>
                </a:lnTo>
                <a:lnTo>
                  <a:pt x="37350" y="8325"/>
                </a:lnTo>
                <a:lnTo>
                  <a:pt x="29580" y="8325"/>
                </a:lnTo>
                <a:lnTo>
                  <a:pt x="29580" y="0"/>
                </a:lnTo>
                <a:close/>
              </a:path>
            </a:pathLst>
          </a:custGeom>
          <a:solidFill>
            <a:srgbClr val="D23A63">
              <a:alpha val="17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4"/>
          <p:cNvSpPr txBox="1">
            <a:spLocks noGrp="1"/>
          </p:cNvSpPr>
          <p:nvPr>
            <p:ph type="title"/>
          </p:nvPr>
        </p:nvSpPr>
        <p:spPr>
          <a:xfrm>
            <a:off x="2902800" y="2120699"/>
            <a:ext cx="3338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92" name="Google Shape;292;p14"/>
          <p:cNvSpPr txBox="1">
            <a:spLocks noGrp="1"/>
          </p:cNvSpPr>
          <p:nvPr>
            <p:ph type="title" idx="2" hasCustomPrompt="1"/>
          </p:nvPr>
        </p:nvSpPr>
        <p:spPr>
          <a:xfrm>
            <a:off x="2993850" y="932125"/>
            <a:ext cx="3156300" cy="170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93" name="Google Shape;293;p14"/>
          <p:cNvSpPr txBox="1">
            <a:spLocks noGrp="1"/>
          </p:cNvSpPr>
          <p:nvPr>
            <p:ph type="subTitle" idx="1"/>
          </p:nvPr>
        </p:nvSpPr>
        <p:spPr>
          <a:xfrm>
            <a:off x="3321450" y="2788200"/>
            <a:ext cx="2501100" cy="9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4"/>
          <p:cNvSpPr/>
          <p:nvPr/>
        </p:nvSpPr>
        <p:spPr>
          <a:xfrm>
            <a:off x="-177328" y="5079725"/>
            <a:ext cx="9405079" cy="68206"/>
          </a:xfrm>
          <a:custGeom>
            <a:avLst/>
            <a:gdLst/>
            <a:ahLst/>
            <a:cxnLst/>
            <a:rect l="l" t="t" r="r" b="b"/>
            <a:pathLst>
              <a:path w="285695" h="5552" extrusionOk="0">
                <a:moveTo>
                  <a:pt x="2830" y="1"/>
                </a:moveTo>
                <a:cubicBezTo>
                  <a:pt x="1276" y="1"/>
                  <a:pt x="0" y="1221"/>
                  <a:pt x="0" y="2775"/>
                </a:cubicBezTo>
                <a:lnTo>
                  <a:pt x="55" y="2775"/>
                </a:lnTo>
                <a:cubicBezTo>
                  <a:pt x="55" y="4329"/>
                  <a:pt x="1276" y="5550"/>
                  <a:pt x="2830" y="5550"/>
                </a:cubicBezTo>
                <a:lnTo>
                  <a:pt x="282864" y="5550"/>
                </a:lnTo>
                <a:cubicBezTo>
                  <a:pt x="282897" y="5551"/>
                  <a:pt x="282929" y="5552"/>
                  <a:pt x="282962" y="5552"/>
                </a:cubicBezTo>
                <a:cubicBezTo>
                  <a:pt x="284471" y="5552"/>
                  <a:pt x="285695" y="4297"/>
                  <a:pt x="285695" y="2775"/>
                </a:cubicBezTo>
                <a:cubicBezTo>
                  <a:pt x="285695" y="1221"/>
                  <a:pt x="284418" y="1"/>
                  <a:pt x="28286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4"/>
          <p:cNvSpPr/>
          <p:nvPr/>
        </p:nvSpPr>
        <p:spPr>
          <a:xfrm>
            <a:off x="8553447" y="53950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4"/>
          <p:cNvSpPr/>
          <p:nvPr/>
        </p:nvSpPr>
        <p:spPr>
          <a:xfrm>
            <a:off x="981993" y="805267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4"/>
          <p:cNvSpPr/>
          <p:nvPr/>
        </p:nvSpPr>
        <p:spPr>
          <a:xfrm>
            <a:off x="2191588" y="513593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14"/>
          <p:cNvSpPr/>
          <p:nvPr/>
        </p:nvSpPr>
        <p:spPr>
          <a:xfrm>
            <a:off x="2126820" y="1067079"/>
            <a:ext cx="64792" cy="25914"/>
          </a:xfrm>
          <a:custGeom>
            <a:avLst/>
            <a:gdLst/>
            <a:ahLst/>
            <a:cxnLst/>
            <a:rect l="l" t="t" r="r" b="b"/>
            <a:pathLst>
              <a:path w="5273" h="2109" extrusionOk="0">
                <a:moveTo>
                  <a:pt x="56" y="0"/>
                </a:moveTo>
                <a:cubicBezTo>
                  <a:pt x="1" y="0"/>
                  <a:pt x="1" y="333"/>
                  <a:pt x="112" y="389"/>
                </a:cubicBezTo>
                <a:lnTo>
                  <a:pt x="389" y="444"/>
                </a:lnTo>
                <a:cubicBezTo>
                  <a:pt x="556" y="500"/>
                  <a:pt x="778" y="555"/>
                  <a:pt x="1000" y="666"/>
                </a:cubicBezTo>
                <a:cubicBezTo>
                  <a:pt x="1277" y="777"/>
                  <a:pt x="1499" y="943"/>
                  <a:pt x="1721" y="1165"/>
                </a:cubicBezTo>
                <a:cubicBezTo>
                  <a:pt x="1777" y="1221"/>
                  <a:pt x="1832" y="1221"/>
                  <a:pt x="1888" y="1276"/>
                </a:cubicBezTo>
                <a:cubicBezTo>
                  <a:pt x="1999" y="1387"/>
                  <a:pt x="2110" y="1498"/>
                  <a:pt x="2165" y="1609"/>
                </a:cubicBezTo>
                <a:lnTo>
                  <a:pt x="2498" y="1942"/>
                </a:lnTo>
                <a:cubicBezTo>
                  <a:pt x="2554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98"/>
                </a:lnTo>
                <a:lnTo>
                  <a:pt x="2997" y="1387"/>
                </a:lnTo>
                <a:cubicBezTo>
                  <a:pt x="3053" y="1332"/>
                  <a:pt x="3053" y="1276"/>
                  <a:pt x="3108" y="1276"/>
                </a:cubicBezTo>
                <a:lnTo>
                  <a:pt x="3164" y="1165"/>
                </a:lnTo>
                <a:cubicBezTo>
                  <a:pt x="3164" y="1165"/>
                  <a:pt x="3219" y="1054"/>
                  <a:pt x="3275" y="1054"/>
                </a:cubicBezTo>
                <a:lnTo>
                  <a:pt x="3386" y="888"/>
                </a:lnTo>
                <a:cubicBezTo>
                  <a:pt x="3608" y="722"/>
                  <a:pt x="3885" y="666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217" y="500"/>
                  <a:pt x="5273" y="111"/>
                  <a:pt x="5217" y="111"/>
                </a:cubicBezTo>
                <a:lnTo>
                  <a:pt x="4884" y="56"/>
                </a:lnTo>
                <a:cubicBezTo>
                  <a:pt x="4699" y="56"/>
                  <a:pt x="4514" y="31"/>
                  <a:pt x="4346" y="31"/>
                </a:cubicBezTo>
                <a:cubicBezTo>
                  <a:pt x="4262" y="31"/>
                  <a:pt x="4181" y="37"/>
                  <a:pt x="4107" y="56"/>
                </a:cubicBezTo>
                <a:cubicBezTo>
                  <a:pt x="3719" y="56"/>
                  <a:pt x="3330" y="111"/>
                  <a:pt x="2997" y="333"/>
                </a:cubicBezTo>
                <a:lnTo>
                  <a:pt x="2720" y="500"/>
                </a:lnTo>
                <a:cubicBezTo>
                  <a:pt x="2664" y="555"/>
                  <a:pt x="2609" y="666"/>
                  <a:pt x="2498" y="722"/>
                </a:cubicBezTo>
                <a:lnTo>
                  <a:pt x="2443" y="833"/>
                </a:lnTo>
                <a:lnTo>
                  <a:pt x="2332" y="777"/>
                </a:lnTo>
                <a:lnTo>
                  <a:pt x="2110" y="611"/>
                </a:lnTo>
                <a:cubicBezTo>
                  <a:pt x="1832" y="389"/>
                  <a:pt x="1499" y="278"/>
                  <a:pt x="1166" y="167"/>
                </a:cubicBezTo>
                <a:cubicBezTo>
                  <a:pt x="889" y="56"/>
                  <a:pt x="667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4"/>
          <p:cNvSpPr/>
          <p:nvPr/>
        </p:nvSpPr>
        <p:spPr>
          <a:xfrm>
            <a:off x="1305397" y="255175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4"/>
          <p:cNvSpPr/>
          <p:nvPr/>
        </p:nvSpPr>
        <p:spPr>
          <a:xfrm>
            <a:off x="308472" y="1115176"/>
            <a:ext cx="455534" cy="214380"/>
          </a:xfrm>
          <a:custGeom>
            <a:avLst/>
            <a:gdLst/>
            <a:ahLst/>
            <a:cxnLst/>
            <a:rect l="l" t="t" r="r" b="b"/>
            <a:pathLst>
              <a:path w="37073" h="17447" extrusionOk="0">
                <a:moveTo>
                  <a:pt x="18140" y="0"/>
                </a:moveTo>
                <a:cubicBezTo>
                  <a:pt x="15945" y="0"/>
                  <a:pt x="13733" y="1044"/>
                  <a:pt x="12377" y="3240"/>
                </a:cubicBezTo>
                <a:cubicBezTo>
                  <a:pt x="11822" y="3018"/>
                  <a:pt x="11211" y="2907"/>
                  <a:pt x="10601" y="2907"/>
                </a:cubicBezTo>
                <a:cubicBezTo>
                  <a:pt x="6993" y="2907"/>
                  <a:pt x="4330" y="6348"/>
                  <a:pt x="5218" y="9844"/>
                </a:cubicBezTo>
                <a:cubicBezTo>
                  <a:pt x="4829" y="9678"/>
                  <a:pt x="4385" y="9622"/>
                  <a:pt x="3941" y="9622"/>
                </a:cubicBezTo>
                <a:cubicBezTo>
                  <a:pt x="1777" y="9622"/>
                  <a:pt x="1" y="11342"/>
                  <a:pt x="1" y="13507"/>
                </a:cubicBezTo>
                <a:cubicBezTo>
                  <a:pt x="1" y="15671"/>
                  <a:pt x="1777" y="17447"/>
                  <a:pt x="3941" y="17447"/>
                </a:cubicBezTo>
                <a:lnTo>
                  <a:pt x="33188" y="17447"/>
                </a:lnTo>
                <a:cubicBezTo>
                  <a:pt x="35297" y="17391"/>
                  <a:pt x="37072" y="15671"/>
                  <a:pt x="37072" y="13507"/>
                </a:cubicBezTo>
                <a:cubicBezTo>
                  <a:pt x="37072" y="11342"/>
                  <a:pt x="35297" y="9622"/>
                  <a:pt x="33188" y="9622"/>
                </a:cubicBezTo>
                <a:lnTo>
                  <a:pt x="32688" y="9622"/>
                </a:lnTo>
                <a:cubicBezTo>
                  <a:pt x="32688" y="6400"/>
                  <a:pt x="30028" y="4043"/>
                  <a:pt x="27127" y="4043"/>
                </a:cubicBezTo>
                <a:cubicBezTo>
                  <a:pt x="26281" y="4043"/>
                  <a:pt x="25413" y="4244"/>
                  <a:pt x="24586" y="4683"/>
                </a:cubicBezTo>
                <a:cubicBezTo>
                  <a:pt x="23599" y="1631"/>
                  <a:pt x="20883" y="0"/>
                  <a:pt x="181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14"/>
          <p:cNvSpPr/>
          <p:nvPr/>
        </p:nvSpPr>
        <p:spPr>
          <a:xfrm>
            <a:off x="7792855" y="397080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14"/>
          <p:cNvSpPr/>
          <p:nvPr/>
        </p:nvSpPr>
        <p:spPr>
          <a:xfrm>
            <a:off x="7434700" y="1143393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4"/>
          <p:cNvSpPr/>
          <p:nvPr/>
        </p:nvSpPr>
        <p:spPr>
          <a:xfrm>
            <a:off x="8213657" y="1067079"/>
            <a:ext cx="64792" cy="25914"/>
          </a:xfrm>
          <a:custGeom>
            <a:avLst/>
            <a:gdLst/>
            <a:ahLst/>
            <a:cxnLst/>
            <a:rect l="l" t="t" r="r" b="b"/>
            <a:pathLst>
              <a:path w="5273" h="2109" extrusionOk="0">
                <a:moveTo>
                  <a:pt x="56" y="0"/>
                </a:moveTo>
                <a:cubicBezTo>
                  <a:pt x="1" y="0"/>
                  <a:pt x="1" y="333"/>
                  <a:pt x="112" y="389"/>
                </a:cubicBezTo>
                <a:lnTo>
                  <a:pt x="389" y="444"/>
                </a:lnTo>
                <a:cubicBezTo>
                  <a:pt x="556" y="500"/>
                  <a:pt x="778" y="555"/>
                  <a:pt x="1000" y="666"/>
                </a:cubicBezTo>
                <a:cubicBezTo>
                  <a:pt x="1277" y="777"/>
                  <a:pt x="1499" y="943"/>
                  <a:pt x="1721" y="1165"/>
                </a:cubicBezTo>
                <a:cubicBezTo>
                  <a:pt x="1777" y="1221"/>
                  <a:pt x="1832" y="1221"/>
                  <a:pt x="1888" y="1276"/>
                </a:cubicBezTo>
                <a:cubicBezTo>
                  <a:pt x="1999" y="1387"/>
                  <a:pt x="2110" y="1498"/>
                  <a:pt x="2165" y="1609"/>
                </a:cubicBezTo>
                <a:lnTo>
                  <a:pt x="2498" y="1942"/>
                </a:lnTo>
                <a:cubicBezTo>
                  <a:pt x="2554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98"/>
                </a:lnTo>
                <a:lnTo>
                  <a:pt x="2997" y="1387"/>
                </a:lnTo>
                <a:cubicBezTo>
                  <a:pt x="3053" y="1332"/>
                  <a:pt x="3053" y="1276"/>
                  <a:pt x="3108" y="1276"/>
                </a:cubicBezTo>
                <a:lnTo>
                  <a:pt x="3164" y="1165"/>
                </a:lnTo>
                <a:cubicBezTo>
                  <a:pt x="3164" y="1165"/>
                  <a:pt x="3219" y="1054"/>
                  <a:pt x="3275" y="1054"/>
                </a:cubicBezTo>
                <a:lnTo>
                  <a:pt x="3386" y="888"/>
                </a:lnTo>
                <a:cubicBezTo>
                  <a:pt x="3608" y="722"/>
                  <a:pt x="3885" y="666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217" y="500"/>
                  <a:pt x="5273" y="111"/>
                  <a:pt x="5217" y="111"/>
                </a:cubicBezTo>
                <a:lnTo>
                  <a:pt x="4884" y="56"/>
                </a:lnTo>
                <a:cubicBezTo>
                  <a:pt x="4699" y="56"/>
                  <a:pt x="4514" y="31"/>
                  <a:pt x="4346" y="31"/>
                </a:cubicBezTo>
                <a:cubicBezTo>
                  <a:pt x="4262" y="31"/>
                  <a:pt x="4181" y="37"/>
                  <a:pt x="4107" y="56"/>
                </a:cubicBezTo>
                <a:cubicBezTo>
                  <a:pt x="3719" y="56"/>
                  <a:pt x="3330" y="111"/>
                  <a:pt x="2997" y="333"/>
                </a:cubicBezTo>
                <a:lnTo>
                  <a:pt x="2720" y="500"/>
                </a:lnTo>
                <a:cubicBezTo>
                  <a:pt x="2664" y="555"/>
                  <a:pt x="2609" y="666"/>
                  <a:pt x="2498" y="722"/>
                </a:cubicBezTo>
                <a:lnTo>
                  <a:pt x="2443" y="833"/>
                </a:lnTo>
                <a:lnTo>
                  <a:pt x="2332" y="777"/>
                </a:lnTo>
                <a:lnTo>
                  <a:pt x="2110" y="611"/>
                </a:lnTo>
                <a:cubicBezTo>
                  <a:pt x="1832" y="389"/>
                  <a:pt x="1499" y="278"/>
                  <a:pt x="1166" y="167"/>
                </a:cubicBezTo>
                <a:cubicBezTo>
                  <a:pt x="889" y="56"/>
                  <a:pt x="667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4"/>
          <p:cNvSpPr/>
          <p:nvPr/>
        </p:nvSpPr>
        <p:spPr>
          <a:xfrm>
            <a:off x="7734034" y="132955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_AND_TWO_COLUMNS_2"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18"/>
          <p:cNvSpPr/>
          <p:nvPr/>
        </p:nvSpPr>
        <p:spPr>
          <a:xfrm>
            <a:off x="-139771" y="5079725"/>
            <a:ext cx="9446505" cy="68206"/>
          </a:xfrm>
          <a:custGeom>
            <a:avLst/>
            <a:gdLst/>
            <a:ahLst/>
            <a:cxnLst/>
            <a:rect l="l" t="t" r="r" b="b"/>
            <a:pathLst>
              <a:path w="285695" h="5552" extrusionOk="0">
                <a:moveTo>
                  <a:pt x="2830" y="1"/>
                </a:moveTo>
                <a:cubicBezTo>
                  <a:pt x="1276" y="1"/>
                  <a:pt x="0" y="1221"/>
                  <a:pt x="0" y="2775"/>
                </a:cubicBezTo>
                <a:lnTo>
                  <a:pt x="55" y="2775"/>
                </a:lnTo>
                <a:cubicBezTo>
                  <a:pt x="55" y="4329"/>
                  <a:pt x="1276" y="5550"/>
                  <a:pt x="2830" y="5550"/>
                </a:cubicBezTo>
                <a:lnTo>
                  <a:pt x="282864" y="5550"/>
                </a:lnTo>
                <a:cubicBezTo>
                  <a:pt x="282897" y="5551"/>
                  <a:pt x="282929" y="5552"/>
                  <a:pt x="282962" y="5552"/>
                </a:cubicBezTo>
                <a:cubicBezTo>
                  <a:pt x="284471" y="5552"/>
                  <a:pt x="285695" y="4297"/>
                  <a:pt x="285695" y="2775"/>
                </a:cubicBezTo>
                <a:cubicBezTo>
                  <a:pt x="285695" y="1221"/>
                  <a:pt x="284418" y="1"/>
                  <a:pt x="28286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18"/>
          <p:cNvSpPr txBox="1">
            <a:spLocks noGrp="1"/>
          </p:cNvSpPr>
          <p:nvPr>
            <p:ph type="title"/>
          </p:nvPr>
        </p:nvSpPr>
        <p:spPr>
          <a:xfrm>
            <a:off x="708600" y="539496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5" name="Google Shape;575;p18"/>
          <p:cNvSpPr txBox="1">
            <a:spLocks noGrp="1"/>
          </p:cNvSpPr>
          <p:nvPr>
            <p:ph type="subTitle" idx="1"/>
          </p:nvPr>
        </p:nvSpPr>
        <p:spPr>
          <a:xfrm>
            <a:off x="717745" y="2755291"/>
            <a:ext cx="2142300" cy="90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6" name="Google Shape;576;p18"/>
          <p:cNvSpPr txBox="1">
            <a:spLocks noGrp="1"/>
          </p:cNvSpPr>
          <p:nvPr>
            <p:ph type="subTitle" idx="2"/>
          </p:nvPr>
        </p:nvSpPr>
        <p:spPr>
          <a:xfrm>
            <a:off x="3508156" y="2751350"/>
            <a:ext cx="2139600" cy="90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7" name="Google Shape;577;p18"/>
          <p:cNvSpPr txBox="1">
            <a:spLocks noGrp="1"/>
          </p:cNvSpPr>
          <p:nvPr>
            <p:ph type="subTitle" idx="3"/>
          </p:nvPr>
        </p:nvSpPr>
        <p:spPr>
          <a:xfrm>
            <a:off x="6295851" y="2755302"/>
            <a:ext cx="2139600" cy="90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8" name="Google Shape;578;p18"/>
          <p:cNvSpPr txBox="1">
            <a:spLocks noGrp="1"/>
          </p:cNvSpPr>
          <p:nvPr>
            <p:ph type="subTitle" idx="4"/>
          </p:nvPr>
        </p:nvSpPr>
        <p:spPr>
          <a:xfrm>
            <a:off x="901200" y="2297875"/>
            <a:ext cx="1775400" cy="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342"/>
              </a:buClr>
              <a:buSzPts val="2200"/>
              <a:buFont typeface="Righteous"/>
              <a:buNone/>
              <a:defRPr sz="2200">
                <a:solidFill>
                  <a:srgbClr val="464342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9pPr>
          </a:lstStyle>
          <a:p>
            <a:endParaRPr/>
          </a:p>
        </p:txBody>
      </p:sp>
      <p:sp>
        <p:nvSpPr>
          <p:cNvPr id="579" name="Google Shape;579;p18"/>
          <p:cNvSpPr txBox="1">
            <a:spLocks noGrp="1"/>
          </p:cNvSpPr>
          <p:nvPr>
            <p:ph type="subTitle" idx="5"/>
          </p:nvPr>
        </p:nvSpPr>
        <p:spPr>
          <a:xfrm>
            <a:off x="3690259" y="2297875"/>
            <a:ext cx="1775400" cy="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342"/>
              </a:buClr>
              <a:buSzPts val="2200"/>
              <a:buFont typeface="Righteous"/>
              <a:buNone/>
              <a:defRPr sz="2200">
                <a:solidFill>
                  <a:srgbClr val="464342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9pPr>
          </a:lstStyle>
          <a:p>
            <a:endParaRPr/>
          </a:p>
        </p:txBody>
      </p:sp>
      <p:sp>
        <p:nvSpPr>
          <p:cNvPr id="580" name="Google Shape;580;p18"/>
          <p:cNvSpPr txBox="1">
            <a:spLocks noGrp="1"/>
          </p:cNvSpPr>
          <p:nvPr>
            <p:ph type="subTitle" idx="6"/>
          </p:nvPr>
        </p:nvSpPr>
        <p:spPr>
          <a:xfrm>
            <a:off x="6477951" y="2297875"/>
            <a:ext cx="1775400" cy="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342"/>
              </a:buClr>
              <a:buSzPts val="2200"/>
              <a:buFont typeface="Righteous"/>
              <a:buNone/>
              <a:defRPr sz="2200">
                <a:solidFill>
                  <a:srgbClr val="464342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464342"/>
              </a:buClr>
              <a:buSzPts val="1400"/>
              <a:buNone/>
              <a:defRPr>
                <a:solidFill>
                  <a:srgbClr val="464342"/>
                </a:solidFill>
              </a:defRPr>
            </a:lvl9pPr>
          </a:lstStyle>
          <a:p>
            <a:endParaRPr/>
          </a:p>
        </p:txBody>
      </p:sp>
      <p:sp>
        <p:nvSpPr>
          <p:cNvPr id="581" name="Google Shape;581;p18"/>
          <p:cNvSpPr/>
          <p:nvPr/>
        </p:nvSpPr>
        <p:spPr>
          <a:xfrm>
            <a:off x="8553447" y="53950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18"/>
          <p:cNvSpPr/>
          <p:nvPr/>
        </p:nvSpPr>
        <p:spPr>
          <a:xfrm>
            <a:off x="981993" y="805267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18"/>
          <p:cNvSpPr/>
          <p:nvPr/>
        </p:nvSpPr>
        <p:spPr>
          <a:xfrm>
            <a:off x="2191588" y="513593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18"/>
          <p:cNvSpPr/>
          <p:nvPr/>
        </p:nvSpPr>
        <p:spPr>
          <a:xfrm>
            <a:off x="2126820" y="1067079"/>
            <a:ext cx="64792" cy="25914"/>
          </a:xfrm>
          <a:custGeom>
            <a:avLst/>
            <a:gdLst/>
            <a:ahLst/>
            <a:cxnLst/>
            <a:rect l="l" t="t" r="r" b="b"/>
            <a:pathLst>
              <a:path w="5273" h="2109" extrusionOk="0">
                <a:moveTo>
                  <a:pt x="56" y="0"/>
                </a:moveTo>
                <a:cubicBezTo>
                  <a:pt x="1" y="0"/>
                  <a:pt x="1" y="333"/>
                  <a:pt x="112" y="389"/>
                </a:cubicBezTo>
                <a:lnTo>
                  <a:pt x="389" y="444"/>
                </a:lnTo>
                <a:cubicBezTo>
                  <a:pt x="556" y="500"/>
                  <a:pt x="778" y="555"/>
                  <a:pt x="1000" y="666"/>
                </a:cubicBezTo>
                <a:cubicBezTo>
                  <a:pt x="1277" y="777"/>
                  <a:pt x="1499" y="943"/>
                  <a:pt x="1721" y="1165"/>
                </a:cubicBezTo>
                <a:cubicBezTo>
                  <a:pt x="1777" y="1221"/>
                  <a:pt x="1832" y="1221"/>
                  <a:pt x="1888" y="1276"/>
                </a:cubicBezTo>
                <a:cubicBezTo>
                  <a:pt x="1999" y="1387"/>
                  <a:pt x="2110" y="1498"/>
                  <a:pt x="2165" y="1609"/>
                </a:cubicBezTo>
                <a:lnTo>
                  <a:pt x="2498" y="1942"/>
                </a:lnTo>
                <a:cubicBezTo>
                  <a:pt x="2554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98"/>
                </a:lnTo>
                <a:lnTo>
                  <a:pt x="2997" y="1387"/>
                </a:lnTo>
                <a:cubicBezTo>
                  <a:pt x="3053" y="1332"/>
                  <a:pt x="3053" y="1276"/>
                  <a:pt x="3108" y="1276"/>
                </a:cubicBezTo>
                <a:lnTo>
                  <a:pt x="3164" y="1165"/>
                </a:lnTo>
                <a:cubicBezTo>
                  <a:pt x="3164" y="1165"/>
                  <a:pt x="3219" y="1054"/>
                  <a:pt x="3275" y="1054"/>
                </a:cubicBezTo>
                <a:lnTo>
                  <a:pt x="3386" y="888"/>
                </a:lnTo>
                <a:cubicBezTo>
                  <a:pt x="3608" y="722"/>
                  <a:pt x="3885" y="666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217" y="500"/>
                  <a:pt x="5273" y="111"/>
                  <a:pt x="5217" y="111"/>
                </a:cubicBezTo>
                <a:lnTo>
                  <a:pt x="4884" y="56"/>
                </a:lnTo>
                <a:cubicBezTo>
                  <a:pt x="4699" y="56"/>
                  <a:pt x="4514" y="31"/>
                  <a:pt x="4346" y="31"/>
                </a:cubicBezTo>
                <a:cubicBezTo>
                  <a:pt x="4262" y="31"/>
                  <a:pt x="4181" y="37"/>
                  <a:pt x="4107" y="56"/>
                </a:cubicBezTo>
                <a:cubicBezTo>
                  <a:pt x="3719" y="56"/>
                  <a:pt x="3330" y="111"/>
                  <a:pt x="2997" y="333"/>
                </a:cubicBezTo>
                <a:lnTo>
                  <a:pt x="2720" y="500"/>
                </a:lnTo>
                <a:cubicBezTo>
                  <a:pt x="2664" y="555"/>
                  <a:pt x="2609" y="666"/>
                  <a:pt x="2498" y="722"/>
                </a:cubicBezTo>
                <a:lnTo>
                  <a:pt x="2443" y="833"/>
                </a:lnTo>
                <a:lnTo>
                  <a:pt x="2332" y="777"/>
                </a:lnTo>
                <a:lnTo>
                  <a:pt x="2110" y="611"/>
                </a:lnTo>
                <a:cubicBezTo>
                  <a:pt x="1832" y="389"/>
                  <a:pt x="1499" y="278"/>
                  <a:pt x="1166" y="167"/>
                </a:cubicBezTo>
                <a:cubicBezTo>
                  <a:pt x="889" y="56"/>
                  <a:pt x="667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18"/>
          <p:cNvSpPr/>
          <p:nvPr/>
        </p:nvSpPr>
        <p:spPr>
          <a:xfrm>
            <a:off x="1305397" y="255175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18"/>
          <p:cNvSpPr/>
          <p:nvPr/>
        </p:nvSpPr>
        <p:spPr>
          <a:xfrm>
            <a:off x="308472" y="1115176"/>
            <a:ext cx="455534" cy="214380"/>
          </a:xfrm>
          <a:custGeom>
            <a:avLst/>
            <a:gdLst/>
            <a:ahLst/>
            <a:cxnLst/>
            <a:rect l="l" t="t" r="r" b="b"/>
            <a:pathLst>
              <a:path w="37073" h="17447" extrusionOk="0">
                <a:moveTo>
                  <a:pt x="18140" y="0"/>
                </a:moveTo>
                <a:cubicBezTo>
                  <a:pt x="15945" y="0"/>
                  <a:pt x="13733" y="1044"/>
                  <a:pt x="12377" y="3240"/>
                </a:cubicBezTo>
                <a:cubicBezTo>
                  <a:pt x="11822" y="3018"/>
                  <a:pt x="11211" y="2907"/>
                  <a:pt x="10601" y="2907"/>
                </a:cubicBezTo>
                <a:cubicBezTo>
                  <a:pt x="6993" y="2907"/>
                  <a:pt x="4330" y="6348"/>
                  <a:pt x="5218" y="9844"/>
                </a:cubicBezTo>
                <a:cubicBezTo>
                  <a:pt x="4829" y="9678"/>
                  <a:pt x="4385" y="9622"/>
                  <a:pt x="3941" y="9622"/>
                </a:cubicBezTo>
                <a:cubicBezTo>
                  <a:pt x="1777" y="9622"/>
                  <a:pt x="1" y="11342"/>
                  <a:pt x="1" y="13507"/>
                </a:cubicBezTo>
                <a:cubicBezTo>
                  <a:pt x="1" y="15671"/>
                  <a:pt x="1777" y="17447"/>
                  <a:pt x="3941" y="17447"/>
                </a:cubicBezTo>
                <a:lnTo>
                  <a:pt x="33188" y="17447"/>
                </a:lnTo>
                <a:cubicBezTo>
                  <a:pt x="35297" y="17391"/>
                  <a:pt x="37072" y="15671"/>
                  <a:pt x="37072" y="13507"/>
                </a:cubicBezTo>
                <a:cubicBezTo>
                  <a:pt x="37072" y="11342"/>
                  <a:pt x="35297" y="9622"/>
                  <a:pt x="33188" y="9622"/>
                </a:cubicBezTo>
                <a:lnTo>
                  <a:pt x="32688" y="9622"/>
                </a:lnTo>
                <a:cubicBezTo>
                  <a:pt x="32688" y="6400"/>
                  <a:pt x="30028" y="4043"/>
                  <a:pt x="27127" y="4043"/>
                </a:cubicBezTo>
                <a:cubicBezTo>
                  <a:pt x="26281" y="4043"/>
                  <a:pt x="25413" y="4244"/>
                  <a:pt x="24586" y="4683"/>
                </a:cubicBezTo>
                <a:cubicBezTo>
                  <a:pt x="23599" y="1631"/>
                  <a:pt x="20883" y="0"/>
                  <a:pt x="181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18"/>
          <p:cNvSpPr/>
          <p:nvPr/>
        </p:nvSpPr>
        <p:spPr>
          <a:xfrm>
            <a:off x="7792855" y="397080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18"/>
          <p:cNvSpPr/>
          <p:nvPr/>
        </p:nvSpPr>
        <p:spPr>
          <a:xfrm>
            <a:off x="7434700" y="1143393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18"/>
          <p:cNvSpPr/>
          <p:nvPr/>
        </p:nvSpPr>
        <p:spPr>
          <a:xfrm>
            <a:off x="8213657" y="1067079"/>
            <a:ext cx="64792" cy="25914"/>
          </a:xfrm>
          <a:custGeom>
            <a:avLst/>
            <a:gdLst/>
            <a:ahLst/>
            <a:cxnLst/>
            <a:rect l="l" t="t" r="r" b="b"/>
            <a:pathLst>
              <a:path w="5273" h="2109" extrusionOk="0">
                <a:moveTo>
                  <a:pt x="56" y="0"/>
                </a:moveTo>
                <a:cubicBezTo>
                  <a:pt x="1" y="0"/>
                  <a:pt x="1" y="333"/>
                  <a:pt x="112" y="389"/>
                </a:cubicBezTo>
                <a:lnTo>
                  <a:pt x="389" y="444"/>
                </a:lnTo>
                <a:cubicBezTo>
                  <a:pt x="556" y="500"/>
                  <a:pt x="778" y="555"/>
                  <a:pt x="1000" y="666"/>
                </a:cubicBezTo>
                <a:cubicBezTo>
                  <a:pt x="1277" y="777"/>
                  <a:pt x="1499" y="943"/>
                  <a:pt x="1721" y="1165"/>
                </a:cubicBezTo>
                <a:cubicBezTo>
                  <a:pt x="1777" y="1221"/>
                  <a:pt x="1832" y="1221"/>
                  <a:pt x="1888" y="1276"/>
                </a:cubicBezTo>
                <a:cubicBezTo>
                  <a:pt x="1999" y="1387"/>
                  <a:pt x="2110" y="1498"/>
                  <a:pt x="2165" y="1609"/>
                </a:cubicBezTo>
                <a:lnTo>
                  <a:pt x="2498" y="1942"/>
                </a:lnTo>
                <a:cubicBezTo>
                  <a:pt x="2554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98"/>
                </a:lnTo>
                <a:lnTo>
                  <a:pt x="2997" y="1387"/>
                </a:lnTo>
                <a:cubicBezTo>
                  <a:pt x="3053" y="1332"/>
                  <a:pt x="3053" y="1276"/>
                  <a:pt x="3108" y="1276"/>
                </a:cubicBezTo>
                <a:lnTo>
                  <a:pt x="3164" y="1165"/>
                </a:lnTo>
                <a:cubicBezTo>
                  <a:pt x="3164" y="1165"/>
                  <a:pt x="3219" y="1054"/>
                  <a:pt x="3275" y="1054"/>
                </a:cubicBezTo>
                <a:lnTo>
                  <a:pt x="3386" y="888"/>
                </a:lnTo>
                <a:cubicBezTo>
                  <a:pt x="3608" y="722"/>
                  <a:pt x="3885" y="666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217" y="500"/>
                  <a:pt x="5273" y="111"/>
                  <a:pt x="5217" y="111"/>
                </a:cubicBezTo>
                <a:lnTo>
                  <a:pt x="4884" y="56"/>
                </a:lnTo>
                <a:cubicBezTo>
                  <a:pt x="4699" y="56"/>
                  <a:pt x="4514" y="31"/>
                  <a:pt x="4346" y="31"/>
                </a:cubicBezTo>
                <a:cubicBezTo>
                  <a:pt x="4262" y="31"/>
                  <a:pt x="4181" y="37"/>
                  <a:pt x="4107" y="56"/>
                </a:cubicBezTo>
                <a:cubicBezTo>
                  <a:pt x="3719" y="56"/>
                  <a:pt x="3330" y="111"/>
                  <a:pt x="2997" y="333"/>
                </a:cubicBezTo>
                <a:lnTo>
                  <a:pt x="2720" y="500"/>
                </a:lnTo>
                <a:cubicBezTo>
                  <a:pt x="2664" y="555"/>
                  <a:pt x="2609" y="666"/>
                  <a:pt x="2498" y="722"/>
                </a:cubicBezTo>
                <a:lnTo>
                  <a:pt x="2443" y="833"/>
                </a:lnTo>
                <a:lnTo>
                  <a:pt x="2332" y="777"/>
                </a:lnTo>
                <a:lnTo>
                  <a:pt x="2110" y="611"/>
                </a:lnTo>
                <a:cubicBezTo>
                  <a:pt x="1832" y="389"/>
                  <a:pt x="1499" y="278"/>
                  <a:pt x="1166" y="167"/>
                </a:cubicBezTo>
                <a:cubicBezTo>
                  <a:pt x="889" y="56"/>
                  <a:pt x="667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18"/>
          <p:cNvSpPr/>
          <p:nvPr/>
        </p:nvSpPr>
        <p:spPr>
          <a:xfrm>
            <a:off x="7734034" y="132955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ITLE_AND_BODY_1_1"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5" name="Google Shape;725;p25"/>
          <p:cNvGrpSpPr/>
          <p:nvPr/>
        </p:nvGrpSpPr>
        <p:grpSpPr>
          <a:xfrm>
            <a:off x="865937" y="3841150"/>
            <a:ext cx="7412126" cy="1479457"/>
            <a:chOff x="1543948" y="2071400"/>
            <a:chExt cx="7412126" cy="1479457"/>
          </a:xfrm>
        </p:grpSpPr>
        <p:sp>
          <p:nvSpPr>
            <p:cNvPr id="726" name="Google Shape;726;p25"/>
            <p:cNvSpPr/>
            <p:nvPr/>
          </p:nvSpPr>
          <p:spPr>
            <a:xfrm>
              <a:off x="1543948" y="2071400"/>
              <a:ext cx="3545469" cy="1479457"/>
            </a:xfrm>
            <a:custGeom>
              <a:avLst/>
              <a:gdLst/>
              <a:ahLst/>
              <a:cxnLst/>
              <a:rect l="l" t="t" r="r" b="b"/>
              <a:pathLst>
                <a:path w="171134" h="71411" extrusionOk="0">
                  <a:moveTo>
                    <a:pt x="49861" y="0"/>
                  </a:moveTo>
                  <a:lnTo>
                    <a:pt x="49861" y="5969"/>
                  </a:lnTo>
                  <a:lnTo>
                    <a:pt x="47999" y="5969"/>
                  </a:lnTo>
                  <a:lnTo>
                    <a:pt x="47999" y="9310"/>
                  </a:lnTo>
                  <a:lnTo>
                    <a:pt x="46055" y="9310"/>
                  </a:lnTo>
                  <a:lnTo>
                    <a:pt x="46055" y="12924"/>
                  </a:lnTo>
                  <a:lnTo>
                    <a:pt x="43208" y="12924"/>
                  </a:lnTo>
                  <a:lnTo>
                    <a:pt x="43208" y="16758"/>
                  </a:lnTo>
                  <a:lnTo>
                    <a:pt x="41236" y="16758"/>
                  </a:lnTo>
                  <a:lnTo>
                    <a:pt x="41236" y="37403"/>
                  </a:lnTo>
                  <a:lnTo>
                    <a:pt x="37649" y="37403"/>
                  </a:lnTo>
                  <a:lnTo>
                    <a:pt x="37649" y="28723"/>
                  </a:lnTo>
                  <a:lnTo>
                    <a:pt x="20700" y="28723"/>
                  </a:lnTo>
                  <a:lnTo>
                    <a:pt x="20700" y="42551"/>
                  </a:lnTo>
                  <a:lnTo>
                    <a:pt x="18838" y="42551"/>
                  </a:lnTo>
                  <a:lnTo>
                    <a:pt x="15580" y="38115"/>
                  </a:lnTo>
                  <a:lnTo>
                    <a:pt x="13170" y="38115"/>
                  </a:lnTo>
                  <a:lnTo>
                    <a:pt x="13170" y="24671"/>
                  </a:lnTo>
                  <a:lnTo>
                    <a:pt x="0" y="24671"/>
                  </a:lnTo>
                  <a:lnTo>
                    <a:pt x="0" y="71411"/>
                  </a:lnTo>
                  <a:lnTo>
                    <a:pt x="171133" y="71411"/>
                  </a:lnTo>
                  <a:lnTo>
                    <a:pt x="171133" y="27026"/>
                  </a:lnTo>
                  <a:lnTo>
                    <a:pt x="159852" y="27026"/>
                  </a:lnTo>
                  <a:lnTo>
                    <a:pt x="159852" y="41812"/>
                  </a:lnTo>
                  <a:lnTo>
                    <a:pt x="156074" y="45125"/>
                  </a:lnTo>
                  <a:lnTo>
                    <a:pt x="156074" y="39101"/>
                  </a:lnTo>
                  <a:lnTo>
                    <a:pt x="146408" y="39101"/>
                  </a:lnTo>
                  <a:lnTo>
                    <a:pt x="143642" y="36965"/>
                  </a:lnTo>
                  <a:lnTo>
                    <a:pt x="143642" y="23028"/>
                  </a:lnTo>
                  <a:lnTo>
                    <a:pt x="126995" y="23028"/>
                  </a:lnTo>
                  <a:lnTo>
                    <a:pt x="126995" y="35541"/>
                  </a:lnTo>
                  <a:lnTo>
                    <a:pt x="123572" y="35541"/>
                  </a:lnTo>
                  <a:lnTo>
                    <a:pt x="118780" y="29298"/>
                  </a:lnTo>
                  <a:lnTo>
                    <a:pt x="113304" y="29298"/>
                  </a:lnTo>
                  <a:lnTo>
                    <a:pt x="113304" y="23740"/>
                  </a:lnTo>
                  <a:lnTo>
                    <a:pt x="109005" y="20810"/>
                  </a:lnTo>
                  <a:lnTo>
                    <a:pt x="109005" y="18428"/>
                  </a:lnTo>
                  <a:lnTo>
                    <a:pt x="95314" y="18428"/>
                  </a:lnTo>
                  <a:lnTo>
                    <a:pt x="95314" y="39156"/>
                  </a:lnTo>
                  <a:lnTo>
                    <a:pt x="93097" y="39156"/>
                  </a:lnTo>
                  <a:lnTo>
                    <a:pt x="93097" y="36664"/>
                  </a:lnTo>
                  <a:lnTo>
                    <a:pt x="91727" y="34994"/>
                  </a:lnTo>
                  <a:lnTo>
                    <a:pt x="91727" y="28340"/>
                  </a:lnTo>
                  <a:lnTo>
                    <a:pt x="71356" y="23548"/>
                  </a:lnTo>
                  <a:lnTo>
                    <a:pt x="71356" y="41812"/>
                  </a:lnTo>
                  <a:lnTo>
                    <a:pt x="64675" y="41812"/>
                  </a:lnTo>
                  <a:lnTo>
                    <a:pt x="64675" y="33625"/>
                  </a:lnTo>
                  <a:lnTo>
                    <a:pt x="59719" y="30941"/>
                  </a:lnTo>
                  <a:lnTo>
                    <a:pt x="59719" y="16758"/>
                  </a:lnTo>
                  <a:lnTo>
                    <a:pt x="57775" y="16758"/>
                  </a:lnTo>
                  <a:lnTo>
                    <a:pt x="57775" y="12924"/>
                  </a:lnTo>
                  <a:lnTo>
                    <a:pt x="54927" y="12924"/>
                  </a:lnTo>
                  <a:lnTo>
                    <a:pt x="54927" y="9310"/>
                  </a:lnTo>
                  <a:lnTo>
                    <a:pt x="52983" y="9310"/>
                  </a:lnTo>
                  <a:lnTo>
                    <a:pt x="52983" y="5969"/>
                  </a:lnTo>
                  <a:lnTo>
                    <a:pt x="51121" y="5969"/>
                  </a:lnTo>
                  <a:lnTo>
                    <a:pt x="5112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5"/>
            <p:cNvSpPr/>
            <p:nvPr/>
          </p:nvSpPr>
          <p:spPr>
            <a:xfrm>
              <a:off x="5089400" y="2163550"/>
              <a:ext cx="3866674" cy="1387276"/>
            </a:xfrm>
            <a:custGeom>
              <a:avLst/>
              <a:gdLst/>
              <a:ahLst/>
              <a:cxnLst/>
              <a:rect l="l" t="t" r="r" b="b"/>
              <a:pathLst>
                <a:path w="87511" h="31397" extrusionOk="0">
                  <a:moveTo>
                    <a:pt x="86436" y="6632"/>
                  </a:moveTo>
                  <a:lnTo>
                    <a:pt x="86436" y="4871"/>
                  </a:lnTo>
                  <a:lnTo>
                    <a:pt x="84607" y="3042"/>
                  </a:lnTo>
                  <a:cubicBezTo>
                    <a:pt x="84607" y="3042"/>
                    <a:pt x="74248" y="6815"/>
                    <a:pt x="78730" y="26320"/>
                  </a:cubicBezTo>
                  <a:lnTo>
                    <a:pt x="76558" y="26320"/>
                  </a:lnTo>
                  <a:lnTo>
                    <a:pt x="76558" y="24239"/>
                  </a:lnTo>
                  <a:lnTo>
                    <a:pt x="74866" y="24239"/>
                  </a:lnTo>
                  <a:lnTo>
                    <a:pt x="74866" y="19483"/>
                  </a:lnTo>
                  <a:lnTo>
                    <a:pt x="72465" y="19483"/>
                  </a:lnTo>
                  <a:lnTo>
                    <a:pt x="72465" y="11297"/>
                  </a:lnTo>
                  <a:lnTo>
                    <a:pt x="69332" y="11297"/>
                  </a:lnTo>
                  <a:lnTo>
                    <a:pt x="69332" y="8461"/>
                  </a:lnTo>
                  <a:cubicBezTo>
                    <a:pt x="67869" y="8598"/>
                    <a:pt x="66748" y="9833"/>
                    <a:pt x="66748" y="11297"/>
                  </a:cubicBezTo>
                  <a:lnTo>
                    <a:pt x="66748" y="19483"/>
                  </a:lnTo>
                  <a:lnTo>
                    <a:pt x="65971" y="19483"/>
                  </a:lnTo>
                  <a:lnTo>
                    <a:pt x="65971" y="20969"/>
                  </a:lnTo>
                  <a:lnTo>
                    <a:pt x="65239" y="20969"/>
                  </a:lnTo>
                  <a:lnTo>
                    <a:pt x="65239" y="7455"/>
                  </a:lnTo>
                  <a:lnTo>
                    <a:pt x="62884" y="4345"/>
                  </a:lnTo>
                  <a:lnTo>
                    <a:pt x="58287" y="7455"/>
                  </a:lnTo>
                  <a:lnTo>
                    <a:pt x="58287" y="14818"/>
                  </a:lnTo>
                  <a:lnTo>
                    <a:pt x="56870" y="14818"/>
                  </a:lnTo>
                  <a:lnTo>
                    <a:pt x="56870" y="0"/>
                  </a:lnTo>
                  <a:lnTo>
                    <a:pt x="55155" y="3247"/>
                  </a:lnTo>
                  <a:lnTo>
                    <a:pt x="55155" y="18774"/>
                  </a:lnTo>
                  <a:lnTo>
                    <a:pt x="54103" y="18774"/>
                  </a:lnTo>
                  <a:lnTo>
                    <a:pt x="54103" y="5145"/>
                  </a:lnTo>
                  <a:lnTo>
                    <a:pt x="47837" y="5145"/>
                  </a:lnTo>
                  <a:lnTo>
                    <a:pt x="47837" y="18271"/>
                  </a:lnTo>
                  <a:lnTo>
                    <a:pt x="45276" y="18271"/>
                  </a:lnTo>
                  <a:lnTo>
                    <a:pt x="45276" y="14109"/>
                  </a:lnTo>
                  <a:lnTo>
                    <a:pt x="44156" y="14109"/>
                  </a:lnTo>
                  <a:lnTo>
                    <a:pt x="44156" y="18705"/>
                  </a:lnTo>
                  <a:lnTo>
                    <a:pt x="43767" y="18705"/>
                  </a:lnTo>
                  <a:lnTo>
                    <a:pt x="43767" y="10473"/>
                  </a:lnTo>
                  <a:lnTo>
                    <a:pt x="42647" y="10473"/>
                  </a:lnTo>
                  <a:lnTo>
                    <a:pt x="42647" y="26320"/>
                  </a:lnTo>
                  <a:lnTo>
                    <a:pt x="41823" y="26320"/>
                  </a:lnTo>
                  <a:lnTo>
                    <a:pt x="41823" y="10473"/>
                  </a:lnTo>
                  <a:cubicBezTo>
                    <a:pt x="41823" y="8232"/>
                    <a:pt x="40063" y="6380"/>
                    <a:pt x="37822" y="6243"/>
                  </a:cubicBezTo>
                  <a:lnTo>
                    <a:pt x="37822" y="2722"/>
                  </a:lnTo>
                  <a:cubicBezTo>
                    <a:pt x="37822" y="2607"/>
                    <a:pt x="37730" y="2539"/>
                    <a:pt x="37639" y="2539"/>
                  </a:cubicBezTo>
                  <a:lnTo>
                    <a:pt x="37525" y="2539"/>
                  </a:lnTo>
                  <a:cubicBezTo>
                    <a:pt x="37410" y="2539"/>
                    <a:pt x="37342" y="2607"/>
                    <a:pt x="37342" y="2722"/>
                  </a:cubicBezTo>
                  <a:lnTo>
                    <a:pt x="37342" y="6243"/>
                  </a:lnTo>
                  <a:cubicBezTo>
                    <a:pt x="35101" y="6380"/>
                    <a:pt x="33340" y="8232"/>
                    <a:pt x="33340" y="10473"/>
                  </a:cubicBezTo>
                  <a:lnTo>
                    <a:pt x="33340" y="21747"/>
                  </a:lnTo>
                  <a:lnTo>
                    <a:pt x="32517" y="21747"/>
                  </a:lnTo>
                  <a:lnTo>
                    <a:pt x="32517" y="10473"/>
                  </a:lnTo>
                  <a:lnTo>
                    <a:pt x="31396" y="10473"/>
                  </a:lnTo>
                  <a:lnTo>
                    <a:pt x="31396" y="21747"/>
                  </a:lnTo>
                  <a:lnTo>
                    <a:pt x="31008" y="21747"/>
                  </a:lnTo>
                  <a:lnTo>
                    <a:pt x="31008" y="14109"/>
                  </a:lnTo>
                  <a:lnTo>
                    <a:pt x="29864" y="14109"/>
                  </a:lnTo>
                  <a:lnTo>
                    <a:pt x="29864" y="18888"/>
                  </a:lnTo>
                  <a:lnTo>
                    <a:pt x="26343" y="18888"/>
                  </a:lnTo>
                  <a:lnTo>
                    <a:pt x="26343" y="12211"/>
                  </a:lnTo>
                  <a:lnTo>
                    <a:pt x="22044" y="9444"/>
                  </a:lnTo>
                  <a:lnTo>
                    <a:pt x="22044" y="17928"/>
                  </a:lnTo>
                  <a:lnTo>
                    <a:pt x="20992" y="17928"/>
                  </a:lnTo>
                  <a:lnTo>
                    <a:pt x="20992" y="3408"/>
                  </a:lnTo>
                  <a:lnTo>
                    <a:pt x="16716" y="641"/>
                  </a:lnTo>
                  <a:lnTo>
                    <a:pt x="16716" y="23850"/>
                  </a:lnTo>
                  <a:lnTo>
                    <a:pt x="15001" y="23850"/>
                  </a:lnTo>
                  <a:lnTo>
                    <a:pt x="15001" y="21266"/>
                  </a:lnTo>
                  <a:lnTo>
                    <a:pt x="14658" y="21266"/>
                  </a:lnTo>
                  <a:lnTo>
                    <a:pt x="14658" y="11274"/>
                  </a:lnTo>
                  <a:lnTo>
                    <a:pt x="15024" y="11274"/>
                  </a:lnTo>
                  <a:lnTo>
                    <a:pt x="15024" y="10382"/>
                  </a:lnTo>
                  <a:lnTo>
                    <a:pt x="13080" y="10382"/>
                  </a:lnTo>
                  <a:cubicBezTo>
                    <a:pt x="13080" y="9399"/>
                    <a:pt x="12394" y="8575"/>
                    <a:pt x="11457" y="8347"/>
                  </a:cubicBezTo>
                  <a:lnTo>
                    <a:pt x="11457" y="1121"/>
                  </a:lnTo>
                  <a:cubicBezTo>
                    <a:pt x="11457" y="938"/>
                    <a:pt x="11297" y="801"/>
                    <a:pt x="11114" y="801"/>
                  </a:cubicBezTo>
                  <a:lnTo>
                    <a:pt x="10908" y="801"/>
                  </a:lnTo>
                  <a:cubicBezTo>
                    <a:pt x="10725" y="801"/>
                    <a:pt x="10565" y="938"/>
                    <a:pt x="10565" y="1121"/>
                  </a:cubicBezTo>
                  <a:lnTo>
                    <a:pt x="10565" y="1235"/>
                  </a:lnTo>
                  <a:lnTo>
                    <a:pt x="7661" y="2539"/>
                  </a:lnTo>
                  <a:lnTo>
                    <a:pt x="10565" y="3819"/>
                  </a:lnTo>
                  <a:lnTo>
                    <a:pt x="10565" y="8347"/>
                  </a:lnTo>
                  <a:cubicBezTo>
                    <a:pt x="9604" y="8553"/>
                    <a:pt x="8918" y="9399"/>
                    <a:pt x="8941" y="10382"/>
                  </a:cubicBezTo>
                  <a:lnTo>
                    <a:pt x="6998" y="10382"/>
                  </a:lnTo>
                  <a:lnTo>
                    <a:pt x="6998" y="11274"/>
                  </a:lnTo>
                  <a:lnTo>
                    <a:pt x="7386" y="11274"/>
                  </a:lnTo>
                  <a:lnTo>
                    <a:pt x="7386" y="21266"/>
                  </a:lnTo>
                  <a:lnTo>
                    <a:pt x="6998" y="21266"/>
                  </a:lnTo>
                  <a:lnTo>
                    <a:pt x="6998" y="23827"/>
                  </a:lnTo>
                  <a:lnTo>
                    <a:pt x="5786" y="23827"/>
                  </a:lnTo>
                  <a:lnTo>
                    <a:pt x="5786" y="10816"/>
                  </a:lnTo>
                  <a:lnTo>
                    <a:pt x="0" y="10816"/>
                  </a:lnTo>
                  <a:lnTo>
                    <a:pt x="0" y="31396"/>
                  </a:lnTo>
                  <a:lnTo>
                    <a:pt x="87511" y="31396"/>
                  </a:lnTo>
                  <a:lnTo>
                    <a:pt x="87511" y="7295"/>
                  </a:lnTo>
                  <a:cubicBezTo>
                    <a:pt x="87511" y="6929"/>
                    <a:pt x="87214" y="6632"/>
                    <a:pt x="86848" y="6632"/>
                  </a:cubicBezTo>
                  <a:close/>
                  <a:moveTo>
                    <a:pt x="14383" y="21266"/>
                  </a:moveTo>
                  <a:lnTo>
                    <a:pt x="13880" y="21266"/>
                  </a:lnTo>
                  <a:lnTo>
                    <a:pt x="13880" y="11274"/>
                  </a:lnTo>
                  <a:lnTo>
                    <a:pt x="14383" y="11274"/>
                  </a:lnTo>
                  <a:close/>
                  <a:moveTo>
                    <a:pt x="7661" y="11274"/>
                  </a:moveTo>
                  <a:lnTo>
                    <a:pt x="8141" y="11274"/>
                  </a:lnTo>
                  <a:lnTo>
                    <a:pt x="8141" y="21266"/>
                  </a:lnTo>
                  <a:lnTo>
                    <a:pt x="7661" y="212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8" name="Google Shape;728;p25"/>
          <p:cNvSpPr txBox="1">
            <a:spLocks noGrp="1"/>
          </p:cNvSpPr>
          <p:nvPr>
            <p:ph type="title"/>
          </p:nvPr>
        </p:nvSpPr>
        <p:spPr>
          <a:xfrm>
            <a:off x="1712600" y="260750"/>
            <a:ext cx="5718900" cy="92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729" name="Google Shape;729;p25"/>
          <p:cNvSpPr txBox="1">
            <a:spLocks noGrp="1"/>
          </p:cNvSpPr>
          <p:nvPr>
            <p:ph type="subTitle" idx="1"/>
          </p:nvPr>
        </p:nvSpPr>
        <p:spPr>
          <a:xfrm>
            <a:off x="3492175" y="1686725"/>
            <a:ext cx="2159700" cy="14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0" name="Google Shape;730;p25"/>
          <p:cNvSpPr txBox="1"/>
          <p:nvPr/>
        </p:nvSpPr>
        <p:spPr>
          <a:xfrm>
            <a:off x="2703750" y="3021421"/>
            <a:ext cx="3930600" cy="9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Dosis"/>
                <a:ea typeface="Dosis"/>
                <a:cs typeface="Dosis"/>
                <a:sym typeface="Dosi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,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Dosis"/>
                <a:ea typeface="Dosis"/>
                <a:cs typeface="Dosis"/>
                <a:sym typeface="Dosi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,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. </a:t>
            </a:r>
            <a:endParaRPr sz="12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31" name="Google Shape;731;p25"/>
          <p:cNvSpPr/>
          <p:nvPr/>
        </p:nvSpPr>
        <p:spPr>
          <a:xfrm>
            <a:off x="-139771" y="5075275"/>
            <a:ext cx="9446505" cy="68220"/>
          </a:xfrm>
          <a:custGeom>
            <a:avLst/>
            <a:gdLst/>
            <a:ahLst/>
            <a:cxnLst/>
            <a:rect l="l" t="t" r="r" b="b"/>
            <a:pathLst>
              <a:path w="285695" h="5552" extrusionOk="0">
                <a:moveTo>
                  <a:pt x="2830" y="1"/>
                </a:moveTo>
                <a:cubicBezTo>
                  <a:pt x="1276" y="1"/>
                  <a:pt x="0" y="1221"/>
                  <a:pt x="0" y="2775"/>
                </a:cubicBezTo>
                <a:lnTo>
                  <a:pt x="55" y="2775"/>
                </a:lnTo>
                <a:cubicBezTo>
                  <a:pt x="55" y="4329"/>
                  <a:pt x="1276" y="5550"/>
                  <a:pt x="2830" y="5550"/>
                </a:cubicBezTo>
                <a:lnTo>
                  <a:pt x="282864" y="5550"/>
                </a:lnTo>
                <a:cubicBezTo>
                  <a:pt x="282897" y="5551"/>
                  <a:pt x="282929" y="5552"/>
                  <a:pt x="282962" y="5552"/>
                </a:cubicBezTo>
                <a:cubicBezTo>
                  <a:pt x="284471" y="5552"/>
                  <a:pt x="285695" y="4297"/>
                  <a:pt x="285695" y="2775"/>
                </a:cubicBezTo>
                <a:cubicBezTo>
                  <a:pt x="285695" y="1221"/>
                  <a:pt x="284418" y="1"/>
                  <a:pt x="282864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25"/>
          <p:cNvSpPr/>
          <p:nvPr/>
        </p:nvSpPr>
        <p:spPr>
          <a:xfrm>
            <a:off x="8295247" y="539501"/>
            <a:ext cx="455534" cy="214380"/>
          </a:xfrm>
          <a:custGeom>
            <a:avLst/>
            <a:gdLst/>
            <a:ahLst/>
            <a:cxnLst/>
            <a:rect l="l" t="t" r="r" b="b"/>
            <a:pathLst>
              <a:path w="37073" h="17447" extrusionOk="0">
                <a:moveTo>
                  <a:pt x="18140" y="0"/>
                </a:moveTo>
                <a:cubicBezTo>
                  <a:pt x="15945" y="0"/>
                  <a:pt x="13733" y="1044"/>
                  <a:pt x="12377" y="3240"/>
                </a:cubicBezTo>
                <a:cubicBezTo>
                  <a:pt x="11822" y="3018"/>
                  <a:pt x="11211" y="2907"/>
                  <a:pt x="10601" y="2907"/>
                </a:cubicBezTo>
                <a:cubicBezTo>
                  <a:pt x="6993" y="2907"/>
                  <a:pt x="4330" y="6348"/>
                  <a:pt x="5218" y="9844"/>
                </a:cubicBezTo>
                <a:cubicBezTo>
                  <a:pt x="4829" y="9678"/>
                  <a:pt x="4385" y="9622"/>
                  <a:pt x="3941" y="9622"/>
                </a:cubicBezTo>
                <a:cubicBezTo>
                  <a:pt x="1777" y="9622"/>
                  <a:pt x="1" y="11342"/>
                  <a:pt x="1" y="13507"/>
                </a:cubicBezTo>
                <a:cubicBezTo>
                  <a:pt x="1" y="15671"/>
                  <a:pt x="1777" y="17447"/>
                  <a:pt x="3941" y="17447"/>
                </a:cubicBezTo>
                <a:lnTo>
                  <a:pt x="33188" y="17447"/>
                </a:lnTo>
                <a:cubicBezTo>
                  <a:pt x="35297" y="17391"/>
                  <a:pt x="37072" y="15671"/>
                  <a:pt x="37072" y="13507"/>
                </a:cubicBezTo>
                <a:cubicBezTo>
                  <a:pt x="37072" y="11342"/>
                  <a:pt x="35297" y="9622"/>
                  <a:pt x="33188" y="9622"/>
                </a:cubicBezTo>
                <a:lnTo>
                  <a:pt x="32688" y="9622"/>
                </a:lnTo>
                <a:cubicBezTo>
                  <a:pt x="32688" y="6400"/>
                  <a:pt x="30028" y="4043"/>
                  <a:pt x="27127" y="4043"/>
                </a:cubicBezTo>
                <a:cubicBezTo>
                  <a:pt x="26281" y="4043"/>
                  <a:pt x="25413" y="4244"/>
                  <a:pt x="24586" y="4683"/>
                </a:cubicBezTo>
                <a:cubicBezTo>
                  <a:pt x="23599" y="1631"/>
                  <a:pt x="20883" y="0"/>
                  <a:pt x="181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25"/>
          <p:cNvSpPr/>
          <p:nvPr/>
        </p:nvSpPr>
        <p:spPr>
          <a:xfrm>
            <a:off x="274147" y="170470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25"/>
          <p:cNvSpPr/>
          <p:nvPr/>
        </p:nvSpPr>
        <p:spPr>
          <a:xfrm>
            <a:off x="792889" y="759436"/>
            <a:ext cx="553036" cy="259266"/>
          </a:xfrm>
          <a:custGeom>
            <a:avLst/>
            <a:gdLst/>
            <a:ahLst/>
            <a:cxnLst/>
            <a:rect l="l" t="t" r="r" b="b"/>
            <a:pathLst>
              <a:path w="45008" h="21100" extrusionOk="0">
                <a:moveTo>
                  <a:pt x="22031" y="0"/>
                </a:moveTo>
                <a:cubicBezTo>
                  <a:pt x="19372" y="0"/>
                  <a:pt x="16691" y="1258"/>
                  <a:pt x="15040" y="3896"/>
                </a:cubicBezTo>
                <a:cubicBezTo>
                  <a:pt x="14374" y="3618"/>
                  <a:pt x="13597" y="3507"/>
                  <a:pt x="12875" y="3507"/>
                </a:cubicBezTo>
                <a:cubicBezTo>
                  <a:pt x="9157" y="3507"/>
                  <a:pt x="6160" y="6560"/>
                  <a:pt x="6160" y="10278"/>
                </a:cubicBezTo>
                <a:cubicBezTo>
                  <a:pt x="6160" y="10833"/>
                  <a:pt x="6216" y="11388"/>
                  <a:pt x="6382" y="11943"/>
                </a:cubicBezTo>
                <a:cubicBezTo>
                  <a:pt x="5827" y="11721"/>
                  <a:pt x="5328" y="11610"/>
                  <a:pt x="4773" y="11610"/>
                </a:cubicBezTo>
                <a:cubicBezTo>
                  <a:pt x="2164" y="11610"/>
                  <a:pt x="0" y="13774"/>
                  <a:pt x="0" y="16383"/>
                </a:cubicBezTo>
                <a:cubicBezTo>
                  <a:pt x="0" y="18991"/>
                  <a:pt x="2164" y="21100"/>
                  <a:pt x="4773" y="21100"/>
                </a:cubicBezTo>
                <a:lnTo>
                  <a:pt x="40290" y="21100"/>
                </a:lnTo>
                <a:cubicBezTo>
                  <a:pt x="42899" y="21100"/>
                  <a:pt x="45007" y="18991"/>
                  <a:pt x="45007" y="16383"/>
                </a:cubicBezTo>
                <a:cubicBezTo>
                  <a:pt x="45007" y="13774"/>
                  <a:pt x="42899" y="11610"/>
                  <a:pt x="40290" y="11610"/>
                </a:cubicBezTo>
                <a:lnTo>
                  <a:pt x="39735" y="11610"/>
                </a:lnTo>
                <a:cubicBezTo>
                  <a:pt x="39735" y="7892"/>
                  <a:pt x="36683" y="4895"/>
                  <a:pt x="32965" y="4895"/>
                </a:cubicBezTo>
                <a:cubicBezTo>
                  <a:pt x="31855" y="4895"/>
                  <a:pt x="30800" y="5172"/>
                  <a:pt x="29857" y="5672"/>
                </a:cubicBezTo>
                <a:cubicBezTo>
                  <a:pt x="28654" y="1970"/>
                  <a:pt x="25359" y="0"/>
                  <a:pt x="220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25"/>
          <p:cNvSpPr/>
          <p:nvPr/>
        </p:nvSpPr>
        <p:spPr>
          <a:xfrm>
            <a:off x="7577962" y="1183435"/>
            <a:ext cx="162306" cy="49642"/>
          </a:xfrm>
          <a:custGeom>
            <a:avLst/>
            <a:gdLst/>
            <a:ahLst/>
            <a:cxnLst/>
            <a:rect l="l" t="t" r="r" b="b"/>
            <a:pathLst>
              <a:path w="13209" h="4040" extrusionOk="0">
                <a:moveTo>
                  <a:pt x="167" y="1"/>
                </a:moveTo>
                <a:cubicBezTo>
                  <a:pt x="0" y="1"/>
                  <a:pt x="0" y="334"/>
                  <a:pt x="111" y="334"/>
                </a:cubicBezTo>
                <a:lnTo>
                  <a:pt x="888" y="389"/>
                </a:lnTo>
                <a:cubicBezTo>
                  <a:pt x="1110" y="445"/>
                  <a:pt x="1388" y="500"/>
                  <a:pt x="1665" y="611"/>
                </a:cubicBezTo>
                <a:cubicBezTo>
                  <a:pt x="1943" y="667"/>
                  <a:pt x="2276" y="833"/>
                  <a:pt x="2609" y="944"/>
                </a:cubicBezTo>
                <a:cubicBezTo>
                  <a:pt x="3330" y="1277"/>
                  <a:pt x="4052" y="1666"/>
                  <a:pt x="4662" y="2165"/>
                </a:cubicBezTo>
                <a:cubicBezTo>
                  <a:pt x="4995" y="2387"/>
                  <a:pt x="5272" y="2664"/>
                  <a:pt x="5550" y="2942"/>
                </a:cubicBezTo>
                <a:lnTo>
                  <a:pt x="6160" y="3663"/>
                </a:lnTo>
                <a:lnTo>
                  <a:pt x="6382" y="3830"/>
                </a:lnTo>
                <a:lnTo>
                  <a:pt x="6438" y="3941"/>
                </a:lnTo>
                <a:cubicBezTo>
                  <a:pt x="6475" y="3941"/>
                  <a:pt x="6463" y="4040"/>
                  <a:pt x="6483" y="4040"/>
                </a:cubicBezTo>
                <a:cubicBezTo>
                  <a:pt x="6493" y="4040"/>
                  <a:pt x="6512" y="4015"/>
                  <a:pt x="6549" y="3941"/>
                </a:cubicBezTo>
                <a:cubicBezTo>
                  <a:pt x="6604" y="3774"/>
                  <a:pt x="6715" y="3608"/>
                  <a:pt x="6771" y="3441"/>
                </a:cubicBezTo>
                <a:lnTo>
                  <a:pt x="6882" y="3219"/>
                </a:lnTo>
                <a:cubicBezTo>
                  <a:pt x="6937" y="3108"/>
                  <a:pt x="6993" y="2997"/>
                  <a:pt x="6993" y="2997"/>
                </a:cubicBezTo>
                <a:lnTo>
                  <a:pt x="7104" y="2720"/>
                </a:lnTo>
                <a:cubicBezTo>
                  <a:pt x="7215" y="2553"/>
                  <a:pt x="7326" y="2442"/>
                  <a:pt x="7437" y="2276"/>
                </a:cubicBezTo>
                <a:cubicBezTo>
                  <a:pt x="7659" y="1998"/>
                  <a:pt x="7936" y="1721"/>
                  <a:pt x="8269" y="1499"/>
                </a:cubicBezTo>
                <a:cubicBezTo>
                  <a:pt x="8880" y="1055"/>
                  <a:pt x="9657" y="833"/>
                  <a:pt x="10434" y="722"/>
                </a:cubicBezTo>
                <a:cubicBezTo>
                  <a:pt x="11044" y="611"/>
                  <a:pt x="11655" y="611"/>
                  <a:pt x="12265" y="611"/>
                </a:cubicBezTo>
                <a:cubicBezTo>
                  <a:pt x="12764" y="667"/>
                  <a:pt x="13042" y="667"/>
                  <a:pt x="13042" y="667"/>
                </a:cubicBezTo>
                <a:cubicBezTo>
                  <a:pt x="13153" y="667"/>
                  <a:pt x="13208" y="278"/>
                  <a:pt x="13097" y="278"/>
                </a:cubicBezTo>
                <a:cubicBezTo>
                  <a:pt x="13097" y="278"/>
                  <a:pt x="12764" y="223"/>
                  <a:pt x="12321" y="167"/>
                </a:cubicBezTo>
                <a:cubicBezTo>
                  <a:pt x="11988" y="139"/>
                  <a:pt x="11655" y="125"/>
                  <a:pt x="11322" y="125"/>
                </a:cubicBezTo>
                <a:cubicBezTo>
                  <a:pt x="10989" y="125"/>
                  <a:pt x="10656" y="139"/>
                  <a:pt x="10323" y="167"/>
                </a:cubicBezTo>
                <a:cubicBezTo>
                  <a:pt x="9490" y="223"/>
                  <a:pt x="8658" y="500"/>
                  <a:pt x="7881" y="944"/>
                </a:cubicBezTo>
                <a:cubicBezTo>
                  <a:pt x="7492" y="1166"/>
                  <a:pt x="7159" y="1499"/>
                  <a:pt x="6826" y="1832"/>
                </a:cubicBezTo>
                <a:cubicBezTo>
                  <a:pt x="6715" y="1998"/>
                  <a:pt x="6604" y="2165"/>
                  <a:pt x="6493" y="2387"/>
                </a:cubicBezTo>
                <a:lnTo>
                  <a:pt x="6327" y="2609"/>
                </a:lnTo>
                <a:lnTo>
                  <a:pt x="6327" y="2664"/>
                </a:lnTo>
                <a:lnTo>
                  <a:pt x="6105" y="2442"/>
                </a:lnTo>
                <a:cubicBezTo>
                  <a:pt x="5827" y="2165"/>
                  <a:pt x="5439" y="1887"/>
                  <a:pt x="5106" y="1610"/>
                </a:cubicBezTo>
                <a:cubicBezTo>
                  <a:pt x="4440" y="1111"/>
                  <a:pt x="3663" y="722"/>
                  <a:pt x="2886" y="445"/>
                </a:cubicBezTo>
                <a:cubicBezTo>
                  <a:pt x="2498" y="334"/>
                  <a:pt x="2165" y="167"/>
                  <a:pt x="1832" y="112"/>
                </a:cubicBezTo>
                <a:cubicBezTo>
                  <a:pt x="1499" y="56"/>
                  <a:pt x="1221" y="1"/>
                  <a:pt x="944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25"/>
          <p:cNvSpPr/>
          <p:nvPr/>
        </p:nvSpPr>
        <p:spPr>
          <a:xfrm>
            <a:off x="8790757" y="253246"/>
            <a:ext cx="125480" cy="40856"/>
          </a:xfrm>
          <a:custGeom>
            <a:avLst/>
            <a:gdLst/>
            <a:ahLst/>
            <a:cxnLst/>
            <a:rect l="l" t="t" r="r" b="b"/>
            <a:pathLst>
              <a:path w="10212" h="3325" extrusionOk="0">
                <a:moveTo>
                  <a:pt x="167" y="1"/>
                </a:moveTo>
                <a:cubicBezTo>
                  <a:pt x="1" y="1"/>
                  <a:pt x="56" y="278"/>
                  <a:pt x="167" y="389"/>
                </a:cubicBezTo>
                <a:lnTo>
                  <a:pt x="722" y="445"/>
                </a:lnTo>
                <a:cubicBezTo>
                  <a:pt x="889" y="500"/>
                  <a:pt x="1111" y="500"/>
                  <a:pt x="1333" y="611"/>
                </a:cubicBezTo>
                <a:cubicBezTo>
                  <a:pt x="1555" y="667"/>
                  <a:pt x="1777" y="778"/>
                  <a:pt x="2054" y="833"/>
                </a:cubicBezTo>
                <a:cubicBezTo>
                  <a:pt x="2609" y="1111"/>
                  <a:pt x="3108" y="1388"/>
                  <a:pt x="3608" y="1777"/>
                </a:cubicBezTo>
                <a:cubicBezTo>
                  <a:pt x="3830" y="1943"/>
                  <a:pt x="4052" y="2165"/>
                  <a:pt x="4274" y="2387"/>
                </a:cubicBezTo>
                <a:lnTo>
                  <a:pt x="4829" y="2997"/>
                </a:lnTo>
                <a:lnTo>
                  <a:pt x="4995" y="3164"/>
                </a:lnTo>
                <a:lnTo>
                  <a:pt x="5051" y="3275"/>
                </a:lnTo>
                <a:cubicBezTo>
                  <a:pt x="5051" y="3275"/>
                  <a:pt x="5051" y="3324"/>
                  <a:pt x="5067" y="3324"/>
                </a:cubicBezTo>
                <a:cubicBezTo>
                  <a:pt x="5075" y="3324"/>
                  <a:pt x="5088" y="3312"/>
                  <a:pt x="5106" y="3275"/>
                </a:cubicBezTo>
                <a:cubicBezTo>
                  <a:pt x="5162" y="3108"/>
                  <a:pt x="5217" y="2997"/>
                  <a:pt x="5273" y="2886"/>
                </a:cubicBezTo>
                <a:cubicBezTo>
                  <a:pt x="5328" y="2720"/>
                  <a:pt x="5384" y="2609"/>
                  <a:pt x="5439" y="2498"/>
                </a:cubicBezTo>
                <a:lnTo>
                  <a:pt x="5550" y="2276"/>
                </a:lnTo>
                <a:lnTo>
                  <a:pt x="5606" y="2221"/>
                </a:lnTo>
                <a:cubicBezTo>
                  <a:pt x="5661" y="2054"/>
                  <a:pt x="5772" y="1943"/>
                  <a:pt x="5828" y="1832"/>
                </a:cubicBezTo>
                <a:cubicBezTo>
                  <a:pt x="5994" y="1610"/>
                  <a:pt x="6216" y="1444"/>
                  <a:pt x="6438" y="1277"/>
                </a:cubicBezTo>
                <a:cubicBezTo>
                  <a:pt x="6938" y="944"/>
                  <a:pt x="7493" y="778"/>
                  <a:pt x="8048" y="667"/>
                </a:cubicBezTo>
                <a:cubicBezTo>
                  <a:pt x="8401" y="627"/>
                  <a:pt x="8726" y="588"/>
                  <a:pt x="9043" y="588"/>
                </a:cubicBezTo>
                <a:cubicBezTo>
                  <a:pt x="9175" y="588"/>
                  <a:pt x="9305" y="595"/>
                  <a:pt x="9435" y="611"/>
                </a:cubicBezTo>
                <a:lnTo>
                  <a:pt x="10045" y="611"/>
                </a:lnTo>
                <a:cubicBezTo>
                  <a:pt x="10156" y="611"/>
                  <a:pt x="10212" y="223"/>
                  <a:pt x="10101" y="223"/>
                </a:cubicBezTo>
                <a:cubicBezTo>
                  <a:pt x="9879" y="167"/>
                  <a:pt x="9657" y="112"/>
                  <a:pt x="9490" y="112"/>
                </a:cubicBezTo>
                <a:cubicBezTo>
                  <a:pt x="9241" y="84"/>
                  <a:pt x="8991" y="70"/>
                  <a:pt x="8741" y="70"/>
                </a:cubicBezTo>
                <a:cubicBezTo>
                  <a:pt x="8492" y="70"/>
                  <a:pt x="8242" y="84"/>
                  <a:pt x="7992" y="112"/>
                </a:cubicBezTo>
                <a:cubicBezTo>
                  <a:pt x="7271" y="167"/>
                  <a:pt x="6660" y="334"/>
                  <a:pt x="6050" y="722"/>
                </a:cubicBezTo>
                <a:cubicBezTo>
                  <a:pt x="5717" y="889"/>
                  <a:pt x="5439" y="1111"/>
                  <a:pt x="5217" y="1388"/>
                </a:cubicBezTo>
                <a:cubicBezTo>
                  <a:pt x="5106" y="1499"/>
                  <a:pt x="5051" y="1666"/>
                  <a:pt x="4940" y="1832"/>
                </a:cubicBezTo>
                <a:lnTo>
                  <a:pt x="4884" y="1943"/>
                </a:lnTo>
                <a:lnTo>
                  <a:pt x="4773" y="1832"/>
                </a:lnTo>
                <a:cubicBezTo>
                  <a:pt x="4551" y="1610"/>
                  <a:pt x="4274" y="1388"/>
                  <a:pt x="3996" y="1222"/>
                </a:cubicBezTo>
                <a:cubicBezTo>
                  <a:pt x="3497" y="833"/>
                  <a:pt x="2886" y="500"/>
                  <a:pt x="2276" y="278"/>
                </a:cubicBezTo>
                <a:cubicBezTo>
                  <a:pt x="1998" y="223"/>
                  <a:pt x="1721" y="112"/>
                  <a:pt x="1444" y="56"/>
                </a:cubicBezTo>
                <a:cubicBezTo>
                  <a:pt x="1166" y="56"/>
                  <a:pt x="944" y="1"/>
                  <a:pt x="778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25"/>
          <p:cNvSpPr/>
          <p:nvPr/>
        </p:nvSpPr>
        <p:spPr>
          <a:xfrm>
            <a:off x="274143" y="427380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25"/>
          <p:cNvSpPr/>
          <p:nvPr/>
        </p:nvSpPr>
        <p:spPr>
          <a:xfrm>
            <a:off x="7596369" y="253098"/>
            <a:ext cx="125480" cy="41151"/>
          </a:xfrm>
          <a:custGeom>
            <a:avLst/>
            <a:gdLst/>
            <a:ahLst/>
            <a:cxnLst/>
            <a:rect l="l" t="t" r="r" b="b"/>
            <a:pathLst>
              <a:path w="10212" h="3349" extrusionOk="0">
                <a:moveTo>
                  <a:pt x="167" y="1"/>
                </a:moveTo>
                <a:cubicBezTo>
                  <a:pt x="1" y="1"/>
                  <a:pt x="1" y="333"/>
                  <a:pt x="167" y="389"/>
                </a:cubicBezTo>
                <a:lnTo>
                  <a:pt x="722" y="500"/>
                </a:lnTo>
                <a:cubicBezTo>
                  <a:pt x="888" y="500"/>
                  <a:pt x="1110" y="555"/>
                  <a:pt x="1332" y="611"/>
                </a:cubicBezTo>
                <a:cubicBezTo>
                  <a:pt x="1554" y="666"/>
                  <a:pt x="1776" y="777"/>
                  <a:pt x="2054" y="888"/>
                </a:cubicBezTo>
                <a:cubicBezTo>
                  <a:pt x="2609" y="1110"/>
                  <a:pt x="3108" y="1443"/>
                  <a:pt x="3608" y="1832"/>
                </a:cubicBezTo>
                <a:cubicBezTo>
                  <a:pt x="3830" y="1998"/>
                  <a:pt x="4052" y="2220"/>
                  <a:pt x="4274" y="2442"/>
                </a:cubicBezTo>
                <a:lnTo>
                  <a:pt x="4829" y="3053"/>
                </a:lnTo>
                <a:lnTo>
                  <a:pt x="4995" y="3219"/>
                </a:lnTo>
                <a:lnTo>
                  <a:pt x="5051" y="3275"/>
                </a:lnTo>
                <a:cubicBezTo>
                  <a:pt x="5051" y="3275"/>
                  <a:pt x="5051" y="3349"/>
                  <a:pt x="5067" y="3349"/>
                </a:cubicBezTo>
                <a:cubicBezTo>
                  <a:pt x="5075" y="3349"/>
                  <a:pt x="5088" y="3330"/>
                  <a:pt x="5106" y="3275"/>
                </a:cubicBezTo>
                <a:cubicBezTo>
                  <a:pt x="5162" y="3164"/>
                  <a:pt x="5217" y="3053"/>
                  <a:pt x="5273" y="2886"/>
                </a:cubicBezTo>
                <a:lnTo>
                  <a:pt x="5495" y="2498"/>
                </a:lnTo>
                <a:lnTo>
                  <a:pt x="5550" y="2331"/>
                </a:lnTo>
                <a:lnTo>
                  <a:pt x="5606" y="2220"/>
                </a:lnTo>
                <a:cubicBezTo>
                  <a:pt x="5661" y="2109"/>
                  <a:pt x="5772" y="1998"/>
                  <a:pt x="5828" y="1887"/>
                </a:cubicBezTo>
                <a:cubicBezTo>
                  <a:pt x="5994" y="1665"/>
                  <a:pt x="6216" y="1443"/>
                  <a:pt x="6438" y="1332"/>
                </a:cubicBezTo>
                <a:cubicBezTo>
                  <a:pt x="6938" y="999"/>
                  <a:pt x="7493" y="777"/>
                  <a:pt x="8048" y="722"/>
                </a:cubicBezTo>
                <a:cubicBezTo>
                  <a:pt x="8547" y="611"/>
                  <a:pt x="8991" y="611"/>
                  <a:pt x="9435" y="611"/>
                </a:cubicBezTo>
                <a:lnTo>
                  <a:pt x="10045" y="611"/>
                </a:lnTo>
                <a:cubicBezTo>
                  <a:pt x="10156" y="611"/>
                  <a:pt x="10212" y="222"/>
                  <a:pt x="10101" y="222"/>
                </a:cubicBezTo>
                <a:cubicBezTo>
                  <a:pt x="9879" y="167"/>
                  <a:pt x="9712" y="167"/>
                  <a:pt x="9490" y="167"/>
                </a:cubicBezTo>
                <a:cubicBezTo>
                  <a:pt x="9198" y="102"/>
                  <a:pt x="8905" y="75"/>
                  <a:pt x="8613" y="75"/>
                </a:cubicBezTo>
                <a:cubicBezTo>
                  <a:pt x="8406" y="75"/>
                  <a:pt x="8199" y="89"/>
                  <a:pt x="7992" y="111"/>
                </a:cubicBezTo>
                <a:cubicBezTo>
                  <a:pt x="7326" y="167"/>
                  <a:pt x="6660" y="333"/>
                  <a:pt x="6050" y="722"/>
                </a:cubicBezTo>
                <a:cubicBezTo>
                  <a:pt x="5772" y="888"/>
                  <a:pt x="5495" y="1110"/>
                  <a:pt x="5273" y="1388"/>
                </a:cubicBezTo>
                <a:cubicBezTo>
                  <a:pt x="5162" y="1499"/>
                  <a:pt x="5051" y="1665"/>
                  <a:pt x="4940" y="1832"/>
                </a:cubicBezTo>
                <a:lnTo>
                  <a:pt x="4884" y="1943"/>
                </a:lnTo>
                <a:cubicBezTo>
                  <a:pt x="4884" y="1943"/>
                  <a:pt x="4829" y="1832"/>
                  <a:pt x="4829" y="1832"/>
                </a:cubicBezTo>
                <a:cubicBezTo>
                  <a:pt x="4551" y="1610"/>
                  <a:pt x="4274" y="1388"/>
                  <a:pt x="3996" y="1221"/>
                </a:cubicBezTo>
                <a:cubicBezTo>
                  <a:pt x="3497" y="833"/>
                  <a:pt x="2886" y="500"/>
                  <a:pt x="2276" y="278"/>
                </a:cubicBezTo>
                <a:cubicBezTo>
                  <a:pt x="1998" y="222"/>
                  <a:pt x="1721" y="111"/>
                  <a:pt x="1443" y="56"/>
                </a:cubicBezTo>
                <a:cubicBezTo>
                  <a:pt x="1166" y="56"/>
                  <a:pt x="944" y="1"/>
                  <a:pt x="777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25"/>
          <p:cNvSpPr/>
          <p:nvPr/>
        </p:nvSpPr>
        <p:spPr>
          <a:xfrm>
            <a:off x="1682088" y="1579893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25"/>
          <p:cNvSpPr/>
          <p:nvPr/>
        </p:nvSpPr>
        <p:spPr>
          <a:xfrm>
            <a:off x="1746193" y="468551"/>
            <a:ext cx="64116" cy="25927"/>
          </a:xfrm>
          <a:custGeom>
            <a:avLst/>
            <a:gdLst/>
            <a:ahLst/>
            <a:cxnLst/>
            <a:rect l="l" t="t" r="r" b="b"/>
            <a:pathLst>
              <a:path w="5218" h="2110" extrusionOk="0">
                <a:moveTo>
                  <a:pt x="56" y="0"/>
                </a:moveTo>
                <a:cubicBezTo>
                  <a:pt x="1" y="56"/>
                  <a:pt x="1" y="389"/>
                  <a:pt x="56" y="444"/>
                </a:cubicBezTo>
                <a:lnTo>
                  <a:pt x="334" y="500"/>
                </a:lnTo>
                <a:cubicBezTo>
                  <a:pt x="833" y="611"/>
                  <a:pt x="1333" y="833"/>
                  <a:pt x="1721" y="1166"/>
                </a:cubicBezTo>
                <a:cubicBezTo>
                  <a:pt x="1777" y="1221"/>
                  <a:pt x="1832" y="1277"/>
                  <a:pt x="1888" y="1332"/>
                </a:cubicBezTo>
                <a:lnTo>
                  <a:pt x="2165" y="1610"/>
                </a:lnTo>
                <a:lnTo>
                  <a:pt x="2498" y="1998"/>
                </a:lnTo>
                <a:cubicBezTo>
                  <a:pt x="2553" y="2054"/>
                  <a:pt x="2609" y="2109"/>
                  <a:pt x="2609" y="2109"/>
                </a:cubicBezTo>
                <a:lnTo>
                  <a:pt x="2720" y="1943"/>
                </a:lnTo>
                <a:lnTo>
                  <a:pt x="2942" y="1499"/>
                </a:lnTo>
                <a:lnTo>
                  <a:pt x="2997" y="1388"/>
                </a:lnTo>
                <a:cubicBezTo>
                  <a:pt x="2997" y="1388"/>
                  <a:pt x="3053" y="1332"/>
                  <a:pt x="3053" y="1277"/>
                </a:cubicBezTo>
                <a:lnTo>
                  <a:pt x="3108" y="1221"/>
                </a:lnTo>
                <a:cubicBezTo>
                  <a:pt x="3164" y="1166"/>
                  <a:pt x="3164" y="1110"/>
                  <a:pt x="3219" y="1055"/>
                </a:cubicBezTo>
                <a:lnTo>
                  <a:pt x="3386" y="944"/>
                </a:lnTo>
                <a:cubicBezTo>
                  <a:pt x="3608" y="777"/>
                  <a:pt x="3885" y="666"/>
                  <a:pt x="4163" y="611"/>
                </a:cubicBezTo>
                <a:cubicBezTo>
                  <a:pt x="4385" y="611"/>
                  <a:pt x="4607" y="555"/>
                  <a:pt x="4829" y="555"/>
                </a:cubicBezTo>
                <a:lnTo>
                  <a:pt x="5106" y="555"/>
                </a:lnTo>
                <a:cubicBezTo>
                  <a:pt x="5162" y="555"/>
                  <a:pt x="5217" y="167"/>
                  <a:pt x="5162" y="167"/>
                </a:cubicBezTo>
                <a:lnTo>
                  <a:pt x="4829" y="111"/>
                </a:lnTo>
                <a:cubicBezTo>
                  <a:pt x="4551" y="56"/>
                  <a:pt x="4329" y="56"/>
                  <a:pt x="4052" y="56"/>
                </a:cubicBezTo>
                <a:cubicBezTo>
                  <a:pt x="3663" y="56"/>
                  <a:pt x="3275" y="167"/>
                  <a:pt x="2997" y="389"/>
                </a:cubicBezTo>
                <a:lnTo>
                  <a:pt x="2720" y="555"/>
                </a:lnTo>
                <a:cubicBezTo>
                  <a:pt x="2664" y="611"/>
                  <a:pt x="2609" y="666"/>
                  <a:pt x="2498" y="777"/>
                </a:cubicBezTo>
                <a:lnTo>
                  <a:pt x="2443" y="888"/>
                </a:lnTo>
                <a:lnTo>
                  <a:pt x="2332" y="777"/>
                </a:lnTo>
                <a:cubicBezTo>
                  <a:pt x="2276" y="722"/>
                  <a:pt x="2165" y="666"/>
                  <a:pt x="2110" y="611"/>
                </a:cubicBezTo>
                <a:cubicBezTo>
                  <a:pt x="1832" y="444"/>
                  <a:pt x="1499" y="278"/>
                  <a:pt x="1166" y="167"/>
                </a:cubicBezTo>
                <a:cubicBezTo>
                  <a:pt x="889" y="111"/>
                  <a:pt x="611" y="56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25"/>
          <p:cNvSpPr/>
          <p:nvPr/>
        </p:nvSpPr>
        <p:spPr>
          <a:xfrm>
            <a:off x="7366714" y="1327496"/>
            <a:ext cx="64792" cy="25927"/>
          </a:xfrm>
          <a:custGeom>
            <a:avLst/>
            <a:gdLst/>
            <a:ahLst/>
            <a:cxnLst/>
            <a:rect l="l" t="t" r="r" b="b"/>
            <a:pathLst>
              <a:path w="5273" h="2110" extrusionOk="0">
                <a:moveTo>
                  <a:pt x="56" y="1"/>
                </a:moveTo>
                <a:cubicBezTo>
                  <a:pt x="0" y="1"/>
                  <a:pt x="0" y="333"/>
                  <a:pt x="56" y="389"/>
                </a:cubicBezTo>
                <a:lnTo>
                  <a:pt x="333" y="444"/>
                </a:lnTo>
                <a:cubicBezTo>
                  <a:pt x="555" y="500"/>
                  <a:pt x="777" y="555"/>
                  <a:pt x="999" y="666"/>
                </a:cubicBezTo>
                <a:cubicBezTo>
                  <a:pt x="1277" y="777"/>
                  <a:pt x="1499" y="944"/>
                  <a:pt x="1721" y="1166"/>
                </a:cubicBezTo>
                <a:cubicBezTo>
                  <a:pt x="1776" y="1166"/>
                  <a:pt x="1832" y="1221"/>
                  <a:pt x="1887" y="1277"/>
                </a:cubicBezTo>
                <a:lnTo>
                  <a:pt x="2165" y="1554"/>
                </a:lnTo>
                <a:lnTo>
                  <a:pt x="2498" y="1943"/>
                </a:lnTo>
                <a:cubicBezTo>
                  <a:pt x="2553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43"/>
                </a:lnTo>
                <a:lnTo>
                  <a:pt x="2997" y="1388"/>
                </a:lnTo>
                <a:cubicBezTo>
                  <a:pt x="2997" y="1332"/>
                  <a:pt x="3053" y="1277"/>
                  <a:pt x="3053" y="1221"/>
                </a:cubicBezTo>
                <a:lnTo>
                  <a:pt x="3108" y="1166"/>
                </a:lnTo>
                <a:cubicBezTo>
                  <a:pt x="3164" y="1110"/>
                  <a:pt x="3219" y="1055"/>
                  <a:pt x="3275" y="999"/>
                </a:cubicBezTo>
                <a:lnTo>
                  <a:pt x="3386" y="888"/>
                </a:lnTo>
                <a:cubicBezTo>
                  <a:pt x="3608" y="722"/>
                  <a:pt x="3885" y="611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162" y="500"/>
                  <a:pt x="5273" y="112"/>
                  <a:pt x="5162" y="112"/>
                </a:cubicBezTo>
                <a:lnTo>
                  <a:pt x="4884" y="56"/>
                </a:lnTo>
                <a:cubicBezTo>
                  <a:pt x="4607" y="1"/>
                  <a:pt x="4329" y="1"/>
                  <a:pt x="4052" y="1"/>
                </a:cubicBezTo>
                <a:cubicBezTo>
                  <a:pt x="3719" y="56"/>
                  <a:pt x="3330" y="112"/>
                  <a:pt x="2997" y="333"/>
                </a:cubicBezTo>
                <a:lnTo>
                  <a:pt x="2775" y="500"/>
                </a:lnTo>
                <a:cubicBezTo>
                  <a:pt x="2664" y="555"/>
                  <a:pt x="2609" y="611"/>
                  <a:pt x="2553" y="722"/>
                </a:cubicBezTo>
                <a:lnTo>
                  <a:pt x="2442" y="833"/>
                </a:lnTo>
                <a:lnTo>
                  <a:pt x="2387" y="777"/>
                </a:lnTo>
                <a:lnTo>
                  <a:pt x="2165" y="611"/>
                </a:lnTo>
                <a:cubicBezTo>
                  <a:pt x="1887" y="389"/>
                  <a:pt x="1554" y="222"/>
                  <a:pt x="1221" y="112"/>
                </a:cubicBezTo>
                <a:cubicBezTo>
                  <a:pt x="944" y="56"/>
                  <a:pt x="666" y="1"/>
                  <a:pt x="389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25"/>
          <p:cNvSpPr/>
          <p:nvPr/>
        </p:nvSpPr>
        <p:spPr>
          <a:xfrm>
            <a:off x="586470" y="1353429"/>
            <a:ext cx="64792" cy="25914"/>
          </a:xfrm>
          <a:custGeom>
            <a:avLst/>
            <a:gdLst/>
            <a:ahLst/>
            <a:cxnLst/>
            <a:rect l="l" t="t" r="r" b="b"/>
            <a:pathLst>
              <a:path w="5273" h="2109" extrusionOk="0">
                <a:moveTo>
                  <a:pt x="56" y="0"/>
                </a:moveTo>
                <a:cubicBezTo>
                  <a:pt x="1" y="0"/>
                  <a:pt x="1" y="333"/>
                  <a:pt x="112" y="389"/>
                </a:cubicBezTo>
                <a:lnTo>
                  <a:pt x="389" y="444"/>
                </a:lnTo>
                <a:cubicBezTo>
                  <a:pt x="556" y="500"/>
                  <a:pt x="778" y="555"/>
                  <a:pt x="1000" y="666"/>
                </a:cubicBezTo>
                <a:cubicBezTo>
                  <a:pt x="1277" y="777"/>
                  <a:pt x="1499" y="943"/>
                  <a:pt x="1721" y="1165"/>
                </a:cubicBezTo>
                <a:cubicBezTo>
                  <a:pt x="1777" y="1221"/>
                  <a:pt x="1832" y="1221"/>
                  <a:pt x="1888" y="1276"/>
                </a:cubicBezTo>
                <a:cubicBezTo>
                  <a:pt x="1999" y="1387"/>
                  <a:pt x="2110" y="1498"/>
                  <a:pt x="2165" y="1609"/>
                </a:cubicBezTo>
                <a:lnTo>
                  <a:pt x="2498" y="1942"/>
                </a:lnTo>
                <a:cubicBezTo>
                  <a:pt x="2554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98"/>
                </a:lnTo>
                <a:lnTo>
                  <a:pt x="2997" y="1387"/>
                </a:lnTo>
                <a:cubicBezTo>
                  <a:pt x="3053" y="1332"/>
                  <a:pt x="3053" y="1276"/>
                  <a:pt x="3108" y="1276"/>
                </a:cubicBezTo>
                <a:lnTo>
                  <a:pt x="3164" y="1165"/>
                </a:lnTo>
                <a:cubicBezTo>
                  <a:pt x="3164" y="1165"/>
                  <a:pt x="3219" y="1054"/>
                  <a:pt x="3275" y="1054"/>
                </a:cubicBezTo>
                <a:lnTo>
                  <a:pt x="3386" y="888"/>
                </a:lnTo>
                <a:cubicBezTo>
                  <a:pt x="3608" y="722"/>
                  <a:pt x="3885" y="666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217" y="500"/>
                  <a:pt x="5273" y="111"/>
                  <a:pt x="5217" y="111"/>
                </a:cubicBezTo>
                <a:lnTo>
                  <a:pt x="4884" y="56"/>
                </a:lnTo>
                <a:cubicBezTo>
                  <a:pt x="4699" y="56"/>
                  <a:pt x="4514" y="31"/>
                  <a:pt x="4346" y="31"/>
                </a:cubicBezTo>
                <a:cubicBezTo>
                  <a:pt x="4262" y="31"/>
                  <a:pt x="4181" y="37"/>
                  <a:pt x="4107" y="56"/>
                </a:cubicBezTo>
                <a:cubicBezTo>
                  <a:pt x="3719" y="56"/>
                  <a:pt x="3330" y="111"/>
                  <a:pt x="2997" y="333"/>
                </a:cubicBezTo>
                <a:lnTo>
                  <a:pt x="2720" y="500"/>
                </a:lnTo>
                <a:cubicBezTo>
                  <a:pt x="2664" y="555"/>
                  <a:pt x="2609" y="666"/>
                  <a:pt x="2498" y="722"/>
                </a:cubicBezTo>
                <a:lnTo>
                  <a:pt x="2443" y="833"/>
                </a:lnTo>
                <a:lnTo>
                  <a:pt x="2332" y="777"/>
                </a:lnTo>
                <a:lnTo>
                  <a:pt x="2110" y="611"/>
                </a:lnTo>
                <a:cubicBezTo>
                  <a:pt x="1832" y="389"/>
                  <a:pt x="1499" y="278"/>
                  <a:pt x="1166" y="167"/>
                </a:cubicBezTo>
                <a:cubicBezTo>
                  <a:pt x="889" y="56"/>
                  <a:pt x="667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25"/>
          <p:cNvSpPr/>
          <p:nvPr/>
        </p:nvSpPr>
        <p:spPr>
          <a:xfrm>
            <a:off x="6857022" y="46855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25"/>
          <p:cNvSpPr/>
          <p:nvPr/>
        </p:nvSpPr>
        <p:spPr>
          <a:xfrm>
            <a:off x="2027972" y="1259201"/>
            <a:ext cx="455534" cy="214380"/>
          </a:xfrm>
          <a:custGeom>
            <a:avLst/>
            <a:gdLst/>
            <a:ahLst/>
            <a:cxnLst/>
            <a:rect l="l" t="t" r="r" b="b"/>
            <a:pathLst>
              <a:path w="37073" h="17447" extrusionOk="0">
                <a:moveTo>
                  <a:pt x="18140" y="0"/>
                </a:moveTo>
                <a:cubicBezTo>
                  <a:pt x="15945" y="0"/>
                  <a:pt x="13733" y="1044"/>
                  <a:pt x="12377" y="3240"/>
                </a:cubicBezTo>
                <a:cubicBezTo>
                  <a:pt x="11822" y="3018"/>
                  <a:pt x="11211" y="2907"/>
                  <a:pt x="10601" y="2907"/>
                </a:cubicBezTo>
                <a:cubicBezTo>
                  <a:pt x="6993" y="2907"/>
                  <a:pt x="4330" y="6348"/>
                  <a:pt x="5218" y="9844"/>
                </a:cubicBezTo>
                <a:cubicBezTo>
                  <a:pt x="4829" y="9678"/>
                  <a:pt x="4385" y="9622"/>
                  <a:pt x="3941" y="9622"/>
                </a:cubicBezTo>
                <a:cubicBezTo>
                  <a:pt x="1777" y="9622"/>
                  <a:pt x="1" y="11342"/>
                  <a:pt x="1" y="13507"/>
                </a:cubicBezTo>
                <a:cubicBezTo>
                  <a:pt x="1" y="15671"/>
                  <a:pt x="1777" y="17447"/>
                  <a:pt x="3941" y="17447"/>
                </a:cubicBezTo>
                <a:lnTo>
                  <a:pt x="33188" y="17447"/>
                </a:lnTo>
                <a:cubicBezTo>
                  <a:pt x="35297" y="17391"/>
                  <a:pt x="37072" y="15671"/>
                  <a:pt x="37072" y="13507"/>
                </a:cubicBezTo>
                <a:cubicBezTo>
                  <a:pt x="37072" y="11342"/>
                  <a:pt x="35297" y="9622"/>
                  <a:pt x="33188" y="9622"/>
                </a:cubicBezTo>
                <a:lnTo>
                  <a:pt x="32688" y="9622"/>
                </a:lnTo>
                <a:cubicBezTo>
                  <a:pt x="32688" y="6400"/>
                  <a:pt x="30028" y="4043"/>
                  <a:pt x="27127" y="4043"/>
                </a:cubicBezTo>
                <a:cubicBezTo>
                  <a:pt x="26281" y="4043"/>
                  <a:pt x="25413" y="4244"/>
                  <a:pt x="24586" y="4683"/>
                </a:cubicBezTo>
                <a:cubicBezTo>
                  <a:pt x="23599" y="1631"/>
                  <a:pt x="20883" y="0"/>
                  <a:pt x="181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25"/>
          <p:cNvSpPr/>
          <p:nvPr/>
        </p:nvSpPr>
        <p:spPr>
          <a:xfrm>
            <a:off x="8283734" y="1521900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ays One"/>
              <a:buNone/>
              <a:defRPr sz="28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309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osis"/>
              <a:buChar char="●"/>
              <a:defRPr sz="1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Char char="○"/>
              <a:def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Char char="■"/>
              <a:def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Char char="●"/>
              <a:def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Char char="○"/>
              <a:def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Char char="■"/>
              <a:def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Char char="●"/>
              <a:def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Char char="○"/>
              <a:def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osis"/>
              <a:buChar char="■"/>
              <a:def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4" r:id="rId5"/>
    <p:sldLayoutId id="2147483658" r:id="rId6"/>
    <p:sldLayoutId id="2147483660" r:id="rId7"/>
    <p:sldLayoutId id="2147483664" r:id="rId8"/>
    <p:sldLayoutId id="2147483671" r:id="rId9"/>
    <p:sldLayoutId id="2147483672" r:id="rId10"/>
    <p:sldLayoutId id="2147483673" r:id="rId11"/>
    <p:sldLayoutId id="214748367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microsoft.com/office/2007/relationships/media" Target="../media/media2.mp3"/><Relationship Id="rId7" Type="http://schemas.openxmlformats.org/officeDocument/2006/relationships/image" Target="../media/image6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31"/>
          <p:cNvSpPr txBox="1">
            <a:spLocks noGrp="1"/>
          </p:cNvSpPr>
          <p:nvPr>
            <p:ph type="ctrTitle"/>
          </p:nvPr>
        </p:nvSpPr>
        <p:spPr>
          <a:xfrm>
            <a:off x="713150" y="848000"/>
            <a:ext cx="7726800" cy="109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UNIT 9: </a:t>
            </a:r>
            <a:br>
              <a:rPr lang="en-US" dirty="0"/>
            </a:br>
            <a:r>
              <a:rPr lang="en-US" dirty="0"/>
              <a:t>Cities of the world </a:t>
            </a:r>
            <a:endParaRPr dirty="0"/>
          </a:p>
        </p:txBody>
      </p:sp>
      <p:sp>
        <p:nvSpPr>
          <p:cNvPr id="845" name="Google Shape;845;p31"/>
          <p:cNvSpPr txBox="1">
            <a:spLocks noGrp="1"/>
          </p:cNvSpPr>
          <p:nvPr>
            <p:ph type="subTitle" idx="1"/>
          </p:nvPr>
        </p:nvSpPr>
        <p:spPr>
          <a:xfrm>
            <a:off x="708600" y="2256125"/>
            <a:ext cx="7726800" cy="5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LESSON 2: A CLOSER LOOK 1 </a:t>
            </a:r>
            <a:endParaRPr sz="2800" dirty="0"/>
          </a:p>
        </p:txBody>
      </p:sp>
      <p:sp>
        <p:nvSpPr>
          <p:cNvPr id="846" name="Google Shape;846;p31"/>
          <p:cNvSpPr/>
          <p:nvPr/>
        </p:nvSpPr>
        <p:spPr>
          <a:xfrm>
            <a:off x="2819263" y="4527718"/>
            <a:ext cx="294605" cy="547580"/>
          </a:xfrm>
          <a:custGeom>
            <a:avLst/>
            <a:gdLst/>
            <a:ahLst/>
            <a:cxnLst/>
            <a:rect l="l" t="t" r="r" b="b"/>
            <a:pathLst>
              <a:path w="23976" h="44564" extrusionOk="0">
                <a:moveTo>
                  <a:pt x="1" y="0"/>
                </a:moveTo>
                <a:lnTo>
                  <a:pt x="1" y="44564"/>
                </a:lnTo>
                <a:lnTo>
                  <a:pt x="23975" y="44564"/>
                </a:lnTo>
                <a:lnTo>
                  <a:pt x="23975" y="0"/>
                </a:lnTo>
                <a:close/>
              </a:path>
            </a:pathLst>
          </a:custGeom>
          <a:solidFill>
            <a:srgbClr val="EAA7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31"/>
          <p:cNvSpPr/>
          <p:nvPr/>
        </p:nvSpPr>
        <p:spPr>
          <a:xfrm>
            <a:off x="3961460" y="3905811"/>
            <a:ext cx="453482" cy="1181763"/>
          </a:xfrm>
          <a:custGeom>
            <a:avLst/>
            <a:gdLst/>
            <a:ahLst/>
            <a:cxnLst/>
            <a:rect l="l" t="t" r="r" b="b"/>
            <a:pathLst>
              <a:path w="36906" h="96176" extrusionOk="0">
                <a:moveTo>
                  <a:pt x="1" y="1"/>
                </a:moveTo>
                <a:lnTo>
                  <a:pt x="1" y="96175"/>
                </a:lnTo>
                <a:lnTo>
                  <a:pt x="36906" y="96175"/>
                </a:lnTo>
                <a:lnTo>
                  <a:pt x="36906" y="14763"/>
                </a:lnTo>
                <a:lnTo>
                  <a:pt x="1" y="1"/>
                </a:lnTo>
                <a:close/>
              </a:path>
            </a:pathLst>
          </a:custGeom>
          <a:solidFill>
            <a:srgbClr val="EAA7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31"/>
          <p:cNvSpPr/>
          <p:nvPr/>
        </p:nvSpPr>
        <p:spPr>
          <a:xfrm>
            <a:off x="5318467" y="3431206"/>
            <a:ext cx="431660" cy="1659771"/>
          </a:xfrm>
          <a:custGeom>
            <a:avLst/>
            <a:gdLst/>
            <a:ahLst/>
            <a:cxnLst/>
            <a:rect l="l" t="t" r="r" b="b"/>
            <a:pathLst>
              <a:path w="35130" h="135078" extrusionOk="0">
                <a:moveTo>
                  <a:pt x="0" y="1"/>
                </a:moveTo>
                <a:lnTo>
                  <a:pt x="0" y="135078"/>
                </a:lnTo>
                <a:lnTo>
                  <a:pt x="35129" y="135078"/>
                </a:lnTo>
                <a:lnTo>
                  <a:pt x="35129" y="1"/>
                </a:lnTo>
                <a:close/>
              </a:path>
            </a:pathLst>
          </a:custGeom>
          <a:solidFill>
            <a:srgbClr val="EAA7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31"/>
          <p:cNvSpPr/>
          <p:nvPr/>
        </p:nvSpPr>
        <p:spPr>
          <a:xfrm>
            <a:off x="4910006" y="4290410"/>
            <a:ext cx="360736" cy="806023"/>
          </a:xfrm>
          <a:custGeom>
            <a:avLst/>
            <a:gdLst/>
            <a:ahLst/>
            <a:cxnLst/>
            <a:rect l="l" t="t" r="r" b="b"/>
            <a:pathLst>
              <a:path w="29358" h="65597" extrusionOk="0">
                <a:moveTo>
                  <a:pt x="0" y="1"/>
                </a:moveTo>
                <a:lnTo>
                  <a:pt x="0" y="65597"/>
                </a:lnTo>
                <a:lnTo>
                  <a:pt x="29358" y="65597"/>
                </a:lnTo>
                <a:lnTo>
                  <a:pt x="29358" y="1"/>
                </a:lnTo>
                <a:close/>
              </a:path>
            </a:pathLst>
          </a:custGeom>
          <a:solidFill>
            <a:srgbClr val="EAA7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31"/>
          <p:cNvSpPr/>
          <p:nvPr/>
        </p:nvSpPr>
        <p:spPr>
          <a:xfrm>
            <a:off x="3295920" y="3803530"/>
            <a:ext cx="458938" cy="1288135"/>
          </a:xfrm>
          <a:custGeom>
            <a:avLst/>
            <a:gdLst/>
            <a:ahLst/>
            <a:cxnLst/>
            <a:rect l="l" t="t" r="r" b="b"/>
            <a:pathLst>
              <a:path w="37350" h="104833" extrusionOk="0">
                <a:moveTo>
                  <a:pt x="7715" y="0"/>
                </a:moveTo>
                <a:lnTo>
                  <a:pt x="7715" y="8325"/>
                </a:lnTo>
                <a:lnTo>
                  <a:pt x="1" y="8325"/>
                </a:lnTo>
                <a:lnTo>
                  <a:pt x="1" y="104832"/>
                </a:lnTo>
                <a:lnTo>
                  <a:pt x="37350" y="104832"/>
                </a:lnTo>
                <a:lnTo>
                  <a:pt x="37350" y="8325"/>
                </a:lnTo>
                <a:lnTo>
                  <a:pt x="29580" y="8325"/>
                </a:lnTo>
                <a:lnTo>
                  <a:pt x="29580" y="0"/>
                </a:lnTo>
                <a:close/>
              </a:path>
            </a:pathLst>
          </a:custGeom>
          <a:solidFill>
            <a:srgbClr val="EAA7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31"/>
          <p:cNvSpPr/>
          <p:nvPr/>
        </p:nvSpPr>
        <p:spPr>
          <a:xfrm>
            <a:off x="5130259" y="3848539"/>
            <a:ext cx="550996" cy="1232215"/>
          </a:xfrm>
          <a:custGeom>
            <a:avLst/>
            <a:gdLst/>
            <a:ahLst/>
            <a:cxnLst/>
            <a:rect l="l" t="t" r="r" b="b"/>
            <a:pathLst>
              <a:path w="44842" h="100282" extrusionOk="0">
                <a:moveTo>
                  <a:pt x="0" y="0"/>
                </a:moveTo>
                <a:lnTo>
                  <a:pt x="0" y="100282"/>
                </a:lnTo>
                <a:lnTo>
                  <a:pt x="44841" y="100282"/>
                </a:lnTo>
                <a:lnTo>
                  <a:pt x="44841" y="0"/>
                </a:lnTo>
                <a:close/>
              </a:path>
            </a:pathLst>
          </a:custGeom>
          <a:solidFill>
            <a:srgbClr val="F28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31"/>
          <p:cNvSpPr/>
          <p:nvPr/>
        </p:nvSpPr>
        <p:spPr>
          <a:xfrm>
            <a:off x="5194363" y="3738750"/>
            <a:ext cx="422788" cy="129572"/>
          </a:xfrm>
          <a:custGeom>
            <a:avLst/>
            <a:gdLst/>
            <a:ahLst/>
            <a:cxnLst/>
            <a:rect l="l" t="t" r="r" b="b"/>
            <a:pathLst>
              <a:path w="34408" h="10545" extrusionOk="0">
                <a:moveTo>
                  <a:pt x="0" y="0"/>
                </a:moveTo>
                <a:lnTo>
                  <a:pt x="0" y="10545"/>
                </a:lnTo>
                <a:lnTo>
                  <a:pt x="34408" y="10545"/>
                </a:lnTo>
                <a:lnTo>
                  <a:pt x="34408" y="0"/>
                </a:lnTo>
                <a:close/>
              </a:path>
            </a:pathLst>
          </a:custGeom>
          <a:solidFill>
            <a:srgbClr val="F28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31"/>
          <p:cNvSpPr/>
          <p:nvPr/>
        </p:nvSpPr>
        <p:spPr>
          <a:xfrm>
            <a:off x="5201170" y="3648732"/>
            <a:ext cx="409161" cy="90031"/>
          </a:xfrm>
          <a:custGeom>
            <a:avLst/>
            <a:gdLst/>
            <a:ahLst/>
            <a:cxnLst/>
            <a:rect l="l" t="t" r="r" b="b"/>
            <a:pathLst>
              <a:path w="33299" h="7327" extrusionOk="0">
                <a:moveTo>
                  <a:pt x="1" y="1"/>
                </a:moveTo>
                <a:lnTo>
                  <a:pt x="1" y="7326"/>
                </a:lnTo>
                <a:lnTo>
                  <a:pt x="33299" y="7326"/>
                </a:lnTo>
                <a:lnTo>
                  <a:pt x="33299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31"/>
          <p:cNvSpPr/>
          <p:nvPr/>
        </p:nvSpPr>
        <p:spPr>
          <a:xfrm>
            <a:off x="5235268" y="3677374"/>
            <a:ext cx="340966" cy="32058"/>
          </a:xfrm>
          <a:custGeom>
            <a:avLst/>
            <a:gdLst/>
            <a:ahLst/>
            <a:cxnLst/>
            <a:rect l="l" t="t" r="r" b="b"/>
            <a:pathLst>
              <a:path w="27749" h="2609" extrusionOk="0">
                <a:moveTo>
                  <a:pt x="1" y="1"/>
                </a:moveTo>
                <a:lnTo>
                  <a:pt x="1" y="2609"/>
                </a:lnTo>
                <a:lnTo>
                  <a:pt x="27749" y="2609"/>
                </a:lnTo>
                <a:lnTo>
                  <a:pt x="27749" y="1"/>
                </a:lnTo>
                <a:close/>
              </a:path>
            </a:pathLst>
          </a:custGeom>
          <a:solidFill>
            <a:srgbClr val="F28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31"/>
          <p:cNvSpPr/>
          <p:nvPr/>
        </p:nvSpPr>
        <p:spPr>
          <a:xfrm>
            <a:off x="5241412" y="3758521"/>
            <a:ext cx="27966" cy="72975"/>
          </a:xfrm>
          <a:custGeom>
            <a:avLst/>
            <a:gdLst/>
            <a:ahLst/>
            <a:cxnLst/>
            <a:rect l="l" t="t" r="r" b="b"/>
            <a:pathLst>
              <a:path w="2276" h="5939" extrusionOk="0">
                <a:moveTo>
                  <a:pt x="0" y="1"/>
                </a:moveTo>
                <a:lnTo>
                  <a:pt x="0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31"/>
          <p:cNvSpPr/>
          <p:nvPr/>
        </p:nvSpPr>
        <p:spPr>
          <a:xfrm>
            <a:off x="5316415" y="3758521"/>
            <a:ext cx="28654" cy="72975"/>
          </a:xfrm>
          <a:custGeom>
            <a:avLst/>
            <a:gdLst/>
            <a:ahLst/>
            <a:cxnLst/>
            <a:rect l="l" t="t" r="r" b="b"/>
            <a:pathLst>
              <a:path w="2332" h="5939" extrusionOk="0">
                <a:moveTo>
                  <a:pt x="1" y="1"/>
                </a:moveTo>
                <a:lnTo>
                  <a:pt x="1" y="5939"/>
                </a:lnTo>
                <a:lnTo>
                  <a:pt x="2332" y="5939"/>
                </a:lnTo>
                <a:lnTo>
                  <a:pt x="2332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31"/>
          <p:cNvSpPr/>
          <p:nvPr/>
        </p:nvSpPr>
        <p:spPr>
          <a:xfrm>
            <a:off x="5392106" y="3758521"/>
            <a:ext cx="27979" cy="72975"/>
          </a:xfrm>
          <a:custGeom>
            <a:avLst/>
            <a:gdLst/>
            <a:ahLst/>
            <a:cxnLst/>
            <a:rect l="l" t="t" r="r" b="b"/>
            <a:pathLst>
              <a:path w="2277" h="5939" extrusionOk="0">
                <a:moveTo>
                  <a:pt x="1" y="1"/>
                </a:moveTo>
                <a:lnTo>
                  <a:pt x="1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31"/>
          <p:cNvSpPr/>
          <p:nvPr/>
        </p:nvSpPr>
        <p:spPr>
          <a:xfrm>
            <a:off x="5467121" y="3758521"/>
            <a:ext cx="27966" cy="72975"/>
          </a:xfrm>
          <a:custGeom>
            <a:avLst/>
            <a:gdLst/>
            <a:ahLst/>
            <a:cxnLst/>
            <a:rect l="l" t="t" r="r" b="b"/>
            <a:pathLst>
              <a:path w="2276" h="5939" extrusionOk="0">
                <a:moveTo>
                  <a:pt x="1" y="1"/>
                </a:moveTo>
                <a:lnTo>
                  <a:pt x="1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31"/>
          <p:cNvSpPr/>
          <p:nvPr/>
        </p:nvSpPr>
        <p:spPr>
          <a:xfrm>
            <a:off x="5542136" y="3758521"/>
            <a:ext cx="27966" cy="72975"/>
          </a:xfrm>
          <a:custGeom>
            <a:avLst/>
            <a:gdLst/>
            <a:ahLst/>
            <a:cxnLst/>
            <a:rect l="l" t="t" r="r" b="b"/>
            <a:pathLst>
              <a:path w="2276" h="5939" extrusionOk="0">
                <a:moveTo>
                  <a:pt x="0" y="1"/>
                </a:moveTo>
                <a:lnTo>
                  <a:pt x="0" y="5939"/>
                </a:lnTo>
                <a:lnTo>
                  <a:pt x="2275" y="5939"/>
                </a:lnTo>
                <a:lnTo>
                  <a:pt x="227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31"/>
          <p:cNvSpPr/>
          <p:nvPr/>
        </p:nvSpPr>
        <p:spPr>
          <a:xfrm>
            <a:off x="5166397" y="3883313"/>
            <a:ext cx="27979" cy="72300"/>
          </a:xfrm>
          <a:custGeom>
            <a:avLst/>
            <a:gdLst/>
            <a:ahLst/>
            <a:cxnLst/>
            <a:rect l="l" t="t" r="r" b="b"/>
            <a:pathLst>
              <a:path w="2277" h="5884" extrusionOk="0">
                <a:moveTo>
                  <a:pt x="1" y="0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31"/>
          <p:cNvSpPr/>
          <p:nvPr/>
        </p:nvSpPr>
        <p:spPr>
          <a:xfrm>
            <a:off x="5241412" y="3883313"/>
            <a:ext cx="27966" cy="72300"/>
          </a:xfrm>
          <a:custGeom>
            <a:avLst/>
            <a:gdLst/>
            <a:ahLst/>
            <a:cxnLst/>
            <a:rect l="l" t="t" r="r" b="b"/>
            <a:pathLst>
              <a:path w="2276" h="5884" extrusionOk="0">
                <a:moveTo>
                  <a:pt x="0" y="0"/>
                </a:moveTo>
                <a:lnTo>
                  <a:pt x="0" y="5883"/>
                </a:lnTo>
                <a:lnTo>
                  <a:pt x="2276" y="5883"/>
                </a:lnTo>
                <a:lnTo>
                  <a:pt x="227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31"/>
          <p:cNvSpPr/>
          <p:nvPr/>
        </p:nvSpPr>
        <p:spPr>
          <a:xfrm>
            <a:off x="5316415" y="3883313"/>
            <a:ext cx="28654" cy="72300"/>
          </a:xfrm>
          <a:custGeom>
            <a:avLst/>
            <a:gdLst/>
            <a:ahLst/>
            <a:cxnLst/>
            <a:rect l="l" t="t" r="r" b="b"/>
            <a:pathLst>
              <a:path w="2332" h="5884" extrusionOk="0">
                <a:moveTo>
                  <a:pt x="1" y="0"/>
                </a:moveTo>
                <a:lnTo>
                  <a:pt x="1" y="5883"/>
                </a:lnTo>
                <a:lnTo>
                  <a:pt x="2332" y="5883"/>
                </a:lnTo>
                <a:lnTo>
                  <a:pt x="2332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31"/>
          <p:cNvSpPr/>
          <p:nvPr/>
        </p:nvSpPr>
        <p:spPr>
          <a:xfrm>
            <a:off x="5392106" y="3883313"/>
            <a:ext cx="27979" cy="72300"/>
          </a:xfrm>
          <a:custGeom>
            <a:avLst/>
            <a:gdLst/>
            <a:ahLst/>
            <a:cxnLst/>
            <a:rect l="l" t="t" r="r" b="b"/>
            <a:pathLst>
              <a:path w="2277" h="5884" extrusionOk="0">
                <a:moveTo>
                  <a:pt x="1" y="0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31"/>
          <p:cNvSpPr/>
          <p:nvPr/>
        </p:nvSpPr>
        <p:spPr>
          <a:xfrm>
            <a:off x="5467121" y="3883313"/>
            <a:ext cx="27966" cy="72300"/>
          </a:xfrm>
          <a:custGeom>
            <a:avLst/>
            <a:gdLst/>
            <a:ahLst/>
            <a:cxnLst/>
            <a:rect l="l" t="t" r="r" b="b"/>
            <a:pathLst>
              <a:path w="2276" h="5884" extrusionOk="0">
                <a:moveTo>
                  <a:pt x="1" y="0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31"/>
          <p:cNvSpPr/>
          <p:nvPr/>
        </p:nvSpPr>
        <p:spPr>
          <a:xfrm>
            <a:off x="5542136" y="3883313"/>
            <a:ext cx="27966" cy="72300"/>
          </a:xfrm>
          <a:custGeom>
            <a:avLst/>
            <a:gdLst/>
            <a:ahLst/>
            <a:cxnLst/>
            <a:rect l="l" t="t" r="r" b="b"/>
            <a:pathLst>
              <a:path w="2276" h="5884" extrusionOk="0">
                <a:moveTo>
                  <a:pt x="0" y="0"/>
                </a:moveTo>
                <a:lnTo>
                  <a:pt x="0" y="5883"/>
                </a:lnTo>
                <a:lnTo>
                  <a:pt x="2275" y="5883"/>
                </a:lnTo>
                <a:lnTo>
                  <a:pt x="2275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31"/>
          <p:cNvSpPr/>
          <p:nvPr/>
        </p:nvSpPr>
        <p:spPr>
          <a:xfrm>
            <a:off x="5617139" y="3883313"/>
            <a:ext cx="27979" cy="72300"/>
          </a:xfrm>
          <a:custGeom>
            <a:avLst/>
            <a:gdLst/>
            <a:ahLst/>
            <a:cxnLst/>
            <a:rect l="l" t="t" r="r" b="b"/>
            <a:pathLst>
              <a:path w="2277" h="5884" extrusionOk="0">
                <a:moveTo>
                  <a:pt x="1" y="0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31"/>
          <p:cNvSpPr/>
          <p:nvPr/>
        </p:nvSpPr>
        <p:spPr>
          <a:xfrm>
            <a:off x="5166397" y="4018328"/>
            <a:ext cx="27979" cy="72300"/>
          </a:xfrm>
          <a:custGeom>
            <a:avLst/>
            <a:gdLst/>
            <a:ahLst/>
            <a:cxnLst/>
            <a:rect l="l" t="t" r="r" b="b"/>
            <a:pathLst>
              <a:path w="2277" h="5884" extrusionOk="0">
                <a:moveTo>
                  <a:pt x="1" y="1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31"/>
          <p:cNvSpPr/>
          <p:nvPr/>
        </p:nvSpPr>
        <p:spPr>
          <a:xfrm>
            <a:off x="5241412" y="4018328"/>
            <a:ext cx="27966" cy="72300"/>
          </a:xfrm>
          <a:custGeom>
            <a:avLst/>
            <a:gdLst/>
            <a:ahLst/>
            <a:cxnLst/>
            <a:rect l="l" t="t" r="r" b="b"/>
            <a:pathLst>
              <a:path w="2276" h="5884" extrusionOk="0">
                <a:moveTo>
                  <a:pt x="0" y="1"/>
                </a:moveTo>
                <a:lnTo>
                  <a:pt x="0" y="5883"/>
                </a:lnTo>
                <a:lnTo>
                  <a:pt x="2276" y="5883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31"/>
          <p:cNvSpPr/>
          <p:nvPr/>
        </p:nvSpPr>
        <p:spPr>
          <a:xfrm>
            <a:off x="5316415" y="4018328"/>
            <a:ext cx="28654" cy="72300"/>
          </a:xfrm>
          <a:custGeom>
            <a:avLst/>
            <a:gdLst/>
            <a:ahLst/>
            <a:cxnLst/>
            <a:rect l="l" t="t" r="r" b="b"/>
            <a:pathLst>
              <a:path w="2332" h="5884" extrusionOk="0">
                <a:moveTo>
                  <a:pt x="1" y="1"/>
                </a:moveTo>
                <a:lnTo>
                  <a:pt x="1" y="5883"/>
                </a:lnTo>
                <a:lnTo>
                  <a:pt x="2332" y="5883"/>
                </a:lnTo>
                <a:lnTo>
                  <a:pt x="2332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31"/>
          <p:cNvSpPr/>
          <p:nvPr/>
        </p:nvSpPr>
        <p:spPr>
          <a:xfrm>
            <a:off x="5392106" y="4018328"/>
            <a:ext cx="27979" cy="72300"/>
          </a:xfrm>
          <a:custGeom>
            <a:avLst/>
            <a:gdLst/>
            <a:ahLst/>
            <a:cxnLst/>
            <a:rect l="l" t="t" r="r" b="b"/>
            <a:pathLst>
              <a:path w="2277" h="5884" extrusionOk="0">
                <a:moveTo>
                  <a:pt x="1" y="1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31"/>
          <p:cNvSpPr/>
          <p:nvPr/>
        </p:nvSpPr>
        <p:spPr>
          <a:xfrm>
            <a:off x="5467121" y="4018328"/>
            <a:ext cx="27966" cy="72300"/>
          </a:xfrm>
          <a:custGeom>
            <a:avLst/>
            <a:gdLst/>
            <a:ahLst/>
            <a:cxnLst/>
            <a:rect l="l" t="t" r="r" b="b"/>
            <a:pathLst>
              <a:path w="2276" h="5884" extrusionOk="0">
                <a:moveTo>
                  <a:pt x="1" y="1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31"/>
          <p:cNvSpPr/>
          <p:nvPr/>
        </p:nvSpPr>
        <p:spPr>
          <a:xfrm>
            <a:off x="5542136" y="4018328"/>
            <a:ext cx="27966" cy="72300"/>
          </a:xfrm>
          <a:custGeom>
            <a:avLst/>
            <a:gdLst/>
            <a:ahLst/>
            <a:cxnLst/>
            <a:rect l="l" t="t" r="r" b="b"/>
            <a:pathLst>
              <a:path w="2276" h="5884" extrusionOk="0">
                <a:moveTo>
                  <a:pt x="0" y="1"/>
                </a:moveTo>
                <a:lnTo>
                  <a:pt x="0" y="5883"/>
                </a:lnTo>
                <a:lnTo>
                  <a:pt x="2275" y="5883"/>
                </a:lnTo>
                <a:lnTo>
                  <a:pt x="227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31"/>
          <p:cNvSpPr/>
          <p:nvPr/>
        </p:nvSpPr>
        <p:spPr>
          <a:xfrm>
            <a:off x="5617139" y="4018328"/>
            <a:ext cx="27979" cy="72300"/>
          </a:xfrm>
          <a:custGeom>
            <a:avLst/>
            <a:gdLst/>
            <a:ahLst/>
            <a:cxnLst/>
            <a:rect l="l" t="t" r="r" b="b"/>
            <a:pathLst>
              <a:path w="2277" h="5884" extrusionOk="0">
                <a:moveTo>
                  <a:pt x="1" y="1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31"/>
          <p:cNvSpPr/>
          <p:nvPr/>
        </p:nvSpPr>
        <p:spPr>
          <a:xfrm>
            <a:off x="5166397" y="4153343"/>
            <a:ext cx="27979" cy="72975"/>
          </a:xfrm>
          <a:custGeom>
            <a:avLst/>
            <a:gdLst/>
            <a:ahLst/>
            <a:cxnLst/>
            <a:rect l="l" t="t" r="r" b="b"/>
            <a:pathLst>
              <a:path w="2277" h="5939" extrusionOk="0">
                <a:moveTo>
                  <a:pt x="1" y="1"/>
                </a:moveTo>
                <a:lnTo>
                  <a:pt x="1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31"/>
          <p:cNvSpPr/>
          <p:nvPr/>
        </p:nvSpPr>
        <p:spPr>
          <a:xfrm>
            <a:off x="5241412" y="4153343"/>
            <a:ext cx="27966" cy="72975"/>
          </a:xfrm>
          <a:custGeom>
            <a:avLst/>
            <a:gdLst/>
            <a:ahLst/>
            <a:cxnLst/>
            <a:rect l="l" t="t" r="r" b="b"/>
            <a:pathLst>
              <a:path w="2276" h="5939" extrusionOk="0">
                <a:moveTo>
                  <a:pt x="0" y="1"/>
                </a:moveTo>
                <a:lnTo>
                  <a:pt x="0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31"/>
          <p:cNvSpPr/>
          <p:nvPr/>
        </p:nvSpPr>
        <p:spPr>
          <a:xfrm>
            <a:off x="5316415" y="4153343"/>
            <a:ext cx="28654" cy="72975"/>
          </a:xfrm>
          <a:custGeom>
            <a:avLst/>
            <a:gdLst/>
            <a:ahLst/>
            <a:cxnLst/>
            <a:rect l="l" t="t" r="r" b="b"/>
            <a:pathLst>
              <a:path w="2332" h="5939" extrusionOk="0">
                <a:moveTo>
                  <a:pt x="1" y="1"/>
                </a:moveTo>
                <a:lnTo>
                  <a:pt x="1" y="5939"/>
                </a:lnTo>
                <a:lnTo>
                  <a:pt x="2332" y="5939"/>
                </a:lnTo>
                <a:lnTo>
                  <a:pt x="2332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31"/>
          <p:cNvSpPr/>
          <p:nvPr/>
        </p:nvSpPr>
        <p:spPr>
          <a:xfrm>
            <a:off x="5392106" y="4153343"/>
            <a:ext cx="27979" cy="72975"/>
          </a:xfrm>
          <a:custGeom>
            <a:avLst/>
            <a:gdLst/>
            <a:ahLst/>
            <a:cxnLst/>
            <a:rect l="l" t="t" r="r" b="b"/>
            <a:pathLst>
              <a:path w="2277" h="5939" extrusionOk="0">
                <a:moveTo>
                  <a:pt x="1" y="1"/>
                </a:moveTo>
                <a:lnTo>
                  <a:pt x="1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31"/>
          <p:cNvSpPr/>
          <p:nvPr/>
        </p:nvSpPr>
        <p:spPr>
          <a:xfrm>
            <a:off x="5467121" y="4153343"/>
            <a:ext cx="27966" cy="72975"/>
          </a:xfrm>
          <a:custGeom>
            <a:avLst/>
            <a:gdLst/>
            <a:ahLst/>
            <a:cxnLst/>
            <a:rect l="l" t="t" r="r" b="b"/>
            <a:pathLst>
              <a:path w="2276" h="5939" extrusionOk="0">
                <a:moveTo>
                  <a:pt x="1" y="1"/>
                </a:moveTo>
                <a:lnTo>
                  <a:pt x="1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31"/>
          <p:cNvSpPr/>
          <p:nvPr/>
        </p:nvSpPr>
        <p:spPr>
          <a:xfrm>
            <a:off x="5542136" y="4153343"/>
            <a:ext cx="27966" cy="72975"/>
          </a:xfrm>
          <a:custGeom>
            <a:avLst/>
            <a:gdLst/>
            <a:ahLst/>
            <a:cxnLst/>
            <a:rect l="l" t="t" r="r" b="b"/>
            <a:pathLst>
              <a:path w="2276" h="5939" extrusionOk="0">
                <a:moveTo>
                  <a:pt x="0" y="1"/>
                </a:moveTo>
                <a:lnTo>
                  <a:pt x="0" y="5939"/>
                </a:lnTo>
                <a:lnTo>
                  <a:pt x="2275" y="5939"/>
                </a:lnTo>
                <a:lnTo>
                  <a:pt x="227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31"/>
          <p:cNvSpPr/>
          <p:nvPr/>
        </p:nvSpPr>
        <p:spPr>
          <a:xfrm>
            <a:off x="5617139" y="4153343"/>
            <a:ext cx="27979" cy="72975"/>
          </a:xfrm>
          <a:custGeom>
            <a:avLst/>
            <a:gdLst/>
            <a:ahLst/>
            <a:cxnLst/>
            <a:rect l="l" t="t" r="r" b="b"/>
            <a:pathLst>
              <a:path w="2277" h="5939" extrusionOk="0">
                <a:moveTo>
                  <a:pt x="1" y="1"/>
                </a:moveTo>
                <a:lnTo>
                  <a:pt x="1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31"/>
          <p:cNvSpPr/>
          <p:nvPr/>
        </p:nvSpPr>
        <p:spPr>
          <a:xfrm>
            <a:off x="5166397" y="4289046"/>
            <a:ext cx="27979" cy="72300"/>
          </a:xfrm>
          <a:custGeom>
            <a:avLst/>
            <a:gdLst/>
            <a:ahLst/>
            <a:cxnLst/>
            <a:rect l="l" t="t" r="r" b="b"/>
            <a:pathLst>
              <a:path w="2277" h="5884" extrusionOk="0">
                <a:moveTo>
                  <a:pt x="1" y="1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31"/>
          <p:cNvSpPr/>
          <p:nvPr/>
        </p:nvSpPr>
        <p:spPr>
          <a:xfrm>
            <a:off x="5241412" y="4289046"/>
            <a:ext cx="27966" cy="72300"/>
          </a:xfrm>
          <a:custGeom>
            <a:avLst/>
            <a:gdLst/>
            <a:ahLst/>
            <a:cxnLst/>
            <a:rect l="l" t="t" r="r" b="b"/>
            <a:pathLst>
              <a:path w="2276" h="5884" extrusionOk="0">
                <a:moveTo>
                  <a:pt x="0" y="1"/>
                </a:moveTo>
                <a:lnTo>
                  <a:pt x="0" y="5883"/>
                </a:lnTo>
                <a:lnTo>
                  <a:pt x="2276" y="5883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31"/>
          <p:cNvSpPr/>
          <p:nvPr/>
        </p:nvSpPr>
        <p:spPr>
          <a:xfrm>
            <a:off x="5316415" y="4289046"/>
            <a:ext cx="28654" cy="72300"/>
          </a:xfrm>
          <a:custGeom>
            <a:avLst/>
            <a:gdLst/>
            <a:ahLst/>
            <a:cxnLst/>
            <a:rect l="l" t="t" r="r" b="b"/>
            <a:pathLst>
              <a:path w="2332" h="5884" extrusionOk="0">
                <a:moveTo>
                  <a:pt x="1" y="1"/>
                </a:moveTo>
                <a:lnTo>
                  <a:pt x="1" y="5883"/>
                </a:lnTo>
                <a:lnTo>
                  <a:pt x="2332" y="5883"/>
                </a:lnTo>
                <a:lnTo>
                  <a:pt x="2332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31"/>
          <p:cNvSpPr/>
          <p:nvPr/>
        </p:nvSpPr>
        <p:spPr>
          <a:xfrm>
            <a:off x="5392106" y="4289046"/>
            <a:ext cx="27979" cy="72300"/>
          </a:xfrm>
          <a:custGeom>
            <a:avLst/>
            <a:gdLst/>
            <a:ahLst/>
            <a:cxnLst/>
            <a:rect l="l" t="t" r="r" b="b"/>
            <a:pathLst>
              <a:path w="2277" h="5884" extrusionOk="0">
                <a:moveTo>
                  <a:pt x="1" y="1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p31"/>
          <p:cNvSpPr/>
          <p:nvPr/>
        </p:nvSpPr>
        <p:spPr>
          <a:xfrm>
            <a:off x="5467121" y="4289046"/>
            <a:ext cx="27966" cy="72300"/>
          </a:xfrm>
          <a:custGeom>
            <a:avLst/>
            <a:gdLst/>
            <a:ahLst/>
            <a:cxnLst/>
            <a:rect l="l" t="t" r="r" b="b"/>
            <a:pathLst>
              <a:path w="2276" h="5884" extrusionOk="0">
                <a:moveTo>
                  <a:pt x="1" y="1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p31"/>
          <p:cNvSpPr/>
          <p:nvPr/>
        </p:nvSpPr>
        <p:spPr>
          <a:xfrm>
            <a:off x="5542136" y="4289046"/>
            <a:ext cx="27966" cy="72300"/>
          </a:xfrm>
          <a:custGeom>
            <a:avLst/>
            <a:gdLst/>
            <a:ahLst/>
            <a:cxnLst/>
            <a:rect l="l" t="t" r="r" b="b"/>
            <a:pathLst>
              <a:path w="2276" h="5884" extrusionOk="0">
                <a:moveTo>
                  <a:pt x="0" y="1"/>
                </a:moveTo>
                <a:lnTo>
                  <a:pt x="0" y="5883"/>
                </a:lnTo>
                <a:lnTo>
                  <a:pt x="2275" y="5883"/>
                </a:lnTo>
                <a:lnTo>
                  <a:pt x="227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31"/>
          <p:cNvSpPr/>
          <p:nvPr/>
        </p:nvSpPr>
        <p:spPr>
          <a:xfrm>
            <a:off x="5617139" y="4289046"/>
            <a:ext cx="27979" cy="72300"/>
          </a:xfrm>
          <a:custGeom>
            <a:avLst/>
            <a:gdLst/>
            <a:ahLst/>
            <a:cxnLst/>
            <a:rect l="l" t="t" r="r" b="b"/>
            <a:pathLst>
              <a:path w="2277" h="5884" extrusionOk="0">
                <a:moveTo>
                  <a:pt x="1" y="1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p31"/>
          <p:cNvSpPr/>
          <p:nvPr/>
        </p:nvSpPr>
        <p:spPr>
          <a:xfrm>
            <a:off x="5166397" y="4424061"/>
            <a:ext cx="27979" cy="72300"/>
          </a:xfrm>
          <a:custGeom>
            <a:avLst/>
            <a:gdLst/>
            <a:ahLst/>
            <a:cxnLst/>
            <a:rect l="l" t="t" r="r" b="b"/>
            <a:pathLst>
              <a:path w="2277" h="5884" extrusionOk="0">
                <a:moveTo>
                  <a:pt x="1" y="1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31"/>
          <p:cNvSpPr/>
          <p:nvPr/>
        </p:nvSpPr>
        <p:spPr>
          <a:xfrm>
            <a:off x="5241412" y="4424061"/>
            <a:ext cx="27966" cy="72300"/>
          </a:xfrm>
          <a:custGeom>
            <a:avLst/>
            <a:gdLst/>
            <a:ahLst/>
            <a:cxnLst/>
            <a:rect l="l" t="t" r="r" b="b"/>
            <a:pathLst>
              <a:path w="2276" h="5884" extrusionOk="0">
                <a:moveTo>
                  <a:pt x="0" y="1"/>
                </a:moveTo>
                <a:lnTo>
                  <a:pt x="0" y="5883"/>
                </a:lnTo>
                <a:lnTo>
                  <a:pt x="2276" y="5883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31"/>
          <p:cNvSpPr/>
          <p:nvPr/>
        </p:nvSpPr>
        <p:spPr>
          <a:xfrm>
            <a:off x="5316415" y="4424061"/>
            <a:ext cx="28654" cy="72300"/>
          </a:xfrm>
          <a:custGeom>
            <a:avLst/>
            <a:gdLst/>
            <a:ahLst/>
            <a:cxnLst/>
            <a:rect l="l" t="t" r="r" b="b"/>
            <a:pathLst>
              <a:path w="2332" h="5884" extrusionOk="0">
                <a:moveTo>
                  <a:pt x="1" y="1"/>
                </a:moveTo>
                <a:lnTo>
                  <a:pt x="1" y="5883"/>
                </a:lnTo>
                <a:lnTo>
                  <a:pt x="2332" y="5883"/>
                </a:lnTo>
                <a:lnTo>
                  <a:pt x="2332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31"/>
          <p:cNvSpPr/>
          <p:nvPr/>
        </p:nvSpPr>
        <p:spPr>
          <a:xfrm>
            <a:off x="5392106" y="4424061"/>
            <a:ext cx="27979" cy="72300"/>
          </a:xfrm>
          <a:custGeom>
            <a:avLst/>
            <a:gdLst/>
            <a:ahLst/>
            <a:cxnLst/>
            <a:rect l="l" t="t" r="r" b="b"/>
            <a:pathLst>
              <a:path w="2277" h="5884" extrusionOk="0">
                <a:moveTo>
                  <a:pt x="1" y="1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31"/>
          <p:cNvSpPr/>
          <p:nvPr/>
        </p:nvSpPr>
        <p:spPr>
          <a:xfrm>
            <a:off x="5467121" y="4424061"/>
            <a:ext cx="27966" cy="72300"/>
          </a:xfrm>
          <a:custGeom>
            <a:avLst/>
            <a:gdLst/>
            <a:ahLst/>
            <a:cxnLst/>
            <a:rect l="l" t="t" r="r" b="b"/>
            <a:pathLst>
              <a:path w="2276" h="5884" extrusionOk="0">
                <a:moveTo>
                  <a:pt x="1" y="1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31"/>
          <p:cNvSpPr/>
          <p:nvPr/>
        </p:nvSpPr>
        <p:spPr>
          <a:xfrm>
            <a:off x="5542136" y="4424061"/>
            <a:ext cx="27966" cy="72300"/>
          </a:xfrm>
          <a:custGeom>
            <a:avLst/>
            <a:gdLst/>
            <a:ahLst/>
            <a:cxnLst/>
            <a:rect l="l" t="t" r="r" b="b"/>
            <a:pathLst>
              <a:path w="2276" h="5884" extrusionOk="0">
                <a:moveTo>
                  <a:pt x="0" y="1"/>
                </a:moveTo>
                <a:lnTo>
                  <a:pt x="0" y="5883"/>
                </a:lnTo>
                <a:lnTo>
                  <a:pt x="2275" y="5883"/>
                </a:lnTo>
                <a:lnTo>
                  <a:pt x="227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31"/>
          <p:cNvSpPr/>
          <p:nvPr/>
        </p:nvSpPr>
        <p:spPr>
          <a:xfrm>
            <a:off x="5617139" y="4424061"/>
            <a:ext cx="27979" cy="72300"/>
          </a:xfrm>
          <a:custGeom>
            <a:avLst/>
            <a:gdLst/>
            <a:ahLst/>
            <a:cxnLst/>
            <a:rect l="l" t="t" r="r" b="b"/>
            <a:pathLst>
              <a:path w="2277" h="5884" extrusionOk="0">
                <a:moveTo>
                  <a:pt x="1" y="1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31"/>
          <p:cNvSpPr/>
          <p:nvPr/>
        </p:nvSpPr>
        <p:spPr>
          <a:xfrm>
            <a:off x="5166397" y="4559088"/>
            <a:ext cx="27979" cy="72975"/>
          </a:xfrm>
          <a:custGeom>
            <a:avLst/>
            <a:gdLst/>
            <a:ahLst/>
            <a:cxnLst/>
            <a:rect l="l" t="t" r="r" b="b"/>
            <a:pathLst>
              <a:path w="2277" h="5939" extrusionOk="0">
                <a:moveTo>
                  <a:pt x="1" y="0"/>
                </a:moveTo>
                <a:lnTo>
                  <a:pt x="1" y="5938"/>
                </a:lnTo>
                <a:lnTo>
                  <a:pt x="2276" y="5938"/>
                </a:lnTo>
                <a:lnTo>
                  <a:pt x="227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31"/>
          <p:cNvSpPr/>
          <p:nvPr/>
        </p:nvSpPr>
        <p:spPr>
          <a:xfrm>
            <a:off x="5241412" y="4559088"/>
            <a:ext cx="27966" cy="72975"/>
          </a:xfrm>
          <a:custGeom>
            <a:avLst/>
            <a:gdLst/>
            <a:ahLst/>
            <a:cxnLst/>
            <a:rect l="l" t="t" r="r" b="b"/>
            <a:pathLst>
              <a:path w="2276" h="5939" extrusionOk="0">
                <a:moveTo>
                  <a:pt x="0" y="0"/>
                </a:moveTo>
                <a:lnTo>
                  <a:pt x="0" y="5938"/>
                </a:lnTo>
                <a:lnTo>
                  <a:pt x="2276" y="5938"/>
                </a:lnTo>
                <a:lnTo>
                  <a:pt x="227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31"/>
          <p:cNvSpPr/>
          <p:nvPr/>
        </p:nvSpPr>
        <p:spPr>
          <a:xfrm>
            <a:off x="5316415" y="4559088"/>
            <a:ext cx="28654" cy="72975"/>
          </a:xfrm>
          <a:custGeom>
            <a:avLst/>
            <a:gdLst/>
            <a:ahLst/>
            <a:cxnLst/>
            <a:rect l="l" t="t" r="r" b="b"/>
            <a:pathLst>
              <a:path w="2332" h="5939" extrusionOk="0">
                <a:moveTo>
                  <a:pt x="1" y="0"/>
                </a:moveTo>
                <a:lnTo>
                  <a:pt x="1" y="5938"/>
                </a:lnTo>
                <a:lnTo>
                  <a:pt x="2332" y="5938"/>
                </a:lnTo>
                <a:lnTo>
                  <a:pt x="2332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8" name="Google Shape;898;p31"/>
          <p:cNvSpPr/>
          <p:nvPr/>
        </p:nvSpPr>
        <p:spPr>
          <a:xfrm>
            <a:off x="5392106" y="4559088"/>
            <a:ext cx="27979" cy="72975"/>
          </a:xfrm>
          <a:custGeom>
            <a:avLst/>
            <a:gdLst/>
            <a:ahLst/>
            <a:cxnLst/>
            <a:rect l="l" t="t" r="r" b="b"/>
            <a:pathLst>
              <a:path w="2277" h="5939" extrusionOk="0">
                <a:moveTo>
                  <a:pt x="1" y="0"/>
                </a:moveTo>
                <a:lnTo>
                  <a:pt x="1" y="5938"/>
                </a:lnTo>
                <a:lnTo>
                  <a:pt x="2276" y="5938"/>
                </a:lnTo>
                <a:lnTo>
                  <a:pt x="227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p31"/>
          <p:cNvSpPr/>
          <p:nvPr/>
        </p:nvSpPr>
        <p:spPr>
          <a:xfrm>
            <a:off x="5467121" y="4559088"/>
            <a:ext cx="27966" cy="72975"/>
          </a:xfrm>
          <a:custGeom>
            <a:avLst/>
            <a:gdLst/>
            <a:ahLst/>
            <a:cxnLst/>
            <a:rect l="l" t="t" r="r" b="b"/>
            <a:pathLst>
              <a:path w="2276" h="5939" extrusionOk="0">
                <a:moveTo>
                  <a:pt x="1" y="0"/>
                </a:moveTo>
                <a:lnTo>
                  <a:pt x="1" y="5938"/>
                </a:lnTo>
                <a:lnTo>
                  <a:pt x="2276" y="5938"/>
                </a:lnTo>
                <a:lnTo>
                  <a:pt x="227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31"/>
          <p:cNvSpPr/>
          <p:nvPr/>
        </p:nvSpPr>
        <p:spPr>
          <a:xfrm>
            <a:off x="5542136" y="4559088"/>
            <a:ext cx="27966" cy="72975"/>
          </a:xfrm>
          <a:custGeom>
            <a:avLst/>
            <a:gdLst/>
            <a:ahLst/>
            <a:cxnLst/>
            <a:rect l="l" t="t" r="r" b="b"/>
            <a:pathLst>
              <a:path w="2276" h="5939" extrusionOk="0">
                <a:moveTo>
                  <a:pt x="0" y="0"/>
                </a:moveTo>
                <a:lnTo>
                  <a:pt x="0" y="5938"/>
                </a:lnTo>
                <a:lnTo>
                  <a:pt x="2275" y="5938"/>
                </a:lnTo>
                <a:lnTo>
                  <a:pt x="2275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31"/>
          <p:cNvSpPr/>
          <p:nvPr/>
        </p:nvSpPr>
        <p:spPr>
          <a:xfrm>
            <a:off x="5617139" y="4559088"/>
            <a:ext cx="27979" cy="72975"/>
          </a:xfrm>
          <a:custGeom>
            <a:avLst/>
            <a:gdLst/>
            <a:ahLst/>
            <a:cxnLst/>
            <a:rect l="l" t="t" r="r" b="b"/>
            <a:pathLst>
              <a:path w="2277" h="5939" extrusionOk="0">
                <a:moveTo>
                  <a:pt x="1" y="0"/>
                </a:moveTo>
                <a:lnTo>
                  <a:pt x="1" y="5938"/>
                </a:lnTo>
                <a:lnTo>
                  <a:pt x="2276" y="5938"/>
                </a:lnTo>
                <a:lnTo>
                  <a:pt x="227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31"/>
          <p:cNvSpPr/>
          <p:nvPr/>
        </p:nvSpPr>
        <p:spPr>
          <a:xfrm>
            <a:off x="5166397" y="4701599"/>
            <a:ext cx="27979" cy="72975"/>
          </a:xfrm>
          <a:custGeom>
            <a:avLst/>
            <a:gdLst/>
            <a:ahLst/>
            <a:cxnLst/>
            <a:rect l="l" t="t" r="r" b="b"/>
            <a:pathLst>
              <a:path w="2277" h="5939" extrusionOk="0">
                <a:moveTo>
                  <a:pt x="1" y="1"/>
                </a:moveTo>
                <a:lnTo>
                  <a:pt x="1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31"/>
          <p:cNvSpPr/>
          <p:nvPr/>
        </p:nvSpPr>
        <p:spPr>
          <a:xfrm>
            <a:off x="5241412" y="4701599"/>
            <a:ext cx="27966" cy="72975"/>
          </a:xfrm>
          <a:custGeom>
            <a:avLst/>
            <a:gdLst/>
            <a:ahLst/>
            <a:cxnLst/>
            <a:rect l="l" t="t" r="r" b="b"/>
            <a:pathLst>
              <a:path w="2276" h="5939" extrusionOk="0">
                <a:moveTo>
                  <a:pt x="0" y="1"/>
                </a:moveTo>
                <a:lnTo>
                  <a:pt x="0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31"/>
          <p:cNvSpPr/>
          <p:nvPr/>
        </p:nvSpPr>
        <p:spPr>
          <a:xfrm>
            <a:off x="5316415" y="4701599"/>
            <a:ext cx="28654" cy="72975"/>
          </a:xfrm>
          <a:custGeom>
            <a:avLst/>
            <a:gdLst/>
            <a:ahLst/>
            <a:cxnLst/>
            <a:rect l="l" t="t" r="r" b="b"/>
            <a:pathLst>
              <a:path w="2332" h="5939" extrusionOk="0">
                <a:moveTo>
                  <a:pt x="1" y="1"/>
                </a:moveTo>
                <a:lnTo>
                  <a:pt x="1" y="5939"/>
                </a:lnTo>
                <a:lnTo>
                  <a:pt x="2332" y="5939"/>
                </a:lnTo>
                <a:lnTo>
                  <a:pt x="2332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31"/>
          <p:cNvSpPr/>
          <p:nvPr/>
        </p:nvSpPr>
        <p:spPr>
          <a:xfrm>
            <a:off x="5392106" y="4701599"/>
            <a:ext cx="27979" cy="72975"/>
          </a:xfrm>
          <a:custGeom>
            <a:avLst/>
            <a:gdLst/>
            <a:ahLst/>
            <a:cxnLst/>
            <a:rect l="l" t="t" r="r" b="b"/>
            <a:pathLst>
              <a:path w="2277" h="5939" extrusionOk="0">
                <a:moveTo>
                  <a:pt x="1" y="1"/>
                </a:moveTo>
                <a:lnTo>
                  <a:pt x="1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31"/>
          <p:cNvSpPr/>
          <p:nvPr/>
        </p:nvSpPr>
        <p:spPr>
          <a:xfrm>
            <a:off x="5467121" y="4701599"/>
            <a:ext cx="27966" cy="72975"/>
          </a:xfrm>
          <a:custGeom>
            <a:avLst/>
            <a:gdLst/>
            <a:ahLst/>
            <a:cxnLst/>
            <a:rect l="l" t="t" r="r" b="b"/>
            <a:pathLst>
              <a:path w="2276" h="5939" extrusionOk="0">
                <a:moveTo>
                  <a:pt x="1" y="1"/>
                </a:moveTo>
                <a:lnTo>
                  <a:pt x="1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31"/>
          <p:cNvSpPr/>
          <p:nvPr/>
        </p:nvSpPr>
        <p:spPr>
          <a:xfrm>
            <a:off x="5542136" y="4701599"/>
            <a:ext cx="27966" cy="72975"/>
          </a:xfrm>
          <a:custGeom>
            <a:avLst/>
            <a:gdLst/>
            <a:ahLst/>
            <a:cxnLst/>
            <a:rect l="l" t="t" r="r" b="b"/>
            <a:pathLst>
              <a:path w="2276" h="5939" extrusionOk="0">
                <a:moveTo>
                  <a:pt x="0" y="1"/>
                </a:moveTo>
                <a:lnTo>
                  <a:pt x="0" y="5939"/>
                </a:lnTo>
                <a:lnTo>
                  <a:pt x="2275" y="5939"/>
                </a:lnTo>
                <a:lnTo>
                  <a:pt x="227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31"/>
          <p:cNvSpPr/>
          <p:nvPr/>
        </p:nvSpPr>
        <p:spPr>
          <a:xfrm>
            <a:off x="5617139" y="4701599"/>
            <a:ext cx="27979" cy="72975"/>
          </a:xfrm>
          <a:custGeom>
            <a:avLst/>
            <a:gdLst/>
            <a:ahLst/>
            <a:cxnLst/>
            <a:rect l="l" t="t" r="r" b="b"/>
            <a:pathLst>
              <a:path w="2277" h="5939" extrusionOk="0">
                <a:moveTo>
                  <a:pt x="1" y="1"/>
                </a:moveTo>
                <a:lnTo>
                  <a:pt x="1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31"/>
          <p:cNvSpPr/>
          <p:nvPr/>
        </p:nvSpPr>
        <p:spPr>
          <a:xfrm>
            <a:off x="5166397" y="4837302"/>
            <a:ext cx="27979" cy="72300"/>
          </a:xfrm>
          <a:custGeom>
            <a:avLst/>
            <a:gdLst/>
            <a:ahLst/>
            <a:cxnLst/>
            <a:rect l="l" t="t" r="r" b="b"/>
            <a:pathLst>
              <a:path w="2277" h="5884" extrusionOk="0">
                <a:moveTo>
                  <a:pt x="1" y="0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31"/>
          <p:cNvSpPr/>
          <p:nvPr/>
        </p:nvSpPr>
        <p:spPr>
          <a:xfrm>
            <a:off x="5241412" y="4837302"/>
            <a:ext cx="27966" cy="72300"/>
          </a:xfrm>
          <a:custGeom>
            <a:avLst/>
            <a:gdLst/>
            <a:ahLst/>
            <a:cxnLst/>
            <a:rect l="l" t="t" r="r" b="b"/>
            <a:pathLst>
              <a:path w="2276" h="5884" extrusionOk="0">
                <a:moveTo>
                  <a:pt x="0" y="0"/>
                </a:moveTo>
                <a:lnTo>
                  <a:pt x="0" y="5883"/>
                </a:lnTo>
                <a:lnTo>
                  <a:pt x="2276" y="5883"/>
                </a:lnTo>
                <a:lnTo>
                  <a:pt x="227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1" name="Google Shape;911;p31"/>
          <p:cNvSpPr/>
          <p:nvPr/>
        </p:nvSpPr>
        <p:spPr>
          <a:xfrm>
            <a:off x="5316415" y="4837302"/>
            <a:ext cx="28654" cy="72300"/>
          </a:xfrm>
          <a:custGeom>
            <a:avLst/>
            <a:gdLst/>
            <a:ahLst/>
            <a:cxnLst/>
            <a:rect l="l" t="t" r="r" b="b"/>
            <a:pathLst>
              <a:path w="2332" h="5884" extrusionOk="0">
                <a:moveTo>
                  <a:pt x="1" y="0"/>
                </a:moveTo>
                <a:lnTo>
                  <a:pt x="1" y="5883"/>
                </a:lnTo>
                <a:lnTo>
                  <a:pt x="2332" y="5883"/>
                </a:lnTo>
                <a:lnTo>
                  <a:pt x="2332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31"/>
          <p:cNvSpPr/>
          <p:nvPr/>
        </p:nvSpPr>
        <p:spPr>
          <a:xfrm>
            <a:off x="5392106" y="4837302"/>
            <a:ext cx="27979" cy="72300"/>
          </a:xfrm>
          <a:custGeom>
            <a:avLst/>
            <a:gdLst/>
            <a:ahLst/>
            <a:cxnLst/>
            <a:rect l="l" t="t" r="r" b="b"/>
            <a:pathLst>
              <a:path w="2277" h="5884" extrusionOk="0">
                <a:moveTo>
                  <a:pt x="1" y="0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31"/>
          <p:cNvSpPr/>
          <p:nvPr/>
        </p:nvSpPr>
        <p:spPr>
          <a:xfrm>
            <a:off x="5467121" y="4837302"/>
            <a:ext cx="27966" cy="72300"/>
          </a:xfrm>
          <a:custGeom>
            <a:avLst/>
            <a:gdLst/>
            <a:ahLst/>
            <a:cxnLst/>
            <a:rect l="l" t="t" r="r" b="b"/>
            <a:pathLst>
              <a:path w="2276" h="5884" extrusionOk="0">
                <a:moveTo>
                  <a:pt x="1" y="0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4" name="Google Shape;914;p31"/>
          <p:cNvSpPr/>
          <p:nvPr/>
        </p:nvSpPr>
        <p:spPr>
          <a:xfrm>
            <a:off x="5542136" y="4837302"/>
            <a:ext cx="27966" cy="72300"/>
          </a:xfrm>
          <a:custGeom>
            <a:avLst/>
            <a:gdLst/>
            <a:ahLst/>
            <a:cxnLst/>
            <a:rect l="l" t="t" r="r" b="b"/>
            <a:pathLst>
              <a:path w="2276" h="5884" extrusionOk="0">
                <a:moveTo>
                  <a:pt x="0" y="0"/>
                </a:moveTo>
                <a:lnTo>
                  <a:pt x="0" y="5883"/>
                </a:lnTo>
                <a:lnTo>
                  <a:pt x="2275" y="5883"/>
                </a:lnTo>
                <a:lnTo>
                  <a:pt x="2275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p31"/>
          <p:cNvSpPr/>
          <p:nvPr/>
        </p:nvSpPr>
        <p:spPr>
          <a:xfrm>
            <a:off x="5617139" y="4837302"/>
            <a:ext cx="27979" cy="72300"/>
          </a:xfrm>
          <a:custGeom>
            <a:avLst/>
            <a:gdLst/>
            <a:ahLst/>
            <a:cxnLst/>
            <a:rect l="l" t="t" r="r" b="b"/>
            <a:pathLst>
              <a:path w="2277" h="5884" extrusionOk="0">
                <a:moveTo>
                  <a:pt x="1" y="0"/>
                </a:moveTo>
                <a:lnTo>
                  <a:pt x="1" y="5883"/>
                </a:lnTo>
                <a:lnTo>
                  <a:pt x="2276" y="5883"/>
                </a:lnTo>
                <a:lnTo>
                  <a:pt x="227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6" name="Google Shape;916;p31"/>
          <p:cNvSpPr/>
          <p:nvPr/>
        </p:nvSpPr>
        <p:spPr>
          <a:xfrm>
            <a:off x="5166397" y="4972317"/>
            <a:ext cx="27979" cy="72975"/>
          </a:xfrm>
          <a:custGeom>
            <a:avLst/>
            <a:gdLst/>
            <a:ahLst/>
            <a:cxnLst/>
            <a:rect l="l" t="t" r="r" b="b"/>
            <a:pathLst>
              <a:path w="2277" h="5939" extrusionOk="0">
                <a:moveTo>
                  <a:pt x="1" y="1"/>
                </a:moveTo>
                <a:lnTo>
                  <a:pt x="1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" name="Google Shape;917;p31"/>
          <p:cNvSpPr/>
          <p:nvPr/>
        </p:nvSpPr>
        <p:spPr>
          <a:xfrm>
            <a:off x="5241412" y="4972317"/>
            <a:ext cx="27966" cy="72975"/>
          </a:xfrm>
          <a:custGeom>
            <a:avLst/>
            <a:gdLst/>
            <a:ahLst/>
            <a:cxnLst/>
            <a:rect l="l" t="t" r="r" b="b"/>
            <a:pathLst>
              <a:path w="2276" h="5939" extrusionOk="0">
                <a:moveTo>
                  <a:pt x="0" y="1"/>
                </a:moveTo>
                <a:lnTo>
                  <a:pt x="0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8" name="Google Shape;918;p31"/>
          <p:cNvSpPr/>
          <p:nvPr/>
        </p:nvSpPr>
        <p:spPr>
          <a:xfrm>
            <a:off x="5316415" y="4972317"/>
            <a:ext cx="28654" cy="72975"/>
          </a:xfrm>
          <a:custGeom>
            <a:avLst/>
            <a:gdLst/>
            <a:ahLst/>
            <a:cxnLst/>
            <a:rect l="l" t="t" r="r" b="b"/>
            <a:pathLst>
              <a:path w="2332" h="5939" extrusionOk="0">
                <a:moveTo>
                  <a:pt x="1" y="1"/>
                </a:moveTo>
                <a:lnTo>
                  <a:pt x="1" y="5939"/>
                </a:lnTo>
                <a:lnTo>
                  <a:pt x="2332" y="5939"/>
                </a:lnTo>
                <a:lnTo>
                  <a:pt x="2332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9" name="Google Shape;919;p31"/>
          <p:cNvSpPr/>
          <p:nvPr/>
        </p:nvSpPr>
        <p:spPr>
          <a:xfrm>
            <a:off x="5392106" y="4972317"/>
            <a:ext cx="27979" cy="72975"/>
          </a:xfrm>
          <a:custGeom>
            <a:avLst/>
            <a:gdLst/>
            <a:ahLst/>
            <a:cxnLst/>
            <a:rect l="l" t="t" r="r" b="b"/>
            <a:pathLst>
              <a:path w="2277" h="5939" extrusionOk="0">
                <a:moveTo>
                  <a:pt x="1" y="1"/>
                </a:moveTo>
                <a:lnTo>
                  <a:pt x="1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0" name="Google Shape;920;p31"/>
          <p:cNvSpPr/>
          <p:nvPr/>
        </p:nvSpPr>
        <p:spPr>
          <a:xfrm>
            <a:off x="5467121" y="4972317"/>
            <a:ext cx="27966" cy="72975"/>
          </a:xfrm>
          <a:custGeom>
            <a:avLst/>
            <a:gdLst/>
            <a:ahLst/>
            <a:cxnLst/>
            <a:rect l="l" t="t" r="r" b="b"/>
            <a:pathLst>
              <a:path w="2276" h="5939" extrusionOk="0">
                <a:moveTo>
                  <a:pt x="1" y="1"/>
                </a:moveTo>
                <a:lnTo>
                  <a:pt x="1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31"/>
          <p:cNvSpPr/>
          <p:nvPr/>
        </p:nvSpPr>
        <p:spPr>
          <a:xfrm>
            <a:off x="5542136" y="4972317"/>
            <a:ext cx="27966" cy="72975"/>
          </a:xfrm>
          <a:custGeom>
            <a:avLst/>
            <a:gdLst/>
            <a:ahLst/>
            <a:cxnLst/>
            <a:rect l="l" t="t" r="r" b="b"/>
            <a:pathLst>
              <a:path w="2276" h="5939" extrusionOk="0">
                <a:moveTo>
                  <a:pt x="0" y="1"/>
                </a:moveTo>
                <a:lnTo>
                  <a:pt x="0" y="5939"/>
                </a:lnTo>
                <a:lnTo>
                  <a:pt x="2275" y="5939"/>
                </a:lnTo>
                <a:lnTo>
                  <a:pt x="227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31"/>
          <p:cNvSpPr/>
          <p:nvPr/>
        </p:nvSpPr>
        <p:spPr>
          <a:xfrm>
            <a:off x="5617139" y="4972317"/>
            <a:ext cx="27979" cy="72975"/>
          </a:xfrm>
          <a:custGeom>
            <a:avLst/>
            <a:gdLst/>
            <a:ahLst/>
            <a:cxnLst/>
            <a:rect l="l" t="t" r="r" b="b"/>
            <a:pathLst>
              <a:path w="2277" h="5939" extrusionOk="0">
                <a:moveTo>
                  <a:pt x="1" y="1"/>
                </a:moveTo>
                <a:lnTo>
                  <a:pt x="1" y="5939"/>
                </a:lnTo>
                <a:lnTo>
                  <a:pt x="2276" y="5939"/>
                </a:lnTo>
                <a:lnTo>
                  <a:pt x="227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31"/>
          <p:cNvSpPr/>
          <p:nvPr/>
        </p:nvSpPr>
        <p:spPr>
          <a:xfrm>
            <a:off x="4543138" y="3551906"/>
            <a:ext cx="521666" cy="1546578"/>
          </a:xfrm>
          <a:custGeom>
            <a:avLst/>
            <a:gdLst/>
            <a:ahLst/>
            <a:cxnLst/>
            <a:rect l="l" t="t" r="r" b="b"/>
            <a:pathLst>
              <a:path w="42455" h="125866" extrusionOk="0">
                <a:moveTo>
                  <a:pt x="42455" y="0"/>
                </a:moveTo>
                <a:cubicBezTo>
                  <a:pt x="28081" y="28858"/>
                  <a:pt x="0" y="28858"/>
                  <a:pt x="0" y="28858"/>
                </a:cubicBezTo>
                <a:lnTo>
                  <a:pt x="0" y="125865"/>
                </a:lnTo>
                <a:lnTo>
                  <a:pt x="42455" y="125865"/>
                </a:lnTo>
                <a:lnTo>
                  <a:pt x="42455" y="0"/>
                </a:ln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31"/>
          <p:cNvSpPr/>
          <p:nvPr/>
        </p:nvSpPr>
        <p:spPr>
          <a:xfrm>
            <a:off x="4701339" y="3974007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0"/>
                </a:moveTo>
                <a:lnTo>
                  <a:pt x="0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31"/>
          <p:cNvSpPr/>
          <p:nvPr/>
        </p:nvSpPr>
        <p:spPr>
          <a:xfrm>
            <a:off x="4771575" y="3974007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31"/>
          <p:cNvSpPr/>
          <p:nvPr/>
        </p:nvSpPr>
        <p:spPr>
          <a:xfrm>
            <a:off x="4841122" y="3974007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31"/>
          <p:cNvSpPr/>
          <p:nvPr/>
        </p:nvSpPr>
        <p:spPr>
          <a:xfrm>
            <a:off x="4911370" y="3974007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31"/>
          <p:cNvSpPr/>
          <p:nvPr/>
        </p:nvSpPr>
        <p:spPr>
          <a:xfrm>
            <a:off x="4980917" y="3974007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31"/>
          <p:cNvSpPr/>
          <p:nvPr/>
        </p:nvSpPr>
        <p:spPr>
          <a:xfrm>
            <a:off x="4701339" y="4113802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0"/>
                </a:moveTo>
                <a:lnTo>
                  <a:pt x="0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31"/>
          <p:cNvSpPr/>
          <p:nvPr/>
        </p:nvSpPr>
        <p:spPr>
          <a:xfrm>
            <a:off x="4771575" y="4113802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31"/>
          <p:cNvSpPr/>
          <p:nvPr/>
        </p:nvSpPr>
        <p:spPr>
          <a:xfrm>
            <a:off x="4841122" y="4113802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31"/>
          <p:cNvSpPr/>
          <p:nvPr/>
        </p:nvSpPr>
        <p:spPr>
          <a:xfrm>
            <a:off x="4911370" y="4113802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31"/>
          <p:cNvSpPr/>
          <p:nvPr/>
        </p:nvSpPr>
        <p:spPr>
          <a:xfrm>
            <a:off x="4980917" y="4113802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31"/>
          <p:cNvSpPr/>
          <p:nvPr/>
        </p:nvSpPr>
        <p:spPr>
          <a:xfrm>
            <a:off x="4701339" y="4253584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1"/>
                </a:moveTo>
                <a:lnTo>
                  <a:pt x="0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31"/>
          <p:cNvSpPr/>
          <p:nvPr/>
        </p:nvSpPr>
        <p:spPr>
          <a:xfrm>
            <a:off x="4771575" y="4253584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31"/>
          <p:cNvSpPr/>
          <p:nvPr/>
        </p:nvSpPr>
        <p:spPr>
          <a:xfrm>
            <a:off x="4841122" y="4253584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31"/>
          <p:cNvSpPr/>
          <p:nvPr/>
        </p:nvSpPr>
        <p:spPr>
          <a:xfrm>
            <a:off x="4911370" y="4253584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31"/>
          <p:cNvSpPr/>
          <p:nvPr/>
        </p:nvSpPr>
        <p:spPr>
          <a:xfrm>
            <a:off x="4980917" y="4253584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31"/>
          <p:cNvSpPr/>
          <p:nvPr/>
        </p:nvSpPr>
        <p:spPr>
          <a:xfrm>
            <a:off x="4701339" y="4393379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1"/>
                </a:moveTo>
                <a:lnTo>
                  <a:pt x="0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31"/>
          <p:cNvSpPr/>
          <p:nvPr/>
        </p:nvSpPr>
        <p:spPr>
          <a:xfrm>
            <a:off x="4771575" y="4393379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31"/>
          <p:cNvSpPr/>
          <p:nvPr/>
        </p:nvSpPr>
        <p:spPr>
          <a:xfrm>
            <a:off x="4841122" y="4393379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31"/>
          <p:cNvSpPr/>
          <p:nvPr/>
        </p:nvSpPr>
        <p:spPr>
          <a:xfrm>
            <a:off x="4911370" y="4393379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p31"/>
          <p:cNvSpPr/>
          <p:nvPr/>
        </p:nvSpPr>
        <p:spPr>
          <a:xfrm>
            <a:off x="4980917" y="4393379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31"/>
          <p:cNvSpPr/>
          <p:nvPr/>
        </p:nvSpPr>
        <p:spPr>
          <a:xfrm>
            <a:off x="4701339" y="4533174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0"/>
                </a:moveTo>
                <a:lnTo>
                  <a:pt x="0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" name="Google Shape;945;p31"/>
          <p:cNvSpPr/>
          <p:nvPr/>
        </p:nvSpPr>
        <p:spPr>
          <a:xfrm>
            <a:off x="4771575" y="4533174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31"/>
          <p:cNvSpPr/>
          <p:nvPr/>
        </p:nvSpPr>
        <p:spPr>
          <a:xfrm>
            <a:off x="4841122" y="4533174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7" name="Google Shape;947;p31"/>
          <p:cNvSpPr/>
          <p:nvPr/>
        </p:nvSpPr>
        <p:spPr>
          <a:xfrm>
            <a:off x="4911370" y="4533174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31"/>
          <p:cNvSpPr/>
          <p:nvPr/>
        </p:nvSpPr>
        <p:spPr>
          <a:xfrm>
            <a:off x="4980917" y="4533174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31"/>
          <p:cNvSpPr/>
          <p:nvPr/>
        </p:nvSpPr>
        <p:spPr>
          <a:xfrm>
            <a:off x="4701339" y="4672957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1"/>
                </a:moveTo>
                <a:lnTo>
                  <a:pt x="0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31"/>
          <p:cNvSpPr/>
          <p:nvPr/>
        </p:nvSpPr>
        <p:spPr>
          <a:xfrm>
            <a:off x="4771575" y="4672957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31"/>
          <p:cNvSpPr/>
          <p:nvPr/>
        </p:nvSpPr>
        <p:spPr>
          <a:xfrm>
            <a:off x="4841122" y="4672957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31"/>
          <p:cNvSpPr/>
          <p:nvPr/>
        </p:nvSpPr>
        <p:spPr>
          <a:xfrm>
            <a:off x="4911370" y="4672957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31"/>
          <p:cNvSpPr/>
          <p:nvPr/>
        </p:nvSpPr>
        <p:spPr>
          <a:xfrm>
            <a:off x="4980917" y="4672957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31"/>
          <p:cNvSpPr/>
          <p:nvPr/>
        </p:nvSpPr>
        <p:spPr>
          <a:xfrm>
            <a:off x="4701339" y="4812751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1"/>
                </a:moveTo>
                <a:lnTo>
                  <a:pt x="0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31"/>
          <p:cNvSpPr/>
          <p:nvPr/>
        </p:nvSpPr>
        <p:spPr>
          <a:xfrm>
            <a:off x="4771575" y="4812751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31"/>
          <p:cNvSpPr/>
          <p:nvPr/>
        </p:nvSpPr>
        <p:spPr>
          <a:xfrm>
            <a:off x="4841122" y="4812751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31"/>
          <p:cNvSpPr/>
          <p:nvPr/>
        </p:nvSpPr>
        <p:spPr>
          <a:xfrm>
            <a:off x="4911370" y="4812751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1"/>
                </a:moveTo>
                <a:lnTo>
                  <a:pt x="0" y="6605"/>
                </a:lnTo>
                <a:lnTo>
                  <a:pt x="3774" y="6605"/>
                </a:lnTo>
                <a:lnTo>
                  <a:pt x="3774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31"/>
          <p:cNvSpPr/>
          <p:nvPr/>
        </p:nvSpPr>
        <p:spPr>
          <a:xfrm>
            <a:off x="4980917" y="4812751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1"/>
                </a:moveTo>
                <a:lnTo>
                  <a:pt x="1" y="6605"/>
                </a:lnTo>
                <a:lnTo>
                  <a:pt x="3830" y="6605"/>
                </a:lnTo>
                <a:lnTo>
                  <a:pt x="383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31"/>
          <p:cNvSpPr/>
          <p:nvPr/>
        </p:nvSpPr>
        <p:spPr>
          <a:xfrm>
            <a:off x="4701339" y="4952546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0" y="0"/>
                </a:moveTo>
                <a:lnTo>
                  <a:pt x="0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31"/>
          <p:cNvSpPr/>
          <p:nvPr/>
        </p:nvSpPr>
        <p:spPr>
          <a:xfrm>
            <a:off x="4771575" y="4952546"/>
            <a:ext cx="46385" cy="81159"/>
          </a:xfrm>
          <a:custGeom>
            <a:avLst/>
            <a:gdLst/>
            <a:ahLst/>
            <a:cxnLst/>
            <a:rect l="l" t="t" r="r" b="b"/>
            <a:pathLst>
              <a:path w="3775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31"/>
          <p:cNvSpPr/>
          <p:nvPr/>
        </p:nvSpPr>
        <p:spPr>
          <a:xfrm>
            <a:off x="4841122" y="4952546"/>
            <a:ext cx="47073" cy="81159"/>
          </a:xfrm>
          <a:custGeom>
            <a:avLst/>
            <a:gdLst/>
            <a:ahLst/>
            <a:cxnLst/>
            <a:rect l="l" t="t" r="r" b="b"/>
            <a:pathLst>
              <a:path w="3831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31"/>
          <p:cNvSpPr/>
          <p:nvPr/>
        </p:nvSpPr>
        <p:spPr>
          <a:xfrm>
            <a:off x="4911370" y="4952546"/>
            <a:ext cx="46373" cy="81159"/>
          </a:xfrm>
          <a:custGeom>
            <a:avLst/>
            <a:gdLst/>
            <a:ahLst/>
            <a:cxnLst/>
            <a:rect l="l" t="t" r="r" b="b"/>
            <a:pathLst>
              <a:path w="3774" h="6605" extrusionOk="0">
                <a:moveTo>
                  <a:pt x="0" y="0"/>
                </a:moveTo>
                <a:lnTo>
                  <a:pt x="0" y="6604"/>
                </a:lnTo>
                <a:lnTo>
                  <a:pt x="3774" y="6604"/>
                </a:lnTo>
                <a:lnTo>
                  <a:pt x="3774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31"/>
          <p:cNvSpPr/>
          <p:nvPr/>
        </p:nvSpPr>
        <p:spPr>
          <a:xfrm>
            <a:off x="4980917" y="4952546"/>
            <a:ext cx="47061" cy="81159"/>
          </a:xfrm>
          <a:custGeom>
            <a:avLst/>
            <a:gdLst/>
            <a:ahLst/>
            <a:cxnLst/>
            <a:rect l="l" t="t" r="r" b="b"/>
            <a:pathLst>
              <a:path w="3830" h="6605" extrusionOk="0">
                <a:moveTo>
                  <a:pt x="1" y="0"/>
                </a:moveTo>
                <a:lnTo>
                  <a:pt x="1" y="6604"/>
                </a:lnTo>
                <a:lnTo>
                  <a:pt x="3830" y="6604"/>
                </a:lnTo>
                <a:lnTo>
                  <a:pt x="383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31"/>
          <p:cNvSpPr/>
          <p:nvPr/>
        </p:nvSpPr>
        <p:spPr>
          <a:xfrm>
            <a:off x="4121713" y="2994103"/>
            <a:ext cx="323923" cy="2139844"/>
          </a:xfrm>
          <a:custGeom>
            <a:avLst/>
            <a:gdLst/>
            <a:ahLst/>
            <a:cxnLst/>
            <a:rect l="l" t="t" r="r" b="b"/>
            <a:pathLst>
              <a:path w="26362" h="174148" extrusionOk="0">
                <a:moveTo>
                  <a:pt x="13264" y="1"/>
                </a:moveTo>
                <a:lnTo>
                  <a:pt x="11044" y="29247"/>
                </a:lnTo>
                <a:lnTo>
                  <a:pt x="9601" y="29247"/>
                </a:lnTo>
                <a:lnTo>
                  <a:pt x="9601" y="30357"/>
                </a:lnTo>
                <a:lnTo>
                  <a:pt x="10267" y="30357"/>
                </a:lnTo>
                <a:lnTo>
                  <a:pt x="10267" y="38903"/>
                </a:lnTo>
                <a:cubicBezTo>
                  <a:pt x="4385" y="40346"/>
                  <a:pt x="167" y="45563"/>
                  <a:pt x="0" y="51612"/>
                </a:cubicBezTo>
                <a:lnTo>
                  <a:pt x="0" y="52167"/>
                </a:lnTo>
                <a:lnTo>
                  <a:pt x="0" y="52722"/>
                </a:lnTo>
                <a:cubicBezTo>
                  <a:pt x="167" y="58993"/>
                  <a:pt x="4607" y="64321"/>
                  <a:pt x="10767" y="65541"/>
                </a:cubicBezTo>
                <a:lnTo>
                  <a:pt x="10267" y="73366"/>
                </a:lnTo>
                <a:lnTo>
                  <a:pt x="8269" y="73366"/>
                </a:lnTo>
                <a:cubicBezTo>
                  <a:pt x="7659" y="73366"/>
                  <a:pt x="7104" y="74088"/>
                  <a:pt x="7104" y="74976"/>
                </a:cubicBezTo>
                <a:cubicBezTo>
                  <a:pt x="7104" y="75919"/>
                  <a:pt x="7659" y="76641"/>
                  <a:pt x="8269" y="76641"/>
                </a:cubicBezTo>
                <a:lnTo>
                  <a:pt x="10101" y="76641"/>
                </a:lnTo>
                <a:lnTo>
                  <a:pt x="4385" y="174147"/>
                </a:lnTo>
                <a:lnTo>
                  <a:pt x="21977" y="174147"/>
                </a:lnTo>
                <a:lnTo>
                  <a:pt x="16261" y="76641"/>
                </a:lnTo>
                <a:lnTo>
                  <a:pt x="18092" y="76641"/>
                </a:lnTo>
                <a:cubicBezTo>
                  <a:pt x="18703" y="76641"/>
                  <a:pt x="19258" y="75919"/>
                  <a:pt x="19258" y="74976"/>
                </a:cubicBezTo>
                <a:cubicBezTo>
                  <a:pt x="19258" y="74088"/>
                  <a:pt x="18703" y="73366"/>
                  <a:pt x="18092" y="73366"/>
                </a:cubicBezTo>
                <a:lnTo>
                  <a:pt x="16039" y="73366"/>
                </a:lnTo>
                <a:lnTo>
                  <a:pt x="15595" y="65541"/>
                </a:lnTo>
                <a:cubicBezTo>
                  <a:pt x="21755" y="64265"/>
                  <a:pt x="26195" y="58993"/>
                  <a:pt x="26361" y="52722"/>
                </a:cubicBezTo>
                <a:lnTo>
                  <a:pt x="26361" y="52167"/>
                </a:lnTo>
                <a:cubicBezTo>
                  <a:pt x="26361" y="51945"/>
                  <a:pt x="26361" y="51778"/>
                  <a:pt x="26361" y="51612"/>
                </a:cubicBezTo>
                <a:cubicBezTo>
                  <a:pt x="26195" y="45563"/>
                  <a:pt x="21977" y="40346"/>
                  <a:pt x="16094" y="38903"/>
                </a:cubicBezTo>
                <a:lnTo>
                  <a:pt x="16094" y="30357"/>
                </a:lnTo>
                <a:lnTo>
                  <a:pt x="16760" y="30357"/>
                </a:lnTo>
                <a:lnTo>
                  <a:pt x="16760" y="29247"/>
                </a:lnTo>
                <a:lnTo>
                  <a:pt x="15317" y="29247"/>
                </a:lnTo>
                <a:lnTo>
                  <a:pt x="13264" y="1"/>
                </a:lnTo>
                <a:close/>
              </a:path>
            </a:pathLst>
          </a:custGeom>
          <a:solidFill>
            <a:srgbClr val="F2C0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31"/>
          <p:cNvSpPr/>
          <p:nvPr/>
        </p:nvSpPr>
        <p:spPr>
          <a:xfrm>
            <a:off x="4121713" y="3628273"/>
            <a:ext cx="323923" cy="13651"/>
          </a:xfrm>
          <a:custGeom>
            <a:avLst/>
            <a:gdLst/>
            <a:ahLst/>
            <a:cxnLst/>
            <a:rect l="l" t="t" r="r" b="b"/>
            <a:pathLst>
              <a:path w="26362" h="1111" extrusionOk="0">
                <a:moveTo>
                  <a:pt x="0" y="1"/>
                </a:moveTo>
                <a:lnTo>
                  <a:pt x="0" y="556"/>
                </a:lnTo>
                <a:lnTo>
                  <a:pt x="0" y="1111"/>
                </a:lnTo>
                <a:lnTo>
                  <a:pt x="26361" y="1111"/>
                </a:lnTo>
                <a:lnTo>
                  <a:pt x="26361" y="556"/>
                </a:lnTo>
                <a:cubicBezTo>
                  <a:pt x="26361" y="389"/>
                  <a:pt x="26361" y="167"/>
                  <a:pt x="26361" y="1"/>
                </a:cubicBez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31"/>
          <p:cNvSpPr/>
          <p:nvPr/>
        </p:nvSpPr>
        <p:spPr>
          <a:xfrm>
            <a:off x="3818261" y="4168346"/>
            <a:ext cx="326651" cy="258455"/>
          </a:xfrm>
          <a:custGeom>
            <a:avLst/>
            <a:gdLst/>
            <a:ahLst/>
            <a:cxnLst/>
            <a:rect l="l" t="t" r="r" b="b"/>
            <a:pathLst>
              <a:path w="26584" h="21034" extrusionOk="0">
                <a:moveTo>
                  <a:pt x="12654" y="1"/>
                </a:moveTo>
                <a:lnTo>
                  <a:pt x="12654" y="5606"/>
                </a:lnTo>
                <a:lnTo>
                  <a:pt x="9102" y="5606"/>
                </a:lnTo>
                <a:lnTo>
                  <a:pt x="9102" y="9213"/>
                </a:lnTo>
                <a:lnTo>
                  <a:pt x="4052" y="4551"/>
                </a:lnTo>
                <a:lnTo>
                  <a:pt x="4052" y="9824"/>
                </a:lnTo>
                <a:lnTo>
                  <a:pt x="1" y="9824"/>
                </a:lnTo>
                <a:lnTo>
                  <a:pt x="1" y="21034"/>
                </a:lnTo>
                <a:lnTo>
                  <a:pt x="26583" y="21034"/>
                </a:lnTo>
                <a:lnTo>
                  <a:pt x="26583" y="9824"/>
                </a:lnTo>
                <a:lnTo>
                  <a:pt x="22532" y="9824"/>
                </a:lnTo>
                <a:lnTo>
                  <a:pt x="22532" y="4551"/>
                </a:lnTo>
                <a:lnTo>
                  <a:pt x="16872" y="9768"/>
                </a:lnTo>
                <a:lnTo>
                  <a:pt x="16872" y="5606"/>
                </a:lnTo>
                <a:lnTo>
                  <a:pt x="13320" y="5606"/>
                </a:lnTo>
                <a:lnTo>
                  <a:pt x="13320" y="1"/>
                </a:lnTo>
                <a:close/>
              </a:path>
            </a:pathLst>
          </a:custGeom>
          <a:solidFill>
            <a:srgbClr val="F28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31"/>
          <p:cNvSpPr/>
          <p:nvPr/>
        </p:nvSpPr>
        <p:spPr>
          <a:xfrm>
            <a:off x="3436390" y="4381792"/>
            <a:ext cx="1090393" cy="90018"/>
          </a:xfrm>
          <a:custGeom>
            <a:avLst/>
            <a:gdLst/>
            <a:ahLst/>
            <a:cxnLst/>
            <a:rect l="l" t="t" r="r" b="b"/>
            <a:pathLst>
              <a:path w="88740" h="7326" extrusionOk="0">
                <a:moveTo>
                  <a:pt x="1" y="0"/>
                </a:moveTo>
                <a:lnTo>
                  <a:pt x="1" y="7326"/>
                </a:lnTo>
                <a:lnTo>
                  <a:pt x="88739" y="7326"/>
                </a:lnTo>
                <a:lnTo>
                  <a:pt x="88739" y="0"/>
                </a:lnTo>
                <a:close/>
              </a:path>
            </a:pathLst>
          </a:custGeom>
          <a:solidFill>
            <a:srgbClr val="F28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31"/>
          <p:cNvSpPr/>
          <p:nvPr/>
        </p:nvSpPr>
        <p:spPr>
          <a:xfrm>
            <a:off x="3510042" y="4335419"/>
            <a:ext cx="943090" cy="46385"/>
          </a:xfrm>
          <a:custGeom>
            <a:avLst/>
            <a:gdLst/>
            <a:ahLst/>
            <a:cxnLst/>
            <a:rect l="l" t="t" r="r" b="b"/>
            <a:pathLst>
              <a:path w="76752" h="3775" extrusionOk="0">
                <a:moveTo>
                  <a:pt x="0" y="0"/>
                </a:moveTo>
                <a:lnTo>
                  <a:pt x="0" y="3774"/>
                </a:lnTo>
                <a:lnTo>
                  <a:pt x="76752" y="3774"/>
                </a:lnTo>
                <a:lnTo>
                  <a:pt x="76752" y="0"/>
                </a:lnTo>
                <a:close/>
              </a:path>
            </a:pathLst>
          </a:custGeom>
          <a:solidFill>
            <a:srgbClr val="F28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31"/>
          <p:cNvSpPr/>
          <p:nvPr/>
        </p:nvSpPr>
        <p:spPr>
          <a:xfrm>
            <a:off x="3436390" y="4471798"/>
            <a:ext cx="81159" cy="653277"/>
          </a:xfrm>
          <a:custGeom>
            <a:avLst/>
            <a:gdLst/>
            <a:ahLst/>
            <a:cxnLst/>
            <a:rect l="l" t="t" r="r" b="b"/>
            <a:pathLst>
              <a:path w="6605" h="53166" extrusionOk="0">
                <a:moveTo>
                  <a:pt x="1" y="1"/>
                </a:moveTo>
                <a:lnTo>
                  <a:pt x="1" y="53166"/>
                </a:lnTo>
                <a:lnTo>
                  <a:pt x="6605" y="53166"/>
                </a:lnTo>
                <a:lnTo>
                  <a:pt x="6605" y="1"/>
                </a:lnTo>
                <a:close/>
              </a:path>
            </a:pathLst>
          </a:custGeom>
          <a:solidFill>
            <a:srgbClr val="F28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31"/>
          <p:cNvSpPr/>
          <p:nvPr/>
        </p:nvSpPr>
        <p:spPr>
          <a:xfrm>
            <a:off x="3591188" y="4471798"/>
            <a:ext cx="81159" cy="653277"/>
          </a:xfrm>
          <a:custGeom>
            <a:avLst/>
            <a:gdLst/>
            <a:ahLst/>
            <a:cxnLst/>
            <a:rect l="l" t="t" r="r" b="b"/>
            <a:pathLst>
              <a:path w="6605" h="53166" extrusionOk="0">
                <a:moveTo>
                  <a:pt x="0" y="1"/>
                </a:moveTo>
                <a:lnTo>
                  <a:pt x="0" y="53166"/>
                </a:lnTo>
                <a:lnTo>
                  <a:pt x="6604" y="53166"/>
                </a:lnTo>
                <a:lnTo>
                  <a:pt x="6604" y="1"/>
                </a:lnTo>
                <a:close/>
              </a:path>
            </a:pathLst>
          </a:custGeom>
          <a:solidFill>
            <a:srgbClr val="F28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31"/>
          <p:cNvSpPr/>
          <p:nvPr/>
        </p:nvSpPr>
        <p:spPr>
          <a:xfrm>
            <a:off x="4291514" y="4471798"/>
            <a:ext cx="81159" cy="653277"/>
          </a:xfrm>
          <a:custGeom>
            <a:avLst/>
            <a:gdLst/>
            <a:ahLst/>
            <a:cxnLst/>
            <a:rect l="l" t="t" r="r" b="b"/>
            <a:pathLst>
              <a:path w="6605" h="53166" extrusionOk="0">
                <a:moveTo>
                  <a:pt x="0" y="1"/>
                </a:moveTo>
                <a:lnTo>
                  <a:pt x="0" y="53166"/>
                </a:lnTo>
                <a:lnTo>
                  <a:pt x="6604" y="53166"/>
                </a:lnTo>
                <a:lnTo>
                  <a:pt x="6604" y="1"/>
                </a:lnTo>
                <a:close/>
              </a:path>
            </a:pathLst>
          </a:custGeom>
          <a:solidFill>
            <a:srgbClr val="F28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31"/>
          <p:cNvSpPr/>
          <p:nvPr/>
        </p:nvSpPr>
        <p:spPr>
          <a:xfrm>
            <a:off x="4082160" y="4471798"/>
            <a:ext cx="81159" cy="653277"/>
          </a:xfrm>
          <a:custGeom>
            <a:avLst/>
            <a:gdLst/>
            <a:ahLst/>
            <a:cxnLst/>
            <a:rect l="l" t="t" r="r" b="b"/>
            <a:pathLst>
              <a:path w="6605" h="53166" extrusionOk="0">
                <a:moveTo>
                  <a:pt x="1" y="1"/>
                </a:moveTo>
                <a:lnTo>
                  <a:pt x="1" y="53166"/>
                </a:lnTo>
                <a:lnTo>
                  <a:pt x="6605" y="53166"/>
                </a:lnTo>
                <a:lnTo>
                  <a:pt x="6605" y="1"/>
                </a:lnTo>
                <a:close/>
              </a:path>
            </a:pathLst>
          </a:custGeom>
          <a:solidFill>
            <a:srgbClr val="F28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31"/>
          <p:cNvSpPr/>
          <p:nvPr/>
        </p:nvSpPr>
        <p:spPr>
          <a:xfrm>
            <a:off x="3795763" y="4471798"/>
            <a:ext cx="81835" cy="653277"/>
          </a:xfrm>
          <a:custGeom>
            <a:avLst/>
            <a:gdLst/>
            <a:ahLst/>
            <a:cxnLst/>
            <a:rect l="l" t="t" r="r" b="b"/>
            <a:pathLst>
              <a:path w="6660" h="53166" extrusionOk="0">
                <a:moveTo>
                  <a:pt x="0" y="1"/>
                </a:moveTo>
                <a:lnTo>
                  <a:pt x="0" y="53166"/>
                </a:lnTo>
                <a:lnTo>
                  <a:pt x="6660" y="53166"/>
                </a:lnTo>
                <a:lnTo>
                  <a:pt x="6660" y="1"/>
                </a:lnTo>
                <a:close/>
              </a:path>
            </a:pathLst>
          </a:custGeom>
          <a:solidFill>
            <a:srgbClr val="F28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31"/>
          <p:cNvSpPr/>
          <p:nvPr/>
        </p:nvSpPr>
        <p:spPr>
          <a:xfrm>
            <a:off x="4445624" y="4471798"/>
            <a:ext cx="81159" cy="653277"/>
          </a:xfrm>
          <a:custGeom>
            <a:avLst/>
            <a:gdLst/>
            <a:ahLst/>
            <a:cxnLst/>
            <a:rect l="l" t="t" r="r" b="b"/>
            <a:pathLst>
              <a:path w="6605" h="53166" extrusionOk="0">
                <a:moveTo>
                  <a:pt x="0" y="1"/>
                </a:moveTo>
                <a:lnTo>
                  <a:pt x="0" y="53166"/>
                </a:lnTo>
                <a:lnTo>
                  <a:pt x="6604" y="53166"/>
                </a:lnTo>
                <a:lnTo>
                  <a:pt x="6604" y="1"/>
                </a:lnTo>
                <a:close/>
              </a:path>
            </a:pathLst>
          </a:custGeom>
          <a:solidFill>
            <a:srgbClr val="F28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31"/>
          <p:cNvSpPr/>
          <p:nvPr/>
        </p:nvSpPr>
        <p:spPr>
          <a:xfrm>
            <a:off x="3540724" y="4354514"/>
            <a:ext cx="255727" cy="6832"/>
          </a:xfrm>
          <a:custGeom>
            <a:avLst/>
            <a:gdLst/>
            <a:ahLst/>
            <a:cxnLst/>
            <a:rect l="l" t="t" r="r" b="b"/>
            <a:pathLst>
              <a:path w="20812" h="556" extrusionOk="0">
                <a:moveTo>
                  <a:pt x="1" y="0"/>
                </a:moveTo>
                <a:lnTo>
                  <a:pt x="1" y="555"/>
                </a:lnTo>
                <a:lnTo>
                  <a:pt x="20812" y="555"/>
                </a:lnTo>
                <a:lnTo>
                  <a:pt x="20812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31"/>
          <p:cNvSpPr/>
          <p:nvPr/>
        </p:nvSpPr>
        <p:spPr>
          <a:xfrm>
            <a:off x="3540724" y="4383156"/>
            <a:ext cx="255727" cy="6832"/>
          </a:xfrm>
          <a:custGeom>
            <a:avLst/>
            <a:gdLst/>
            <a:ahLst/>
            <a:cxnLst/>
            <a:rect l="l" t="t" r="r" b="b"/>
            <a:pathLst>
              <a:path w="20812" h="556" extrusionOk="0">
                <a:moveTo>
                  <a:pt x="1" y="0"/>
                </a:moveTo>
                <a:lnTo>
                  <a:pt x="1" y="555"/>
                </a:lnTo>
                <a:lnTo>
                  <a:pt x="20812" y="555"/>
                </a:lnTo>
                <a:lnTo>
                  <a:pt x="20812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31"/>
          <p:cNvSpPr/>
          <p:nvPr/>
        </p:nvSpPr>
        <p:spPr>
          <a:xfrm>
            <a:off x="4159903" y="4354514"/>
            <a:ext cx="255039" cy="6832"/>
          </a:xfrm>
          <a:custGeom>
            <a:avLst/>
            <a:gdLst/>
            <a:ahLst/>
            <a:cxnLst/>
            <a:rect l="l" t="t" r="r" b="b"/>
            <a:pathLst>
              <a:path w="20756" h="556" extrusionOk="0">
                <a:moveTo>
                  <a:pt x="0" y="0"/>
                </a:moveTo>
                <a:lnTo>
                  <a:pt x="0" y="555"/>
                </a:lnTo>
                <a:lnTo>
                  <a:pt x="20756" y="555"/>
                </a:lnTo>
                <a:lnTo>
                  <a:pt x="2075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31"/>
          <p:cNvSpPr/>
          <p:nvPr/>
        </p:nvSpPr>
        <p:spPr>
          <a:xfrm>
            <a:off x="4159903" y="4383156"/>
            <a:ext cx="255039" cy="6832"/>
          </a:xfrm>
          <a:custGeom>
            <a:avLst/>
            <a:gdLst/>
            <a:ahLst/>
            <a:cxnLst/>
            <a:rect l="l" t="t" r="r" b="b"/>
            <a:pathLst>
              <a:path w="20756" h="556" extrusionOk="0">
                <a:moveTo>
                  <a:pt x="0" y="0"/>
                </a:moveTo>
                <a:lnTo>
                  <a:pt x="0" y="555"/>
                </a:lnTo>
                <a:lnTo>
                  <a:pt x="20756" y="555"/>
                </a:lnTo>
                <a:lnTo>
                  <a:pt x="2075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31"/>
          <p:cNvSpPr/>
          <p:nvPr/>
        </p:nvSpPr>
        <p:spPr>
          <a:xfrm>
            <a:off x="3477308" y="4319052"/>
            <a:ext cx="1009234" cy="16379"/>
          </a:xfrm>
          <a:custGeom>
            <a:avLst/>
            <a:gdLst/>
            <a:ahLst/>
            <a:cxnLst/>
            <a:rect l="l" t="t" r="r" b="b"/>
            <a:pathLst>
              <a:path w="82135" h="1333" extrusionOk="0">
                <a:moveTo>
                  <a:pt x="1" y="0"/>
                </a:moveTo>
                <a:lnTo>
                  <a:pt x="1" y="1332"/>
                </a:lnTo>
                <a:lnTo>
                  <a:pt x="82135" y="1332"/>
                </a:lnTo>
                <a:lnTo>
                  <a:pt x="82135" y="0"/>
                </a:lnTo>
                <a:close/>
              </a:path>
            </a:pathLst>
          </a:custGeom>
          <a:solidFill>
            <a:srgbClr val="F28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31"/>
          <p:cNvSpPr/>
          <p:nvPr/>
        </p:nvSpPr>
        <p:spPr>
          <a:xfrm>
            <a:off x="3838720" y="4319052"/>
            <a:ext cx="286409" cy="77743"/>
          </a:xfrm>
          <a:custGeom>
            <a:avLst/>
            <a:gdLst/>
            <a:ahLst/>
            <a:cxnLst/>
            <a:rect l="l" t="t" r="r" b="b"/>
            <a:pathLst>
              <a:path w="23309" h="6327" extrusionOk="0">
                <a:moveTo>
                  <a:pt x="1" y="0"/>
                </a:moveTo>
                <a:lnTo>
                  <a:pt x="1" y="6327"/>
                </a:lnTo>
                <a:lnTo>
                  <a:pt x="23309" y="6327"/>
                </a:lnTo>
                <a:lnTo>
                  <a:pt x="23309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31"/>
          <p:cNvSpPr/>
          <p:nvPr/>
        </p:nvSpPr>
        <p:spPr>
          <a:xfrm>
            <a:off x="5778068" y="4869348"/>
            <a:ext cx="408486" cy="199131"/>
          </a:xfrm>
          <a:custGeom>
            <a:avLst/>
            <a:gdLst/>
            <a:ahLst/>
            <a:cxnLst/>
            <a:rect l="l" t="t" r="r" b="b"/>
            <a:pathLst>
              <a:path w="33244" h="16206" extrusionOk="0">
                <a:moveTo>
                  <a:pt x="1" y="1"/>
                </a:moveTo>
                <a:lnTo>
                  <a:pt x="1" y="16206"/>
                </a:lnTo>
                <a:lnTo>
                  <a:pt x="33243" y="16206"/>
                </a:lnTo>
                <a:lnTo>
                  <a:pt x="33243" y="1"/>
                </a:lnTo>
                <a:close/>
              </a:path>
            </a:pathLst>
          </a:custGeom>
          <a:solidFill>
            <a:srgbClr val="F2C0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31"/>
          <p:cNvSpPr/>
          <p:nvPr/>
        </p:nvSpPr>
        <p:spPr>
          <a:xfrm>
            <a:off x="5868087" y="4720018"/>
            <a:ext cx="49789" cy="149342"/>
          </a:xfrm>
          <a:custGeom>
            <a:avLst/>
            <a:gdLst/>
            <a:ahLst/>
            <a:cxnLst/>
            <a:rect l="l" t="t" r="r" b="b"/>
            <a:pathLst>
              <a:path w="4052" h="12154" extrusionOk="0">
                <a:moveTo>
                  <a:pt x="0" y="0"/>
                </a:moveTo>
                <a:lnTo>
                  <a:pt x="0" y="12154"/>
                </a:lnTo>
                <a:lnTo>
                  <a:pt x="4052" y="12154"/>
                </a:lnTo>
                <a:lnTo>
                  <a:pt x="4052" y="0"/>
                </a:lnTo>
                <a:close/>
              </a:path>
            </a:pathLst>
          </a:custGeom>
          <a:solidFill>
            <a:srgbClr val="F2C0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31"/>
          <p:cNvSpPr/>
          <p:nvPr/>
        </p:nvSpPr>
        <p:spPr>
          <a:xfrm>
            <a:off x="5957417" y="4720018"/>
            <a:ext cx="49789" cy="149342"/>
          </a:xfrm>
          <a:custGeom>
            <a:avLst/>
            <a:gdLst/>
            <a:ahLst/>
            <a:cxnLst/>
            <a:rect l="l" t="t" r="r" b="b"/>
            <a:pathLst>
              <a:path w="4052" h="12154" extrusionOk="0">
                <a:moveTo>
                  <a:pt x="0" y="0"/>
                </a:moveTo>
                <a:lnTo>
                  <a:pt x="0" y="12154"/>
                </a:lnTo>
                <a:lnTo>
                  <a:pt x="4052" y="12154"/>
                </a:lnTo>
                <a:lnTo>
                  <a:pt x="4052" y="0"/>
                </a:lnTo>
                <a:close/>
              </a:path>
            </a:pathLst>
          </a:custGeom>
          <a:solidFill>
            <a:srgbClr val="F2C0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31"/>
          <p:cNvSpPr/>
          <p:nvPr/>
        </p:nvSpPr>
        <p:spPr>
          <a:xfrm>
            <a:off x="6047423" y="4720018"/>
            <a:ext cx="49789" cy="149342"/>
          </a:xfrm>
          <a:custGeom>
            <a:avLst/>
            <a:gdLst/>
            <a:ahLst/>
            <a:cxnLst/>
            <a:rect l="l" t="t" r="r" b="b"/>
            <a:pathLst>
              <a:path w="4052" h="12154" extrusionOk="0">
                <a:moveTo>
                  <a:pt x="1" y="0"/>
                </a:moveTo>
                <a:lnTo>
                  <a:pt x="1" y="12154"/>
                </a:lnTo>
                <a:lnTo>
                  <a:pt x="4052" y="12154"/>
                </a:lnTo>
                <a:lnTo>
                  <a:pt x="4052" y="0"/>
                </a:lnTo>
                <a:close/>
              </a:path>
            </a:pathLst>
          </a:custGeom>
          <a:solidFill>
            <a:srgbClr val="F2C0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31"/>
          <p:cNvSpPr/>
          <p:nvPr/>
        </p:nvSpPr>
        <p:spPr>
          <a:xfrm>
            <a:off x="6136753" y="4720018"/>
            <a:ext cx="49801" cy="149342"/>
          </a:xfrm>
          <a:custGeom>
            <a:avLst/>
            <a:gdLst/>
            <a:ahLst/>
            <a:cxnLst/>
            <a:rect l="l" t="t" r="r" b="b"/>
            <a:pathLst>
              <a:path w="4053" h="12154" extrusionOk="0">
                <a:moveTo>
                  <a:pt x="1" y="0"/>
                </a:moveTo>
                <a:lnTo>
                  <a:pt x="1" y="12154"/>
                </a:lnTo>
                <a:lnTo>
                  <a:pt x="4052" y="12154"/>
                </a:lnTo>
                <a:lnTo>
                  <a:pt x="4052" y="0"/>
                </a:lnTo>
                <a:close/>
              </a:path>
            </a:pathLst>
          </a:custGeom>
          <a:solidFill>
            <a:srgbClr val="F2C0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31"/>
          <p:cNvSpPr/>
          <p:nvPr/>
        </p:nvSpPr>
        <p:spPr>
          <a:xfrm>
            <a:off x="5754882" y="4610229"/>
            <a:ext cx="455534" cy="131108"/>
          </a:xfrm>
          <a:custGeom>
            <a:avLst/>
            <a:gdLst/>
            <a:ahLst/>
            <a:cxnLst/>
            <a:rect l="l" t="t" r="r" b="b"/>
            <a:pathLst>
              <a:path w="37073" h="10670" extrusionOk="0">
                <a:moveTo>
                  <a:pt x="18537" y="0"/>
                </a:moveTo>
                <a:cubicBezTo>
                  <a:pt x="8325" y="0"/>
                  <a:pt x="1" y="3386"/>
                  <a:pt x="1" y="7548"/>
                </a:cubicBezTo>
                <a:cubicBezTo>
                  <a:pt x="1" y="9629"/>
                  <a:pt x="9269" y="10669"/>
                  <a:pt x="18537" y="10669"/>
                </a:cubicBezTo>
                <a:cubicBezTo>
                  <a:pt x="27805" y="10669"/>
                  <a:pt x="37072" y="9629"/>
                  <a:pt x="37072" y="7548"/>
                </a:cubicBezTo>
                <a:cubicBezTo>
                  <a:pt x="37072" y="3386"/>
                  <a:pt x="28748" y="0"/>
                  <a:pt x="18537" y="0"/>
                </a:cubicBezTo>
                <a:close/>
              </a:path>
            </a:pathLst>
          </a:custGeom>
          <a:solidFill>
            <a:srgbClr val="F2C0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1"/>
          <p:cNvSpPr/>
          <p:nvPr/>
        </p:nvSpPr>
        <p:spPr>
          <a:xfrm>
            <a:off x="5892637" y="4560452"/>
            <a:ext cx="179348" cy="77067"/>
          </a:xfrm>
          <a:custGeom>
            <a:avLst/>
            <a:gdLst/>
            <a:ahLst/>
            <a:cxnLst/>
            <a:rect l="l" t="t" r="r" b="b"/>
            <a:pathLst>
              <a:path w="14596" h="6272" extrusionOk="0">
                <a:moveTo>
                  <a:pt x="0" y="0"/>
                </a:moveTo>
                <a:lnTo>
                  <a:pt x="0" y="6271"/>
                </a:lnTo>
                <a:lnTo>
                  <a:pt x="14596" y="6271"/>
                </a:lnTo>
                <a:lnTo>
                  <a:pt x="14596" y="0"/>
                </a:lnTo>
                <a:close/>
              </a:path>
            </a:pathLst>
          </a:custGeom>
          <a:solidFill>
            <a:srgbClr val="F2C0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1"/>
          <p:cNvSpPr/>
          <p:nvPr/>
        </p:nvSpPr>
        <p:spPr>
          <a:xfrm>
            <a:off x="5905588" y="3458841"/>
            <a:ext cx="154122" cy="148310"/>
          </a:xfrm>
          <a:custGeom>
            <a:avLst/>
            <a:gdLst/>
            <a:ahLst/>
            <a:cxnLst/>
            <a:rect l="l" t="t" r="r" b="b"/>
            <a:pathLst>
              <a:path w="12543" h="12070" extrusionOk="0">
                <a:moveTo>
                  <a:pt x="938" y="0"/>
                </a:moveTo>
                <a:cubicBezTo>
                  <a:pt x="537" y="0"/>
                  <a:pt x="206" y="117"/>
                  <a:pt x="1" y="360"/>
                </a:cubicBezTo>
                <a:lnTo>
                  <a:pt x="4496" y="4356"/>
                </a:lnTo>
                <a:lnTo>
                  <a:pt x="3330" y="10682"/>
                </a:lnTo>
                <a:lnTo>
                  <a:pt x="4940" y="10682"/>
                </a:lnTo>
                <a:lnTo>
                  <a:pt x="6327" y="12070"/>
                </a:lnTo>
                <a:lnTo>
                  <a:pt x="7715" y="10682"/>
                </a:lnTo>
                <a:lnTo>
                  <a:pt x="9324" y="10682"/>
                </a:lnTo>
                <a:lnTo>
                  <a:pt x="8159" y="4245"/>
                </a:lnTo>
                <a:lnTo>
                  <a:pt x="12543" y="360"/>
                </a:lnTo>
                <a:cubicBezTo>
                  <a:pt x="12319" y="117"/>
                  <a:pt x="11982" y="0"/>
                  <a:pt x="11580" y="0"/>
                </a:cubicBezTo>
                <a:cubicBezTo>
                  <a:pt x="10788" y="0"/>
                  <a:pt x="9745" y="456"/>
                  <a:pt x="8824" y="1303"/>
                </a:cubicBezTo>
                <a:cubicBezTo>
                  <a:pt x="8325" y="1747"/>
                  <a:pt x="7881" y="2247"/>
                  <a:pt x="7548" y="2857"/>
                </a:cubicBezTo>
                <a:cubicBezTo>
                  <a:pt x="7548" y="2191"/>
                  <a:pt x="6993" y="1581"/>
                  <a:pt x="6327" y="1525"/>
                </a:cubicBezTo>
                <a:cubicBezTo>
                  <a:pt x="5661" y="1525"/>
                  <a:pt x="5106" y="2191"/>
                  <a:pt x="5106" y="3079"/>
                </a:cubicBezTo>
                <a:cubicBezTo>
                  <a:pt x="4773" y="2413"/>
                  <a:pt x="4274" y="1803"/>
                  <a:pt x="3719" y="1303"/>
                </a:cubicBezTo>
                <a:cubicBezTo>
                  <a:pt x="2798" y="456"/>
                  <a:pt x="1731" y="0"/>
                  <a:pt x="938" y="0"/>
                </a:cubicBezTo>
                <a:close/>
              </a:path>
            </a:pathLst>
          </a:custGeom>
          <a:solidFill>
            <a:srgbClr val="F2C0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1"/>
          <p:cNvSpPr/>
          <p:nvPr/>
        </p:nvSpPr>
        <p:spPr>
          <a:xfrm>
            <a:off x="5937634" y="3602371"/>
            <a:ext cx="90031" cy="996959"/>
          </a:xfrm>
          <a:custGeom>
            <a:avLst/>
            <a:gdLst/>
            <a:ahLst/>
            <a:cxnLst/>
            <a:rect l="l" t="t" r="r" b="b"/>
            <a:pathLst>
              <a:path w="7327" h="81136" extrusionOk="0">
                <a:moveTo>
                  <a:pt x="1610" y="0"/>
                </a:moveTo>
                <a:lnTo>
                  <a:pt x="1610" y="2386"/>
                </a:lnTo>
                <a:lnTo>
                  <a:pt x="1" y="2386"/>
                </a:lnTo>
                <a:lnTo>
                  <a:pt x="1" y="81135"/>
                </a:lnTo>
                <a:lnTo>
                  <a:pt x="7326" y="81135"/>
                </a:lnTo>
                <a:lnTo>
                  <a:pt x="7326" y="2386"/>
                </a:lnTo>
                <a:lnTo>
                  <a:pt x="5662" y="2386"/>
                </a:lnTo>
                <a:lnTo>
                  <a:pt x="5662" y="0"/>
                </a:lnTo>
                <a:close/>
              </a:path>
            </a:pathLst>
          </a:custGeom>
          <a:solidFill>
            <a:srgbClr val="F2C0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1"/>
          <p:cNvSpPr/>
          <p:nvPr/>
        </p:nvSpPr>
        <p:spPr>
          <a:xfrm>
            <a:off x="5937634" y="3671243"/>
            <a:ext cx="89342" cy="7508"/>
          </a:xfrm>
          <a:custGeom>
            <a:avLst/>
            <a:gdLst/>
            <a:ahLst/>
            <a:cxnLst/>
            <a:rect l="l" t="t" r="r" b="b"/>
            <a:pathLst>
              <a:path w="7271" h="611" extrusionOk="0">
                <a:moveTo>
                  <a:pt x="1" y="0"/>
                </a:moveTo>
                <a:lnTo>
                  <a:pt x="1" y="611"/>
                </a:lnTo>
                <a:lnTo>
                  <a:pt x="7271" y="611"/>
                </a:lnTo>
                <a:lnTo>
                  <a:pt x="7271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1"/>
          <p:cNvSpPr/>
          <p:nvPr/>
        </p:nvSpPr>
        <p:spPr>
          <a:xfrm>
            <a:off x="5761026" y="4649094"/>
            <a:ext cx="449391" cy="67520"/>
          </a:xfrm>
          <a:custGeom>
            <a:avLst/>
            <a:gdLst/>
            <a:ahLst/>
            <a:cxnLst/>
            <a:rect l="l" t="t" r="r" b="b"/>
            <a:pathLst>
              <a:path w="36573" h="5495" extrusionOk="0">
                <a:moveTo>
                  <a:pt x="18869" y="1"/>
                </a:moveTo>
                <a:cubicBezTo>
                  <a:pt x="4385" y="1"/>
                  <a:pt x="777" y="3774"/>
                  <a:pt x="0" y="5162"/>
                </a:cubicBezTo>
                <a:lnTo>
                  <a:pt x="500" y="5495"/>
                </a:lnTo>
                <a:cubicBezTo>
                  <a:pt x="1166" y="4329"/>
                  <a:pt x="4551" y="611"/>
                  <a:pt x="18869" y="611"/>
                </a:cubicBezTo>
                <a:cubicBezTo>
                  <a:pt x="28137" y="611"/>
                  <a:pt x="33576" y="2720"/>
                  <a:pt x="36572" y="4662"/>
                </a:cubicBezTo>
                <a:lnTo>
                  <a:pt x="36572" y="3885"/>
                </a:lnTo>
                <a:cubicBezTo>
                  <a:pt x="33465" y="1943"/>
                  <a:pt x="27970" y="1"/>
                  <a:pt x="18869" y="1"/>
                </a:cubicBez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1"/>
          <p:cNvSpPr/>
          <p:nvPr/>
        </p:nvSpPr>
        <p:spPr>
          <a:xfrm>
            <a:off x="5828533" y="4904809"/>
            <a:ext cx="308232" cy="127532"/>
          </a:xfrm>
          <a:custGeom>
            <a:avLst/>
            <a:gdLst/>
            <a:ahLst/>
            <a:cxnLst/>
            <a:rect l="l" t="t" r="r" b="b"/>
            <a:pathLst>
              <a:path w="25085" h="10379" extrusionOk="0">
                <a:moveTo>
                  <a:pt x="1" y="1"/>
                </a:moveTo>
                <a:lnTo>
                  <a:pt x="1" y="10378"/>
                </a:lnTo>
                <a:lnTo>
                  <a:pt x="25085" y="10378"/>
                </a:lnTo>
                <a:lnTo>
                  <a:pt x="2508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1"/>
          <p:cNvSpPr/>
          <p:nvPr/>
        </p:nvSpPr>
        <p:spPr>
          <a:xfrm>
            <a:off x="5778068" y="4720018"/>
            <a:ext cx="49801" cy="149342"/>
          </a:xfrm>
          <a:custGeom>
            <a:avLst/>
            <a:gdLst/>
            <a:ahLst/>
            <a:cxnLst/>
            <a:rect l="l" t="t" r="r" b="b"/>
            <a:pathLst>
              <a:path w="4053" h="12154" extrusionOk="0">
                <a:moveTo>
                  <a:pt x="1" y="0"/>
                </a:moveTo>
                <a:lnTo>
                  <a:pt x="1" y="12154"/>
                </a:lnTo>
                <a:lnTo>
                  <a:pt x="4052" y="12154"/>
                </a:lnTo>
                <a:lnTo>
                  <a:pt x="4052" y="0"/>
                </a:lnTo>
                <a:close/>
              </a:path>
            </a:pathLst>
          </a:custGeom>
          <a:solidFill>
            <a:srgbClr val="F2C0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1"/>
          <p:cNvSpPr/>
          <p:nvPr/>
        </p:nvSpPr>
        <p:spPr>
          <a:xfrm>
            <a:off x="3014978" y="3689649"/>
            <a:ext cx="345058" cy="1388377"/>
          </a:xfrm>
          <a:custGeom>
            <a:avLst/>
            <a:gdLst/>
            <a:ahLst/>
            <a:cxnLst/>
            <a:rect l="l" t="t" r="r" b="b"/>
            <a:pathLst>
              <a:path w="28082" h="112991" extrusionOk="0">
                <a:moveTo>
                  <a:pt x="0" y="1"/>
                </a:moveTo>
                <a:lnTo>
                  <a:pt x="0" y="112991"/>
                </a:lnTo>
                <a:lnTo>
                  <a:pt x="28081" y="112991"/>
                </a:lnTo>
                <a:lnTo>
                  <a:pt x="28081" y="1"/>
                </a:ln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1"/>
          <p:cNvSpPr/>
          <p:nvPr/>
        </p:nvSpPr>
        <p:spPr>
          <a:xfrm>
            <a:off x="3049064" y="3727151"/>
            <a:ext cx="82523" cy="18431"/>
          </a:xfrm>
          <a:custGeom>
            <a:avLst/>
            <a:gdLst/>
            <a:ahLst/>
            <a:cxnLst/>
            <a:rect l="l" t="t" r="r" b="b"/>
            <a:pathLst>
              <a:path w="6716" h="1500" extrusionOk="0">
                <a:moveTo>
                  <a:pt x="1" y="1"/>
                </a:moveTo>
                <a:lnTo>
                  <a:pt x="1" y="1499"/>
                </a:lnTo>
                <a:lnTo>
                  <a:pt x="6716" y="1499"/>
                </a:lnTo>
                <a:lnTo>
                  <a:pt x="671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1"/>
          <p:cNvSpPr/>
          <p:nvPr/>
        </p:nvSpPr>
        <p:spPr>
          <a:xfrm>
            <a:off x="3146577" y="3727151"/>
            <a:ext cx="81847" cy="18431"/>
          </a:xfrm>
          <a:custGeom>
            <a:avLst/>
            <a:gdLst/>
            <a:ahLst/>
            <a:cxnLst/>
            <a:rect l="l" t="t" r="r" b="b"/>
            <a:pathLst>
              <a:path w="6661" h="1500" extrusionOk="0">
                <a:moveTo>
                  <a:pt x="1" y="1"/>
                </a:moveTo>
                <a:lnTo>
                  <a:pt x="1" y="1499"/>
                </a:lnTo>
                <a:lnTo>
                  <a:pt x="6660" y="1499"/>
                </a:lnTo>
                <a:lnTo>
                  <a:pt x="666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1"/>
          <p:cNvSpPr/>
          <p:nvPr/>
        </p:nvSpPr>
        <p:spPr>
          <a:xfrm>
            <a:off x="3243415" y="3727151"/>
            <a:ext cx="82523" cy="18431"/>
          </a:xfrm>
          <a:custGeom>
            <a:avLst/>
            <a:gdLst/>
            <a:ahLst/>
            <a:cxnLst/>
            <a:rect l="l" t="t" r="r" b="b"/>
            <a:pathLst>
              <a:path w="6716" h="1500" extrusionOk="0">
                <a:moveTo>
                  <a:pt x="0" y="1"/>
                </a:moveTo>
                <a:lnTo>
                  <a:pt x="0" y="1499"/>
                </a:lnTo>
                <a:lnTo>
                  <a:pt x="6715" y="1499"/>
                </a:lnTo>
                <a:lnTo>
                  <a:pt x="671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1"/>
          <p:cNvSpPr/>
          <p:nvPr/>
        </p:nvSpPr>
        <p:spPr>
          <a:xfrm>
            <a:off x="3049064" y="3803530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1" y="0"/>
                </a:moveTo>
                <a:lnTo>
                  <a:pt x="1" y="1499"/>
                </a:lnTo>
                <a:lnTo>
                  <a:pt x="6716" y="1499"/>
                </a:lnTo>
                <a:lnTo>
                  <a:pt x="671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1"/>
          <p:cNvSpPr/>
          <p:nvPr/>
        </p:nvSpPr>
        <p:spPr>
          <a:xfrm>
            <a:off x="3146577" y="3803530"/>
            <a:ext cx="81847" cy="18419"/>
          </a:xfrm>
          <a:custGeom>
            <a:avLst/>
            <a:gdLst/>
            <a:ahLst/>
            <a:cxnLst/>
            <a:rect l="l" t="t" r="r" b="b"/>
            <a:pathLst>
              <a:path w="6661" h="1499" extrusionOk="0">
                <a:moveTo>
                  <a:pt x="1" y="0"/>
                </a:moveTo>
                <a:lnTo>
                  <a:pt x="1" y="1499"/>
                </a:lnTo>
                <a:lnTo>
                  <a:pt x="6660" y="1499"/>
                </a:lnTo>
                <a:lnTo>
                  <a:pt x="666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1"/>
          <p:cNvSpPr/>
          <p:nvPr/>
        </p:nvSpPr>
        <p:spPr>
          <a:xfrm>
            <a:off x="3243415" y="3803530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0" y="0"/>
                </a:moveTo>
                <a:lnTo>
                  <a:pt x="0" y="1499"/>
                </a:lnTo>
                <a:lnTo>
                  <a:pt x="6715" y="1499"/>
                </a:lnTo>
                <a:lnTo>
                  <a:pt x="6715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1"/>
          <p:cNvSpPr/>
          <p:nvPr/>
        </p:nvSpPr>
        <p:spPr>
          <a:xfrm>
            <a:off x="3049064" y="3879221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1" y="0"/>
                </a:moveTo>
                <a:lnTo>
                  <a:pt x="1" y="1499"/>
                </a:lnTo>
                <a:lnTo>
                  <a:pt x="6716" y="1499"/>
                </a:lnTo>
                <a:lnTo>
                  <a:pt x="671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1"/>
          <p:cNvSpPr/>
          <p:nvPr/>
        </p:nvSpPr>
        <p:spPr>
          <a:xfrm>
            <a:off x="3146577" y="3879221"/>
            <a:ext cx="81847" cy="18419"/>
          </a:xfrm>
          <a:custGeom>
            <a:avLst/>
            <a:gdLst/>
            <a:ahLst/>
            <a:cxnLst/>
            <a:rect l="l" t="t" r="r" b="b"/>
            <a:pathLst>
              <a:path w="6661" h="1499" extrusionOk="0">
                <a:moveTo>
                  <a:pt x="1" y="0"/>
                </a:moveTo>
                <a:lnTo>
                  <a:pt x="1" y="1499"/>
                </a:lnTo>
                <a:lnTo>
                  <a:pt x="6660" y="1499"/>
                </a:lnTo>
                <a:lnTo>
                  <a:pt x="666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1"/>
          <p:cNvSpPr/>
          <p:nvPr/>
        </p:nvSpPr>
        <p:spPr>
          <a:xfrm>
            <a:off x="3243415" y="3879221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0" y="0"/>
                </a:moveTo>
                <a:lnTo>
                  <a:pt x="0" y="1499"/>
                </a:lnTo>
                <a:lnTo>
                  <a:pt x="6715" y="1499"/>
                </a:lnTo>
                <a:lnTo>
                  <a:pt x="6715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1"/>
          <p:cNvSpPr/>
          <p:nvPr/>
        </p:nvSpPr>
        <p:spPr>
          <a:xfrm>
            <a:off x="3049064" y="3955600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1" y="0"/>
                </a:moveTo>
                <a:lnTo>
                  <a:pt x="1" y="1498"/>
                </a:lnTo>
                <a:lnTo>
                  <a:pt x="6716" y="1498"/>
                </a:lnTo>
                <a:lnTo>
                  <a:pt x="671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1"/>
          <p:cNvSpPr/>
          <p:nvPr/>
        </p:nvSpPr>
        <p:spPr>
          <a:xfrm>
            <a:off x="3146577" y="3955600"/>
            <a:ext cx="81847" cy="18419"/>
          </a:xfrm>
          <a:custGeom>
            <a:avLst/>
            <a:gdLst/>
            <a:ahLst/>
            <a:cxnLst/>
            <a:rect l="l" t="t" r="r" b="b"/>
            <a:pathLst>
              <a:path w="6661" h="1499" extrusionOk="0">
                <a:moveTo>
                  <a:pt x="1" y="0"/>
                </a:moveTo>
                <a:lnTo>
                  <a:pt x="1" y="1498"/>
                </a:lnTo>
                <a:lnTo>
                  <a:pt x="6660" y="1498"/>
                </a:lnTo>
                <a:lnTo>
                  <a:pt x="666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1"/>
          <p:cNvSpPr/>
          <p:nvPr/>
        </p:nvSpPr>
        <p:spPr>
          <a:xfrm>
            <a:off x="3243415" y="3955600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0" y="0"/>
                </a:moveTo>
                <a:lnTo>
                  <a:pt x="0" y="1498"/>
                </a:lnTo>
                <a:lnTo>
                  <a:pt x="6715" y="1498"/>
                </a:lnTo>
                <a:lnTo>
                  <a:pt x="6715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1"/>
          <p:cNvSpPr/>
          <p:nvPr/>
        </p:nvSpPr>
        <p:spPr>
          <a:xfrm>
            <a:off x="3049064" y="4031967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1" y="1"/>
                </a:moveTo>
                <a:lnTo>
                  <a:pt x="1" y="1499"/>
                </a:lnTo>
                <a:lnTo>
                  <a:pt x="6716" y="1499"/>
                </a:lnTo>
                <a:lnTo>
                  <a:pt x="671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1"/>
          <p:cNvSpPr/>
          <p:nvPr/>
        </p:nvSpPr>
        <p:spPr>
          <a:xfrm>
            <a:off x="3146577" y="4031967"/>
            <a:ext cx="81847" cy="18419"/>
          </a:xfrm>
          <a:custGeom>
            <a:avLst/>
            <a:gdLst/>
            <a:ahLst/>
            <a:cxnLst/>
            <a:rect l="l" t="t" r="r" b="b"/>
            <a:pathLst>
              <a:path w="6661" h="1499" extrusionOk="0">
                <a:moveTo>
                  <a:pt x="1" y="1"/>
                </a:moveTo>
                <a:lnTo>
                  <a:pt x="1" y="1499"/>
                </a:lnTo>
                <a:lnTo>
                  <a:pt x="6660" y="1499"/>
                </a:lnTo>
                <a:lnTo>
                  <a:pt x="666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1"/>
          <p:cNvSpPr/>
          <p:nvPr/>
        </p:nvSpPr>
        <p:spPr>
          <a:xfrm>
            <a:off x="3243415" y="4031967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0" y="1"/>
                </a:moveTo>
                <a:lnTo>
                  <a:pt x="0" y="1499"/>
                </a:lnTo>
                <a:lnTo>
                  <a:pt x="6715" y="1499"/>
                </a:lnTo>
                <a:lnTo>
                  <a:pt x="671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1"/>
          <p:cNvSpPr/>
          <p:nvPr/>
        </p:nvSpPr>
        <p:spPr>
          <a:xfrm>
            <a:off x="3049064" y="4107658"/>
            <a:ext cx="82523" cy="19107"/>
          </a:xfrm>
          <a:custGeom>
            <a:avLst/>
            <a:gdLst/>
            <a:ahLst/>
            <a:cxnLst/>
            <a:rect l="l" t="t" r="r" b="b"/>
            <a:pathLst>
              <a:path w="6716" h="1555" extrusionOk="0">
                <a:moveTo>
                  <a:pt x="1" y="1"/>
                </a:moveTo>
                <a:lnTo>
                  <a:pt x="1" y="1555"/>
                </a:lnTo>
                <a:lnTo>
                  <a:pt x="6716" y="1555"/>
                </a:lnTo>
                <a:lnTo>
                  <a:pt x="671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1"/>
          <p:cNvSpPr/>
          <p:nvPr/>
        </p:nvSpPr>
        <p:spPr>
          <a:xfrm>
            <a:off x="3146577" y="4107658"/>
            <a:ext cx="81847" cy="19107"/>
          </a:xfrm>
          <a:custGeom>
            <a:avLst/>
            <a:gdLst/>
            <a:ahLst/>
            <a:cxnLst/>
            <a:rect l="l" t="t" r="r" b="b"/>
            <a:pathLst>
              <a:path w="6661" h="1555" extrusionOk="0">
                <a:moveTo>
                  <a:pt x="1" y="1"/>
                </a:moveTo>
                <a:lnTo>
                  <a:pt x="1" y="1555"/>
                </a:lnTo>
                <a:lnTo>
                  <a:pt x="6660" y="1555"/>
                </a:lnTo>
                <a:lnTo>
                  <a:pt x="666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1"/>
          <p:cNvSpPr/>
          <p:nvPr/>
        </p:nvSpPr>
        <p:spPr>
          <a:xfrm>
            <a:off x="3243415" y="4107658"/>
            <a:ext cx="82523" cy="19107"/>
          </a:xfrm>
          <a:custGeom>
            <a:avLst/>
            <a:gdLst/>
            <a:ahLst/>
            <a:cxnLst/>
            <a:rect l="l" t="t" r="r" b="b"/>
            <a:pathLst>
              <a:path w="6716" h="1555" extrusionOk="0">
                <a:moveTo>
                  <a:pt x="0" y="1"/>
                </a:moveTo>
                <a:lnTo>
                  <a:pt x="0" y="1555"/>
                </a:lnTo>
                <a:lnTo>
                  <a:pt x="6715" y="1555"/>
                </a:lnTo>
                <a:lnTo>
                  <a:pt x="671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1"/>
          <p:cNvSpPr/>
          <p:nvPr/>
        </p:nvSpPr>
        <p:spPr>
          <a:xfrm>
            <a:off x="3049064" y="4184037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1" y="0"/>
                </a:moveTo>
                <a:lnTo>
                  <a:pt x="1" y="1499"/>
                </a:lnTo>
                <a:lnTo>
                  <a:pt x="6716" y="1499"/>
                </a:lnTo>
                <a:lnTo>
                  <a:pt x="671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1"/>
          <p:cNvSpPr/>
          <p:nvPr/>
        </p:nvSpPr>
        <p:spPr>
          <a:xfrm>
            <a:off x="3146577" y="4184037"/>
            <a:ext cx="81847" cy="18419"/>
          </a:xfrm>
          <a:custGeom>
            <a:avLst/>
            <a:gdLst/>
            <a:ahLst/>
            <a:cxnLst/>
            <a:rect l="l" t="t" r="r" b="b"/>
            <a:pathLst>
              <a:path w="6661" h="1499" extrusionOk="0">
                <a:moveTo>
                  <a:pt x="1" y="0"/>
                </a:moveTo>
                <a:lnTo>
                  <a:pt x="1" y="1499"/>
                </a:lnTo>
                <a:lnTo>
                  <a:pt x="6660" y="1499"/>
                </a:lnTo>
                <a:lnTo>
                  <a:pt x="666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1"/>
          <p:cNvSpPr/>
          <p:nvPr/>
        </p:nvSpPr>
        <p:spPr>
          <a:xfrm>
            <a:off x="3243415" y="4184037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0" y="0"/>
                </a:moveTo>
                <a:lnTo>
                  <a:pt x="0" y="1499"/>
                </a:lnTo>
                <a:lnTo>
                  <a:pt x="6715" y="1499"/>
                </a:lnTo>
                <a:lnTo>
                  <a:pt x="6715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1"/>
          <p:cNvSpPr/>
          <p:nvPr/>
        </p:nvSpPr>
        <p:spPr>
          <a:xfrm>
            <a:off x="3049064" y="4260404"/>
            <a:ext cx="82523" cy="18431"/>
          </a:xfrm>
          <a:custGeom>
            <a:avLst/>
            <a:gdLst/>
            <a:ahLst/>
            <a:cxnLst/>
            <a:rect l="l" t="t" r="r" b="b"/>
            <a:pathLst>
              <a:path w="6716" h="1500" extrusionOk="0">
                <a:moveTo>
                  <a:pt x="1" y="1"/>
                </a:moveTo>
                <a:lnTo>
                  <a:pt x="1" y="1499"/>
                </a:lnTo>
                <a:lnTo>
                  <a:pt x="6716" y="1499"/>
                </a:lnTo>
                <a:lnTo>
                  <a:pt x="671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1"/>
          <p:cNvSpPr/>
          <p:nvPr/>
        </p:nvSpPr>
        <p:spPr>
          <a:xfrm>
            <a:off x="3146577" y="4260404"/>
            <a:ext cx="81847" cy="18431"/>
          </a:xfrm>
          <a:custGeom>
            <a:avLst/>
            <a:gdLst/>
            <a:ahLst/>
            <a:cxnLst/>
            <a:rect l="l" t="t" r="r" b="b"/>
            <a:pathLst>
              <a:path w="6661" h="1500" extrusionOk="0">
                <a:moveTo>
                  <a:pt x="1" y="1"/>
                </a:moveTo>
                <a:lnTo>
                  <a:pt x="1" y="1499"/>
                </a:lnTo>
                <a:lnTo>
                  <a:pt x="6660" y="1499"/>
                </a:lnTo>
                <a:lnTo>
                  <a:pt x="666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1"/>
          <p:cNvSpPr/>
          <p:nvPr/>
        </p:nvSpPr>
        <p:spPr>
          <a:xfrm>
            <a:off x="3243415" y="4260404"/>
            <a:ext cx="82523" cy="18431"/>
          </a:xfrm>
          <a:custGeom>
            <a:avLst/>
            <a:gdLst/>
            <a:ahLst/>
            <a:cxnLst/>
            <a:rect l="l" t="t" r="r" b="b"/>
            <a:pathLst>
              <a:path w="6716" h="1500" extrusionOk="0">
                <a:moveTo>
                  <a:pt x="0" y="1"/>
                </a:moveTo>
                <a:lnTo>
                  <a:pt x="0" y="1499"/>
                </a:lnTo>
                <a:lnTo>
                  <a:pt x="6715" y="1499"/>
                </a:lnTo>
                <a:lnTo>
                  <a:pt x="671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1"/>
          <p:cNvSpPr/>
          <p:nvPr/>
        </p:nvSpPr>
        <p:spPr>
          <a:xfrm>
            <a:off x="3049064" y="4336095"/>
            <a:ext cx="82523" cy="19107"/>
          </a:xfrm>
          <a:custGeom>
            <a:avLst/>
            <a:gdLst/>
            <a:ahLst/>
            <a:cxnLst/>
            <a:rect l="l" t="t" r="r" b="b"/>
            <a:pathLst>
              <a:path w="6716" h="1555" extrusionOk="0">
                <a:moveTo>
                  <a:pt x="1" y="1"/>
                </a:moveTo>
                <a:lnTo>
                  <a:pt x="1" y="1555"/>
                </a:lnTo>
                <a:lnTo>
                  <a:pt x="6716" y="1555"/>
                </a:lnTo>
                <a:lnTo>
                  <a:pt x="671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1"/>
          <p:cNvSpPr/>
          <p:nvPr/>
        </p:nvSpPr>
        <p:spPr>
          <a:xfrm>
            <a:off x="3146577" y="4336095"/>
            <a:ext cx="81847" cy="19107"/>
          </a:xfrm>
          <a:custGeom>
            <a:avLst/>
            <a:gdLst/>
            <a:ahLst/>
            <a:cxnLst/>
            <a:rect l="l" t="t" r="r" b="b"/>
            <a:pathLst>
              <a:path w="6661" h="1555" extrusionOk="0">
                <a:moveTo>
                  <a:pt x="1" y="1"/>
                </a:moveTo>
                <a:lnTo>
                  <a:pt x="1" y="1555"/>
                </a:lnTo>
                <a:lnTo>
                  <a:pt x="6660" y="1555"/>
                </a:lnTo>
                <a:lnTo>
                  <a:pt x="666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1"/>
          <p:cNvSpPr/>
          <p:nvPr/>
        </p:nvSpPr>
        <p:spPr>
          <a:xfrm>
            <a:off x="3243415" y="4336095"/>
            <a:ext cx="82523" cy="19107"/>
          </a:xfrm>
          <a:custGeom>
            <a:avLst/>
            <a:gdLst/>
            <a:ahLst/>
            <a:cxnLst/>
            <a:rect l="l" t="t" r="r" b="b"/>
            <a:pathLst>
              <a:path w="6716" h="1555" extrusionOk="0">
                <a:moveTo>
                  <a:pt x="0" y="1"/>
                </a:moveTo>
                <a:lnTo>
                  <a:pt x="0" y="1555"/>
                </a:lnTo>
                <a:lnTo>
                  <a:pt x="6715" y="1555"/>
                </a:lnTo>
                <a:lnTo>
                  <a:pt x="671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1"/>
          <p:cNvSpPr/>
          <p:nvPr/>
        </p:nvSpPr>
        <p:spPr>
          <a:xfrm>
            <a:off x="3049064" y="4412474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1" y="0"/>
                </a:moveTo>
                <a:lnTo>
                  <a:pt x="1" y="1499"/>
                </a:lnTo>
                <a:lnTo>
                  <a:pt x="6716" y="1499"/>
                </a:lnTo>
                <a:lnTo>
                  <a:pt x="671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1"/>
          <p:cNvSpPr/>
          <p:nvPr/>
        </p:nvSpPr>
        <p:spPr>
          <a:xfrm>
            <a:off x="3146577" y="4412474"/>
            <a:ext cx="81847" cy="18419"/>
          </a:xfrm>
          <a:custGeom>
            <a:avLst/>
            <a:gdLst/>
            <a:ahLst/>
            <a:cxnLst/>
            <a:rect l="l" t="t" r="r" b="b"/>
            <a:pathLst>
              <a:path w="6661" h="1499" extrusionOk="0">
                <a:moveTo>
                  <a:pt x="1" y="0"/>
                </a:moveTo>
                <a:lnTo>
                  <a:pt x="1" y="1499"/>
                </a:lnTo>
                <a:lnTo>
                  <a:pt x="6660" y="1499"/>
                </a:lnTo>
                <a:lnTo>
                  <a:pt x="666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1"/>
          <p:cNvSpPr/>
          <p:nvPr/>
        </p:nvSpPr>
        <p:spPr>
          <a:xfrm>
            <a:off x="3243415" y="4412474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0" y="0"/>
                </a:moveTo>
                <a:lnTo>
                  <a:pt x="0" y="1499"/>
                </a:lnTo>
                <a:lnTo>
                  <a:pt x="6715" y="1499"/>
                </a:lnTo>
                <a:lnTo>
                  <a:pt x="6715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1"/>
          <p:cNvSpPr/>
          <p:nvPr/>
        </p:nvSpPr>
        <p:spPr>
          <a:xfrm>
            <a:off x="3049064" y="4488841"/>
            <a:ext cx="82523" cy="18431"/>
          </a:xfrm>
          <a:custGeom>
            <a:avLst/>
            <a:gdLst/>
            <a:ahLst/>
            <a:cxnLst/>
            <a:rect l="l" t="t" r="r" b="b"/>
            <a:pathLst>
              <a:path w="6716" h="1500" extrusionOk="0">
                <a:moveTo>
                  <a:pt x="1" y="1"/>
                </a:moveTo>
                <a:lnTo>
                  <a:pt x="1" y="1499"/>
                </a:lnTo>
                <a:lnTo>
                  <a:pt x="6716" y="1499"/>
                </a:lnTo>
                <a:lnTo>
                  <a:pt x="671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1"/>
          <p:cNvSpPr/>
          <p:nvPr/>
        </p:nvSpPr>
        <p:spPr>
          <a:xfrm>
            <a:off x="3146577" y="4488841"/>
            <a:ext cx="81847" cy="18431"/>
          </a:xfrm>
          <a:custGeom>
            <a:avLst/>
            <a:gdLst/>
            <a:ahLst/>
            <a:cxnLst/>
            <a:rect l="l" t="t" r="r" b="b"/>
            <a:pathLst>
              <a:path w="6661" h="1500" extrusionOk="0">
                <a:moveTo>
                  <a:pt x="1" y="1"/>
                </a:moveTo>
                <a:lnTo>
                  <a:pt x="1" y="1499"/>
                </a:lnTo>
                <a:lnTo>
                  <a:pt x="6660" y="1499"/>
                </a:lnTo>
                <a:lnTo>
                  <a:pt x="666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1"/>
          <p:cNvSpPr/>
          <p:nvPr/>
        </p:nvSpPr>
        <p:spPr>
          <a:xfrm>
            <a:off x="3243415" y="4488841"/>
            <a:ext cx="82523" cy="18431"/>
          </a:xfrm>
          <a:custGeom>
            <a:avLst/>
            <a:gdLst/>
            <a:ahLst/>
            <a:cxnLst/>
            <a:rect l="l" t="t" r="r" b="b"/>
            <a:pathLst>
              <a:path w="6716" h="1500" extrusionOk="0">
                <a:moveTo>
                  <a:pt x="0" y="1"/>
                </a:moveTo>
                <a:lnTo>
                  <a:pt x="0" y="1499"/>
                </a:lnTo>
                <a:lnTo>
                  <a:pt x="6715" y="1499"/>
                </a:lnTo>
                <a:lnTo>
                  <a:pt x="671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31"/>
          <p:cNvSpPr/>
          <p:nvPr/>
        </p:nvSpPr>
        <p:spPr>
          <a:xfrm>
            <a:off x="3049064" y="4564544"/>
            <a:ext cx="82523" cy="19095"/>
          </a:xfrm>
          <a:custGeom>
            <a:avLst/>
            <a:gdLst/>
            <a:ahLst/>
            <a:cxnLst/>
            <a:rect l="l" t="t" r="r" b="b"/>
            <a:pathLst>
              <a:path w="6716" h="1554" extrusionOk="0">
                <a:moveTo>
                  <a:pt x="1" y="0"/>
                </a:moveTo>
                <a:lnTo>
                  <a:pt x="1" y="1554"/>
                </a:lnTo>
                <a:lnTo>
                  <a:pt x="6716" y="1554"/>
                </a:lnTo>
                <a:lnTo>
                  <a:pt x="671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31"/>
          <p:cNvSpPr/>
          <p:nvPr/>
        </p:nvSpPr>
        <p:spPr>
          <a:xfrm>
            <a:off x="3146577" y="4564544"/>
            <a:ext cx="81847" cy="19095"/>
          </a:xfrm>
          <a:custGeom>
            <a:avLst/>
            <a:gdLst/>
            <a:ahLst/>
            <a:cxnLst/>
            <a:rect l="l" t="t" r="r" b="b"/>
            <a:pathLst>
              <a:path w="6661" h="1554" extrusionOk="0">
                <a:moveTo>
                  <a:pt x="1" y="0"/>
                </a:moveTo>
                <a:lnTo>
                  <a:pt x="1" y="1554"/>
                </a:lnTo>
                <a:lnTo>
                  <a:pt x="6660" y="1554"/>
                </a:lnTo>
                <a:lnTo>
                  <a:pt x="666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0" name="Google Shape;1030;p31"/>
          <p:cNvSpPr/>
          <p:nvPr/>
        </p:nvSpPr>
        <p:spPr>
          <a:xfrm>
            <a:off x="3243415" y="4564544"/>
            <a:ext cx="82523" cy="19095"/>
          </a:xfrm>
          <a:custGeom>
            <a:avLst/>
            <a:gdLst/>
            <a:ahLst/>
            <a:cxnLst/>
            <a:rect l="l" t="t" r="r" b="b"/>
            <a:pathLst>
              <a:path w="6716" h="1554" extrusionOk="0">
                <a:moveTo>
                  <a:pt x="0" y="0"/>
                </a:moveTo>
                <a:lnTo>
                  <a:pt x="0" y="1554"/>
                </a:lnTo>
                <a:lnTo>
                  <a:pt x="6715" y="1554"/>
                </a:lnTo>
                <a:lnTo>
                  <a:pt x="6715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31"/>
          <p:cNvSpPr/>
          <p:nvPr/>
        </p:nvSpPr>
        <p:spPr>
          <a:xfrm>
            <a:off x="3049064" y="4640911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1" y="1"/>
                </a:moveTo>
                <a:lnTo>
                  <a:pt x="1" y="1499"/>
                </a:lnTo>
                <a:lnTo>
                  <a:pt x="6716" y="1499"/>
                </a:lnTo>
                <a:lnTo>
                  <a:pt x="671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2" name="Google Shape;1032;p31"/>
          <p:cNvSpPr/>
          <p:nvPr/>
        </p:nvSpPr>
        <p:spPr>
          <a:xfrm>
            <a:off x="3146577" y="4640911"/>
            <a:ext cx="81847" cy="18419"/>
          </a:xfrm>
          <a:custGeom>
            <a:avLst/>
            <a:gdLst/>
            <a:ahLst/>
            <a:cxnLst/>
            <a:rect l="l" t="t" r="r" b="b"/>
            <a:pathLst>
              <a:path w="6661" h="1499" extrusionOk="0">
                <a:moveTo>
                  <a:pt x="1" y="1"/>
                </a:moveTo>
                <a:lnTo>
                  <a:pt x="1" y="1499"/>
                </a:lnTo>
                <a:lnTo>
                  <a:pt x="6660" y="1499"/>
                </a:lnTo>
                <a:lnTo>
                  <a:pt x="666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31"/>
          <p:cNvSpPr/>
          <p:nvPr/>
        </p:nvSpPr>
        <p:spPr>
          <a:xfrm>
            <a:off x="3243415" y="4640911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0" y="1"/>
                </a:moveTo>
                <a:lnTo>
                  <a:pt x="0" y="1499"/>
                </a:lnTo>
                <a:lnTo>
                  <a:pt x="6715" y="1499"/>
                </a:lnTo>
                <a:lnTo>
                  <a:pt x="671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31"/>
          <p:cNvSpPr/>
          <p:nvPr/>
        </p:nvSpPr>
        <p:spPr>
          <a:xfrm>
            <a:off x="3049064" y="4717290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1" y="0"/>
                </a:moveTo>
                <a:lnTo>
                  <a:pt x="1" y="1499"/>
                </a:lnTo>
                <a:lnTo>
                  <a:pt x="6716" y="1499"/>
                </a:lnTo>
                <a:lnTo>
                  <a:pt x="671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p31"/>
          <p:cNvSpPr/>
          <p:nvPr/>
        </p:nvSpPr>
        <p:spPr>
          <a:xfrm>
            <a:off x="3146577" y="4717290"/>
            <a:ext cx="81847" cy="18419"/>
          </a:xfrm>
          <a:custGeom>
            <a:avLst/>
            <a:gdLst/>
            <a:ahLst/>
            <a:cxnLst/>
            <a:rect l="l" t="t" r="r" b="b"/>
            <a:pathLst>
              <a:path w="6661" h="1499" extrusionOk="0">
                <a:moveTo>
                  <a:pt x="1" y="0"/>
                </a:moveTo>
                <a:lnTo>
                  <a:pt x="1" y="1499"/>
                </a:lnTo>
                <a:lnTo>
                  <a:pt x="6660" y="1499"/>
                </a:lnTo>
                <a:lnTo>
                  <a:pt x="666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31"/>
          <p:cNvSpPr/>
          <p:nvPr/>
        </p:nvSpPr>
        <p:spPr>
          <a:xfrm>
            <a:off x="3243415" y="4717290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0" y="0"/>
                </a:moveTo>
                <a:lnTo>
                  <a:pt x="0" y="1499"/>
                </a:lnTo>
                <a:lnTo>
                  <a:pt x="6715" y="1499"/>
                </a:lnTo>
                <a:lnTo>
                  <a:pt x="6715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31"/>
          <p:cNvSpPr/>
          <p:nvPr/>
        </p:nvSpPr>
        <p:spPr>
          <a:xfrm>
            <a:off x="3049064" y="4793657"/>
            <a:ext cx="82523" cy="18431"/>
          </a:xfrm>
          <a:custGeom>
            <a:avLst/>
            <a:gdLst/>
            <a:ahLst/>
            <a:cxnLst/>
            <a:rect l="l" t="t" r="r" b="b"/>
            <a:pathLst>
              <a:path w="6716" h="1500" extrusionOk="0">
                <a:moveTo>
                  <a:pt x="1" y="1"/>
                </a:moveTo>
                <a:lnTo>
                  <a:pt x="1" y="1499"/>
                </a:lnTo>
                <a:lnTo>
                  <a:pt x="6716" y="1499"/>
                </a:lnTo>
                <a:lnTo>
                  <a:pt x="671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31"/>
          <p:cNvSpPr/>
          <p:nvPr/>
        </p:nvSpPr>
        <p:spPr>
          <a:xfrm>
            <a:off x="3146577" y="4793657"/>
            <a:ext cx="81847" cy="18431"/>
          </a:xfrm>
          <a:custGeom>
            <a:avLst/>
            <a:gdLst/>
            <a:ahLst/>
            <a:cxnLst/>
            <a:rect l="l" t="t" r="r" b="b"/>
            <a:pathLst>
              <a:path w="6661" h="1500" extrusionOk="0">
                <a:moveTo>
                  <a:pt x="1" y="1"/>
                </a:moveTo>
                <a:lnTo>
                  <a:pt x="1" y="1499"/>
                </a:lnTo>
                <a:lnTo>
                  <a:pt x="6660" y="1499"/>
                </a:lnTo>
                <a:lnTo>
                  <a:pt x="666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9" name="Google Shape;1039;p31"/>
          <p:cNvSpPr/>
          <p:nvPr/>
        </p:nvSpPr>
        <p:spPr>
          <a:xfrm>
            <a:off x="3243415" y="4793657"/>
            <a:ext cx="82523" cy="18431"/>
          </a:xfrm>
          <a:custGeom>
            <a:avLst/>
            <a:gdLst/>
            <a:ahLst/>
            <a:cxnLst/>
            <a:rect l="l" t="t" r="r" b="b"/>
            <a:pathLst>
              <a:path w="6716" h="1500" extrusionOk="0">
                <a:moveTo>
                  <a:pt x="0" y="1"/>
                </a:moveTo>
                <a:lnTo>
                  <a:pt x="0" y="1499"/>
                </a:lnTo>
                <a:lnTo>
                  <a:pt x="6715" y="1499"/>
                </a:lnTo>
                <a:lnTo>
                  <a:pt x="671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31"/>
          <p:cNvSpPr/>
          <p:nvPr/>
        </p:nvSpPr>
        <p:spPr>
          <a:xfrm>
            <a:off x="3049064" y="4869348"/>
            <a:ext cx="82523" cy="18431"/>
          </a:xfrm>
          <a:custGeom>
            <a:avLst/>
            <a:gdLst/>
            <a:ahLst/>
            <a:cxnLst/>
            <a:rect l="l" t="t" r="r" b="b"/>
            <a:pathLst>
              <a:path w="6716" h="1500" extrusionOk="0">
                <a:moveTo>
                  <a:pt x="1" y="1"/>
                </a:moveTo>
                <a:lnTo>
                  <a:pt x="1" y="1499"/>
                </a:lnTo>
                <a:lnTo>
                  <a:pt x="6716" y="1499"/>
                </a:lnTo>
                <a:lnTo>
                  <a:pt x="671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31"/>
          <p:cNvSpPr/>
          <p:nvPr/>
        </p:nvSpPr>
        <p:spPr>
          <a:xfrm>
            <a:off x="3146577" y="4869348"/>
            <a:ext cx="81847" cy="18431"/>
          </a:xfrm>
          <a:custGeom>
            <a:avLst/>
            <a:gdLst/>
            <a:ahLst/>
            <a:cxnLst/>
            <a:rect l="l" t="t" r="r" b="b"/>
            <a:pathLst>
              <a:path w="6661" h="1500" extrusionOk="0">
                <a:moveTo>
                  <a:pt x="1" y="1"/>
                </a:moveTo>
                <a:lnTo>
                  <a:pt x="1" y="1499"/>
                </a:lnTo>
                <a:lnTo>
                  <a:pt x="6660" y="1499"/>
                </a:lnTo>
                <a:lnTo>
                  <a:pt x="666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31"/>
          <p:cNvSpPr/>
          <p:nvPr/>
        </p:nvSpPr>
        <p:spPr>
          <a:xfrm>
            <a:off x="3243415" y="4869348"/>
            <a:ext cx="82523" cy="18431"/>
          </a:xfrm>
          <a:custGeom>
            <a:avLst/>
            <a:gdLst/>
            <a:ahLst/>
            <a:cxnLst/>
            <a:rect l="l" t="t" r="r" b="b"/>
            <a:pathLst>
              <a:path w="6716" h="1500" extrusionOk="0">
                <a:moveTo>
                  <a:pt x="0" y="1"/>
                </a:moveTo>
                <a:lnTo>
                  <a:pt x="0" y="1499"/>
                </a:lnTo>
                <a:lnTo>
                  <a:pt x="6715" y="1499"/>
                </a:lnTo>
                <a:lnTo>
                  <a:pt x="671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31"/>
          <p:cNvSpPr/>
          <p:nvPr/>
        </p:nvSpPr>
        <p:spPr>
          <a:xfrm>
            <a:off x="3049064" y="4945727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1" y="0"/>
                </a:moveTo>
                <a:lnTo>
                  <a:pt x="1" y="1499"/>
                </a:lnTo>
                <a:lnTo>
                  <a:pt x="6716" y="1499"/>
                </a:lnTo>
                <a:lnTo>
                  <a:pt x="6716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4" name="Google Shape;1044;p31"/>
          <p:cNvSpPr/>
          <p:nvPr/>
        </p:nvSpPr>
        <p:spPr>
          <a:xfrm>
            <a:off x="3146577" y="4945727"/>
            <a:ext cx="81847" cy="18419"/>
          </a:xfrm>
          <a:custGeom>
            <a:avLst/>
            <a:gdLst/>
            <a:ahLst/>
            <a:cxnLst/>
            <a:rect l="l" t="t" r="r" b="b"/>
            <a:pathLst>
              <a:path w="6661" h="1499" extrusionOk="0">
                <a:moveTo>
                  <a:pt x="1" y="0"/>
                </a:moveTo>
                <a:lnTo>
                  <a:pt x="1" y="1499"/>
                </a:lnTo>
                <a:lnTo>
                  <a:pt x="6660" y="1499"/>
                </a:lnTo>
                <a:lnTo>
                  <a:pt x="6660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31"/>
          <p:cNvSpPr/>
          <p:nvPr/>
        </p:nvSpPr>
        <p:spPr>
          <a:xfrm>
            <a:off x="3243415" y="4945727"/>
            <a:ext cx="82523" cy="18419"/>
          </a:xfrm>
          <a:custGeom>
            <a:avLst/>
            <a:gdLst/>
            <a:ahLst/>
            <a:cxnLst/>
            <a:rect l="l" t="t" r="r" b="b"/>
            <a:pathLst>
              <a:path w="6716" h="1499" extrusionOk="0">
                <a:moveTo>
                  <a:pt x="0" y="0"/>
                </a:moveTo>
                <a:lnTo>
                  <a:pt x="0" y="1499"/>
                </a:lnTo>
                <a:lnTo>
                  <a:pt x="6715" y="1499"/>
                </a:lnTo>
                <a:lnTo>
                  <a:pt x="6715" y="0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31"/>
          <p:cNvSpPr/>
          <p:nvPr/>
        </p:nvSpPr>
        <p:spPr>
          <a:xfrm>
            <a:off x="3049064" y="5022094"/>
            <a:ext cx="82523" cy="18431"/>
          </a:xfrm>
          <a:custGeom>
            <a:avLst/>
            <a:gdLst/>
            <a:ahLst/>
            <a:cxnLst/>
            <a:rect l="l" t="t" r="r" b="b"/>
            <a:pathLst>
              <a:path w="6716" h="1500" extrusionOk="0">
                <a:moveTo>
                  <a:pt x="1" y="1"/>
                </a:moveTo>
                <a:lnTo>
                  <a:pt x="1" y="1499"/>
                </a:lnTo>
                <a:lnTo>
                  <a:pt x="6716" y="1499"/>
                </a:lnTo>
                <a:lnTo>
                  <a:pt x="6716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31"/>
          <p:cNvSpPr/>
          <p:nvPr/>
        </p:nvSpPr>
        <p:spPr>
          <a:xfrm>
            <a:off x="3146577" y="5022094"/>
            <a:ext cx="81847" cy="18431"/>
          </a:xfrm>
          <a:custGeom>
            <a:avLst/>
            <a:gdLst/>
            <a:ahLst/>
            <a:cxnLst/>
            <a:rect l="l" t="t" r="r" b="b"/>
            <a:pathLst>
              <a:path w="6661" h="1500" extrusionOk="0">
                <a:moveTo>
                  <a:pt x="1" y="1"/>
                </a:moveTo>
                <a:lnTo>
                  <a:pt x="1" y="1499"/>
                </a:lnTo>
                <a:lnTo>
                  <a:pt x="6660" y="1499"/>
                </a:lnTo>
                <a:lnTo>
                  <a:pt x="6660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31"/>
          <p:cNvSpPr/>
          <p:nvPr/>
        </p:nvSpPr>
        <p:spPr>
          <a:xfrm>
            <a:off x="3243415" y="5022094"/>
            <a:ext cx="82523" cy="18431"/>
          </a:xfrm>
          <a:custGeom>
            <a:avLst/>
            <a:gdLst/>
            <a:ahLst/>
            <a:cxnLst/>
            <a:rect l="l" t="t" r="r" b="b"/>
            <a:pathLst>
              <a:path w="6716" h="1500" extrusionOk="0">
                <a:moveTo>
                  <a:pt x="0" y="1"/>
                </a:moveTo>
                <a:lnTo>
                  <a:pt x="0" y="1499"/>
                </a:lnTo>
                <a:lnTo>
                  <a:pt x="6715" y="1499"/>
                </a:lnTo>
                <a:lnTo>
                  <a:pt x="6715" y="1"/>
                </a:lnTo>
                <a:close/>
              </a:path>
            </a:pathLst>
          </a:custGeom>
          <a:solidFill>
            <a:srgbClr val="F9EE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31"/>
          <p:cNvSpPr/>
          <p:nvPr/>
        </p:nvSpPr>
        <p:spPr>
          <a:xfrm>
            <a:off x="-85543" y="5075275"/>
            <a:ext cx="9315085" cy="68220"/>
          </a:xfrm>
          <a:custGeom>
            <a:avLst/>
            <a:gdLst/>
            <a:ahLst/>
            <a:cxnLst/>
            <a:rect l="l" t="t" r="r" b="b"/>
            <a:pathLst>
              <a:path w="285695" h="5552" extrusionOk="0">
                <a:moveTo>
                  <a:pt x="2830" y="1"/>
                </a:moveTo>
                <a:cubicBezTo>
                  <a:pt x="1276" y="1"/>
                  <a:pt x="0" y="1221"/>
                  <a:pt x="0" y="2775"/>
                </a:cubicBezTo>
                <a:lnTo>
                  <a:pt x="55" y="2775"/>
                </a:lnTo>
                <a:cubicBezTo>
                  <a:pt x="55" y="4329"/>
                  <a:pt x="1276" y="5550"/>
                  <a:pt x="2830" y="5550"/>
                </a:cubicBezTo>
                <a:lnTo>
                  <a:pt x="282864" y="5550"/>
                </a:lnTo>
                <a:cubicBezTo>
                  <a:pt x="282897" y="5551"/>
                  <a:pt x="282929" y="5552"/>
                  <a:pt x="282962" y="5552"/>
                </a:cubicBezTo>
                <a:cubicBezTo>
                  <a:pt x="284471" y="5552"/>
                  <a:pt x="285695" y="4297"/>
                  <a:pt x="285695" y="2775"/>
                </a:cubicBezTo>
                <a:cubicBezTo>
                  <a:pt x="285695" y="1221"/>
                  <a:pt x="284418" y="1"/>
                  <a:pt x="282864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273;p39">
            <a:extLst>
              <a:ext uri="{FF2B5EF4-FFF2-40B4-BE49-F238E27FC236}">
                <a16:creationId xmlns:a16="http://schemas.microsoft.com/office/drawing/2014/main" id="{156B8FCB-7932-4E0F-BA6D-B4B2FD8017C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59080" y="88900"/>
            <a:ext cx="8111808" cy="6651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Ex 4: Listen and write the words in the correct column. </a:t>
            </a:r>
            <a:br>
              <a:rPr lang="en-US" sz="1800" dirty="0"/>
            </a:br>
            <a:r>
              <a:rPr lang="en-US" sz="1800" dirty="0"/>
              <a:t>Then listen and repeat. (P.28)</a:t>
            </a:r>
            <a:br>
              <a:rPr lang="en-US" sz="1800" dirty="0"/>
            </a:br>
            <a:br>
              <a:rPr lang="en-US" sz="1800" dirty="0"/>
            </a:br>
            <a:endParaRPr sz="1800" dirty="0"/>
          </a:p>
        </p:txBody>
      </p:sp>
      <p:sp>
        <p:nvSpPr>
          <p:cNvPr id="22" name="Rounded Rectangle 26">
            <a:extLst>
              <a:ext uri="{FF2B5EF4-FFF2-40B4-BE49-F238E27FC236}">
                <a16:creationId xmlns:a16="http://schemas.microsoft.com/office/drawing/2014/main" id="{5B94D752-FADB-47D7-AD27-14AFB88750DB}"/>
              </a:ext>
            </a:extLst>
          </p:cNvPr>
          <p:cNvSpPr/>
          <p:nvPr/>
        </p:nvSpPr>
        <p:spPr>
          <a:xfrm>
            <a:off x="822789" y="793700"/>
            <a:ext cx="7498397" cy="794989"/>
          </a:xfrm>
          <a:prstGeom prst="roundRect">
            <a:avLst>
              <a:gd name="adj" fmla="val 16116"/>
            </a:avLst>
          </a:prstGeom>
          <a:solidFill>
            <a:schemeClr val="accent6">
              <a:lumMod val="9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1BC19E-22C1-4481-AE87-E0C828E20E91}"/>
              </a:ext>
            </a:extLst>
          </p:cNvPr>
          <p:cNvSpPr txBox="1"/>
          <p:nvPr/>
        </p:nvSpPr>
        <p:spPr>
          <a:xfrm>
            <a:off x="1225566" y="760063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n-lt"/>
              </a:rPr>
              <a:t>boat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98A037-5B8A-4FDF-B2E9-A53FE66971A8}"/>
              </a:ext>
            </a:extLst>
          </p:cNvPr>
          <p:cNvSpPr txBox="1"/>
          <p:nvPr/>
        </p:nvSpPr>
        <p:spPr>
          <a:xfrm>
            <a:off x="1225566" y="1108400"/>
            <a:ext cx="1426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n-lt"/>
              </a:rPr>
              <a:t>postcard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317074-82CA-4E80-962B-8062198142D9}"/>
              </a:ext>
            </a:extLst>
          </p:cNvPr>
          <p:cNvSpPr txBox="1"/>
          <p:nvPr/>
        </p:nvSpPr>
        <p:spPr>
          <a:xfrm>
            <a:off x="2923737" y="760062"/>
            <a:ext cx="1632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n-lt"/>
              </a:rPr>
              <a:t>house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7F3E737-AB17-4CD3-B364-701BC0C41FED}"/>
              </a:ext>
            </a:extLst>
          </p:cNvPr>
          <p:cNvSpPr txBox="1"/>
          <p:nvPr/>
        </p:nvSpPr>
        <p:spPr>
          <a:xfrm>
            <a:off x="2923737" y="1108400"/>
            <a:ext cx="1426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n-lt"/>
              </a:rPr>
              <a:t>crowded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27631B-30BC-4FC0-8A3C-FD3EADF455BF}"/>
              </a:ext>
            </a:extLst>
          </p:cNvPr>
          <p:cNvSpPr txBox="1"/>
          <p:nvPr/>
        </p:nvSpPr>
        <p:spPr>
          <a:xfrm>
            <a:off x="4709000" y="760063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n-lt"/>
              </a:rPr>
              <a:t>town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F2D3BE-DEA2-434D-B808-4F51AE463877}"/>
              </a:ext>
            </a:extLst>
          </p:cNvPr>
          <p:cNvSpPr txBox="1"/>
          <p:nvPr/>
        </p:nvSpPr>
        <p:spPr>
          <a:xfrm>
            <a:off x="4709000" y="1108400"/>
            <a:ext cx="1284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n-lt"/>
              </a:rPr>
              <a:t>coast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EE3151-8A5E-4A98-B39B-A0784EAA0DC7}"/>
              </a:ext>
            </a:extLst>
          </p:cNvPr>
          <p:cNvSpPr txBox="1"/>
          <p:nvPr/>
        </p:nvSpPr>
        <p:spPr>
          <a:xfrm>
            <a:off x="6352749" y="760062"/>
            <a:ext cx="1632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+mn-lt"/>
              </a:rPr>
              <a:t>tower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292B471-9D92-4F44-8A76-745EBE431227}"/>
              </a:ext>
            </a:extLst>
          </p:cNvPr>
          <p:cNvSpPr txBox="1"/>
          <p:nvPr/>
        </p:nvSpPr>
        <p:spPr>
          <a:xfrm>
            <a:off x="6352749" y="1108400"/>
            <a:ext cx="1426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n-lt"/>
              </a:rPr>
              <a:t>pagoda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5AA18C4-ADF8-4DA1-AFD0-B68931D3BB30}"/>
              </a:ext>
            </a:extLst>
          </p:cNvPr>
          <p:cNvSpPr txBox="1"/>
          <p:nvPr/>
        </p:nvSpPr>
        <p:spPr>
          <a:xfrm>
            <a:off x="2363134" y="2535886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25000"/>
                  </a:schemeClr>
                </a:solidFill>
              </a:rPr>
              <a:t>b</a:t>
            </a:r>
            <a:r>
              <a:rPr lang="en-US" sz="2400" b="1" u="sng" dirty="0">
                <a:solidFill>
                  <a:schemeClr val="accent6">
                    <a:lumMod val="25000"/>
                  </a:schemeClr>
                </a:solidFill>
              </a:rPr>
              <a:t>oa</a:t>
            </a:r>
            <a:r>
              <a:rPr lang="en-US" sz="2400" dirty="0">
                <a:solidFill>
                  <a:schemeClr val="accent6">
                    <a:lumMod val="25000"/>
                  </a:schemeClr>
                </a:solidFill>
              </a:rPr>
              <a:t>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FE1CDE-7B07-40A7-8D2F-E154EA309417}"/>
              </a:ext>
            </a:extLst>
          </p:cNvPr>
          <p:cNvSpPr txBox="1"/>
          <p:nvPr/>
        </p:nvSpPr>
        <p:spPr>
          <a:xfrm>
            <a:off x="2069208" y="2998338"/>
            <a:ext cx="1462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25000"/>
                  </a:schemeClr>
                </a:solidFill>
              </a:rPr>
              <a:t>p</a:t>
            </a:r>
            <a:r>
              <a:rPr lang="en-US" sz="2400" b="1" u="sng" dirty="0">
                <a:solidFill>
                  <a:schemeClr val="accent6">
                    <a:lumMod val="25000"/>
                  </a:schemeClr>
                </a:solidFill>
              </a:rPr>
              <a:t>o</a:t>
            </a:r>
            <a:r>
              <a:rPr lang="en-US" sz="2400" dirty="0">
                <a:solidFill>
                  <a:schemeClr val="accent6">
                    <a:lumMod val="25000"/>
                  </a:schemeClr>
                </a:solidFill>
              </a:rPr>
              <a:t>stcard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1566FF-9EBC-490F-BD9E-321913317D3F}"/>
              </a:ext>
            </a:extLst>
          </p:cNvPr>
          <p:cNvSpPr txBox="1"/>
          <p:nvPr/>
        </p:nvSpPr>
        <p:spPr>
          <a:xfrm>
            <a:off x="5300321" y="2551913"/>
            <a:ext cx="1632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6">
                    <a:lumMod val="25000"/>
                  </a:schemeClr>
                </a:solidFill>
              </a:rPr>
              <a:t>h</a:t>
            </a:r>
            <a:r>
              <a:rPr lang="en-US" sz="2400" b="1" u="sng" dirty="0">
                <a:solidFill>
                  <a:schemeClr val="accent6">
                    <a:lumMod val="25000"/>
                  </a:schemeClr>
                </a:solidFill>
              </a:rPr>
              <a:t>ou</a:t>
            </a:r>
            <a:r>
              <a:rPr lang="en-US" sz="2400" dirty="0">
                <a:solidFill>
                  <a:schemeClr val="accent6">
                    <a:lumMod val="25000"/>
                  </a:schemeClr>
                </a:solidFill>
              </a:rPr>
              <a:t>se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098D2E7-F626-47AE-8979-0055E80D68F8}"/>
              </a:ext>
            </a:extLst>
          </p:cNvPr>
          <p:cNvSpPr txBox="1"/>
          <p:nvPr/>
        </p:nvSpPr>
        <p:spPr>
          <a:xfrm>
            <a:off x="5400254" y="3013578"/>
            <a:ext cx="1426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6">
                    <a:lumMod val="25000"/>
                  </a:schemeClr>
                </a:solidFill>
              </a:rPr>
              <a:t>cr</a:t>
            </a:r>
            <a:r>
              <a:rPr lang="en-US" sz="2400" b="1" u="sng" dirty="0">
                <a:solidFill>
                  <a:schemeClr val="accent6">
                    <a:lumMod val="25000"/>
                  </a:schemeClr>
                </a:solidFill>
              </a:rPr>
              <a:t>o</a:t>
            </a:r>
            <a:r>
              <a:rPr lang="en-US" sz="2400" dirty="0">
                <a:solidFill>
                  <a:schemeClr val="accent6">
                    <a:lumMod val="25000"/>
                  </a:schemeClr>
                </a:solidFill>
              </a:rPr>
              <a:t>wded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2F8980C-D814-4BD8-85AB-01CADD302B57}"/>
              </a:ext>
            </a:extLst>
          </p:cNvPr>
          <p:cNvSpPr txBox="1"/>
          <p:nvPr/>
        </p:nvSpPr>
        <p:spPr>
          <a:xfrm>
            <a:off x="5547216" y="3463260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6">
                    <a:lumMod val="25000"/>
                  </a:schemeClr>
                </a:solidFill>
              </a:rPr>
              <a:t>t</a:t>
            </a:r>
            <a:r>
              <a:rPr lang="en-US" sz="2400" b="1" u="sng" dirty="0">
                <a:solidFill>
                  <a:schemeClr val="accent6">
                    <a:lumMod val="25000"/>
                  </a:schemeClr>
                </a:solidFill>
              </a:rPr>
              <a:t>ow</a:t>
            </a:r>
            <a:r>
              <a:rPr lang="en-US" sz="2400" dirty="0">
                <a:solidFill>
                  <a:schemeClr val="accent6">
                    <a:lumMod val="25000"/>
                  </a:schemeClr>
                </a:solidFill>
              </a:rPr>
              <a:t>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2E9246-7CE4-42FB-BCA6-24A0D2E66256}"/>
              </a:ext>
            </a:extLst>
          </p:cNvPr>
          <p:cNvSpPr txBox="1"/>
          <p:nvPr/>
        </p:nvSpPr>
        <p:spPr>
          <a:xfrm>
            <a:off x="2279076" y="3451800"/>
            <a:ext cx="100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6">
                    <a:lumMod val="25000"/>
                  </a:schemeClr>
                </a:solidFill>
              </a:rPr>
              <a:t>c</a:t>
            </a:r>
            <a:r>
              <a:rPr lang="en-US" sz="2400" b="1" u="sng" dirty="0">
                <a:solidFill>
                  <a:schemeClr val="accent6">
                    <a:lumMod val="25000"/>
                  </a:schemeClr>
                </a:solidFill>
              </a:rPr>
              <a:t>oa</a:t>
            </a:r>
            <a:r>
              <a:rPr lang="en-US" sz="2400" dirty="0">
                <a:solidFill>
                  <a:schemeClr val="accent6">
                    <a:lumMod val="25000"/>
                  </a:schemeClr>
                </a:solidFill>
              </a:rPr>
              <a:t>st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863DB4C-696E-4214-BAF1-7CCCF9316AFD}"/>
              </a:ext>
            </a:extLst>
          </p:cNvPr>
          <p:cNvSpPr txBox="1"/>
          <p:nvPr/>
        </p:nvSpPr>
        <p:spPr>
          <a:xfrm>
            <a:off x="5300321" y="3868781"/>
            <a:ext cx="1632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6">
                    <a:lumMod val="25000"/>
                  </a:schemeClr>
                </a:solidFill>
              </a:rPr>
              <a:t>t</a:t>
            </a:r>
            <a:r>
              <a:rPr lang="en-US" sz="2400" b="1" u="sng" dirty="0">
                <a:solidFill>
                  <a:schemeClr val="accent6">
                    <a:lumMod val="25000"/>
                  </a:schemeClr>
                </a:solidFill>
              </a:rPr>
              <a:t>ow</a:t>
            </a:r>
            <a:r>
              <a:rPr lang="en-US" sz="2400" dirty="0">
                <a:solidFill>
                  <a:schemeClr val="accent6">
                    <a:lumMod val="25000"/>
                  </a:schemeClr>
                </a:solidFill>
              </a:rPr>
              <a:t>er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DA2BFE9-6557-4B89-BC18-879AB2613DD8}"/>
              </a:ext>
            </a:extLst>
          </p:cNvPr>
          <p:cNvSpPr txBox="1"/>
          <p:nvPr/>
        </p:nvSpPr>
        <p:spPr>
          <a:xfrm>
            <a:off x="2069208" y="3853542"/>
            <a:ext cx="1426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6">
                    <a:lumMod val="25000"/>
                  </a:schemeClr>
                </a:solidFill>
              </a:rPr>
              <a:t>pag</a:t>
            </a:r>
            <a:r>
              <a:rPr lang="en-US" sz="2400" b="1" u="sng" dirty="0">
                <a:solidFill>
                  <a:schemeClr val="accent6">
                    <a:lumMod val="25000"/>
                  </a:schemeClr>
                </a:solidFill>
              </a:rPr>
              <a:t>o</a:t>
            </a:r>
            <a:r>
              <a:rPr lang="en-US" sz="2400" dirty="0">
                <a:solidFill>
                  <a:schemeClr val="accent6">
                    <a:lumMod val="25000"/>
                  </a:schemeClr>
                </a:solidFill>
              </a:rPr>
              <a:t>da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F75BCDC-8D4D-4110-AA04-9087ADA6AF64}"/>
              </a:ext>
            </a:extLst>
          </p:cNvPr>
          <p:cNvGrpSpPr/>
          <p:nvPr/>
        </p:nvGrpSpPr>
        <p:grpSpPr>
          <a:xfrm>
            <a:off x="1116720" y="1855257"/>
            <a:ext cx="6662070" cy="2647406"/>
            <a:chOff x="1240959" y="3799111"/>
            <a:chExt cx="6662070" cy="2647406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82B7F81-4E44-450D-AC50-CE610278AA6E}"/>
                </a:ext>
              </a:extLst>
            </p:cNvPr>
            <p:cNvSpPr/>
            <p:nvPr/>
          </p:nvSpPr>
          <p:spPr>
            <a:xfrm>
              <a:off x="1240959" y="3799111"/>
              <a:ext cx="3331029" cy="54428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387A564-ACE3-490F-B01E-078511225B56}"/>
                </a:ext>
              </a:extLst>
            </p:cNvPr>
            <p:cNvSpPr/>
            <p:nvPr/>
          </p:nvSpPr>
          <p:spPr>
            <a:xfrm>
              <a:off x="4572000" y="3799111"/>
              <a:ext cx="3331029" cy="54428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00D9B3C-ACDD-4EC9-A403-BAEF680E24D4}"/>
                </a:ext>
              </a:extLst>
            </p:cNvPr>
            <p:cNvSpPr/>
            <p:nvPr/>
          </p:nvSpPr>
          <p:spPr>
            <a:xfrm>
              <a:off x="1240959" y="4343397"/>
              <a:ext cx="3331029" cy="2103120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77E282C-5C34-4669-A718-6799E6EAAE57}"/>
                </a:ext>
              </a:extLst>
            </p:cNvPr>
            <p:cNvSpPr/>
            <p:nvPr/>
          </p:nvSpPr>
          <p:spPr>
            <a:xfrm>
              <a:off x="4572000" y="4343397"/>
              <a:ext cx="3331029" cy="2103120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6727A525-DB13-45C9-A3A6-7C4C1C561056}"/>
              </a:ext>
            </a:extLst>
          </p:cNvPr>
          <p:cNvSpPr/>
          <p:nvPr/>
        </p:nvSpPr>
        <p:spPr>
          <a:xfrm>
            <a:off x="2416640" y="1866135"/>
            <a:ext cx="9236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/>
              <a:t>/</a:t>
            </a:r>
            <a:r>
              <a:rPr lang="en-US" sz="2800" dirty="0" err="1"/>
              <a:t>əʊ</a:t>
            </a:r>
            <a:r>
              <a:rPr lang="en-US" sz="2800" dirty="0"/>
              <a:t>/ 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9043350-F334-4D37-95BC-986F636470F4}"/>
              </a:ext>
            </a:extLst>
          </p:cNvPr>
          <p:cNvSpPr/>
          <p:nvPr/>
        </p:nvSpPr>
        <p:spPr>
          <a:xfrm>
            <a:off x="5754106" y="1845931"/>
            <a:ext cx="9107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/>
              <a:t>/</a:t>
            </a:r>
            <a:r>
              <a:rPr lang="en-US" sz="2800" dirty="0" err="1"/>
              <a:t>aʊ</a:t>
            </a:r>
            <a:r>
              <a:rPr lang="en-US" sz="2800" dirty="0"/>
              <a:t>/ </a:t>
            </a:r>
          </a:p>
        </p:txBody>
      </p:sp>
      <p:pic>
        <p:nvPicPr>
          <p:cNvPr id="46" name="U9_A closed look_Pronunciation_6_Listen and repeat">
            <a:hlinkClick r:id="" action="ppaction://media"/>
            <a:extLst>
              <a:ext uri="{FF2B5EF4-FFF2-40B4-BE49-F238E27FC236}">
                <a16:creationId xmlns:a16="http://schemas.microsoft.com/office/drawing/2014/main" id="{5D6CD552-C6CE-40EB-9892-72FA4B6802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5176" y="151276"/>
            <a:ext cx="540409" cy="5404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0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8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6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4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42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50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58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66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41324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45"/>
          <p:cNvSpPr/>
          <p:nvPr/>
        </p:nvSpPr>
        <p:spPr>
          <a:xfrm>
            <a:off x="-133574" y="5075275"/>
            <a:ext cx="9315085" cy="68220"/>
          </a:xfrm>
          <a:custGeom>
            <a:avLst/>
            <a:gdLst/>
            <a:ahLst/>
            <a:cxnLst/>
            <a:rect l="l" t="t" r="r" b="b"/>
            <a:pathLst>
              <a:path w="285695" h="5552" extrusionOk="0">
                <a:moveTo>
                  <a:pt x="2830" y="1"/>
                </a:moveTo>
                <a:cubicBezTo>
                  <a:pt x="1276" y="1"/>
                  <a:pt x="0" y="1221"/>
                  <a:pt x="0" y="2775"/>
                </a:cubicBezTo>
                <a:lnTo>
                  <a:pt x="55" y="2775"/>
                </a:lnTo>
                <a:cubicBezTo>
                  <a:pt x="55" y="4329"/>
                  <a:pt x="1276" y="5550"/>
                  <a:pt x="2830" y="5550"/>
                </a:cubicBezTo>
                <a:lnTo>
                  <a:pt x="282864" y="5550"/>
                </a:lnTo>
                <a:cubicBezTo>
                  <a:pt x="282897" y="5551"/>
                  <a:pt x="282929" y="5552"/>
                  <a:pt x="282962" y="5552"/>
                </a:cubicBezTo>
                <a:cubicBezTo>
                  <a:pt x="284471" y="5552"/>
                  <a:pt x="285695" y="4297"/>
                  <a:pt x="285695" y="2775"/>
                </a:cubicBezTo>
                <a:cubicBezTo>
                  <a:pt x="285695" y="1221"/>
                  <a:pt x="284418" y="1"/>
                  <a:pt x="28286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273;p39">
            <a:extLst>
              <a:ext uri="{FF2B5EF4-FFF2-40B4-BE49-F238E27FC236}">
                <a16:creationId xmlns:a16="http://schemas.microsoft.com/office/drawing/2014/main" id="{3F0418DA-503D-47A8-ADC9-1E6F7F65775E}"/>
              </a:ext>
            </a:extLst>
          </p:cNvPr>
          <p:cNvSpPr txBox="1">
            <a:spLocks/>
          </p:cNvSpPr>
          <p:nvPr/>
        </p:nvSpPr>
        <p:spPr>
          <a:xfrm>
            <a:off x="259080" y="88901"/>
            <a:ext cx="8111808" cy="61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ays One"/>
              <a:buNone/>
              <a:defRPr sz="2800" b="0" i="0" u="none" strike="noStrike" cap="none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dirty="0"/>
              <a:t>Ex. 5: Listen and repeat. Pay attention to the underlined words.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909D653-41A3-4DDF-8DD1-AB7EBBE0DF2A}"/>
              </a:ext>
            </a:extLst>
          </p:cNvPr>
          <p:cNvSpPr txBox="1"/>
          <p:nvPr/>
        </p:nvSpPr>
        <p:spPr>
          <a:xfrm>
            <a:off x="550862" y="701041"/>
            <a:ext cx="790003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1. The </a:t>
            </a:r>
            <a:r>
              <a:rPr lang="en-US" sz="2400" b="1" u="sng" dirty="0">
                <a:latin typeface="Century Gothic" panose="020B0502020202020204" pitchFamily="34" charset="0"/>
              </a:rPr>
              <a:t>town</a:t>
            </a:r>
            <a:r>
              <a:rPr lang="en-US" sz="2400" dirty="0">
                <a:latin typeface="Century Gothic" panose="020B0502020202020204" pitchFamily="34" charset="0"/>
              </a:rPr>
              <a:t> is </a:t>
            </a:r>
            <a:r>
              <a:rPr lang="en-US" sz="2400" b="1" u="sng" dirty="0">
                <a:latin typeface="Century Gothic" panose="020B0502020202020204" pitchFamily="34" charset="0"/>
              </a:rPr>
              <a:t>crowded</a:t>
            </a:r>
            <a:r>
              <a:rPr lang="en-US" sz="2400" dirty="0">
                <a:latin typeface="Century Gothic" panose="020B0502020202020204" pitchFamily="34" charset="0"/>
              </a:rPr>
              <a:t> at the weekend.	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 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en-US" sz="2400" dirty="0">
                <a:latin typeface="Century Gothic" panose="020B0502020202020204" pitchFamily="34" charset="0"/>
              </a:rPr>
              <a:t>2. There's lots of </a:t>
            </a:r>
            <a:r>
              <a:rPr lang="en-US" sz="2400" b="1" u="sng" dirty="0">
                <a:latin typeface="Century Gothic" panose="020B0502020202020204" pitchFamily="34" charset="0"/>
              </a:rPr>
              <a:t>snow</a:t>
            </a:r>
            <a:r>
              <a:rPr lang="en-US" sz="2400" dirty="0">
                <a:latin typeface="Century Gothic" panose="020B0502020202020204" pitchFamily="34" charset="0"/>
              </a:rPr>
              <a:t> in </a:t>
            </a:r>
            <a:r>
              <a:rPr lang="en-US" sz="2400" b="1" u="sng" dirty="0">
                <a:latin typeface="Century Gothic" panose="020B0502020202020204" pitchFamily="34" charset="0"/>
              </a:rPr>
              <a:t>Tokyo</a:t>
            </a:r>
            <a:r>
              <a:rPr lang="en-US" sz="2400" dirty="0">
                <a:latin typeface="Century Gothic" panose="020B0502020202020204" pitchFamily="34" charset="0"/>
              </a:rPr>
              <a:t> in winter.	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 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en-US" sz="2400" dirty="0">
                <a:latin typeface="Century Gothic" panose="020B0502020202020204" pitchFamily="34" charset="0"/>
              </a:rPr>
              <a:t>3. It's very </a:t>
            </a:r>
            <a:r>
              <a:rPr lang="en-US" sz="2400" b="1" u="sng" dirty="0">
                <a:latin typeface="Century Gothic" panose="020B0502020202020204" pitchFamily="34" charset="0"/>
              </a:rPr>
              <a:t>cold</a:t>
            </a:r>
            <a:r>
              <a:rPr lang="en-US" sz="2400" dirty="0">
                <a:latin typeface="Century Gothic" panose="020B0502020202020204" pitchFamily="34" charset="0"/>
              </a:rPr>
              <a:t> on the </a:t>
            </a:r>
            <a:r>
              <a:rPr lang="en-US" sz="2400" b="1" u="sng" dirty="0">
                <a:latin typeface="Century Gothic" panose="020B0502020202020204" pitchFamily="34" charset="0"/>
              </a:rPr>
              <a:t>boat</a:t>
            </a:r>
            <a:r>
              <a:rPr lang="en-US" sz="2400" dirty="0">
                <a:latin typeface="Century Gothic" panose="020B0502020202020204" pitchFamily="34" charset="0"/>
              </a:rPr>
              <a:t>.	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 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en-US" sz="2400" dirty="0">
                <a:latin typeface="Century Gothic" panose="020B0502020202020204" pitchFamily="34" charset="0"/>
              </a:rPr>
              <a:t>4. He's running </a:t>
            </a:r>
            <a:r>
              <a:rPr lang="en-US" sz="2400" b="1" u="sng" dirty="0">
                <a:latin typeface="Century Gothic" panose="020B0502020202020204" pitchFamily="34" charset="0"/>
              </a:rPr>
              <a:t>around</a:t>
            </a:r>
            <a:r>
              <a:rPr lang="en-US" sz="2400" dirty="0">
                <a:latin typeface="Century Gothic" panose="020B0502020202020204" pitchFamily="34" charset="0"/>
              </a:rPr>
              <a:t> the </a:t>
            </a:r>
            <a:r>
              <a:rPr lang="en-US" sz="2400" b="1" u="sng" dirty="0">
                <a:latin typeface="Century Gothic" panose="020B0502020202020204" pitchFamily="34" charset="0"/>
              </a:rPr>
              <a:t>house</a:t>
            </a:r>
            <a:r>
              <a:rPr lang="en-US" sz="2400" dirty="0"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68" name="U9_A closed look_5_Listen and repeat">
            <a:hlinkClick r:id="" action="ppaction://media"/>
            <a:extLst>
              <a:ext uri="{FF2B5EF4-FFF2-40B4-BE49-F238E27FC236}">
                <a16:creationId xmlns:a16="http://schemas.microsoft.com/office/drawing/2014/main" id="{86D841E6-0A08-4084-B868-5BA3486FE1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90621" y="457359"/>
            <a:ext cx="487363" cy="4873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535721C-A708-D5FC-37BF-270FCB19FAF4}"/>
              </a:ext>
            </a:extLst>
          </p:cNvPr>
          <p:cNvSpPr/>
          <p:nvPr/>
        </p:nvSpPr>
        <p:spPr>
          <a:xfrm>
            <a:off x="2933457" y="2284829"/>
            <a:ext cx="9060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əʊ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/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586394-9511-CDDA-29C7-6E37C4966738}"/>
              </a:ext>
            </a:extLst>
          </p:cNvPr>
          <p:cNvSpPr/>
          <p:nvPr/>
        </p:nvSpPr>
        <p:spPr>
          <a:xfrm>
            <a:off x="1507226" y="1119246"/>
            <a:ext cx="9107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aʊ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/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8F818F-0E41-EAC8-6744-1CF2295A89EB}"/>
              </a:ext>
            </a:extLst>
          </p:cNvPr>
          <p:cNvSpPr/>
          <p:nvPr/>
        </p:nvSpPr>
        <p:spPr>
          <a:xfrm>
            <a:off x="2655306" y="1129406"/>
            <a:ext cx="9107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aʊ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/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C29C3A-1186-41DF-A55E-349B46315A65}"/>
              </a:ext>
            </a:extLst>
          </p:cNvPr>
          <p:cNvSpPr/>
          <p:nvPr/>
        </p:nvSpPr>
        <p:spPr>
          <a:xfrm>
            <a:off x="4142497" y="2284829"/>
            <a:ext cx="9060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əʊ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/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0DD915-1291-9C8B-C933-0604EBE035AE}"/>
              </a:ext>
            </a:extLst>
          </p:cNvPr>
          <p:cNvSpPr/>
          <p:nvPr/>
        </p:nvSpPr>
        <p:spPr>
          <a:xfrm>
            <a:off x="2049537" y="3392269"/>
            <a:ext cx="9060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əʊ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/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9E59D8-C108-D64F-E4AA-AC068E13881A}"/>
              </a:ext>
            </a:extLst>
          </p:cNvPr>
          <p:cNvSpPr/>
          <p:nvPr/>
        </p:nvSpPr>
        <p:spPr>
          <a:xfrm>
            <a:off x="3786897" y="3392269"/>
            <a:ext cx="9060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əʊ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/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CEA1E9-30D1-CC96-1166-061AFCC0AE28}"/>
              </a:ext>
            </a:extLst>
          </p:cNvPr>
          <p:cNvSpPr/>
          <p:nvPr/>
        </p:nvSpPr>
        <p:spPr>
          <a:xfrm>
            <a:off x="2955555" y="4431406"/>
            <a:ext cx="9107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aʊ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/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E3D40D-8976-B809-AD67-6413CE954948}"/>
              </a:ext>
            </a:extLst>
          </p:cNvPr>
          <p:cNvSpPr/>
          <p:nvPr/>
        </p:nvSpPr>
        <p:spPr>
          <a:xfrm>
            <a:off x="4595506" y="4431406"/>
            <a:ext cx="9107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aʊ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/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5889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01F7C-1AA7-5F81-563A-83E4ADDDB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500" y="328826"/>
            <a:ext cx="6291640" cy="572700"/>
          </a:xfrm>
        </p:spPr>
        <p:txBody>
          <a:bodyPr/>
          <a:lstStyle/>
          <a:p>
            <a:r>
              <a:rPr lang="en-VN" sz="4000" dirty="0"/>
              <a:t>TONGUE TWISTER!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87D0DC6-20C5-DE75-5967-64C05CD2FEAB}"/>
              </a:ext>
            </a:extLst>
          </p:cNvPr>
          <p:cNvSpPr/>
          <p:nvPr/>
        </p:nvSpPr>
        <p:spPr>
          <a:xfrm>
            <a:off x="365760" y="1158240"/>
            <a:ext cx="6634480" cy="35560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382C60-6149-C061-8BA3-ED8E2755DABA}"/>
              </a:ext>
            </a:extLst>
          </p:cNvPr>
          <p:cNvSpPr txBox="1"/>
          <p:nvPr/>
        </p:nvSpPr>
        <p:spPr>
          <a:xfrm>
            <a:off x="746761" y="1412746"/>
            <a:ext cx="5740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Clowns around town never frown even when</a:t>
            </a:r>
            <a:br>
              <a:rPr lang="en-US" sz="32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</a:br>
            <a:r>
              <a:rPr lang="en-US" sz="32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they're down. Want to be a clown around town?</a:t>
            </a:r>
            <a:br>
              <a:rPr lang="en-US" sz="32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</a:br>
            <a:r>
              <a:rPr lang="en-US" sz="32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Then never sound down and never frown.</a:t>
            </a:r>
            <a:endParaRPr lang="en-VN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E89642-3AA4-D717-DEBD-88FB71C36C8D}"/>
              </a:ext>
            </a:extLst>
          </p:cNvPr>
          <p:cNvSpPr txBox="1"/>
          <p:nvPr/>
        </p:nvSpPr>
        <p:spPr>
          <a:xfrm>
            <a:off x="6786880" y="146295"/>
            <a:ext cx="235712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300" i="1" dirty="0"/>
              <a:t>Try to pronounce quickly!</a:t>
            </a:r>
          </a:p>
        </p:txBody>
      </p:sp>
    </p:spTree>
    <p:extLst>
      <p:ext uri="{BB962C8B-B14F-4D97-AF65-F5344CB8AC3E}">
        <p14:creationId xmlns:p14="http://schemas.microsoft.com/office/powerpoint/2010/main" val="4178907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01F7C-1AA7-5F81-563A-83E4ADDDB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500" y="328826"/>
            <a:ext cx="6291640" cy="572700"/>
          </a:xfrm>
        </p:spPr>
        <p:txBody>
          <a:bodyPr/>
          <a:lstStyle/>
          <a:p>
            <a:r>
              <a:rPr lang="en-VN" sz="4000"/>
              <a:t>TONGUE TWISTER!</a:t>
            </a:r>
            <a:endParaRPr lang="en-VN" sz="4000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87D0DC6-20C5-DE75-5967-64C05CD2FEAB}"/>
              </a:ext>
            </a:extLst>
          </p:cNvPr>
          <p:cNvSpPr/>
          <p:nvPr/>
        </p:nvSpPr>
        <p:spPr>
          <a:xfrm>
            <a:off x="365760" y="1158240"/>
            <a:ext cx="6634480" cy="35560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382C60-6149-C061-8BA3-ED8E2755DABA}"/>
              </a:ext>
            </a:extLst>
          </p:cNvPr>
          <p:cNvSpPr txBox="1"/>
          <p:nvPr/>
        </p:nvSpPr>
        <p:spPr>
          <a:xfrm>
            <a:off x="746761" y="1597412"/>
            <a:ext cx="59753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If a big old toad jumps on the boat as we row across the moat, the boat won't float. </a:t>
            </a:r>
          </a:p>
          <a:p>
            <a:r>
              <a:rPr lang="en-US" sz="28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So don't row close to the big old toads as you row across the moat, and the boat will float.</a:t>
            </a:r>
            <a:endParaRPr lang="en-VN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E89642-3AA4-D717-DEBD-88FB71C36C8D}"/>
              </a:ext>
            </a:extLst>
          </p:cNvPr>
          <p:cNvSpPr txBox="1"/>
          <p:nvPr/>
        </p:nvSpPr>
        <p:spPr>
          <a:xfrm>
            <a:off x="6786880" y="146295"/>
            <a:ext cx="235712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300" i="1" dirty="0"/>
              <a:t>Try to pronounce quickly!</a:t>
            </a:r>
          </a:p>
        </p:txBody>
      </p:sp>
    </p:spTree>
    <p:extLst>
      <p:ext uri="{BB962C8B-B14F-4D97-AF65-F5344CB8AC3E}">
        <p14:creationId xmlns:p14="http://schemas.microsoft.com/office/powerpoint/2010/main" val="3711788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4" name="Google Shape;1714;p56"/>
          <p:cNvGrpSpPr/>
          <p:nvPr/>
        </p:nvGrpSpPr>
        <p:grpSpPr>
          <a:xfrm>
            <a:off x="683450" y="2821450"/>
            <a:ext cx="1302465" cy="2264359"/>
            <a:chOff x="683450" y="2821450"/>
            <a:chExt cx="1302465" cy="2264359"/>
          </a:xfrm>
        </p:grpSpPr>
        <p:sp>
          <p:nvSpPr>
            <p:cNvPr id="1715" name="Google Shape;1715;p56"/>
            <p:cNvSpPr/>
            <p:nvPr/>
          </p:nvSpPr>
          <p:spPr>
            <a:xfrm>
              <a:off x="1387616" y="3826770"/>
              <a:ext cx="479870" cy="1250528"/>
            </a:xfrm>
            <a:custGeom>
              <a:avLst/>
              <a:gdLst/>
              <a:ahLst/>
              <a:cxnLst/>
              <a:rect l="l" t="t" r="r" b="b"/>
              <a:pathLst>
                <a:path w="36906" h="96176" extrusionOk="0">
                  <a:moveTo>
                    <a:pt x="1" y="1"/>
                  </a:moveTo>
                  <a:lnTo>
                    <a:pt x="1" y="96175"/>
                  </a:lnTo>
                  <a:lnTo>
                    <a:pt x="36906" y="96175"/>
                  </a:lnTo>
                  <a:lnTo>
                    <a:pt x="36906" y="1476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AA7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56"/>
            <p:cNvSpPr/>
            <p:nvPr/>
          </p:nvSpPr>
          <p:spPr>
            <a:xfrm>
              <a:off x="683450" y="3718552"/>
              <a:ext cx="485643" cy="1363091"/>
            </a:xfrm>
            <a:custGeom>
              <a:avLst/>
              <a:gdLst/>
              <a:ahLst/>
              <a:cxnLst/>
              <a:rect l="l" t="t" r="r" b="b"/>
              <a:pathLst>
                <a:path w="37350" h="104833" extrusionOk="0">
                  <a:moveTo>
                    <a:pt x="7715" y="0"/>
                  </a:moveTo>
                  <a:lnTo>
                    <a:pt x="7715" y="8325"/>
                  </a:lnTo>
                  <a:lnTo>
                    <a:pt x="1" y="8325"/>
                  </a:lnTo>
                  <a:lnTo>
                    <a:pt x="1" y="104832"/>
                  </a:lnTo>
                  <a:lnTo>
                    <a:pt x="37350" y="104832"/>
                  </a:lnTo>
                  <a:lnTo>
                    <a:pt x="37350" y="8325"/>
                  </a:lnTo>
                  <a:lnTo>
                    <a:pt x="29580" y="8325"/>
                  </a:lnTo>
                  <a:lnTo>
                    <a:pt x="29580" y="0"/>
                  </a:lnTo>
                  <a:close/>
                </a:path>
              </a:pathLst>
            </a:custGeom>
            <a:solidFill>
              <a:srgbClr val="EAA7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56"/>
            <p:cNvSpPr/>
            <p:nvPr/>
          </p:nvSpPr>
          <p:spPr>
            <a:xfrm>
              <a:off x="1557170" y="2821450"/>
              <a:ext cx="342772" cy="2264359"/>
            </a:xfrm>
            <a:custGeom>
              <a:avLst/>
              <a:gdLst/>
              <a:ahLst/>
              <a:cxnLst/>
              <a:rect l="l" t="t" r="r" b="b"/>
              <a:pathLst>
                <a:path w="26362" h="174148" extrusionOk="0">
                  <a:moveTo>
                    <a:pt x="13264" y="1"/>
                  </a:moveTo>
                  <a:lnTo>
                    <a:pt x="11044" y="29247"/>
                  </a:lnTo>
                  <a:lnTo>
                    <a:pt x="9601" y="29247"/>
                  </a:lnTo>
                  <a:lnTo>
                    <a:pt x="9601" y="30357"/>
                  </a:lnTo>
                  <a:lnTo>
                    <a:pt x="10267" y="30357"/>
                  </a:lnTo>
                  <a:lnTo>
                    <a:pt x="10267" y="38903"/>
                  </a:lnTo>
                  <a:cubicBezTo>
                    <a:pt x="4385" y="40346"/>
                    <a:pt x="167" y="45563"/>
                    <a:pt x="0" y="51612"/>
                  </a:cubicBezTo>
                  <a:lnTo>
                    <a:pt x="0" y="52167"/>
                  </a:lnTo>
                  <a:lnTo>
                    <a:pt x="0" y="52722"/>
                  </a:lnTo>
                  <a:cubicBezTo>
                    <a:pt x="167" y="58993"/>
                    <a:pt x="4607" y="64321"/>
                    <a:pt x="10767" y="65541"/>
                  </a:cubicBezTo>
                  <a:lnTo>
                    <a:pt x="10267" y="73366"/>
                  </a:lnTo>
                  <a:lnTo>
                    <a:pt x="8269" y="73366"/>
                  </a:lnTo>
                  <a:cubicBezTo>
                    <a:pt x="7659" y="73366"/>
                    <a:pt x="7104" y="74088"/>
                    <a:pt x="7104" y="74976"/>
                  </a:cubicBezTo>
                  <a:cubicBezTo>
                    <a:pt x="7104" y="75919"/>
                    <a:pt x="7659" y="76641"/>
                    <a:pt x="8269" y="76641"/>
                  </a:cubicBezTo>
                  <a:lnTo>
                    <a:pt x="10101" y="76641"/>
                  </a:lnTo>
                  <a:lnTo>
                    <a:pt x="4385" y="174147"/>
                  </a:lnTo>
                  <a:lnTo>
                    <a:pt x="21977" y="174147"/>
                  </a:lnTo>
                  <a:lnTo>
                    <a:pt x="16261" y="76641"/>
                  </a:lnTo>
                  <a:lnTo>
                    <a:pt x="18092" y="76641"/>
                  </a:lnTo>
                  <a:cubicBezTo>
                    <a:pt x="18703" y="76641"/>
                    <a:pt x="19258" y="75919"/>
                    <a:pt x="19258" y="74976"/>
                  </a:cubicBezTo>
                  <a:cubicBezTo>
                    <a:pt x="19258" y="74088"/>
                    <a:pt x="18703" y="73366"/>
                    <a:pt x="18092" y="73366"/>
                  </a:cubicBezTo>
                  <a:lnTo>
                    <a:pt x="16039" y="73366"/>
                  </a:lnTo>
                  <a:lnTo>
                    <a:pt x="15595" y="65541"/>
                  </a:lnTo>
                  <a:cubicBezTo>
                    <a:pt x="21755" y="64265"/>
                    <a:pt x="26195" y="58993"/>
                    <a:pt x="26361" y="52722"/>
                  </a:cubicBezTo>
                  <a:lnTo>
                    <a:pt x="26361" y="52167"/>
                  </a:lnTo>
                  <a:cubicBezTo>
                    <a:pt x="26361" y="51945"/>
                    <a:pt x="26361" y="51778"/>
                    <a:pt x="26361" y="51612"/>
                  </a:cubicBezTo>
                  <a:cubicBezTo>
                    <a:pt x="26195" y="45563"/>
                    <a:pt x="21977" y="40346"/>
                    <a:pt x="16094" y="38903"/>
                  </a:cubicBezTo>
                  <a:lnTo>
                    <a:pt x="16094" y="30357"/>
                  </a:lnTo>
                  <a:lnTo>
                    <a:pt x="16760" y="30357"/>
                  </a:lnTo>
                  <a:lnTo>
                    <a:pt x="16760" y="29247"/>
                  </a:lnTo>
                  <a:lnTo>
                    <a:pt x="15317" y="29247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rgbClr val="F2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56"/>
            <p:cNvSpPr/>
            <p:nvPr/>
          </p:nvSpPr>
          <p:spPr>
            <a:xfrm>
              <a:off x="1557170" y="3492427"/>
              <a:ext cx="342772" cy="14446"/>
            </a:xfrm>
            <a:custGeom>
              <a:avLst/>
              <a:gdLst/>
              <a:ahLst/>
              <a:cxnLst/>
              <a:rect l="l" t="t" r="r" b="b"/>
              <a:pathLst>
                <a:path w="26362" h="1111" extrusionOk="0">
                  <a:moveTo>
                    <a:pt x="0" y="1"/>
                  </a:moveTo>
                  <a:lnTo>
                    <a:pt x="0" y="556"/>
                  </a:lnTo>
                  <a:lnTo>
                    <a:pt x="0" y="1111"/>
                  </a:lnTo>
                  <a:lnTo>
                    <a:pt x="26361" y="1111"/>
                  </a:lnTo>
                  <a:lnTo>
                    <a:pt x="26361" y="556"/>
                  </a:lnTo>
                  <a:cubicBezTo>
                    <a:pt x="26361" y="389"/>
                    <a:pt x="26361" y="167"/>
                    <a:pt x="26361" y="1"/>
                  </a:cubicBez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56"/>
            <p:cNvSpPr/>
            <p:nvPr/>
          </p:nvSpPr>
          <p:spPr>
            <a:xfrm>
              <a:off x="1236107" y="4063845"/>
              <a:ext cx="345658" cy="273495"/>
            </a:xfrm>
            <a:custGeom>
              <a:avLst/>
              <a:gdLst/>
              <a:ahLst/>
              <a:cxnLst/>
              <a:rect l="l" t="t" r="r" b="b"/>
              <a:pathLst>
                <a:path w="26584" h="21034" extrusionOk="0">
                  <a:moveTo>
                    <a:pt x="12654" y="1"/>
                  </a:moveTo>
                  <a:lnTo>
                    <a:pt x="12654" y="5606"/>
                  </a:lnTo>
                  <a:lnTo>
                    <a:pt x="9102" y="5606"/>
                  </a:lnTo>
                  <a:lnTo>
                    <a:pt x="9102" y="9213"/>
                  </a:lnTo>
                  <a:lnTo>
                    <a:pt x="4052" y="4551"/>
                  </a:lnTo>
                  <a:lnTo>
                    <a:pt x="4052" y="9824"/>
                  </a:lnTo>
                  <a:lnTo>
                    <a:pt x="1" y="9824"/>
                  </a:lnTo>
                  <a:lnTo>
                    <a:pt x="1" y="21034"/>
                  </a:lnTo>
                  <a:lnTo>
                    <a:pt x="26583" y="21034"/>
                  </a:lnTo>
                  <a:lnTo>
                    <a:pt x="26583" y="9824"/>
                  </a:lnTo>
                  <a:lnTo>
                    <a:pt x="22532" y="9824"/>
                  </a:lnTo>
                  <a:lnTo>
                    <a:pt x="22532" y="4551"/>
                  </a:lnTo>
                  <a:lnTo>
                    <a:pt x="16872" y="9768"/>
                  </a:lnTo>
                  <a:lnTo>
                    <a:pt x="16872" y="5606"/>
                  </a:lnTo>
                  <a:lnTo>
                    <a:pt x="13320" y="5606"/>
                  </a:lnTo>
                  <a:lnTo>
                    <a:pt x="13320" y="1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56"/>
            <p:cNvSpPr/>
            <p:nvPr/>
          </p:nvSpPr>
          <p:spPr>
            <a:xfrm>
              <a:off x="832073" y="4289680"/>
              <a:ext cx="1153842" cy="95256"/>
            </a:xfrm>
            <a:custGeom>
              <a:avLst/>
              <a:gdLst/>
              <a:ahLst/>
              <a:cxnLst/>
              <a:rect l="l" t="t" r="r" b="b"/>
              <a:pathLst>
                <a:path w="88740" h="7326" extrusionOk="0">
                  <a:moveTo>
                    <a:pt x="1" y="0"/>
                  </a:moveTo>
                  <a:lnTo>
                    <a:pt x="1" y="7326"/>
                  </a:lnTo>
                  <a:lnTo>
                    <a:pt x="88739" y="7326"/>
                  </a:lnTo>
                  <a:lnTo>
                    <a:pt x="88739" y="0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56"/>
            <p:cNvSpPr/>
            <p:nvPr/>
          </p:nvSpPr>
          <p:spPr>
            <a:xfrm>
              <a:off x="909999" y="4240615"/>
              <a:ext cx="997968" cy="49084"/>
            </a:xfrm>
            <a:custGeom>
              <a:avLst/>
              <a:gdLst/>
              <a:ahLst/>
              <a:cxnLst/>
              <a:rect l="l" t="t" r="r" b="b"/>
              <a:pathLst>
                <a:path w="76752" h="3775" extrusionOk="0">
                  <a:moveTo>
                    <a:pt x="0" y="0"/>
                  </a:moveTo>
                  <a:lnTo>
                    <a:pt x="0" y="3774"/>
                  </a:lnTo>
                  <a:lnTo>
                    <a:pt x="76752" y="3774"/>
                  </a:lnTo>
                  <a:lnTo>
                    <a:pt x="76752" y="0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56"/>
            <p:cNvSpPr/>
            <p:nvPr/>
          </p:nvSpPr>
          <p:spPr>
            <a:xfrm>
              <a:off x="832073" y="4384910"/>
              <a:ext cx="85882" cy="691291"/>
            </a:xfrm>
            <a:custGeom>
              <a:avLst/>
              <a:gdLst/>
              <a:ahLst/>
              <a:cxnLst/>
              <a:rect l="l" t="t" r="r" b="b"/>
              <a:pathLst>
                <a:path w="6605" h="53166" extrusionOk="0">
                  <a:moveTo>
                    <a:pt x="1" y="1"/>
                  </a:moveTo>
                  <a:lnTo>
                    <a:pt x="1" y="53166"/>
                  </a:lnTo>
                  <a:lnTo>
                    <a:pt x="6605" y="53166"/>
                  </a:lnTo>
                  <a:lnTo>
                    <a:pt x="6605" y="1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56"/>
            <p:cNvSpPr/>
            <p:nvPr/>
          </p:nvSpPr>
          <p:spPr>
            <a:xfrm>
              <a:off x="995855" y="4384910"/>
              <a:ext cx="85882" cy="691291"/>
            </a:xfrm>
            <a:custGeom>
              <a:avLst/>
              <a:gdLst/>
              <a:ahLst/>
              <a:cxnLst/>
              <a:rect l="l" t="t" r="r" b="b"/>
              <a:pathLst>
                <a:path w="6605" h="53166" extrusionOk="0">
                  <a:moveTo>
                    <a:pt x="0" y="1"/>
                  </a:moveTo>
                  <a:lnTo>
                    <a:pt x="0" y="53166"/>
                  </a:lnTo>
                  <a:lnTo>
                    <a:pt x="6604" y="53166"/>
                  </a:lnTo>
                  <a:lnTo>
                    <a:pt x="6604" y="1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56"/>
            <p:cNvSpPr/>
            <p:nvPr/>
          </p:nvSpPr>
          <p:spPr>
            <a:xfrm>
              <a:off x="1736826" y="4384910"/>
              <a:ext cx="85882" cy="691291"/>
            </a:xfrm>
            <a:custGeom>
              <a:avLst/>
              <a:gdLst/>
              <a:ahLst/>
              <a:cxnLst/>
              <a:rect l="l" t="t" r="r" b="b"/>
              <a:pathLst>
                <a:path w="6605" h="53166" extrusionOk="0">
                  <a:moveTo>
                    <a:pt x="0" y="1"/>
                  </a:moveTo>
                  <a:lnTo>
                    <a:pt x="0" y="53166"/>
                  </a:lnTo>
                  <a:lnTo>
                    <a:pt x="6604" y="53166"/>
                  </a:lnTo>
                  <a:lnTo>
                    <a:pt x="6604" y="1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56"/>
            <p:cNvSpPr/>
            <p:nvPr/>
          </p:nvSpPr>
          <p:spPr>
            <a:xfrm>
              <a:off x="1515321" y="4384910"/>
              <a:ext cx="85882" cy="691291"/>
            </a:xfrm>
            <a:custGeom>
              <a:avLst/>
              <a:gdLst/>
              <a:ahLst/>
              <a:cxnLst/>
              <a:rect l="l" t="t" r="r" b="b"/>
              <a:pathLst>
                <a:path w="6605" h="53166" extrusionOk="0">
                  <a:moveTo>
                    <a:pt x="1" y="1"/>
                  </a:moveTo>
                  <a:lnTo>
                    <a:pt x="1" y="53166"/>
                  </a:lnTo>
                  <a:lnTo>
                    <a:pt x="6605" y="53166"/>
                  </a:lnTo>
                  <a:lnTo>
                    <a:pt x="6605" y="1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56"/>
            <p:cNvSpPr/>
            <p:nvPr/>
          </p:nvSpPr>
          <p:spPr>
            <a:xfrm>
              <a:off x="1212303" y="4384910"/>
              <a:ext cx="86597" cy="691291"/>
            </a:xfrm>
            <a:custGeom>
              <a:avLst/>
              <a:gdLst/>
              <a:ahLst/>
              <a:cxnLst/>
              <a:rect l="l" t="t" r="r" b="b"/>
              <a:pathLst>
                <a:path w="6660" h="53166" extrusionOk="0">
                  <a:moveTo>
                    <a:pt x="0" y="1"/>
                  </a:moveTo>
                  <a:lnTo>
                    <a:pt x="0" y="53166"/>
                  </a:lnTo>
                  <a:lnTo>
                    <a:pt x="6660" y="53166"/>
                  </a:lnTo>
                  <a:lnTo>
                    <a:pt x="6660" y="1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56"/>
            <p:cNvSpPr/>
            <p:nvPr/>
          </p:nvSpPr>
          <p:spPr>
            <a:xfrm>
              <a:off x="1899880" y="4384910"/>
              <a:ext cx="85882" cy="691291"/>
            </a:xfrm>
            <a:custGeom>
              <a:avLst/>
              <a:gdLst/>
              <a:ahLst/>
              <a:cxnLst/>
              <a:rect l="l" t="t" r="r" b="b"/>
              <a:pathLst>
                <a:path w="6605" h="53166" extrusionOk="0">
                  <a:moveTo>
                    <a:pt x="0" y="1"/>
                  </a:moveTo>
                  <a:lnTo>
                    <a:pt x="0" y="53166"/>
                  </a:lnTo>
                  <a:lnTo>
                    <a:pt x="6604" y="53166"/>
                  </a:lnTo>
                  <a:lnTo>
                    <a:pt x="6604" y="1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56"/>
            <p:cNvSpPr/>
            <p:nvPr/>
          </p:nvSpPr>
          <p:spPr>
            <a:xfrm>
              <a:off x="942462" y="4260818"/>
              <a:ext cx="270608" cy="7229"/>
            </a:xfrm>
            <a:custGeom>
              <a:avLst/>
              <a:gdLst/>
              <a:ahLst/>
              <a:cxnLst/>
              <a:rect l="l" t="t" r="r" b="b"/>
              <a:pathLst>
                <a:path w="20812" h="556" extrusionOk="0">
                  <a:moveTo>
                    <a:pt x="1" y="0"/>
                  </a:moveTo>
                  <a:lnTo>
                    <a:pt x="1" y="555"/>
                  </a:lnTo>
                  <a:lnTo>
                    <a:pt x="20812" y="555"/>
                  </a:lnTo>
                  <a:lnTo>
                    <a:pt x="20812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56"/>
            <p:cNvSpPr/>
            <p:nvPr/>
          </p:nvSpPr>
          <p:spPr>
            <a:xfrm>
              <a:off x="942462" y="4291123"/>
              <a:ext cx="270608" cy="7229"/>
            </a:xfrm>
            <a:custGeom>
              <a:avLst/>
              <a:gdLst/>
              <a:ahLst/>
              <a:cxnLst/>
              <a:rect l="l" t="t" r="r" b="b"/>
              <a:pathLst>
                <a:path w="20812" h="556" extrusionOk="0">
                  <a:moveTo>
                    <a:pt x="1" y="0"/>
                  </a:moveTo>
                  <a:lnTo>
                    <a:pt x="1" y="555"/>
                  </a:lnTo>
                  <a:lnTo>
                    <a:pt x="20812" y="555"/>
                  </a:lnTo>
                  <a:lnTo>
                    <a:pt x="20812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56"/>
            <p:cNvSpPr/>
            <p:nvPr/>
          </p:nvSpPr>
          <p:spPr>
            <a:xfrm>
              <a:off x="1597576" y="4260818"/>
              <a:ext cx="269880" cy="7229"/>
            </a:xfrm>
            <a:custGeom>
              <a:avLst/>
              <a:gdLst/>
              <a:ahLst/>
              <a:cxnLst/>
              <a:rect l="l" t="t" r="r" b="b"/>
              <a:pathLst>
                <a:path w="20756" h="556" extrusionOk="0">
                  <a:moveTo>
                    <a:pt x="0" y="0"/>
                  </a:moveTo>
                  <a:lnTo>
                    <a:pt x="0" y="555"/>
                  </a:lnTo>
                  <a:lnTo>
                    <a:pt x="20756" y="555"/>
                  </a:lnTo>
                  <a:lnTo>
                    <a:pt x="2075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56"/>
            <p:cNvSpPr/>
            <p:nvPr/>
          </p:nvSpPr>
          <p:spPr>
            <a:xfrm>
              <a:off x="1597576" y="4291123"/>
              <a:ext cx="269880" cy="7229"/>
            </a:xfrm>
            <a:custGeom>
              <a:avLst/>
              <a:gdLst/>
              <a:ahLst/>
              <a:cxnLst/>
              <a:rect l="l" t="t" r="r" b="b"/>
              <a:pathLst>
                <a:path w="20756" h="556" extrusionOk="0">
                  <a:moveTo>
                    <a:pt x="0" y="0"/>
                  </a:moveTo>
                  <a:lnTo>
                    <a:pt x="0" y="555"/>
                  </a:lnTo>
                  <a:lnTo>
                    <a:pt x="20756" y="555"/>
                  </a:lnTo>
                  <a:lnTo>
                    <a:pt x="2075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56"/>
            <p:cNvSpPr/>
            <p:nvPr/>
          </p:nvSpPr>
          <p:spPr>
            <a:xfrm>
              <a:off x="875365" y="4223298"/>
              <a:ext cx="1067960" cy="17332"/>
            </a:xfrm>
            <a:custGeom>
              <a:avLst/>
              <a:gdLst/>
              <a:ahLst/>
              <a:cxnLst/>
              <a:rect l="l" t="t" r="r" b="b"/>
              <a:pathLst>
                <a:path w="82135" h="1333" extrusionOk="0">
                  <a:moveTo>
                    <a:pt x="1" y="0"/>
                  </a:moveTo>
                  <a:lnTo>
                    <a:pt x="1" y="1332"/>
                  </a:lnTo>
                  <a:lnTo>
                    <a:pt x="82135" y="1332"/>
                  </a:lnTo>
                  <a:lnTo>
                    <a:pt x="82135" y="0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56"/>
            <p:cNvSpPr/>
            <p:nvPr/>
          </p:nvSpPr>
          <p:spPr>
            <a:xfrm>
              <a:off x="1257753" y="4223298"/>
              <a:ext cx="303075" cy="82267"/>
            </a:xfrm>
            <a:custGeom>
              <a:avLst/>
              <a:gdLst/>
              <a:ahLst/>
              <a:cxnLst/>
              <a:rect l="l" t="t" r="r" b="b"/>
              <a:pathLst>
                <a:path w="23309" h="6327" extrusionOk="0">
                  <a:moveTo>
                    <a:pt x="1" y="0"/>
                  </a:moveTo>
                  <a:lnTo>
                    <a:pt x="1" y="6327"/>
                  </a:lnTo>
                  <a:lnTo>
                    <a:pt x="23309" y="6327"/>
                  </a:lnTo>
                  <a:lnTo>
                    <a:pt x="23309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56"/>
            <p:cNvSpPr/>
            <p:nvPr/>
          </p:nvSpPr>
          <p:spPr>
            <a:xfrm>
              <a:off x="1038419" y="3307727"/>
              <a:ext cx="132066" cy="43558"/>
            </a:xfrm>
            <a:custGeom>
              <a:avLst/>
              <a:gdLst/>
              <a:ahLst/>
              <a:cxnLst/>
              <a:rect l="l" t="t" r="r" b="b"/>
              <a:pathLst>
                <a:path w="10157" h="3350" extrusionOk="0">
                  <a:moveTo>
                    <a:pt x="112" y="1"/>
                  </a:moveTo>
                  <a:cubicBezTo>
                    <a:pt x="1" y="56"/>
                    <a:pt x="1" y="389"/>
                    <a:pt x="112" y="389"/>
                  </a:cubicBezTo>
                  <a:lnTo>
                    <a:pt x="667" y="500"/>
                  </a:lnTo>
                  <a:cubicBezTo>
                    <a:pt x="889" y="500"/>
                    <a:pt x="1055" y="556"/>
                    <a:pt x="1277" y="611"/>
                  </a:cubicBezTo>
                  <a:cubicBezTo>
                    <a:pt x="1499" y="667"/>
                    <a:pt x="1777" y="778"/>
                    <a:pt x="2054" y="889"/>
                  </a:cubicBezTo>
                  <a:cubicBezTo>
                    <a:pt x="2554" y="1111"/>
                    <a:pt x="3109" y="1444"/>
                    <a:pt x="3552" y="1832"/>
                  </a:cubicBezTo>
                  <a:cubicBezTo>
                    <a:pt x="3774" y="1999"/>
                    <a:pt x="4052" y="2221"/>
                    <a:pt x="4274" y="2443"/>
                  </a:cubicBezTo>
                  <a:lnTo>
                    <a:pt x="4829" y="3053"/>
                  </a:lnTo>
                  <a:lnTo>
                    <a:pt x="4940" y="3220"/>
                  </a:lnTo>
                  <a:lnTo>
                    <a:pt x="4995" y="3275"/>
                  </a:lnTo>
                  <a:cubicBezTo>
                    <a:pt x="5032" y="3275"/>
                    <a:pt x="5020" y="3349"/>
                    <a:pt x="5024" y="3349"/>
                  </a:cubicBezTo>
                  <a:cubicBezTo>
                    <a:pt x="5026" y="3349"/>
                    <a:pt x="5032" y="3331"/>
                    <a:pt x="5051" y="3275"/>
                  </a:cubicBezTo>
                  <a:cubicBezTo>
                    <a:pt x="5162" y="3164"/>
                    <a:pt x="5217" y="3053"/>
                    <a:pt x="5273" y="2887"/>
                  </a:cubicBezTo>
                  <a:cubicBezTo>
                    <a:pt x="5328" y="2776"/>
                    <a:pt x="5384" y="2665"/>
                    <a:pt x="5439" y="2498"/>
                  </a:cubicBezTo>
                  <a:lnTo>
                    <a:pt x="5550" y="2332"/>
                  </a:lnTo>
                  <a:lnTo>
                    <a:pt x="5606" y="2221"/>
                  </a:lnTo>
                  <a:cubicBezTo>
                    <a:pt x="5661" y="2110"/>
                    <a:pt x="5717" y="1999"/>
                    <a:pt x="5828" y="1888"/>
                  </a:cubicBezTo>
                  <a:cubicBezTo>
                    <a:pt x="5994" y="1666"/>
                    <a:pt x="6216" y="1499"/>
                    <a:pt x="6438" y="1333"/>
                  </a:cubicBezTo>
                  <a:cubicBezTo>
                    <a:pt x="6938" y="1000"/>
                    <a:pt x="7437" y="778"/>
                    <a:pt x="8048" y="722"/>
                  </a:cubicBezTo>
                  <a:cubicBezTo>
                    <a:pt x="8492" y="667"/>
                    <a:pt x="8991" y="611"/>
                    <a:pt x="9435" y="611"/>
                  </a:cubicBezTo>
                  <a:lnTo>
                    <a:pt x="9990" y="611"/>
                  </a:lnTo>
                  <a:cubicBezTo>
                    <a:pt x="10101" y="611"/>
                    <a:pt x="10157" y="223"/>
                    <a:pt x="10046" y="223"/>
                  </a:cubicBezTo>
                  <a:cubicBezTo>
                    <a:pt x="9824" y="223"/>
                    <a:pt x="9657" y="167"/>
                    <a:pt x="9435" y="167"/>
                  </a:cubicBezTo>
                  <a:cubicBezTo>
                    <a:pt x="9185" y="140"/>
                    <a:pt x="8936" y="126"/>
                    <a:pt x="8686" y="126"/>
                  </a:cubicBezTo>
                  <a:cubicBezTo>
                    <a:pt x="8436" y="126"/>
                    <a:pt x="8186" y="140"/>
                    <a:pt x="7937" y="167"/>
                  </a:cubicBezTo>
                  <a:cubicBezTo>
                    <a:pt x="7271" y="167"/>
                    <a:pt x="6605" y="389"/>
                    <a:pt x="6050" y="722"/>
                  </a:cubicBezTo>
                  <a:cubicBezTo>
                    <a:pt x="5717" y="944"/>
                    <a:pt x="5439" y="1166"/>
                    <a:pt x="5217" y="1444"/>
                  </a:cubicBezTo>
                  <a:cubicBezTo>
                    <a:pt x="5106" y="1555"/>
                    <a:pt x="4995" y="1721"/>
                    <a:pt x="4940" y="1832"/>
                  </a:cubicBezTo>
                  <a:lnTo>
                    <a:pt x="4829" y="1943"/>
                  </a:lnTo>
                  <a:lnTo>
                    <a:pt x="4773" y="1888"/>
                  </a:lnTo>
                  <a:cubicBezTo>
                    <a:pt x="4496" y="1666"/>
                    <a:pt x="4274" y="1444"/>
                    <a:pt x="3996" y="1222"/>
                  </a:cubicBezTo>
                  <a:cubicBezTo>
                    <a:pt x="3441" y="833"/>
                    <a:pt x="2887" y="556"/>
                    <a:pt x="2221" y="334"/>
                  </a:cubicBezTo>
                  <a:cubicBezTo>
                    <a:pt x="1943" y="278"/>
                    <a:pt x="1721" y="167"/>
                    <a:pt x="1444" y="112"/>
                  </a:cubicBezTo>
                  <a:cubicBezTo>
                    <a:pt x="1166" y="56"/>
                    <a:pt x="944" y="1"/>
                    <a:pt x="722" y="1"/>
                  </a:cubicBezTo>
                  <a:close/>
                </a:path>
              </a:pathLst>
            </a:custGeom>
            <a:solidFill>
              <a:srgbClr val="D23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35" name="Google Shape;1735;p56"/>
          <p:cNvSpPr txBox="1">
            <a:spLocks noGrp="1"/>
          </p:cNvSpPr>
          <p:nvPr>
            <p:ph type="title"/>
          </p:nvPr>
        </p:nvSpPr>
        <p:spPr>
          <a:xfrm>
            <a:off x="1710167" y="1922251"/>
            <a:ext cx="5718900" cy="92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/>
              <a:t>THANKS!</a:t>
            </a:r>
            <a:endParaRPr sz="8000" dirty="0"/>
          </a:p>
        </p:txBody>
      </p:sp>
      <p:grpSp>
        <p:nvGrpSpPr>
          <p:cNvPr id="1743" name="Google Shape;1743;p56"/>
          <p:cNvGrpSpPr/>
          <p:nvPr/>
        </p:nvGrpSpPr>
        <p:grpSpPr>
          <a:xfrm>
            <a:off x="7198014" y="3364008"/>
            <a:ext cx="1364174" cy="1746879"/>
            <a:chOff x="4594575" y="1775300"/>
            <a:chExt cx="2645800" cy="3388050"/>
          </a:xfrm>
        </p:grpSpPr>
        <p:sp>
          <p:nvSpPr>
            <p:cNvPr id="1744" name="Google Shape;1744;p56"/>
            <p:cNvSpPr/>
            <p:nvPr/>
          </p:nvSpPr>
          <p:spPr>
            <a:xfrm>
              <a:off x="5425625" y="1775300"/>
              <a:ext cx="878250" cy="3376950"/>
            </a:xfrm>
            <a:custGeom>
              <a:avLst/>
              <a:gdLst/>
              <a:ahLst/>
              <a:cxnLst/>
              <a:rect l="l" t="t" r="r" b="b"/>
              <a:pathLst>
                <a:path w="35130" h="135078" extrusionOk="0">
                  <a:moveTo>
                    <a:pt x="0" y="1"/>
                  </a:moveTo>
                  <a:lnTo>
                    <a:pt x="0" y="135078"/>
                  </a:lnTo>
                  <a:lnTo>
                    <a:pt x="35129" y="135078"/>
                  </a:lnTo>
                  <a:lnTo>
                    <a:pt x="35129" y="1"/>
                  </a:lnTo>
                  <a:close/>
                </a:path>
              </a:pathLst>
            </a:custGeom>
            <a:solidFill>
              <a:srgbClr val="EAA7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56"/>
            <p:cNvSpPr/>
            <p:nvPr/>
          </p:nvSpPr>
          <p:spPr>
            <a:xfrm>
              <a:off x="4594575" y="3523425"/>
              <a:ext cx="733950" cy="1639925"/>
            </a:xfrm>
            <a:custGeom>
              <a:avLst/>
              <a:gdLst/>
              <a:ahLst/>
              <a:cxnLst/>
              <a:rect l="l" t="t" r="r" b="b"/>
              <a:pathLst>
                <a:path w="29358" h="65597" extrusionOk="0">
                  <a:moveTo>
                    <a:pt x="0" y="1"/>
                  </a:moveTo>
                  <a:lnTo>
                    <a:pt x="0" y="65597"/>
                  </a:lnTo>
                  <a:lnTo>
                    <a:pt x="29358" y="65597"/>
                  </a:lnTo>
                  <a:lnTo>
                    <a:pt x="29358" y="1"/>
                  </a:lnTo>
                  <a:close/>
                </a:path>
              </a:pathLst>
            </a:custGeom>
            <a:solidFill>
              <a:srgbClr val="EAA7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56"/>
            <p:cNvSpPr/>
            <p:nvPr/>
          </p:nvSpPr>
          <p:spPr>
            <a:xfrm>
              <a:off x="5042700" y="2624400"/>
              <a:ext cx="1121050" cy="2507050"/>
            </a:xfrm>
            <a:custGeom>
              <a:avLst/>
              <a:gdLst/>
              <a:ahLst/>
              <a:cxnLst/>
              <a:rect l="l" t="t" r="r" b="b"/>
              <a:pathLst>
                <a:path w="44842" h="100282" extrusionOk="0">
                  <a:moveTo>
                    <a:pt x="0" y="0"/>
                  </a:moveTo>
                  <a:lnTo>
                    <a:pt x="0" y="100282"/>
                  </a:lnTo>
                  <a:lnTo>
                    <a:pt x="44841" y="100282"/>
                  </a:lnTo>
                  <a:lnTo>
                    <a:pt x="44841" y="0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56"/>
            <p:cNvSpPr/>
            <p:nvPr/>
          </p:nvSpPr>
          <p:spPr>
            <a:xfrm>
              <a:off x="5173125" y="2401025"/>
              <a:ext cx="860200" cy="263625"/>
            </a:xfrm>
            <a:custGeom>
              <a:avLst/>
              <a:gdLst/>
              <a:ahLst/>
              <a:cxnLst/>
              <a:rect l="l" t="t" r="r" b="b"/>
              <a:pathLst>
                <a:path w="34408" h="10545" extrusionOk="0">
                  <a:moveTo>
                    <a:pt x="0" y="0"/>
                  </a:moveTo>
                  <a:lnTo>
                    <a:pt x="0" y="10545"/>
                  </a:lnTo>
                  <a:lnTo>
                    <a:pt x="34408" y="10545"/>
                  </a:lnTo>
                  <a:lnTo>
                    <a:pt x="34408" y="0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56"/>
            <p:cNvSpPr/>
            <p:nvPr/>
          </p:nvSpPr>
          <p:spPr>
            <a:xfrm>
              <a:off x="5186975" y="2217875"/>
              <a:ext cx="832475" cy="183175"/>
            </a:xfrm>
            <a:custGeom>
              <a:avLst/>
              <a:gdLst/>
              <a:ahLst/>
              <a:cxnLst/>
              <a:rect l="l" t="t" r="r" b="b"/>
              <a:pathLst>
                <a:path w="33299" h="7327" extrusionOk="0">
                  <a:moveTo>
                    <a:pt x="1" y="1"/>
                  </a:moveTo>
                  <a:lnTo>
                    <a:pt x="1" y="7326"/>
                  </a:lnTo>
                  <a:lnTo>
                    <a:pt x="33299" y="7326"/>
                  </a:lnTo>
                  <a:lnTo>
                    <a:pt x="33299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56"/>
            <p:cNvSpPr/>
            <p:nvPr/>
          </p:nvSpPr>
          <p:spPr>
            <a:xfrm>
              <a:off x="5256350" y="2276150"/>
              <a:ext cx="693725" cy="65225"/>
            </a:xfrm>
            <a:custGeom>
              <a:avLst/>
              <a:gdLst/>
              <a:ahLst/>
              <a:cxnLst/>
              <a:rect l="l" t="t" r="r" b="b"/>
              <a:pathLst>
                <a:path w="27749" h="2609" extrusionOk="0">
                  <a:moveTo>
                    <a:pt x="1" y="1"/>
                  </a:moveTo>
                  <a:lnTo>
                    <a:pt x="1" y="2609"/>
                  </a:lnTo>
                  <a:lnTo>
                    <a:pt x="27749" y="2609"/>
                  </a:lnTo>
                  <a:lnTo>
                    <a:pt x="27749" y="1"/>
                  </a:lnTo>
                  <a:close/>
                </a:path>
              </a:pathLst>
            </a:custGeom>
            <a:solidFill>
              <a:srgbClr val="F28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56"/>
            <p:cNvSpPr/>
            <p:nvPr/>
          </p:nvSpPr>
          <p:spPr>
            <a:xfrm>
              <a:off x="5268850" y="2441250"/>
              <a:ext cx="56900" cy="148475"/>
            </a:xfrm>
            <a:custGeom>
              <a:avLst/>
              <a:gdLst/>
              <a:ahLst/>
              <a:cxnLst/>
              <a:rect l="l" t="t" r="r" b="b"/>
              <a:pathLst>
                <a:path w="2276" h="5939" extrusionOk="0">
                  <a:moveTo>
                    <a:pt x="0" y="1"/>
                  </a:moveTo>
                  <a:lnTo>
                    <a:pt x="0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56"/>
            <p:cNvSpPr/>
            <p:nvPr/>
          </p:nvSpPr>
          <p:spPr>
            <a:xfrm>
              <a:off x="5421450" y="2441250"/>
              <a:ext cx="58300" cy="148475"/>
            </a:xfrm>
            <a:custGeom>
              <a:avLst/>
              <a:gdLst/>
              <a:ahLst/>
              <a:cxnLst/>
              <a:rect l="l" t="t" r="r" b="b"/>
              <a:pathLst>
                <a:path w="2332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332" y="5939"/>
                  </a:lnTo>
                  <a:lnTo>
                    <a:pt x="2332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56"/>
            <p:cNvSpPr/>
            <p:nvPr/>
          </p:nvSpPr>
          <p:spPr>
            <a:xfrm>
              <a:off x="5575450" y="2441250"/>
              <a:ext cx="56925" cy="148475"/>
            </a:xfrm>
            <a:custGeom>
              <a:avLst/>
              <a:gdLst/>
              <a:ahLst/>
              <a:cxnLst/>
              <a:rect l="l" t="t" r="r" b="b"/>
              <a:pathLst>
                <a:path w="2277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56"/>
            <p:cNvSpPr/>
            <p:nvPr/>
          </p:nvSpPr>
          <p:spPr>
            <a:xfrm>
              <a:off x="5728075" y="2441250"/>
              <a:ext cx="56900" cy="148475"/>
            </a:xfrm>
            <a:custGeom>
              <a:avLst/>
              <a:gdLst/>
              <a:ahLst/>
              <a:cxnLst/>
              <a:rect l="l" t="t" r="r" b="b"/>
              <a:pathLst>
                <a:path w="2276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56"/>
            <p:cNvSpPr/>
            <p:nvPr/>
          </p:nvSpPr>
          <p:spPr>
            <a:xfrm>
              <a:off x="5880700" y="2441250"/>
              <a:ext cx="56900" cy="148475"/>
            </a:xfrm>
            <a:custGeom>
              <a:avLst/>
              <a:gdLst/>
              <a:ahLst/>
              <a:cxnLst/>
              <a:rect l="l" t="t" r="r" b="b"/>
              <a:pathLst>
                <a:path w="2276" h="5939" extrusionOk="0">
                  <a:moveTo>
                    <a:pt x="0" y="1"/>
                  </a:moveTo>
                  <a:lnTo>
                    <a:pt x="0" y="5939"/>
                  </a:lnTo>
                  <a:lnTo>
                    <a:pt x="2275" y="5939"/>
                  </a:lnTo>
                  <a:lnTo>
                    <a:pt x="2275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56"/>
            <p:cNvSpPr/>
            <p:nvPr/>
          </p:nvSpPr>
          <p:spPr>
            <a:xfrm>
              <a:off x="5116225" y="2695150"/>
              <a:ext cx="56925" cy="147100"/>
            </a:xfrm>
            <a:custGeom>
              <a:avLst/>
              <a:gdLst/>
              <a:ahLst/>
              <a:cxnLst/>
              <a:rect l="l" t="t" r="r" b="b"/>
              <a:pathLst>
                <a:path w="2277" h="5884" extrusionOk="0">
                  <a:moveTo>
                    <a:pt x="1" y="0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56"/>
            <p:cNvSpPr/>
            <p:nvPr/>
          </p:nvSpPr>
          <p:spPr>
            <a:xfrm>
              <a:off x="5268850" y="2695150"/>
              <a:ext cx="56900" cy="147100"/>
            </a:xfrm>
            <a:custGeom>
              <a:avLst/>
              <a:gdLst/>
              <a:ahLst/>
              <a:cxnLst/>
              <a:rect l="l" t="t" r="r" b="b"/>
              <a:pathLst>
                <a:path w="2276" h="5884" extrusionOk="0">
                  <a:moveTo>
                    <a:pt x="0" y="0"/>
                  </a:moveTo>
                  <a:lnTo>
                    <a:pt x="0" y="5883"/>
                  </a:lnTo>
                  <a:lnTo>
                    <a:pt x="2276" y="588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56"/>
            <p:cNvSpPr/>
            <p:nvPr/>
          </p:nvSpPr>
          <p:spPr>
            <a:xfrm>
              <a:off x="5421450" y="2695150"/>
              <a:ext cx="58300" cy="147100"/>
            </a:xfrm>
            <a:custGeom>
              <a:avLst/>
              <a:gdLst/>
              <a:ahLst/>
              <a:cxnLst/>
              <a:rect l="l" t="t" r="r" b="b"/>
              <a:pathLst>
                <a:path w="2332" h="5884" extrusionOk="0">
                  <a:moveTo>
                    <a:pt x="1" y="0"/>
                  </a:moveTo>
                  <a:lnTo>
                    <a:pt x="1" y="5883"/>
                  </a:lnTo>
                  <a:lnTo>
                    <a:pt x="2332" y="5883"/>
                  </a:lnTo>
                  <a:lnTo>
                    <a:pt x="2332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56"/>
            <p:cNvSpPr/>
            <p:nvPr/>
          </p:nvSpPr>
          <p:spPr>
            <a:xfrm>
              <a:off x="5575450" y="2695150"/>
              <a:ext cx="56925" cy="147100"/>
            </a:xfrm>
            <a:custGeom>
              <a:avLst/>
              <a:gdLst/>
              <a:ahLst/>
              <a:cxnLst/>
              <a:rect l="l" t="t" r="r" b="b"/>
              <a:pathLst>
                <a:path w="2277" h="5884" extrusionOk="0">
                  <a:moveTo>
                    <a:pt x="1" y="0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56"/>
            <p:cNvSpPr/>
            <p:nvPr/>
          </p:nvSpPr>
          <p:spPr>
            <a:xfrm>
              <a:off x="5728075" y="2695150"/>
              <a:ext cx="56900" cy="147100"/>
            </a:xfrm>
            <a:custGeom>
              <a:avLst/>
              <a:gdLst/>
              <a:ahLst/>
              <a:cxnLst/>
              <a:rect l="l" t="t" r="r" b="b"/>
              <a:pathLst>
                <a:path w="2276" h="5884" extrusionOk="0">
                  <a:moveTo>
                    <a:pt x="1" y="0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56"/>
            <p:cNvSpPr/>
            <p:nvPr/>
          </p:nvSpPr>
          <p:spPr>
            <a:xfrm>
              <a:off x="5880700" y="2695150"/>
              <a:ext cx="56900" cy="147100"/>
            </a:xfrm>
            <a:custGeom>
              <a:avLst/>
              <a:gdLst/>
              <a:ahLst/>
              <a:cxnLst/>
              <a:rect l="l" t="t" r="r" b="b"/>
              <a:pathLst>
                <a:path w="2276" h="5884" extrusionOk="0">
                  <a:moveTo>
                    <a:pt x="0" y="0"/>
                  </a:moveTo>
                  <a:lnTo>
                    <a:pt x="0" y="5883"/>
                  </a:lnTo>
                  <a:lnTo>
                    <a:pt x="2275" y="5883"/>
                  </a:lnTo>
                  <a:lnTo>
                    <a:pt x="2275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56"/>
            <p:cNvSpPr/>
            <p:nvPr/>
          </p:nvSpPr>
          <p:spPr>
            <a:xfrm>
              <a:off x="6033300" y="2695150"/>
              <a:ext cx="56925" cy="147100"/>
            </a:xfrm>
            <a:custGeom>
              <a:avLst/>
              <a:gdLst/>
              <a:ahLst/>
              <a:cxnLst/>
              <a:rect l="l" t="t" r="r" b="b"/>
              <a:pathLst>
                <a:path w="2277" h="5884" extrusionOk="0">
                  <a:moveTo>
                    <a:pt x="1" y="0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56"/>
            <p:cNvSpPr/>
            <p:nvPr/>
          </p:nvSpPr>
          <p:spPr>
            <a:xfrm>
              <a:off x="5116225" y="2969850"/>
              <a:ext cx="56925" cy="147100"/>
            </a:xfrm>
            <a:custGeom>
              <a:avLst/>
              <a:gdLst/>
              <a:ahLst/>
              <a:cxnLst/>
              <a:rect l="l" t="t" r="r" b="b"/>
              <a:pathLst>
                <a:path w="2277" h="5884" extrusionOk="0">
                  <a:moveTo>
                    <a:pt x="1" y="1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56"/>
            <p:cNvSpPr/>
            <p:nvPr/>
          </p:nvSpPr>
          <p:spPr>
            <a:xfrm>
              <a:off x="5268850" y="2969850"/>
              <a:ext cx="56900" cy="147100"/>
            </a:xfrm>
            <a:custGeom>
              <a:avLst/>
              <a:gdLst/>
              <a:ahLst/>
              <a:cxnLst/>
              <a:rect l="l" t="t" r="r" b="b"/>
              <a:pathLst>
                <a:path w="2276" h="5884" extrusionOk="0">
                  <a:moveTo>
                    <a:pt x="0" y="1"/>
                  </a:moveTo>
                  <a:lnTo>
                    <a:pt x="0" y="5883"/>
                  </a:lnTo>
                  <a:lnTo>
                    <a:pt x="2276" y="5883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56"/>
            <p:cNvSpPr/>
            <p:nvPr/>
          </p:nvSpPr>
          <p:spPr>
            <a:xfrm>
              <a:off x="5421450" y="2969850"/>
              <a:ext cx="58300" cy="147100"/>
            </a:xfrm>
            <a:custGeom>
              <a:avLst/>
              <a:gdLst/>
              <a:ahLst/>
              <a:cxnLst/>
              <a:rect l="l" t="t" r="r" b="b"/>
              <a:pathLst>
                <a:path w="2332" h="5884" extrusionOk="0">
                  <a:moveTo>
                    <a:pt x="1" y="1"/>
                  </a:moveTo>
                  <a:lnTo>
                    <a:pt x="1" y="5883"/>
                  </a:lnTo>
                  <a:lnTo>
                    <a:pt x="2332" y="5883"/>
                  </a:lnTo>
                  <a:lnTo>
                    <a:pt x="2332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56"/>
            <p:cNvSpPr/>
            <p:nvPr/>
          </p:nvSpPr>
          <p:spPr>
            <a:xfrm>
              <a:off x="5575450" y="2969850"/>
              <a:ext cx="56925" cy="147100"/>
            </a:xfrm>
            <a:custGeom>
              <a:avLst/>
              <a:gdLst/>
              <a:ahLst/>
              <a:cxnLst/>
              <a:rect l="l" t="t" r="r" b="b"/>
              <a:pathLst>
                <a:path w="2277" h="5884" extrusionOk="0">
                  <a:moveTo>
                    <a:pt x="1" y="1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56"/>
            <p:cNvSpPr/>
            <p:nvPr/>
          </p:nvSpPr>
          <p:spPr>
            <a:xfrm>
              <a:off x="5728075" y="2969850"/>
              <a:ext cx="56900" cy="147100"/>
            </a:xfrm>
            <a:custGeom>
              <a:avLst/>
              <a:gdLst/>
              <a:ahLst/>
              <a:cxnLst/>
              <a:rect l="l" t="t" r="r" b="b"/>
              <a:pathLst>
                <a:path w="2276" h="5884" extrusionOk="0">
                  <a:moveTo>
                    <a:pt x="1" y="1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56"/>
            <p:cNvSpPr/>
            <p:nvPr/>
          </p:nvSpPr>
          <p:spPr>
            <a:xfrm>
              <a:off x="5880700" y="2969850"/>
              <a:ext cx="56900" cy="147100"/>
            </a:xfrm>
            <a:custGeom>
              <a:avLst/>
              <a:gdLst/>
              <a:ahLst/>
              <a:cxnLst/>
              <a:rect l="l" t="t" r="r" b="b"/>
              <a:pathLst>
                <a:path w="2276" h="5884" extrusionOk="0">
                  <a:moveTo>
                    <a:pt x="0" y="1"/>
                  </a:moveTo>
                  <a:lnTo>
                    <a:pt x="0" y="5883"/>
                  </a:lnTo>
                  <a:lnTo>
                    <a:pt x="2275" y="5883"/>
                  </a:lnTo>
                  <a:lnTo>
                    <a:pt x="2275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56"/>
            <p:cNvSpPr/>
            <p:nvPr/>
          </p:nvSpPr>
          <p:spPr>
            <a:xfrm>
              <a:off x="6033300" y="2969850"/>
              <a:ext cx="56925" cy="147100"/>
            </a:xfrm>
            <a:custGeom>
              <a:avLst/>
              <a:gdLst/>
              <a:ahLst/>
              <a:cxnLst/>
              <a:rect l="l" t="t" r="r" b="b"/>
              <a:pathLst>
                <a:path w="2277" h="5884" extrusionOk="0">
                  <a:moveTo>
                    <a:pt x="1" y="1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56"/>
            <p:cNvSpPr/>
            <p:nvPr/>
          </p:nvSpPr>
          <p:spPr>
            <a:xfrm>
              <a:off x="5116225" y="3244550"/>
              <a:ext cx="56925" cy="148475"/>
            </a:xfrm>
            <a:custGeom>
              <a:avLst/>
              <a:gdLst/>
              <a:ahLst/>
              <a:cxnLst/>
              <a:rect l="l" t="t" r="r" b="b"/>
              <a:pathLst>
                <a:path w="2277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56"/>
            <p:cNvSpPr/>
            <p:nvPr/>
          </p:nvSpPr>
          <p:spPr>
            <a:xfrm>
              <a:off x="5268850" y="3244550"/>
              <a:ext cx="56900" cy="148475"/>
            </a:xfrm>
            <a:custGeom>
              <a:avLst/>
              <a:gdLst/>
              <a:ahLst/>
              <a:cxnLst/>
              <a:rect l="l" t="t" r="r" b="b"/>
              <a:pathLst>
                <a:path w="2276" h="5939" extrusionOk="0">
                  <a:moveTo>
                    <a:pt x="0" y="1"/>
                  </a:moveTo>
                  <a:lnTo>
                    <a:pt x="0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56"/>
            <p:cNvSpPr/>
            <p:nvPr/>
          </p:nvSpPr>
          <p:spPr>
            <a:xfrm>
              <a:off x="5421450" y="3244550"/>
              <a:ext cx="58300" cy="148475"/>
            </a:xfrm>
            <a:custGeom>
              <a:avLst/>
              <a:gdLst/>
              <a:ahLst/>
              <a:cxnLst/>
              <a:rect l="l" t="t" r="r" b="b"/>
              <a:pathLst>
                <a:path w="2332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332" y="5939"/>
                  </a:lnTo>
                  <a:lnTo>
                    <a:pt x="2332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56"/>
            <p:cNvSpPr/>
            <p:nvPr/>
          </p:nvSpPr>
          <p:spPr>
            <a:xfrm>
              <a:off x="5575450" y="3244550"/>
              <a:ext cx="56925" cy="148475"/>
            </a:xfrm>
            <a:custGeom>
              <a:avLst/>
              <a:gdLst/>
              <a:ahLst/>
              <a:cxnLst/>
              <a:rect l="l" t="t" r="r" b="b"/>
              <a:pathLst>
                <a:path w="2277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56"/>
            <p:cNvSpPr/>
            <p:nvPr/>
          </p:nvSpPr>
          <p:spPr>
            <a:xfrm>
              <a:off x="5728075" y="3244550"/>
              <a:ext cx="56900" cy="148475"/>
            </a:xfrm>
            <a:custGeom>
              <a:avLst/>
              <a:gdLst/>
              <a:ahLst/>
              <a:cxnLst/>
              <a:rect l="l" t="t" r="r" b="b"/>
              <a:pathLst>
                <a:path w="2276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56"/>
            <p:cNvSpPr/>
            <p:nvPr/>
          </p:nvSpPr>
          <p:spPr>
            <a:xfrm>
              <a:off x="5880700" y="3244550"/>
              <a:ext cx="56900" cy="148475"/>
            </a:xfrm>
            <a:custGeom>
              <a:avLst/>
              <a:gdLst/>
              <a:ahLst/>
              <a:cxnLst/>
              <a:rect l="l" t="t" r="r" b="b"/>
              <a:pathLst>
                <a:path w="2276" h="5939" extrusionOk="0">
                  <a:moveTo>
                    <a:pt x="0" y="1"/>
                  </a:moveTo>
                  <a:lnTo>
                    <a:pt x="0" y="5939"/>
                  </a:lnTo>
                  <a:lnTo>
                    <a:pt x="2275" y="5939"/>
                  </a:lnTo>
                  <a:lnTo>
                    <a:pt x="2275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56"/>
            <p:cNvSpPr/>
            <p:nvPr/>
          </p:nvSpPr>
          <p:spPr>
            <a:xfrm>
              <a:off x="6033300" y="3244550"/>
              <a:ext cx="56925" cy="148475"/>
            </a:xfrm>
            <a:custGeom>
              <a:avLst/>
              <a:gdLst/>
              <a:ahLst/>
              <a:cxnLst/>
              <a:rect l="l" t="t" r="r" b="b"/>
              <a:pathLst>
                <a:path w="2277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56"/>
            <p:cNvSpPr/>
            <p:nvPr/>
          </p:nvSpPr>
          <p:spPr>
            <a:xfrm>
              <a:off x="5116225" y="3520650"/>
              <a:ext cx="56925" cy="147100"/>
            </a:xfrm>
            <a:custGeom>
              <a:avLst/>
              <a:gdLst/>
              <a:ahLst/>
              <a:cxnLst/>
              <a:rect l="l" t="t" r="r" b="b"/>
              <a:pathLst>
                <a:path w="2277" h="5884" extrusionOk="0">
                  <a:moveTo>
                    <a:pt x="1" y="1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56"/>
            <p:cNvSpPr/>
            <p:nvPr/>
          </p:nvSpPr>
          <p:spPr>
            <a:xfrm>
              <a:off x="5268850" y="3520650"/>
              <a:ext cx="56900" cy="147100"/>
            </a:xfrm>
            <a:custGeom>
              <a:avLst/>
              <a:gdLst/>
              <a:ahLst/>
              <a:cxnLst/>
              <a:rect l="l" t="t" r="r" b="b"/>
              <a:pathLst>
                <a:path w="2276" h="5884" extrusionOk="0">
                  <a:moveTo>
                    <a:pt x="0" y="1"/>
                  </a:moveTo>
                  <a:lnTo>
                    <a:pt x="0" y="5883"/>
                  </a:lnTo>
                  <a:lnTo>
                    <a:pt x="2276" y="5883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56"/>
            <p:cNvSpPr/>
            <p:nvPr/>
          </p:nvSpPr>
          <p:spPr>
            <a:xfrm>
              <a:off x="5421450" y="3520650"/>
              <a:ext cx="58300" cy="147100"/>
            </a:xfrm>
            <a:custGeom>
              <a:avLst/>
              <a:gdLst/>
              <a:ahLst/>
              <a:cxnLst/>
              <a:rect l="l" t="t" r="r" b="b"/>
              <a:pathLst>
                <a:path w="2332" h="5884" extrusionOk="0">
                  <a:moveTo>
                    <a:pt x="1" y="1"/>
                  </a:moveTo>
                  <a:lnTo>
                    <a:pt x="1" y="5883"/>
                  </a:lnTo>
                  <a:lnTo>
                    <a:pt x="2332" y="5883"/>
                  </a:lnTo>
                  <a:lnTo>
                    <a:pt x="2332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56"/>
            <p:cNvSpPr/>
            <p:nvPr/>
          </p:nvSpPr>
          <p:spPr>
            <a:xfrm>
              <a:off x="5575450" y="3520650"/>
              <a:ext cx="56925" cy="147100"/>
            </a:xfrm>
            <a:custGeom>
              <a:avLst/>
              <a:gdLst/>
              <a:ahLst/>
              <a:cxnLst/>
              <a:rect l="l" t="t" r="r" b="b"/>
              <a:pathLst>
                <a:path w="2277" h="5884" extrusionOk="0">
                  <a:moveTo>
                    <a:pt x="1" y="1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56"/>
            <p:cNvSpPr/>
            <p:nvPr/>
          </p:nvSpPr>
          <p:spPr>
            <a:xfrm>
              <a:off x="5728075" y="3520650"/>
              <a:ext cx="56900" cy="147100"/>
            </a:xfrm>
            <a:custGeom>
              <a:avLst/>
              <a:gdLst/>
              <a:ahLst/>
              <a:cxnLst/>
              <a:rect l="l" t="t" r="r" b="b"/>
              <a:pathLst>
                <a:path w="2276" h="5884" extrusionOk="0">
                  <a:moveTo>
                    <a:pt x="1" y="1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56"/>
            <p:cNvSpPr/>
            <p:nvPr/>
          </p:nvSpPr>
          <p:spPr>
            <a:xfrm>
              <a:off x="5880700" y="3520650"/>
              <a:ext cx="56900" cy="147100"/>
            </a:xfrm>
            <a:custGeom>
              <a:avLst/>
              <a:gdLst/>
              <a:ahLst/>
              <a:cxnLst/>
              <a:rect l="l" t="t" r="r" b="b"/>
              <a:pathLst>
                <a:path w="2276" h="5884" extrusionOk="0">
                  <a:moveTo>
                    <a:pt x="0" y="1"/>
                  </a:moveTo>
                  <a:lnTo>
                    <a:pt x="0" y="5883"/>
                  </a:lnTo>
                  <a:lnTo>
                    <a:pt x="2275" y="5883"/>
                  </a:lnTo>
                  <a:lnTo>
                    <a:pt x="2275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56"/>
            <p:cNvSpPr/>
            <p:nvPr/>
          </p:nvSpPr>
          <p:spPr>
            <a:xfrm>
              <a:off x="6033300" y="3520650"/>
              <a:ext cx="56925" cy="147100"/>
            </a:xfrm>
            <a:custGeom>
              <a:avLst/>
              <a:gdLst/>
              <a:ahLst/>
              <a:cxnLst/>
              <a:rect l="l" t="t" r="r" b="b"/>
              <a:pathLst>
                <a:path w="2277" h="5884" extrusionOk="0">
                  <a:moveTo>
                    <a:pt x="1" y="1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56"/>
            <p:cNvSpPr/>
            <p:nvPr/>
          </p:nvSpPr>
          <p:spPr>
            <a:xfrm>
              <a:off x="5116225" y="3795350"/>
              <a:ext cx="56925" cy="147100"/>
            </a:xfrm>
            <a:custGeom>
              <a:avLst/>
              <a:gdLst/>
              <a:ahLst/>
              <a:cxnLst/>
              <a:rect l="l" t="t" r="r" b="b"/>
              <a:pathLst>
                <a:path w="2277" h="5884" extrusionOk="0">
                  <a:moveTo>
                    <a:pt x="1" y="1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56"/>
            <p:cNvSpPr/>
            <p:nvPr/>
          </p:nvSpPr>
          <p:spPr>
            <a:xfrm>
              <a:off x="5268850" y="3795350"/>
              <a:ext cx="56900" cy="147100"/>
            </a:xfrm>
            <a:custGeom>
              <a:avLst/>
              <a:gdLst/>
              <a:ahLst/>
              <a:cxnLst/>
              <a:rect l="l" t="t" r="r" b="b"/>
              <a:pathLst>
                <a:path w="2276" h="5884" extrusionOk="0">
                  <a:moveTo>
                    <a:pt x="0" y="1"/>
                  </a:moveTo>
                  <a:lnTo>
                    <a:pt x="0" y="5883"/>
                  </a:lnTo>
                  <a:lnTo>
                    <a:pt x="2276" y="5883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56"/>
            <p:cNvSpPr/>
            <p:nvPr/>
          </p:nvSpPr>
          <p:spPr>
            <a:xfrm>
              <a:off x="5421450" y="3795350"/>
              <a:ext cx="58300" cy="147100"/>
            </a:xfrm>
            <a:custGeom>
              <a:avLst/>
              <a:gdLst/>
              <a:ahLst/>
              <a:cxnLst/>
              <a:rect l="l" t="t" r="r" b="b"/>
              <a:pathLst>
                <a:path w="2332" h="5884" extrusionOk="0">
                  <a:moveTo>
                    <a:pt x="1" y="1"/>
                  </a:moveTo>
                  <a:lnTo>
                    <a:pt x="1" y="5883"/>
                  </a:lnTo>
                  <a:lnTo>
                    <a:pt x="2332" y="5883"/>
                  </a:lnTo>
                  <a:lnTo>
                    <a:pt x="2332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56"/>
            <p:cNvSpPr/>
            <p:nvPr/>
          </p:nvSpPr>
          <p:spPr>
            <a:xfrm>
              <a:off x="5575450" y="3795350"/>
              <a:ext cx="56925" cy="147100"/>
            </a:xfrm>
            <a:custGeom>
              <a:avLst/>
              <a:gdLst/>
              <a:ahLst/>
              <a:cxnLst/>
              <a:rect l="l" t="t" r="r" b="b"/>
              <a:pathLst>
                <a:path w="2277" h="5884" extrusionOk="0">
                  <a:moveTo>
                    <a:pt x="1" y="1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56"/>
            <p:cNvSpPr/>
            <p:nvPr/>
          </p:nvSpPr>
          <p:spPr>
            <a:xfrm>
              <a:off x="5728075" y="3795350"/>
              <a:ext cx="56900" cy="147100"/>
            </a:xfrm>
            <a:custGeom>
              <a:avLst/>
              <a:gdLst/>
              <a:ahLst/>
              <a:cxnLst/>
              <a:rect l="l" t="t" r="r" b="b"/>
              <a:pathLst>
                <a:path w="2276" h="5884" extrusionOk="0">
                  <a:moveTo>
                    <a:pt x="1" y="1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56"/>
            <p:cNvSpPr/>
            <p:nvPr/>
          </p:nvSpPr>
          <p:spPr>
            <a:xfrm>
              <a:off x="5880700" y="3795350"/>
              <a:ext cx="56900" cy="147100"/>
            </a:xfrm>
            <a:custGeom>
              <a:avLst/>
              <a:gdLst/>
              <a:ahLst/>
              <a:cxnLst/>
              <a:rect l="l" t="t" r="r" b="b"/>
              <a:pathLst>
                <a:path w="2276" h="5884" extrusionOk="0">
                  <a:moveTo>
                    <a:pt x="0" y="1"/>
                  </a:moveTo>
                  <a:lnTo>
                    <a:pt x="0" y="5883"/>
                  </a:lnTo>
                  <a:lnTo>
                    <a:pt x="2275" y="5883"/>
                  </a:lnTo>
                  <a:lnTo>
                    <a:pt x="2275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56"/>
            <p:cNvSpPr/>
            <p:nvPr/>
          </p:nvSpPr>
          <p:spPr>
            <a:xfrm>
              <a:off x="6033300" y="3795350"/>
              <a:ext cx="56925" cy="147100"/>
            </a:xfrm>
            <a:custGeom>
              <a:avLst/>
              <a:gdLst/>
              <a:ahLst/>
              <a:cxnLst/>
              <a:rect l="l" t="t" r="r" b="b"/>
              <a:pathLst>
                <a:path w="2277" h="5884" extrusionOk="0">
                  <a:moveTo>
                    <a:pt x="1" y="1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56"/>
            <p:cNvSpPr/>
            <p:nvPr/>
          </p:nvSpPr>
          <p:spPr>
            <a:xfrm>
              <a:off x="5116225" y="4070075"/>
              <a:ext cx="56925" cy="148475"/>
            </a:xfrm>
            <a:custGeom>
              <a:avLst/>
              <a:gdLst/>
              <a:ahLst/>
              <a:cxnLst/>
              <a:rect l="l" t="t" r="r" b="b"/>
              <a:pathLst>
                <a:path w="2277" h="5939" extrusionOk="0">
                  <a:moveTo>
                    <a:pt x="1" y="0"/>
                  </a:moveTo>
                  <a:lnTo>
                    <a:pt x="1" y="5938"/>
                  </a:lnTo>
                  <a:lnTo>
                    <a:pt x="2276" y="5938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56"/>
            <p:cNvSpPr/>
            <p:nvPr/>
          </p:nvSpPr>
          <p:spPr>
            <a:xfrm>
              <a:off x="5268850" y="4070075"/>
              <a:ext cx="56900" cy="148475"/>
            </a:xfrm>
            <a:custGeom>
              <a:avLst/>
              <a:gdLst/>
              <a:ahLst/>
              <a:cxnLst/>
              <a:rect l="l" t="t" r="r" b="b"/>
              <a:pathLst>
                <a:path w="2276" h="5939" extrusionOk="0">
                  <a:moveTo>
                    <a:pt x="0" y="0"/>
                  </a:moveTo>
                  <a:lnTo>
                    <a:pt x="0" y="5938"/>
                  </a:lnTo>
                  <a:lnTo>
                    <a:pt x="2276" y="5938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56"/>
            <p:cNvSpPr/>
            <p:nvPr/>
          </p:nvSpPr>
          <p:spPr>
            <a:xfrm>
              <a:off x="5421450" y="4070075"/>
              <a:ext cx="58300" cy="148475"/>
            </a:xfrm>
            <a:custGeom>
              <a:avLst/>
              <a:gdLst/>
              <a:ahLst/>
              <a:cxnLst/>
              <a:rect l="l" t="t" r="r" b="b"/>
              <a:pathLst>
                <a:path w="2332" h="5939" extrusionOk="0">
                  <a:moveTo>
                    <a:pt x="1" y="0"/>
                  </a:moveTo>
                  <a:lnTo>
                    <a:pt x="1" y="5938"/>
                  </a:lnTo>
                  <a:lnTo>
                    <a:pt x="2332" y="5938"/>
                  </a:lnTo>
                  <a:lnTo>
                    <a:pt x="2332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56"/>
            <p:cNvSpPr/>
            <p:nvPr/>
          </p:nvSpPr>
          <p:spPr>
            <a:xfrm>
              <a:off x="5575450" y="4070075"/>
              <a:ext cx="56925" cy="148475"/>
            </a:xfrm>
            <a:custGeom>
              <a:avLst/>
              <a:gdLst/>
              <a:ahLst/>
              <a:cxnLst/>
              <a:rect l="l" t="t" r="r" b="b"/>
              <a:pathLst>
                <a:path w="2277" h="5939" extrusionOk="0">
                  <a:moveTo>
                    <a:pt x="1" y="0"/>
                  </a:moveTo>
                  <a:lnTo>
                    <a:pt x="1" y="5938"/>
                  </a:lnTo>
                  <a:lnTo>
                    <a:pt x="2276" y="5938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56"/>
            <p:cNvSpPr/>
            <p:nvPr/>
          </p:nvSpPr>
          <p:spPr>
            <a:xfrm>
              <a:off x="5728075" y="4070075"/>
              <a:ext cx="56900" cy="148475"/>
            </a:xfrm>
            <a:custGeom>
              <a:avLst/>
              <a:gdLst/>
              <a:ahLst/>
              <a:cxnLst/>
              <a:rect l="l" t="t" r="r" b="b"/>
              <a:pathLst>
                <a:path w="2276" h="5939" extrusionOk="0">
                  <a:moveTo>
                    <a:pt x="1" y="0"/>
                  </a:moveTo>
                  <a:lnTo>
                    <a:pt x="1" y="5938"/>
                  </a:lnTo>
                  <a:lnTo>
                    <a:pt x="2276" y="5938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56"/>
            <p:cNvSpPr/>
            <p:nvPr/>
          </p:nvSpPr>
          <p:spPr>
            <a:xfrm>
              <a:off x="5880700" y="4070075"/>
              <a:ext cx="56900" cy="148475"/>
            </a:xfrm>
            <a:custGeom>
              <a:avLst/>
              <a:gdLst/>
              <a:ahLst/>
              <a:cxnLst/>
              <a:rect l="l" t="t" r="r" b="b"/>
              <a:pathLst>
                <a:path w="2276" h="5939" extrusionOk="0">
                  <a:moveTo>
                    <a:pt x="0" y="0"/>
                  </a:moveTo>
                  <a:lnTo>
                    <a:pt x="0" y="5938"/>
                  </a:lnTo>
                  <a:lnTo>
                    <a:pt x="2275" y="5938"/>
                  </a:lnTo>
                  <a:lnTo>
                    <a:pt x="2275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56"/>
            <p:cNvSpPr/>
            <p:nvPr/>
          </p:nvSpPr>
          <p:spPr>
            <a:xfrm>
              <a:off x="6033300" y="4070075"/>
              <a:ext cx="56925" cy="148475"/>
            </a:xfrm>
            <a:custGeom>
              <a:avLst/>
              <a:gdLst/>
              <a:ahLst/>
              <a:cxnLst/>
              <a:rect l="l" t="t" r="r" b="b"/>
              <a:pathLst>
                <a:path w="2277" h="5939" extrusionOk="0">
                  <a:moveTo>
                    <a:pt x="1" y="0"/>
                  </a:moveTo>
                  <a:lnTo>
                    <a:pt x="1" y="5938"/>
                  </a:lnTo>
                  <a:lnTo>
                    <a:pt x="2276" y="5938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56"/>
            <p:cNvSpPr/>
            <p:nvPr/>
          </p:nvSpPr>
          <p:spPr>
            <a:xfrm>
              <a:off x="5116225" y="4360025"/>
              <a:ext cx="56925" cy="148475"/>
            </a:xfrm>
            <a:custGeom>
              <a:avLst/>
              <a:gdLst/>
              <a:ahLst/>
              <a:cxnLst/>
              <a:rect l="l" t="t" r="r" b="b"/>
              <a:pathLst>
                <a:path w="2277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56"/>
            <p:cNvSpPr/>
            <p:nvPr/>
          </p:nvSpPr>
          <p:spPr>
            <a:xfrm>
              <a:off x="5268850" y="4360025"/>
              <a:ext cx="56900" cy="148475"/>
            </a:xfrm>
            <a:custGeom>
              <a:avLst/>
              <a:gdLst/>
              <a:ahLst/>
              <a:cxnLst/>
              <a:rect l="l" t="t" r="r" b="b"/>
              <a:pathLst>
                <a:path w="2276" h="5939" extrusionOk="0">
                  <a:moveTo>
                    <a:pt x="0" y="1"/>
                  </a:moveTo>
                  <a:lnTo>
                    <a:pt x="0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56"/>
            <p:cNvSpPr/>
            <p:nvPr/>
          </p:nvSpPr>
          <p:spPr>
            <a:xfrm>
              <a:off x="5421450" y="4360025"/>
              <a:ext cx="58300" cy="148475"/>
            </a:xfrm>
            <a:custGeom>
              <a:avLst/>
              <a:gdLst/>
              <a:ahLst/>
              <a:cxnLst/>
              <a:rect l="l" t="t" r="r" b="b"/>
              <a:pathLst>
                <a:path w="2332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332" y="5939"/>
                  </a:lnTo>
                  <a:lnTo>
                    <a:pt x="2332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56"/>
            <p:cNvSpPr/>
            <p:nvPr/>
          </p:nvSpPr>
          <p:spPr>
            <a:xfrm>
              <a:off x="5575450" y="4360025"/>
              <a:ext cx="56925" cy="148475"/>
            </a:xfrm>
            <a:custGeom>
              <a:avLst/>
              <a:gdLst/>
              <a:ahLst/>
              <a:cxnLst/>
              <a:rect l="l" t="t" r="r" b="b"/>
              <a:pathLst>
                <a:path w="2277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56"/>
            <p:cNvSpPr/>
            <p:nvPr/>
          </p:nvSpPr>
          <p:spPr>
            <a:xfrm>
              <a:off x="5728075" y="4360025"/>
              <a:ext cx="56900" cy="148475"/>
            </a:xfrm>
            <a:custGeom>
              <a:avLst/>
              <a:gdLst/>
              <a:ahLst/>
              <a:cxnLst/>
              <a:rect l="l" t="t" r="r" b="b"/>
              <a:pathLst>
                <a:path w="2276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56"/>
            <p:cNvSpPr/>
            <p:nvPr/>
          </p:nvSpPr>
          <p:spPr>
            <a:xfrm>
              <a:off x="5880700" y="4360025"/>
              <a:ext cx="56900" cy="148475"/>
            </a:xfrm>
            <a:custGeom>
              <a:avLst/>
              <a:gdLst/>
              <a:ahLst/>
              <a:cxnLst/>
              <a:rect l="l" t="t" r="r" b="b"/>
              <a:pathLst>
                <a:path w="2276" h="5939" extrusionOk="0">
                  <a:moveTo>
                    <a:pt x="0" y="1"/>
                  </a:moveTo>
                  <a:lnTo>
                    <a:pt x="0" y="5939"/>
                  </a:lnTo>
                  <a:lnTo>
                    <a:pt x="2275" y="5939"/>
                  </a:lnTo>
                  <a:lnTo>
                    <a:pt x="2275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56"/>
            <p:cNvSpPr/>
            <p:nvPr/>
          </p:nvSpPr>
          <p:spPr>
            <a:xfrm>
              <a:off x="6033300" y="4360025"/>
              <a:ext cx="56925" cy="148475"/>
            </a:xfrm>
            <a:custGeom>
              <a:avLst/>
              <a:gdLst/>
              <a:ahLst/>
              <a:cxnLst/>
              <a:rect l="l" t="t" r="r" b="b"/>
              <a:pathLst>
                <a:path w="2277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56"/>
            <p:cNvSpPr/>
            <p:nvPr/>
          </p:nvSpPr>
          <p:spPr>
            <a:xfrm>
              <a:off x="5116225" y="4636125"/>
              <a:ext cx="56925" cy="147100"/>
            </a:xfrm>
            <a:custGeom>
              <a:avLst/>
              <a:gdLst/>
              <a:ahLst/>
              <a:cxnLst/>
              <a:rect l="l" t="t" r="r" b="b"/>
              <a:pathLst>
                <a:path w="2277" h="5884" extrusionOk="0">
                  <a:moveTo>
                    <a:pt x="1" y="0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56"/>
            <p:cNvSpPr/>
            <p:nvPr/>
          </p:nvSpPr>
          <p:spPr>
            <a:xfrm>
              <a:off x="5268850" y="4636125"/>
              <a:ext cx="56900" cy="147100"/>
            </a:xfrm>
            <a:custGeom>
              <a:avLst/>
              <a:gdLst/>
              <a:ahLst/>
              <a:cxnLst/>
              <a:rect l="l" t="t" r="r" b="b"/>
              <a:pathLst>
                <a:path w="2276" h="5884" extrusionOk="0">
                  <a:moveTo>
                    <a:pt x="0" y="0"/>
                  </a:moveTo>
                  <a:lnTo>
                    <a:pt x="0" y="5883"/>
                  </a:lnTo>
                  <a:lnTo>
                    <a:pt x="2276" y="588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56"/>
            <p:cNvSpPr/>
            <p:nvPr/>
          </p:nvSpPr>
          <p:spPr>
            <a:xfrm>
              <a:off x="5421450" y="4636125"/>
              <a:ext cx="58300" cy="147100"/>
            </a:xfrm>
            <a:custGeom>
              <a:avLst/>
              <a:gdLst/>
              <a:ahLst/>
              <a:cxnLst/>
              <a:rect l="l" t="t" r="r" b="b"/>
              <a:pathLst>
                <a:path w="2332" h="5884" extrusionOk="0">
                  <a:moveTo>
                    <a:pt x="1" y="0"/>
                  </a:moveTo>
                  <a:lnTo>
                    <a:pt x="1" y="5883"/>
                  </a:lnTo>
                  <a:lnTo>
                    <a:pt x="2332" y="5883"/>
                  </a:lnTo>
                  <a:lnTo>
                    <a:pt x="2332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56"/>
            <p:cNvSpPr/>
            <p:nvPr/>
          </p:nvSpPr>
          <p:spPr>
            <a:xfrm>
              <a:off x="5575450" y="4636125"/>
              <a:ext cx="56925" cy="147100"/>
            </a:xfrm>
            <a:custGeom>
              <a:avLst/>
              <a:gdLst/>
              <a:ahLst/>
              <a:cxnLst/>
              <a:rect l="l" t="t" r="r" b="b"/>
              <a:pathLst>
                <a:path w="2277" h="5884" extrusionOk="0">
                  <a:moveTo>
                    <a:pt x="1" y="0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56"/>
            <p:cNvSpPr/>
            <p:nvPr/>
          </p:nvSpPr>
          <p:spPr>
            <a:xfrm>
              <a:off x="5728075" y="4636125"/>
              <a:ext cx="56900" cy="147100"/>
            </a:xfrm>
            <a:custGeom>
              <a:avLst/>
              <a:gdLst/>
              <a:ahLst/>
              <a:cxnLst/>
              <a:rect l="l" t="t" r="r" b="b"/>
              <a:pathLst>
                <a:path w="2276" h="5884" extrusionOk="0">
                  <a:moveTo>
                    <a:pt x="1" y="0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56"/>
            <p:cNvSpPr/>
            <p:nvPr/>
          </p:nvSpPr>
          <p:spPr>
            <a:xfrm>
              <a:off x="5880700" y="4636125"/>
              <a:ext cx="56900" cy="147100"/>
            </a:xfrm>
            <a:custGeom>
              <a:avLst/>
              <a:gdLst/>
              <a:ahLst/>
              <a:cxnLst/>
              <a:rect l="l" t="t" r="r" b="b"/>
              <a:pathLst>
                <a:path w="2276" h="5884" extrusionOk="0">
                  <a:moveTo>
                    <a:pt x="0" y="0"/>
                  </a:moveTo>
                  <a:lnTo>
                    <a:pt x="0" y="5883"/>
                  </a:lnTo>
                  <a:lnTo>
                    <a:pt x="2275" y="5883"/>
                  </a:lnTo>
                  <a:lnTo>
                    <a:pt x="2275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56"/>
            <p:cNvSpPr/>
            <p:nvPr/>
          </p:nvSpPr>
          <p:spPr>
            <a:xfrm>
              <a:off x="6033300" y="4636125"/>
              <a:ext cx="56925" cy="147100"/>
            </a:xfrm>
            <a:custGeom>
              <a:avLst/>
              <a:gdLst/>
              <a:ahLst/>
              <a:cxnLst/>
              <a:rect l="l" t="t" r="r" b="b"/>
              <a:pathLst>
                <a:path w="2277" h="5884" extrusionOk="0">
                  <a:moveTo>
                    <a:pt x="1" y="0"/>
                  </a:moveTo>
                  <a:lnTo>
                    <a:pt x="1" y="5883"/>
                  </a:lnTo>
                  <a:lnTo>
                    <a:pt x="2276" y="588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56"/>
            <p:cNvSpPr/>
            <p:nvPr/>
          </p:nvSpPr>
          <p:spPr>
            <a:xfrm>
              <a:off x="5116225" y="4910825"/>
              <a:ext cx="56925" cy="148475"/>
            </a:xfrm>
            <a:custGeom>
              <a:avLst/>
              <a:gdLst/>
              <a:ahLst/>
              <a:cxnLst/>
              <a:rect l="l" t="t" r="r" b="b"/>
              <a:pathLst>
                <a:path w="2277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56"/>
            <p:cNvSpPr/>
            <p:nvPr/>
          </p:nvSpPr>
          <p:spPr>
            <a:xfrm>
              <a:off x="5268850" y="4910825"/>
              <a:ext cx="56900" cy="148475"/>
            </a:xfrm>
            <a:custGeom>
              <a:avLst/>
              <a:gdLst/>
              <a:ahLst/>
              <a:cxnLst/>
              <a:rect l="l" t="t" r="r" b="b"/>
              <a:pathLst>
                <a:path w="2276" h="5939" extrusionOk="0">
                  <a:moveTo>
                    <a:pt x="0" y="1"/>
                  </a:moveTo>
                  <a:lnTo>
                    <a:pt x="0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56"/>
            <p:cNvSpPr/>
            <p:nvPr/>
          </p:nvSpPr>
          <p:spPr>
            <a:xfrm>
              <a:off x="5421450" y="4910825"/>
              <a:ext cx="58300" cy="148475"/>
            </a:xfrm>
            <a:custGeom>
              <a:avLst/>
              <a:gdLst/>
              <a:ahLst/>
              <a:cxnLst/>
              <a:rect l="l" t="t" r="r" b="b"/>
              <a:pathLst>
                <a:path w="2332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332" y="5939"/>
                  </a:lnTo>
                  <a:lnTo>
                    <a:pt x="2332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56"/>
            <p:cNvSpPr/>
            <p:nvPr/>
          </p:nvSpPr>
          <p:spPr>
            <a:xfrm>
              <a:off x="5575450" y="4910825"/>
              <a:ext cx="56925" cy="148475"/>
            </a:xfrm>
            <a:custGeom>
              <a:avLst/>
              <a:gdLst/>
              <a:ahLst/>
              <a:cxnLst/>
              <a:rect l="l" t="t" r="r" b="b"/>
              <a:pathLst>
                <a:path w="2277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56"/>
            <p:cNvSpPr/>
            <p:nvPr/>
          </p:nvSpPr>
          <p:spPr>
            <a:xfrm>
              <a:off x="5728075" y="4910825"/>
              <a:ext cx="56900" cy="148475"/>
            </a:xfrm>
            <a:custGeom>
              <a:avLst/>
              <a:gdLst/>
              <a:ahLst/>
              <a:cxnLst/>
              <a:rect l="l" t="t" r="r" b="b"/>
              <a:pathLst>
                <a:path w="2276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56"/>
            <p:cNvSpPr/>
            <p:nvPr/>
          </p:nvSpPr>
          <p:spPr>
            <a:xfrm>
              <a:off x="5880700" y="4910825"/>
              <a:ext cx="56900" cy="148475"/>
            </a:xfrm>
            <a:custGeom>
              <a:avLst/>
              <a:gdLst/>
              <a:ahLst/>
              <a:cxnLst/>
              <a:rect l="l" t="t" r="r" b="b"/>
              <a:pathLst>
                <a:path w="2276" h="5939" extrusionOk="0">
                  <a:moveTo>
                    <a:pt x="0" y="1"/>
                  </a:moveTo>
                  <a:lnTo>
                    <a:pt x="0" y="5939"/>
                  </a:lnTo>
                  <a:lnTo>
                    <a:pt x="2275" y="5939"/>
                  </a:lnTo>
                  <a:lnTo>
                    <a:pt x="2275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56"/>
            <p:cNvSpPr/>
            <p:nvPr/>
          </p:nvSpPr>
          <p:spPr>
            <a:xfrm>
              <a:off x="6033300" y="4910825"/>
              <a:ext cx="56925" cy="148475"/>
            </a:xfrm>
            <a:custGeom>
              <a:avLst/>
              <a:gdLst/>
              <a:ahLst/>
              <a:cxnLst/>
              <a:rect l="l" t="t" r="r" b="b"/>
              <a:pathLst>
                <a:path w="2277" h="5939" extrusionOk="0">
                  <a:moveTo>
                    <a:pt x="1" y="1"/>
                  </a:moveTo>
                  <a:lnTo>
                    <a:pt x="1" y="5939"/>
                  </a:lnTo>
                  <a:lnTo>
                    <a:pt x="2276" y="5939"/>
                  </a:lnTo>
                  <a:lnTo>
                    <a:pt x="2276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56"/>
            <p:cNvSpPr/>
            <p:nvPr/>
          </p:nvSpPr>
          <p:spPr>
            <a:xfrm>
              <a:off x="6360725" y="4701325"/>
              <a:ext cx="831100" cy="405150"/>
            </a:xfrm>
            <a:custGeom>
              <a:avLst/>
              <a:gdLst/>
              <a:ahLst/>
              <a:cxnLst/>
              <a:rect l="l" t="t" r="r" b="b"/>
              <a:pathLst>
                <a:path w="33244" h="16206" extrusionOk="0">
                  <a:moveTo>
                    <a:pt x="1" y="1"/>
                  </a:moveTo>
                  <a:lnTo>
                    <a:pt x="1" y="16206"/>
                  </a:lnTo>
                  <a:lnTo>
                    <a:pt x="33243" y="16206"/>
                  </a:lnTo>
                  <a:lnTo>
                    <a:pt x="33243" y="1"/>
                  </a:lnTo>
                  <a:close/>
                </a:path>
              </a:pathLst>
            </a:custGeom>
            <a:solidFill>
              <a:srgbClr val="F2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56"/>
            <p:cNvSpPr/>
            <p:nvPr/>
          </p:nvSpPr>
          <p:spPr>
            <a:xfrm>
              <a:off x="6543875" y="4397500"/>
              <a:ext cx="101300" cy="303850"/>
            </a:xfrm>
            <a:custGeom>
              <a:avLst/>
              <a:gdLst/>
              <a:ahLst/>
              <a:cxnLst/>
              <a:rect l="l" t="t" r="r" b="b"/>
              <a:pathLst>
                <a:path w="4052" h="12154" extrusionOk="0">
                  <a:moveTo>
                    <a:pt x="0" y="0"/>
                  </a:moveTo>
                  <a:lnTo>
                    <a:pt x="0" y="12154"/>
                  </a:lnTo>
                  <a:lnTo>
                    <a:pt x="4052" y="12154"/>
                  </a:lnTo>
                  <a:lnTo>
                    <a:pt x="4052" y="0"/>
                  </a:lnTo>
                  <a:close/>
                </a:path>
              </a:pathLst>
            </a:custGeom>
            <a:solidFill>
              <a:srgbClr val="F2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56"/>
            <p:cNvSpPr/>
            <p:nvPr/>
          </p:nvSpPr>
          <p:spPr>
            <a:xfrm>
              <a:off x="6725625" y="4397500"/>
              <a:ext cx="101300" cy="303850"/>
            </a:xfrm>
            <a:custGeom>
              <a:avLst/>
              <a:gdLst/>
              <a:ahLst/>
              <a:cxnLst/>
              <a:rect l="l" t="t" r="r" b="b"/>
              <a:pathLst>
                <a:path w="4052" h="12154" extrusionOk="0">
                  <a:moveTo>
                    <a:pt x="0" y="0"/>
                  </a:moveTo>
                  <a:lnTo>
                    <a:pt x="0" y="12154"/>
                  </a:lnTo>
                  <a:lnTo>
                    <a:pt x="4052" y="12154"/>
                  </a:lnTo>
                  <a:lnTo>
                    <a:pt x="4052" y="0"/>
                  </a:lnTo>
                  <a:close/>
                </a:path>
              </a:pathLst>
            </a:custGeom>
            <a:solidFill>
              <a:srgbClr val="F2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56"/>
            <p:cNvSpPr/>
            <p:nvPr/>
          </p:nvSpPr>
          <p:spPr>
            <a:xfrm>
              <a:off x="6908750" y="4397500"/>
              <a:ext cx="101300" cy="303850"/>
            </a:xfrm>
            <a:custGeom>
              <a:avLst/>
              <a:gdLst/>
              <a:ahLst/>
              <a:cxnLst/>
              <a:rect l="l" t="t" r="r" b="b"/>
              <a:pathLst>
                <a:path w="4052" h="12154" extrusionOk="0">
                  <a:moveTo>
                    <a:pt x="1" y="0"/>
                  </a:moveTo>
                  <a:lnTo>
                    <a:pt x="1" y="12154"/>
                  </a:lnTo>
                  <a:lnTo>
                    <a:pt x="4052" y="12154"/>
                  </a:lnTo>
                  <a:lnTo>
                    <a:pt x="4052" y="0"/>
                  </a:lnTo>
                  <a:close/>
                </a:path>
              </a:pathLst>
            </a:custGeom>
            <a:solidFill>
              <a:srgbClr val="F2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56"/>
            <p:cNvSpPr/>
            <p:nvPr/>
          </p:nvSpPr>
          <p:spPr>
            <a:xfrm>
              <a:off x="7090500" y="4397500"/>
              <a:ext cx="101325" cy="303850"/>
            </a:xfrm>
            <a:custGeom>
              <a:avLst/>
              <a:gdLst/>
              <a:ahLst/>
              <a:cxnLst/>
              <a:rect l="l" t="t" r="r" b="b"/>
              <a:pathLst>
                <a:path w="4053" h="12154" extrusionOk="0">
                  <a:moveTo>
                    <a:pt x="1" y="0"/>
                  </a:moveTo>
                  <a:lnTo>
                    <a:pt x="1" y="12154"/>
                  </a:lnTo>
                  <a:lnTo>
                    <a:pt x="4052" y="12154"/>
                  </a:lnTo>
                  <a:lnTo>
                    <a:pt x="4052" y="0"/>
                  </a:lnTo>
                  <a:close/>
                </a:path>
              </a:pathLst>
            </a:custGeom>
            <a:solidFill>
              <a:srgbClr val="F2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56"/>
            <p:cNvSpPr/>
            <p:nvPr/>
          </p:nvSpPr>
          <p:spPr>
            <a:xfrm>
              <a:off x="6313550" y="4174125"/>
              <a:ext cx="926825" cy="266750"/>
            </a:xfrm>
            <a:custGeom>
              <a:avLst/>
              <a:gdLst/>
              <a:ahLst/>
              <a:cxnLst/>
              <a:rect l="l" t="t" r="r" b="b"/>
              <a:pathLst>
                <a:path w="37073" h="10670" extrusionOk="0">
                  <a:moveTo>
                    <a:pt x="18537" y="0"/>
                  </a:moveTo>
                  <a:cubicBezTo>
                    <a:pt x="8325" y="0"/>
                    <a:pt x="1" y="3386"/>
                    <a:pt x="1" y="7548"/>
                  </a:cubicBezTo>
                  <a:cubicBezTo>
                    <a:pt x="1" y="9629"/>
                    <a:pt x="9269" y="10669"/>
                    <a:pt x="18537" y="10669"/>
                  </a:cubicBezTo>
                  <a:cubicBezTo>
                    <a:pt x="27805" y="10669"/>
                    <a:pt x="37072" y="9629"/>
                    <a:pt x="37072" y="7548"/>
                  </a:cubicBezTo>
                  <a:cubicBezTo>
                    <a:pt x="37072" y="3386"/>
                    <a:pt x="28748" y="0"/>
                    <a:pt x="18537" y="0"/>
                  </a:cubicBezTo>
                  <a:close/>
                </a:path>
              </a:pathLst>
            </a:custGeom>
            <a:solidFill>
              <a:srgbClr val="F2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56"/>
            <p:cNvSpPr/>
            <p:nvPr/>
          </p:nvSpPr>
          <p:spPr>
            <a:xfrm>
              <a:off x="6593825" y="4072850"/>
              <a:ext cx="364900" cy="156800"/>
            </a:xfrm>
            <a:custGeom>
              <a:avLst/>
              <a:gdLst/>
              <a:ahLst/>
              <a:cxnLst/>
              <a:rect l="l" t="t" r="r" b="b"/>
              <a:pathLst>
                <a:path w="14596" h="6272" extrusionOk="0">
                  <a:moveTo>
                    <a:pt x="0" y="0"/>
                  </a:moveTo>
                  <a:lnTo>
                    <a:pt x="0" y="6271"/>
                  </a:lnTo>
                  <a:lnTo>
                    <a:pt x="14596" y="6271"/>
                  </a:lnTo>
                  <a:lnTo>
                    <a:pt x="14596" y="0"/>
                  </a:lnTo>
                  <a:close/>
                </a:path>
              </a:pathLst>
            </a:custGeom>
            <a:solidFill>
              <a:srgbClr val="F2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56"/>
            <p:cNvSpPr/>
            <p:nvPr/>
          </p:nvSpPr>
          <p:spPr>
            <a:xfrm>
              <a:off x="6620175" y="1831525"/>
              <a:ext cx="313575" cy="301750"/>
            </a:xfrm>
            <a:custGeom>
              <a:avLst/>
              <a:gdLst/>
              <a:ahLst/>
              <a:cxnLst/>
              <a:rect l="l" t="t" r="r" b="b"/>
              <a:pathLst>
                <a:path w="12543" h="12070" extrusionOk="0">
                  <a:moveTo>
                    <a:pt x="938" y="0"/>
                  </a:moveTo>
                  <a:cubicBezTo>
                    <a:pt x="537" y="0"/>
                    <a:pt x="206" y="117"/>
                    <a:pt x="1" y="360"/>
                  </a:cubicBezTo>
                  <a:lnTo>
                    <a:pt x="4496" y="4356"/>
                  </a:lnTo>
                  <a:lnTo>
                    <a:pt x="3330" y="10682"/>
                  </a:lnTo>
                  <a:lnTo>
                    <a:pt x="4940" y="10682"/>
                  </a:lnTo>
                  <a:lnTo>
                    <a:pt x="6327" y="12070"/>
                  </a:lnTo>
                  <a:lnTo>
                    <a:pt x="7715" y="10682"/>
                  </a:lnTo>
                  <a:lnTo>
                    <a:pt x="9324" y="10682"/>
                  </a:lnTo>
                  <a:lnTo>
                    <a:pt x="8159" y="4245"/>
                  </a:lnTo>
                  <a:lnTo>
                    <a:pt x="12543" y="360"/>
                  </a:lnTo>
                  <a:cubicBezTo>
                    <a:pt x="12319" y="117"/>
                    <a:pt x="11982" y="0"/>
                    <a:pt x="11580" y="0"/>
                  </a:cubicBezTo>
                  <a:cubicBezTo>
                    <a:pt x="10788" y="0"/>
                    <a:pt x="9745" y="456"/>
                    <a:pt x="8824" y="1303"/>
                  </a:cubicBezTo>
                  <a:cubicBezTo>
                    <a:pt x="8325" y="1747"/>
                    <a:pt x="7881" y="2247"/>
                    <a:pt x="7548" y="2857"/>
                  </a:cubicBezTo>
                  <a:cubicBezTo>
                    <a:pt x="7548" y="2191"/>
                    <a:pt x="6993" y="1581"/>
                    <a:pt x="6327" y="1525"/>
                  </a:cubicBezTo>
                  <a:cubicBezTo>
                    <a:pt x="5661" y="1525"/>
                    <a:pt x="5106" y="2191"/>
                    <a:pt x="5106" y="3079"/>
                  </a:cubicBezTo>
                  <a:cubicBezTo>
                    <a:pt x="4773" y="2413"/>
                    <a:pt x="4274" y="1803"/>
                    <a:pt x="3719" y="1303"/>
                  </a:cubicBezTo>
                  <a:cubicBezTo>
                    <a:pt x="2798" y="456"/>
                    <a:pt x="1731" y="0"/>
                    <a:pt x="938" y="0"/>
                  </a:cubicBezTo>
                  <a:close/>
                </a:path>
              </a:pathLst>
            </a:custGeom>
            <a:solidFill>
              <a:srgbClr val="F2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56"/>
            <p:cNvSpPr/>
            <p:nvPr/>
          </p:nvSpPr>
          <p:spPr>
            <a:xfrm>
              <a:off x="6685375" y="2123550"/>
              <a:ext cx="183175" cy="2028400"/>
            </a:xfrm>
            <a:custGeom>
              <a:avLst/>
              <a:gdLst/>
              <a:ahLst/>
              <a:cxnLst/>
              <a:rect l="l" t="t" r="r" b="b"/>
              <a:pathLst>
                <a:path w="7327" h="81136" extrusionOk="0">
                  <a:moveTo>
                    <a:pt x="1610" y="0"/>
                  </a:moveTo>
                  <a:lnTo>
                    <a:pt x="1610" y="2386"/>
                  </a:lnTo>
                  <a:lnTo>
                    <a:pt x="1" y="2386"/>
                  </a:lnTo>
                  <a:lnTo>
                    <a:pt x="1" y="81135"/>
                  </a:lnTo>
                  <a:lnTo>
                    <a:pt x="7326" y="81135"/>
                  </a:lnTo>
                  <a:lnTo>
                    <a:pt x="7326" y="2386"/>
                  </a:lnTo>
                  <a:lnTo>
                    <a:pt x="5662" y="2386"/>
                  </a:lnTo>
                  <a:lnTo>
                    <a:pt x="5662" y="0"/>
                  </a:lnTo>
                  <a:close/>
                </a:path>
              </a:pathLst>
            </a:custGeom>
            <a:solidFill>
              <a:srgbClr val="F2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56"/>
            <p:cNvSpPr/>
            <p:nvPr/>
          </p:nvSpPr>
          <p:spPr>
            <a:xfrm>
              <a:off x="6685375" y="2263675"/>
              <a:ext cx="181775" cy="15275"/>
            </a:xfrm>
            <a:custGeom>
              <a:avLst/>
              <a:gdLst/>
              <a:ahLst/>
              <a:cxnLst/>
              <a:rect l="l" t="t" r="r" b="b"/>
              <a:pathLst>
                <a:path w="7271" h="611" extrusionOk="0">
                  <a:moveTo>
                    <a:pt x="1" y="0"/>
                  </a:moveTo>
                  <a:lnTo>
                    <a:pt x="1" y="611"/>
                  </a:lnTo>
                  <a:lnTo>
                    <a:pt x="7271" y="611"/>
                  </a:lnTo>
                  <a:lnTo>
                    <a:pt x="7271" y="0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56"/>
            <p:cNvSpPr/>
            <p:nvPr/>
          </p:nvSpPr>
          <p:spPr>
            <a:xfrm>
              <a:off x="6326050" y="4253200"/>
              <a:ext cx="914325" cy="137375"/>
            </a:xfrm>
            <a:custGeom>
              <a:avLst/>
              <a:gdLst/>
              <a:ahLst/>
              <a:cxnLst/>
              <a:rect l="l" t="t" r="r" b="b"/>
              <a:pathLst>
                <a:path w="36573" h="5495" extrusionOk="0">
                  <a:moveTo>
                    <a:pt x="18869" y="1"/>
                  </a:moveTo>
                  <a:cubicBezTo>
                    <a:pt x="4385" y="1"/>
                    <a:pt x="777" y="3774"/>
                    <a:pt x="0" y="5162"/>
                  </a:cubicBezTo>
                  <a:lnTo>
                    <a:pt x="500" y="5495"/>
                  </a:lnTo>
                  <a:cubicBezTo>
                    <a:pt x="1166" y="4329"/>
                    <a:pt x="4551" y="611"/>
                    <a:pt x="18869" y="611"/>
                  </a:cubicBezTo>
                  <a:cubicBezTo>
                    <a:pt x="28137" y="611"/>
                    <a:pt x="33576" y="2720"/>
                    <a:pt x="36572" y="4662"/>
                  </a:cubicBezTo>
                  <a:lnTo>
                    <a:pt x="36572" y="3885"/>
                  </a:lnTo>
                  <a:cubicBezTo>
                    <a:pt x="33465" y="1943"/>
                    <a:pt x="27970" y="1"/>
                    <a:pt x="18869" y="1"/>
                  </a:cubicBez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56"/>
            <p:cNvSpPr/>
            <p:nvPr/>
          </p:nvSpPr>
          <p:spPr>
            <a:xfrm>
              <a:off x="6463400" y="4773475"/>
              <a:ext cx="627125" cy="259475"/>
            </a:xfrm>
            <a:custGeom>
              <a:avLst/>
              <a:gdLst/>
              <a:ahLst/>
              <a:cxnLst/>
              <a:rect l="l" t="t" r="r" b="b"/>
              <a:pathLst>
                <a:path w="25085" h="10379" extrusionOk="0">
                  <a:moveTo>
                    <a:pt x="1" y="1"/>
                  </a:moveTo>
                  <a:lnTo>
                    <a:pt x="1" y="10378"/>
                  </a:lnTo>
                  <a:lnTo>
                    <a:pt x="25085" y="10378"/>
                  </a:lnTo>
                  <a:lnTo>
                    <a:pt x="25085" y="1"/>
                  </a:lnTo>
                  <a:close/>
                </a:path>
              </a:pathLst>
            </a:custGeom>
            <a:solidFill>
              <a:srgbClr val="F9E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0" name="Google Shape;1830;p56"/>
          <p:cNvSpPr/>
          <p:nvPr/>
        </p:nvSpPr>
        <p:spPr>
          <a:xfrm>
            <a:off x="-133574" y="5075275"/>
            <a:ext cx="9315085" cy="68220"/>
          </a:xfrm>
          <a:custGeom>
            <a:avLst/>
            <a:gdLst/>
            <a:ahLst/>
            <a:cxnLst/>
            <a:rect l="l" t="t" r="r" b="b"/>
            <a:pathLst>
              <a:path w="285695" h="5552" extrusionOk="0">
                <a:moveTo>
                  <a:pt x="2830" y="1"/>
                </a:moveTo>
                <a:cubicBezTo>
                  <a:pt x="1276" y="1"/>
                  <a:pt x="0" y="1221"/>
                  <a:pt x="0" y="2775"/>
                </a:cubicBezTo>
                <a:lnTo>
                  <a:pt x="55" y="2775"/>
                </a:lnTo>
                <a:cubicBezTo>
                  <a:pt x="55" y="4329"/>
                  <a:pt x="1276" y="5550"/>
                  <a:pt x="2830" y="5550"/>
                </a:cubicBezTo>
                <a:lnTo>
                  <a:pt x="282864" y="5550"/>
                </a:lnTo>
                <a:cubicBezTo>
                  <a:pt x="282897" y="5551"/>
                  <a:pt x="282929" y="5552"/>
                  <a:pt x="282962" y="5552"/>
                </a:cubicBezTo>
                <a:cubicBezTo>
                  <a:pt x="284471" y="5552"/>
                  <a:pt x="285695" y="4297"/>
                  <a:pt x="285695" y="2775"/>
                </a:cubicBezTo>
                <a:cubicBezTo>
                  <a:pt x="285695" y="1221"/>
                  <a:pt x="284418" y="1"/>
                  <a:pt x="282864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1" name="Google Shape;1831;p56"/>
          <p:cNvSpPr/>
          <p:nvPr/>
        </p:nvSpPr>
        <p:spPr>
          <a:xfrm>
            <a:off x="8115086" y="4680511"/>
            <a:ext cx="52230" cy="156665"/>
          </a:xfrm>
          <a:custGeom>
            <a:avLst/>
            <a:gdLst/>
            <a:ahLst/>
            <a:cxnLst/>
            <a:rect l="l" t="t" r="r" b="b"/>
            <a:pathLst>
              <a:path w="4052" h="12154" extrusionOk="0">
                <a:moveTo>
                  <a:pt x="0" y="0"/>
                </a:moveTo>
                <a:lnTo>
                  <a:pt x="0" y="12154"/>
                </a:lnTo>
                <a:lnTo>
                  <a:pt x="4052" y="12154"/>
                </a:lnTo>
                <a:lnTo>
                  <a:pt x="4052" y="0"/>
                </a:lnTo>
                <a:close/>
              </a:path>
            </a:pathLst>
          </a:custGeom>
          <a:solidFill>
            <a:srgbClr val="F2C0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2" name="Google Shape;1832;p56"/>
          <p:cNvSpPr txBox="1"/>
          <p:nvPr/>
        </p:nvSpPr>
        <p:spPr>
          <a:xfrm>
            <a:off x="3143900" y="3708800"/>
            <a:ext cx="3000000" cy="3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Please keep this slide for attribution</a:t>
            </a:r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222BF8-A5C7-4357-9D9E-8AA46E37B13F}"/>
              </a:ext>
            </a:extLst>
          </p:cNvPr>
          <p:cNvSpPr/>
          <p:nvPr/>
        </p:nvSpPr>
        <p:spPr>
          <a:xfrm>
            <a:off x="2766060" y="3086100"/>
            <a:ext cx="3932158" cy="95521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32"/>
          <p:cNvSpPr txBox="1">
            <a:spLocks noGrp="1"/>
          </p:cNvSpPr>
          <p:nvPr>
            <p:ph type="title"/>
          </p:nvPr>
        </p:nvSpPr>
        <p:spPr>
          <a:xfrm>
            <a:off x="708600" y="171065"/>
            <a:ext cx="7726800" cy="61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Stop the bus!</a:t>
            </a:r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7446CE-C811-4B5A-8F68-717B56C6F4FD}"/>
              </a:ext>
            </a:extLst>
          </p:cNvPr>
          <p:cNvSpPr txBox="1"/>
          <p:nvPr/>
        </p:nvSpPr>
        <p:spPr>
          <a:xfrm>
            <a:off x="259355" y="699143"/>
            <a:ext cx="8092820" cy="1013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114000"/>
              </a:lnSpc>
              <a:buFontTx/>
              <a:buChar char="-"/>
            </a:pPr>
            <a:r>
              <a:rPr lang="en-US" sz="1800" dirty="0"/>
              <a:t>Work in groups of 3</a:t>
            </a:r>
          </a:p>
          <a:p>
            <a:pPr marL="214313" indent="-214313">
              <a:lnSpc>
                <a:spcPct val="114000"/>
              </a:lnSpc>
              <a:buFontTx/>
              <a:buChar char="-"/>
            </a:pPr>
            <a:r>
              <a:rPr lang="en-US" sz="1800" dirty="0"/>
              <a:t>Think of one item for each category beginning with the set letter.</a:t>
            </a:r>
          </a:p>
          <a:p>
            <a:pPr marL="214313" indent="-214313">
              <a:lnSpc>
                <a:spcPct val="114000"/>
              </a:lnSpc>
              <a:buFontTx/>
              <a:buChar char="-"/>
            </a:pPr>
            <a:r>
              <a:rPr lang="en-US" sz="1800" dirty="0"/>
              <a:t>The first team to finish shouts </a:t>
            </a:r>
            <a:r>
              <a:rPr lang="en-US" sz="1800" dirty="0">
                <a:solidFill>
                  <a:srgbClr val="FF0000"/>
                </a:solidFill>
              </a:rPr>
              <a:t>'Stop the Bus!'.</a:t>
            </a:r>
          </a:p>
        </p:txBody>
      </p:sp>
      <p:pic>
        <p:nvPicPr>
          <p:cNvPr id="7" name="Picture 4" descr="Kết quả hình ảnh cho bus stop sign">
            <a:extLst>
              <a:ext uri="{FF2B5EF4-FFF2-40B4-BE49-F238E27FC236}">
                <a16:creationId xmlns:a16="http://schemas.microsoft.com/office/drawing/2014/main" id="{EF579D98-A804-4629-B57B-B0CB22BC1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00" b="95900" l="10000" r="90000">
                        <a14:foregroundMark x1="49300" y1="10300" x2="49300" y2="10300"/>
                        <a14:foregroundMark x1="49300" y1="10300" x2="49300" y2="10300"/>
                        <a14:foregroundMark x1="50000" y1="3500" x2="50000" y2="3500"/>
                        <a14:foregroundMark x1="50000" y1="3500" x2="50000" y2="3500"/>
                        <a14:foregroundMark x1="48400" y1="3500" x2="48400" y2="3500"/>
                        <a14:foregroundMark x1="53300" y1="56400" x2="53300" y2="56400"/>
                        <a14:foregroundMark x1="53300" y1="56400" x2="53300" y2="56400"/>
                        <a14:foregroundMark x1="39200" y1="60800" x2="39200" y2="60800"/>
                        <a14:foregroundMark x1="39200" y1="60800" x2="39200" y2="60800"/>
                        <a14:foregroundMark x1="49300" y1="95900" x2="49300" y2="95900"/>
                        <a14:foregroundMark x1="49300" y1="95900" x2="49300" y2="95900"/>
                        <a14:foregroundMark x1="49300" y1="95900" x2="49300" y2="95900"/>
                        <a14:foregroundMark x1="34800" y1="79500" x2="34800" y2="79500"/>
                        <a14:foregroundMark x1="34800" y1="79500" x2="34800" y2="79500"/>
                        <a14:foregroundMark x1="45100" y1="83500" x2="45100" y2="83500"/>
                        <a14:foregroundMark x1="45100" y1="83500" x2="45100" y2="83500"/>
                        <a14:foregroundMark x1="50500" y1="77200" x2="50500" y2="77200"/>
                        <a14:foregroundMark x1="50500" y1="77200" x2="50500" y2="77200"/>
                        <a14:foregroundMark x1="64700" y1="75100" x2="64700" y2="75100"/>
                        <a14:foregroundMark x1="64700" y1="75100" x2="64700" y2="75100"/>
                        <a14:foregroundMark x1="62600" y1="68100" x2="62600" y2="68100"/>
                        <a14:foregroundMark x1="62600" y1="68100" x2="62600" y2="68100"/>
                        <a14:foregroundMark x1="83000" y1="45100" x2="83000" y2="45100"/>
                        <a14:foregroundMark x1="83000" y1="45100" x2="83000" y2="45100"/>
                        <a14:foregroundMark x1="83000" y1="45100" x2="83000" y2="45100"/>
                        <a14:foregroundMark x1="83000" y1="45100" x2="83000" y2="45100"/>
                        <a14:foregroundMark x1="83000" y1="45100" x2="83000" y2="45100"/>
                        <a14:foregroundMark x1="83000" y1="45100" x2="83000" y2="45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519" y="179166"/>
            <a:ext cx="1630181" cy="151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e 12">
            <a:extLst>
              <a:ext uri="{FF2B5EF4-FFF2-40B4-BE49-F238E27FC236}">
                <a16:creationId xmlns:a16="http://schemas.microsoft.com/office/drawing/2014/main" id="{22AE8825-6C6E-49F9-8EB4-5E31813F4F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492491"/>
              </p:ext>
            </p:extLst>
          </p:nvPr>
        </p:nvGraphicFramePr>
        <p:xfrm>
          <a:off x="936434" y="1854806"/>
          <a:ext cx="7277926" cy="275077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357186">
                  <a:extLst>
                    <a:ext uri="{9D8B030D-6E8A-4147-A177-3AD203B41FA5}">
                      <a16:colId xmlns:a16="http://schemas.microsoft.com/office/drawing/2014/main" val="2260001149"/>
                    </a:ext>
                  </a:extLst>
                </a:gridCol>
                <a:gridCol w="2270760">
                  <a:extLst>
                    <a:ext uri="{9D8B030D-6E8A-4147-A177-3AD203B41FA5}">
                      <a16:colId xmlns:a16="http://schemas.microsoft.com/office/drawing/2014/main" val="3869250074"/>
                    </a:ext>
                  </a:extLst>
                </a:gridCol>
                <a:gridCol w="1791557">
                  <a:extLst>
                    <a:ext uri="{9D8B030D-6E8A-4147-A177-3AD203B41FA5}">
                      <a16:colId xmlns:a16="http://schemas.microsoft.com/office/drawing/2014/main" val="4027673746"/>
                    </a:ext>
                  </a:extLst>
                </a:gridCol>
                <a:gridCol w="1858423">
                  <a:extLst>
                    <a:ext uri="{9D8B030D-6E8A-4147-A177-3AD203B41FA5}">
                      <a16:colId xmlns:a16="http://schemas.microsoft.com/office/drawing/2014/main" val="2385560224"/>
                    </a:ext>
                  </a:extLst>
                </a:gridCol>
              </a:tblGrid>
              <a:tr h="497981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rgbClr val="FF0000"/>
                          </a:solidFill>
                        </a:rPr>
                        <a:t>Letter</a:t>
                      </a:r>
                    </a:p>
                  </a:txBody>
                  <a:tcPr marL="88291" marR="88291" marT="44147" marB="44147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200" dirty="0">
                          <a:solidFill>
                            <a:srgbClr val="FF0000"/>
                          </a:solidFill>
                        </a:rPr>
                        <a:t>Continent</a:t>
                      </a:r>
                    </a:p>
                    <a:p>
                      <a:pPr algn="ctr"/>
                      <a:endParaRPr lang="en-US" sz="2200" dirty="0">
                        <a:solidFill>
                          <a:srgbClr val="FF0000"/>
                        </a:solidFill>
                      </a:endParaRPr>
                    </a:p>
                  </a:txBody>
                  <a:tcPr marL="88291" marR="88291" marT="44147" marB="441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rgbClr val="FF0000"/>
                          </a:solidFill>
                        </a:rPr>
                        <a:t>Country</a:t>
                      </a:r>
                    </a:p>
                  </a:txBody>
                  <a:tcPr marL="88291" marR="88291" marT="44147" marB="441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rgbClr val="FF0000"/>
                          </a:solidFill>
                        </a:rPr>
                        <a:t>Capital/ City</a:t>
                      </a:r>
                    </a:p>
                  </a:txBody>
                  <a:tcPr marL="88291" marR="88291" marT="44147" marB="44147"/>
                </a:tc>
                <a:extLst>
                  <a:ext uri="{0D108BD9-81ED-4DB2-BD59-A6C34878D82A}">
                    <a16:rowId xmlns:a16="http://schemas.microsoft.com/office/drawing/2014/main" val="1523150660"/>
                  </a:ext>
                </a:extLst>
              </a:tr>
              <a:tr h="497981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8291" marR="88291" marT="44147" marB="44147"/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88291" marR="88291" marT="44147" marB="44147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8291" marR="88291" marT="44147" marB="44147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8291" marR="88291" marT="44147" marB="44147"/>
                </a:tc>
                <a:extLst>
                  <a:ext uri="{0D108BD9-81ED-4DB2-BD59-A6C34878D82A}">
                    <a16:rowId xmlns:a16="http://schemas.microsoft.com/office/drawing/2014/main" val="835140531"/>
                  </a:ext>
                </a:extLst>
              </a:tr>
              <a:tr h="497981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8291" marR="88291" marT="44147" marB="44147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8291" marR="88291" marT="44147" marB="44147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8291" marR="88291" marT="44147" marB="44147"/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88291" marR="88291" marT="44147" marB="44147"/>
                </a:tc>
                <a:extLst>
                  <a:ext uri="{0D108BD9-81ED-4DB2-BD59-A6C34878D82A}">
                    <a16:rowId xmlns:a16="http://schemas.microsoft.com/office/drawing/2014/main" val="911984272"/>
                  </a:ext>
                </a:extLst>
              </a:tr>
              <a:tr h="497981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8291" marR="88291" marT="44147" marB="44147"/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88291" marR="88291" marT="44147" marB="44147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8291" marR="88291" marT="44147" marB="44147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8291" marR="88291" marT="44147" marB="44147"/>
                </a:tc>
                <a:extLst>
                  <a:ext uri="{0D108BD9-81ED-4DB2-BD59-A6C34878D82A}">
                    <a16:rowId xmlns:a16="http://schemas.microsoft.com/office/drawing/2014/main" val="4131557433"/>
                  </a:ext>
                </a:extLst>
              </a:tr>
              <a:tr h="497981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8291" marR="88291" marT="44147" marB="44147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8291" marR="88291" marT="44147" marB="44147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8291" marR="88291" marT="44147" marB="44147"/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8291" marR="88291" marT="44147" marB="44147"/>
                </a:tc>
                <a:extLst>
                  <a:ext uri="{0D108BD9-81ED-4DB2-BD59-A6C34878D82A}">
                    <a16:rowId xmlns:a16="http://schemas.microsoft.com/office/drawing/2014/main" val="1646191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D8AF35D-1FC5-4C9D-9D72-25653414D117}"/>
              </a:ext>
            </a:extLst>
          </p:cNvPr>
          <p:cNvSpPr txBox="1"/>
          <p:nvPr/>
        </p:nvSpPr>
        <p:spPr>
          <a:xfrm>
            <a:off x="1513362" y="2666420"/>
            <a:ext cx="44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F87BAB-8148-4818-A07D-F947F06DA225}"/>
              </a:ext>
            </a:extLst>
          </p:cNvPr>
          <p:cNvSpPr txBox="1"/>
          <p:nvPr/>
        </p:nvSpPr>
        <p:spPr>
          <a:xfrm>
            <a:off x="2911784" y="2645762"/>
            <a:ext cx="1107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  <a:r>
              <a:rPr lang="en-US" sz="2400" dirty="0"/>
              <a:t>frica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01C695-46BC-4EB6-BC5A-0DC9BD665F9A}"/>
              </a:ext>
            </a:extLst>
          </p:cNvPr>
          <p:cNvSpPr txBox="1"/>
          <p:nvPr/>
        </p:nvSpPr>
        <p:spPr>
          <a:xfrm>
            <a:off x="4744504" y="2612594"/>
            <a:ext cx="1547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  <a:r>
              <a:rPr lang="en-US" sz="2400" dirty="0"/>
              <a:t>ustralia</a:t>
            </a:r>
            <a:r>
              <a:rPr lang="en-US" sz="2400" b="1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48CC37-96C4-4F85-8992-CBB73F547378}"/>
              </a:ext>
            </a:extLst>
          </p:cNvPr>
          <p:cNvSpPr txBox="1"/>
          <p:nvPr/>
        </p:nvSpPr>
        <p:spPr>
          <a:xfrm>
            <a:off x="6400800" y="2647384"/>
            <a:ext cx="192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  <a:r>
              <a:rPr lang="en-US" sz="2400" dirty="0"/>
              <a:t>msterdam</a:t>
            </a:r>
            <a:r>
              <a:rPr lang="en-US" sz="2400" b="1" dirty="0"/>
              <a:t> </a:t>
            </a:r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81C12D-CDA1-4F4E-9A0D-AF761BEE40E1}"/>
              </a:ext>
            </a:extLst>
          </p:cNvPr>
          <p:cNvSpPr txBox="1"/>
          <p:nvPr/>
        </p:nvSpPr>
        <p:spPr>
          <a:xfrm>
            <a:off x="1513362" y="3153151"/>
            <a:ext cx="44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69EDDD-9973-46E9-9F8B-7E1BF7D066CE}"/>
              </a:ext>
            </a:extLst>
          </p:cNvPr>
          <p:cNvSpPr txBox="1"/>
          <p:nvPr/>
        </p:nvSpPr>
        <p:spPr>
          <a:xfrm>
            <a:off x="1513362" y="3635992"/>
            <a:ext cx="44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C1C16B-85FC-41D0-A20A-A01076FBABE3}"/>
              </a:ext>
            </a:extLst>
          </p:cNvPr>
          <p:cNvSpPr txBox="1"/>
          <p:nvPr/>
        </p:nvSpPr>
        <p:spPr>
          <a:xfrm>
            <a:off x="1513362" y="4118833"/>
            <a:ext cx="44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474894-09EB-4B3C-91D6-E8C2EC39C813}"/>
              </a:ext>
            </a:extLst>
          </p:cNvPr>
          <p:cNvSpPr txBox="1"/>
          <p:nvPr/>
        </p:nvSpPr>
        <p:spPr>
          <a:xfrm>
            <a:off x="2738723" y="3129856"/>
            <a:ext cx="12803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</a:t>
            </a:r>
            <a:r>
              <a:rPr lang="en-US" sz="2400" dirty="0"/>
              <a:t>urope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058D53-1BB2-4BF0-9EC7-0042FE54A155}"/>
              </a:ext>
            </a:extLst>
          </p:cNvPr>
          <p:cNvSpPr txBox="1"/>
          <p:nvPr/>
        </p:nvSpPr>
        <p:spPr>
          <a:xfrm>
            <a:off x="4823599" y="3136348"/>
            <a:ext cx="1547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</a:t>
            </a:r>
            <a:r>
              <a:rPr lang="en-US" sz="2400" dirty="0"/>
              <a:t>ngland</a:t>
            </a:r>
            <a:r>
              <a:rPr lang="en-US" sz="2400" b="1" dirty="0"/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AD2C61-83F8-4EB4-A434-D3120DE3618C}"/>
              </a:ext>
            </a:extLst>
          </p:cNvPr>
          <p:cNvSpPr txBox="1"/>
          <p:nvPr/>
        </p:nvSpPr>
        <p:spPr>
          <a:xfrm>
            <a:off x="6519856" y="3147729"/>
            <a:ext cx="1682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</a:t>
            </a:r>
            <a:r>
              <a:rPr lang="en-US" sz="2400" dirty="0"/>
              <a:t>dinburgh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215671-1ED6-474A-884A-9693A9731CBD}"/>
              </a:ext>
            </a:extLst>
          </p:cNvPr>
          <p:cNvSpPr txBox="1"/>
          <p:nvPr/>
        </p:nvSpPr>
        <p:spPr>
          <a:xfrm>
            <a:off x="2359168" y="3618266"/>
            <a:ext cx="2280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</a:t>
            </a:r>
            <a:r>
              <a:rPr lang="en-US" sz="2400" dirty="0"/>
              <a:t>orth America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DC45F1-153C-4BFF-BE62-FDEF940E1D79}"/>
              </a:ext>
            </a:extLst>
          </p:cNvPr>
          <p:cNvSpPr txBox="1"/>
          <p:nvPr/>
        </p:nvSpPr>
        <p:spPr>
          <a:xfrm>
            <a:off x="4823599" y="3635992"/>
            <a:ext cx="1547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</a:t>
            </a:r>
            <a:r>
              <a:rPr lang="en-US" sz="2400" dirty="0"/>
              <a:t>orway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310194-E6F7-4E66-8B5D-545072CEA58B}"/>
              </a:ext>
            </a:extLst>
          </p:cNvPr>
          <p:cNvSpPr txBox="1"/>
          <p:nvPr/>
        </p:nvSpPr>
        <p:spPr>
          <a:xfrm>
            <a:off x="6532233" y="3653158"/>
            <a:ext cx="1682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</a:t>
            </a:r>
            <a:r>
              <a:rPr lang="en-US" sz="2400" dirty="0"/>
              <a:t>ew Delhi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CD7E70C-C20F-4E8A-937F-C63336D09E81}"/>
              </a:ext>
            </a:extLst>
          </p:cNvPr>
          <p:cNvSpPr txBox="1"/>
          <p:nvPr/>
        </p:nvSpPr>
        <p:spPr>
          <a:xfrm>
            <a:off x="2359168" y="4114823"/>
            <a:ext cx="22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</a:t>
            </a:r>
            <a:r>
              <a:rPr lang="en-US" sz="2400" dirty="0"/>
              <a:t>outh America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C0400AB-158B-4EB6-964B-FE64204ECA8D}"/>
              </a:ext>
            </a:extLst>
          </p:cNvPr>
          <p:cNvSpPr txBox="1"/>
          <p:nvPr/>
        </p:nvSpPr>
        <p:spPr>
          <a:xfrm>
            <a:off x="4989034" y="4129371"/>
            <a:ext cx="1547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</a:t>
            </a:r>
            <a:r>
              <a:rPr lang="en-US" sz="2400" dirty="0"/>
              <a:t>pain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A4FB045-2FCF-46B9-98B6-B19CAF642CE2}"/>
              </a:ext>
            </a:extLst>
          </p:cNvPr>
          <p:cNvSpPr txBox="1"/>
          <p:nvPr/>
        </p:nvSpPr>
        <p:spPr>
          <a:xfrm>
            <a:off x="6585573" y="4153326"/>
            <a:ext cx="1682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</a:t>
            </a:r>
            <a:r>
              <a:rPr lang="en-US" sz="2400" dirty="0"/>
              <a:t>tockholm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1" grpId="0"/>
      <p:bldP spid="22" grpId="0"/>
      <p:bldP spid="23" grpId="0"/>
      <p:bldP spid="25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73;p39">
            <a:extLst>
              <a:ext uri="{FF2B5EF4-FFF2-40B4-BE49-F238E27FC236}">
                <a16:creationId xmlns:a16="http://schemas.microsoft.com/office/drawing/2014/main" id="{4A685EAD-377B-4FA1-A2DE-BE440CC856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5220" y="59004"/>
            <a:ext cx="8897340" cy="4815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Ex 3: Write the words/ phrases below under the correct pictures. (p.28)</a:t>
            </a:r>
            <a:endParaRPr sz="1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BACD683-37C8-4CFF-8AD8-517001807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241" y="587515"/>
            <a:ext cx="2615766" cy="174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E216AB55-9702-4ED5-ADBA-642AE209B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734" y="587515"/>
            <a:ext cx="2606616" cy="174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5394D16C-5878-4A9D-9041-F999B8601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241" y="2811783"/>
            <a:ext cx="2615766" cy="180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510E9AF4-41D1-4B0D-9B2E-DF050DE0C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734" y="2811781"/>
            <a:ext cx="2606616" cy="180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5D7803F-915D-4608-9010-7043F12DC3A7}"/>
              </a:ext>
            </a:extLst>
          </p:cNvPr>
          <p:cNvSpPr/>
          <p:nvPr/>
        </p:nvSpPr>
        <p:spPr>
          <a:xfrm>
            <a:off x="155220" y="909224"/>
            <a:ext cx="2226590" cy="400111"/>
          </a:xfrm>
          <a:prstGeom prst="roundRect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stall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7459CCA-894F-4F3A-A6D4-DA4FA02F44E9}"/>
              </a:ext>
            </a:extLst>
          </p:cNvPr>
          <p:cNvSpPr/>
          <p:nvPr/>
        </p:nvSpPr>
        <p:spPr>
          <a:xfrm>
            <a:off x="155220" y="1580867"/>
            <a:ext cx="2226590" cy="400111"/>
          </a:xfrm>
          <a:prstGeom prst="roundRect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palace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F658CD3-D21B-4AFA-B846-F231F7F73FE4}"/>
              </a:ext>
            </a:extLst>
          </p:cNvPr>
          <p:cNvSpPr/>
          <p:nvPr/>
        </p:nvSpPr>
        <p:spPr>
          <a:xfrm>
            <a:off x="144149" y="2252511"/>
            <a:ext cx="2237662" cy="400111"/>
          </a:xfrm>
          <a:prstGeom prst="roundRect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street food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7D1A9CE-CEC7-422E-ABF7-EF2B098216E7}"/>
              </a:ext>
            </a:extLst>
          </p:cNvPr>
          <p:cNvSpPr/>
          <p:nvPr/>
        </p:nvSpPr>
        <p:spPr>
          <a:xfrm>
            <a:off x="155220" y="2900359"/>
            <a:ext cx="2226591" cy="400111"/>
          </a:xfrm>
          <a:prstGeom prst="roundRect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floating market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D1DB9F7-4333-40EB-8BFD-43DEC592137D}"/>
              </a:ext>
            </a:extLst>
          </p:cNvPr>
          <p:cNvSpPr/>
          <p:nvPr/>
        </p:nvSpPr>
        <p:spPr>
          <a:xfrm>
            <a:off x="6362747" y="4555985"/>
            <a:ext cx="2226590" cy="400111"/>
          </a:xfrm>
          <a:prstGeom prst="roundRect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stall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541368E-7AE6-48F5-85AC-A1B2495CEBEA}"/>
              </a:ext>
            </a:extLst>
          </p:cNvPr>
          <p:cNvSpPr/>
          <p:nvPr/>
        </p:nvSpPr>
        <p:spPr>
          <a:xfrm>
            <a:off x="2785829" y="2186670"/>
            <a:ext cx="2226590" cy="400111"/>
          </a:xfrm>
          <a:prstGeom prst="roundRect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palace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D2853BC-6252-4764-A17A-A535192AC300}"/>
              </a:ext>
            </a:extLst>
          </p:cNvPr>
          <p:cNvSpPr/>
          <p:nvPr/>
        </p:nvSpPr>
        <p:spPr>
          <a:xfrm>
            <a:off x="2780293" y="4555985"/>
            <a:ext cx="2237662" cy="400111"/>
          </a:xfrm>
          <a:prstGeom prst="roundRect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street food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56BA548-51C7-4BA5-95E2-09BC3DF64BBD}"/>
              </a:ext>
            </a:extLst>
          </p:cNvPr>
          <p:cNvSpPr/>
          <p:nvPr/>
        </p:nvSpPr>
        <p:spPr>
          <a:xfrm>
            <a:off x="6362747" y="2216224"/>
            <a:ext cx="2226591" cy="400111"/>
          </a:xfrm>
          <a:prstGeom prst="roundRect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floating market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38CC428-22AD-442A-A126-631131E2E727}"/>
              </a:ext>
            </a:extLst>
          </p:cNvPr>
          <p:cNvSpPr/>
          <p:nvPr/>
        </p:nvSpPr>
        <p:spPr>
          <a:xfrm>
            <a:off x="2513296" y="524663"/>
            <a:ext cx="306740" cy="3080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396A8B6-89F5-412D-BDAF-4D0B608083EE}"/>
              </a:ext>
            </a:extLst>
          </p:cNvPr>
          <p:cNvSpPr/>
          <p:nvPr/>
        </p:nvSpPr>
        <p:spPr>
          <a:xfrm>
            <a:off x="6056007" y="523373"/>
            <a:ext cx="306740" cy="3080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BA4CC28-4E7F-4D59-B85B-BFAC76C69A8C}"/>
              </a:ext>
            </a:extLst>
          </p:cNvPr>
          <p:cNvSpPr/>
          <p:nvPr/>
        </p:nvSpPr>
        <p:spPr>
          <a:xfrm>
            <a:off x="2513296" y="2746333"/>
            <a:ext cx="306740" cy="3080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EE25EFE-F93C-4AED-AD0E-62F3F6332F18}"/>
              </a:ext>
            </a:extLst>
          </p:cNvPr>
          <p:cNvSpPr/>
          <p:nvPr/>
        </p:nvSpPr>
        <p:spPr>
          <a:xfrm>
            <a:off x="6058388" y="2746333"/>
            <a:ext cx="306740" cy="3080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4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D9DBA23-A2EB-4F27-940C-CE73A82EFBC5}"/>
              </a:ext>
            </a:extLst>
          </p:cNvPr>
          <p:cNvSpPr/>
          <p:nvPr/>
        </p:nvSpPr>
        <p:spPr>
          <a:xfrm>
            <a:off x="122651" y="3414876"/>
            <a:ext cx="2280657" cy="120396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How can you describe these places?</a:t>
            </a:r>
          </a:p>
        </p:txBody>
      </p:sp>
    </p:spTree>
    <p:extLst>
      <p:ext uri="{BB962C8B-B14F-4D97-AF65-F5344CB8AC3E}">
        <p14:creationId xmlns:p14="http://schemas.microsoft.com/office/powerpoint/2010/main" val="297939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73;p39">
            <a:extLst>
              <a:ext uri="{FF2B5EF4-FFF2-40B4-BE49-F238E27FC236}">
                <a16:creationId xmlns:a16="http://schemas.microsoft.com/office/drawing/2014/main" id="{45E29E64-3F3F-422C-8506-AB8A2DC36B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5220" y="59004"/>
            <a:ext cx="5724600" cy="4815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Ex 1: Fill each box with </a:t>
            </a:r>
            <a:r>
              <a:rPr lang="en-US" sz="1800" u="sng" dirty="0"/>
              <a:t>an adjective</a:t>
            </a:r>
            <a:r>
              <a:rPr lang="en-US" sz="1800" dirty="0"/>
              <a:t>. (p.28)</a:t>
            </a:r>
            <a:endParaRPr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FAA50E-0C87-4D57-95E7-D45C6AC08377}"/>
              </a:ext>
            </a:extLst>
          </p:cNvPr>
          <p:cNvSpPr txBox="1"/>
          <p:nvPr/>
        </p:nvSpPr>
        <p:spPr>
          <a:xfrm>
            <a:off x="423586" y="489733"/>
            <a:ext cx="15938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Vocabulary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79E771-69C4-4CA1-BC6C-9F7A6139DD8E}"/>
              </a:ext>
            </a:extLst>
          </p:cNvPr>
          <p:cNvSpPr txBox="1"/>
          <p:nvPr/>
        </p:nvSpPr>
        <p:spPr>
          <a:xfrm>
            <a:off x="478755" y="889843"/>
            <a:ext cx="1439656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rainy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178B5A-3AB3-47B1-BC6F-C290736EA6BE}"/>
              </a:ext>
            </a:extLst>
          </p:cNvPr>
          <p:cNvSpPr txBox="1"/>
          <p:nvPr/>
        </p:nvSpPr>
        <p:spPr>
          <a:xfrm>
            <a:off x="455371" y="1407454"/>
            <a:ext cx="1463040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old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748772-671F-4FE7-B707-313E07DC5C22}"/>
              </a:ext>
            </a:extLst>
          </p:cNvPr>
          <p:cNvSpPr txBox="1"/>
          <p:nvPr/>
        </p:nvSpPr>
        <p:spPr>
          <a:xfrm>
            <a:off x="455371" y="1917446"/>
            <a:ext cx="1463040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delicious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8909C9-1DC1-4994-B36D-CF89804D98F4}"/>
              </a:ext>
            </a:extLst>
          </p:cNvPr>
          <p:cNvSpPr txBox="1"/>
          <p:nvPr/>
        </p:nvSpPr>
        <p:spPr>
          <a:xfrm>
            <a:off x="455371" y="2432437"/>
            <a:ext cx="1463040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friendly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50C666-C4BA-4872-846C-FA080F575059}"/>
              </a:ext>
            </a:extLst>
          </p:cNvPr>
          <p:cNvSpPr txBox="1"/>
          <p:nvPr/>
        </p:nvSpPr>
        <p:spPr>
          <a:xfrm>
            <a:off x="455371" y="2940728"/>
            <a:ext cx="1463040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exciting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82042B-27EC-4E1D-962F-533EF8BF88B3}"/>
              </a:ext>
            </a:extLst>
          </p:cNvPr>
          <p:cNvSpPr txBox="1"/>
          <p:nvPr/>
        </p:nvSpPr>
        <p:spPr>
          <a:xfrm>
            <a:off x="455371" y="3449020"/>
            <a:ext cx="1463040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sunny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3F2A40-6863-484E-9F17-D847AEE514D5}"/>
              </a:ext>
            </a:extLst>
          </p:cNvPr>
          <p:cNvSpPr txBox="1"/>
          <p:nvPr/>
        </p:nvSpPr>
        <p:spPr>
          <a:xfrm>
            <a:off x="455371" y="3954113"/>
            <a:ext cx="1463040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tasty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BF3BE0-DBC2-4C86-9B70-EF72B5A064EC}"/>
              </a:ext>
            </a:extLst>
          </p:cNvPr>
          <p:cNvSpPr txBox="1"/>
          <p:nvPr/>
        </p:nvSpPr>
        <p:spPr>
          <a:xfrm>
            <a:off x="467063" y="4459206"/>
            <a:ext cx="1463040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2000"/>
            </a:lvl1pPr>
          </a:lstStyle>
          <a:p>
            <a:r>
              <a:rPr lang="en-US" dirty="0"/>
              <a:t>helpful</a:t>
            </a:r>
          </a:p>
        </p:txBody>
      </p:sp>
      <p:sp>
        <p:nvSpPr>
          <p:cNvPr id="1219" name="Oval 1218">
            <a:extLst>
              <a:ext uri="{FF2B5EF4-FFF2-40B4-BE49-F238E27FC236}">
                <a16:creationId xmlns:a16="http://schemas.microsoft.com/office/drawing/2014/main" id="{1E3EFCA6-AE07-4A6F-8D0E-3BBA2D441149}"/>
              </a:ext>
            </a:extLst>
          </p:cNvPr>
          <p:cNvSpPr/>
          <p:nvPr/>
        </p:nvSpPr>
        <p:spPr>
          <a:xfrm>
            <a:off x="5186894" y="600286"/>
            <a:ext cx="1593885" cy="7889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City </a:t>
            </a:r>
          </a:p>
        </p:txBody>
      </p:sp>
      <p:cxnSp>
        <p:nvCxnSpPr>
          <p:cNvPr id="1221" name="Straight Connector 1220">
            <a:extLst>
              <a:ext uri="{FF2B5EF4-FFF2-40B4-BE49-F238E27FC236}">
                <a16:creationId xmlns:a16="http://schemas.microsoft.com/office/drawing/2014/main" id="{11209D24-25DA-4B9F-97F5-50FB1DFAFEA7}"/>
              </a:ext>
            </a:extLst>
          </p:cNvPr>
          <p:cNvCxnSpPr>
            <a:cxnSpLocks/>
            <a:stCxn id="1219" idx="6"/>
          </p:cNvCxnSpPr>
          <p:nvPr/>
        </p:nvCxnSpPr>
        <p:spPr>
          <a:xfrm flipV="1">
            <a:off x="6780779" y="815340"/>
            <a:ext cx="663961" cy="179411"/>
          </a:xfrm>
          <a:prstGeom prst="line">
            <a:avLst/>
          </a:prstGeom>
          <a:ln w="1270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4" name="Straight Connector 1223">
            <a:extLst>
              <a:ext uri="{FF2B5EF4-FFF2-40B4-BE49-F238E27FC236}">
                <a16:creationId xmlns:a16="http://schemas.microsoft.com/office/drawing/2014/main" id="{32588753-6051-4929-BB9A-3417B45418AE}"/>
              </a:ext>
            </a:extLst>
          </p:cNvPr>
          <p:cNvCxnSpPr>
            <a:cxnSpLocks/>
            <a:stCxn id="1219" idx="2"/>
            <a:endCxn id="79" idx="3"/>
          </p:cNvCxnSpPr>
          <p:nvPr/>
        </p:nvCxnSpPr>
        <p:spPr>
          <a:xfrm flipH="1" flipV="1">
            <a:off x="4553129" y="745063"/>
            <a:ext cx="633765" cy="249688"/>
          </a:xfrm>
          <a:prstGeom prst="line">
            <a:avLst/>
          </a:prstGeom>
          <a:ln w="1270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5C459A65-C90F-4B65-938A-67058C376BC4}"/>
              </a:ext>
            </a:extLst>
          </p:cNvPr>
          <p:cNvSpPr txBox="1"/>
          <p:nvPr/>
        </p:nvSpPr>
        <p:spPr>
          <a:xfrm>
            <a:off x="7414544" y="523726"/>
            <a:ext cx="1439656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636A69E-4680-46E7-9D46-AFFAB7D3CB92}"/>
              </a:ext>
            </a:extLst>
          </p:cNvPr>
          <p:cNvSpPr txBox="1"/>
          <p:nvPr/>
        </p:nvSpPr>
        <p:spPr>
          <a:xfrm>
            <a:off x="3113473" y="523726"/>
            <a:ext cx="1439656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C5FF3947-6A97-41E9-AB36-987ECF1053CF}"/>
              </a:ext>
            </a:extLst>
          </p:cNvPr>
          <p:cNvSpPr/>
          <p:nvPr/>
        </p:nvSpPr>
        <p:spPr>
          <a:xfrm>
            <a:off x="5186894" y="1692601"/>
            <a:ext cx="1593885" cy="7889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Food  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895DFABB-AA13-4EA5-9C33-19A6655AFC3D}"/>
              </a:ext>
            </a:extLst>
          </p:cNvPr>
          <p:cNvCxnSpPr>
            <a:cxnSpLocks/>
            <a:stCxn id="82" idx="6"/>
          </p:cNvCxnSpPr>
          <p:nvPr/>
        </p:nvCxnSpPr>
        <p:spPr>
          <a:xfrm flipV="1">
            <a:off x="6780779" y="1907655"/>
            <a:ext cx="663961" cy="179411"/>
          </a:xfrm>
          <a:prstGeom prst="line">
            <a:avLst/>
          </a:prstGeom>
          <a:ln w="1270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71450B4-9C8B-48C8-975B-15B1845048D5}"/>
              </a:ext>
            </a:extLst>
          </p:cNvPr>
          <p:cNvCxnSpPr>
            <a:cxnSpLocks/>
            <a:stCxn id="82" idx="2"/>
            <a:endCxn id="86" idx="3"/>
          </p:cNvCxnSpPr>
          <p:nvPr/>
        </p:nvCxnSpPr>
        <p:spPr>
          <a:xfrm flipH="1" flipV="1">
            <a:off x="4553129" y="1837378"/>
            <a:ext cx="633765" cy="249688"/>
          </a:xfrm>
          <a:prstGeom prst="line">
            <a:avLst/>
          </a:prstGeom>
          <a:ln w="1270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CFBCC3BA-40D9-482C-AFEE-081F5CADA3C5}"/>
              </a:ext>
            </a:extLst>
          </p:cNvPr>
          <p:cNvSpPr txBox="1"/>
          <p:nvPr/>
        </p:nvSpPr>
        <p:spPr>
          <a:xfrm>
            <a:off x="7414544" y="1616041"/>
            <a:ext cx="1439656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9BCB1C0-1B76-4208-8CF3-CFD3FFAF48CB}"/>
              </a:ext>
            </a:extLst>
          </p:cNvPr>
          <p:cNvSpPr txBox="1"/>
          <p:nvPr/>
        </p:nvSpPr>
        <p:spPr>
          <a:xfrm>
            <a:off x="3113473" y="1616041"/>
            <a:ext cx="1439656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26897ECD-598F-4F1D-82EE-225CE87852F1}"/>
              </a:ext>
            </a:extLst>
          </p:cNvPr>
          <p:cNvSpPr/>
          <p:nvPr/>
        </p:nvSpPr>
        <p:spPr>
          <a:xfrm>
            <a:off x="5191694" y="2819761"/>
            <a:ext cx="1593885" cy="7889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People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7F833FC5-0793-4C62-B702-8CC1ABE704F1}"/>
              </a:ext>
            </a:extLst>
          </p:cNvPr>
          <p:cNvCxnSpPr>
            <a:cxnSpLocks/>
            <a:stCxn id="87" idx="6"/>
          </p:cNvCxnSpPr>
          <p:nvPr/>
        </p:nvCxnSpPr>
        <p:spPr>
          <a:xfrm flipV="1">
            <a:off x="6785579" y="3034815"/>
            <a:ext cx="663961" cy="179411"/>
          </a:xfrm>
          <a:prstGeom prst="line">
            <a:avLst/>
          </a:prstGeom>
          <a:ln w="1270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DB50BBF-5A02-468E-B1C8-91F52A65930E}"/>
              </a:ext>
            </a:extLst>
          </p:cNvPr>
          <p:cNvCxnSpPr>
            <a:cxnSpLocks/>
            <a:stCxn id="87" idx="2"/>
            <a:endCxn id="91" idx="3"/>
          </p:cNvCxnSpPr>
          <p:nvPr/>
        </p:nvCxnSpPr>
        <p:spPr>
          <a:xfrm flipH="1" flipV="1">
            <a:off x="4557929" y="2964538"/>
            <a:ext cx="633765" cy="249688"/>
          </a:xfrm>
          <a:prstGeom prst="line">
            <a:avLst/>
          </a:prstGeom>
          <a:ln w="1270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0E2E3234-0CEE-4544-950E-09B85EA87D65}"/>
              </a:ext>
            </a:extLst>
          </p:cNvPr>
          <p:cNvSpPr txBox="1"/>
          <p:nvPr/>
        </p:nvSpPr>
        <p:spPr>
          <a:xfrm>
            <a:off x="7419344" y="2743201"/>
            <a:ext cx="1439656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AC69D16-8F31-4095-956F-9515F986819B}"/>
              </a:ext>
            </a:extLst>
          </p:cNvPr>
          <p:cNvSpPr txBox="1"/>
          <p:nvPr/>
        </p:nvSpPr>
        <p:spPr>
          <a:xfrm>
            <a:off x="3118273" y="2743201"/>
            <a:ext cx="1439656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CD179A3B-B9A5-4F4D-961E-506452340ADC}"/>
              </a:ext>
            </a:extLst>
          </p:cNvPr>
          <p:cNvSpPr/>
          <p:nvPr/>
        </p:nvSpPr>
        <p:spPr>
          <a:xfrm>
            <a:off x="5186894" y="3971887"/>
            <a:ext cx="1593885" cy="7889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Weather </a:t>
            </a: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B010CE5C-F163-405A-8576-8BCE3BDA6589}"/>
              </a:ext>
            </a:extLst>
          </p:cNvPr>
          <p:cNvCxnSpPr>
            <a:cxnSpLocks/>
            <a:stCxn id="92" idx="6"/>
          </p:cNvCxnSpPr>
          <p:nvPr/>
        </p:nvCxnSpPr>
        <p:spPr>
          <a:xfrm flipV="1">
            <a:off x="6780779" y="4186941"/>
            <a:ext cx="663961" cy="179411"/>
          </a:xfrm>
          <a:prstGeom prst="line">
            <a:avLst/>
          </a:prstGeom>
          <a:ln w="1270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98CBE111-7E9D-4A84-97B2-AEEB860F170B}"/>
              </a:ext>
            </a:extLst>
          </p:cNvPr>
          <p:cNvCxnSpPr>
            <a:cxnSpLocks/>
            <a:stCxn id="92" idx="2"/>
            <a:endCxn id="96" idx="3"/>
          </p:cNvCxnSpPr>
          <p:nvPr/>
        </p:nvCxnSpPr>
        <p:spPr>
          <a:xfrm flipH="1" flipV="1">
            <a:off x="4553129" y="4116664"/>
            <a:ext cx="633765" cy="249688"/>
          </a:xfrm>
          <a:prstGeom prst="line">
            <a:avLst/>
          </a:prstGeom>
          <a:ln w="1270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039E7D57-2C9D-4D7B-8969-327DF83CEF65}"/>
              </a:ext>
            </a:extLst>
          </p:cNvPr>
          <p:cNvSpPr txBox="1"/>
          <p:nvPr/>
        </p:nvSpPr>
        <p:spPr>
          <a:xfrm>
            <a:off x="7414544" y="3895327"/>
            <a:ext cx="1439656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6DCD03E-F6D6-46DC-881F-54FA7B43ACF4}"/>
              </a:ext>
            </a:extLst>
          </p:cNvPr>
          <p:cNvSpPr txBox="1"/>
          <p:nvPr/>
        </p:nvSpPr>
        <p:spPr>
          <a:xfrm>
            <a:off x="3113473" y="3895327"/>
            <a:ext cx="1439656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/>
          </a:p>
        </p:txBody>
      </p:sp>
      <p:sp>
        <p:nvSpPr>
          <p:cNvPr id="1227" name="TextBox 1226">
            <a:extLst>
              <a:ext uri="{FF2B5EF4-FFF2-40B4-BE49-F238E27FC236}">
                <a16:creationId xmlns:a16="http://schemas.microsoft.com/office/drawing/2014/main" id="{4D96D673-0719-44A4-93E3-313737D5BB27}"/>
              </a:ext>
            </a:extLst>
          </p:cNvPr>
          <p:cNvSpPr txBox="1"/>
          <p:nvPr/>
        </p:nvSpPr>
        <p:spPr>
          <a:xfrm>
            <a:off x="3569447" y="538021"/>
            <a:ext cx="5277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old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6B57908-D668-4EDF-A4B6-57E7FADBFF92}"/>
              </a:ext>
            </a:extLst>
          </p:cNvPr>
          <p:cNvSpPr txBox="1"/>
          <p:nvPr/>
        </p:nvSpPr>
        <p:spPr>
          <a:xfrm>
            <a:off x="7610148" y="545008"/>
            <a:ext cx="10550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exciting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76A2050-386B-4766-A82B-145D074714C1}"/>
              </a:ext>
            </a:extLst>
          </p:cNvPr>
          <p:cNvSpPr txBox="1"/>
          <p:nvPr/>
        </p:nvSpPr>
        <p:spPr>
          <a:xfrm>
            <a:off x="3240831" y="1650073"/>
            <a:ext cx="1184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delicious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A5842604-A3E1-4FDD-A95C-2F6AF273A839}"/>
              </a:ext>
            </a:extLst>
          </p:cNvPr>
          <p:cNvSpPr txBox="1"/>
          <p:nvPr/>
        </p:nvSpPr>
        <p:spPr>
          <a:xfrm>
            <a:off x="7810204" y="1651654"/>
            <a:ext cx="724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tasty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168099E-DF8F-40C5-A9B7-204886597B0C}"/>
              </a:ext>
            </a:extLst>
          </p:cNvPr>
          <p:cNvSpPr txBox="1"/>
          <p:nvPr/>
        </p:nvSpPr>
        <p:spPr>
          <a:xfrm>
            <a:off x="3332194" y="2770274"/>
            <a:ext cx="10118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friendly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5C0ED26-14C8-47AC-9F73-FFA05602EAA7}"/>
              </a:ext>
            </a:extLst>
          </p:cNvPr>
          <p:cNvSpPr txBox="1"/>
          <p:nvPr/>
        </p:nvSpPr>
        <p:spPr>
          <a:xfrm>
            <a:off x="7676814" y="2761955"/>
            <a:ext cx="9412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helpful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6C63B52F-10C4-4F5A-9C09-EBA3195CCC54}"/>
              </a:ext>
            </a:extLst>
          </p:cNvPr>
          <p:cNvSpPr txBox="1"/>
          <p:nvPr/>
        </p:nvSpPr>
        <p:spPr>
          <a:xfrm>
            <a:off x="3462847" y="3916609"/>
            <a:ext cx="740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rainy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56D1267-EA25-44E7-A9FE-7AE719F8576B}"/>
              </a:ext>
            </a:extLst>
          </p:cNvPr>
          <p:cNvSpPr txBox="1"/>
          <p:nvPr/>
        </p:nvSpPr>
        <p:spPr>
          <a:xfrm>
            <a:off x="7763918" y="3914560"/>
            <a:ext cx="8691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sunny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227" grpId="0"/>
      <p:bldP spid="99" grpId="0"/>
      <p:bldP spid="100" grpId="0"/>
      <p:bldP spid="101" grpId="0"/>
      <p:bldP spid="102" grpId="0"/>
      <p:bldP spid="103" grpId="0"/>
      <p:bldP spid="104" grpId="0"/>
      <p:bldP spid="10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273;p39">
            <a:extLst>
              <a:ext uri="{FF2B5EF4-FFF2-40B4-BE49-F238E27FC236}">
                <a16:creationId xmlns:a16="http://schemas.microsoft.com/office/drawing/2014/main" id="{A3132C9C-28BF-4C55-9B31-938E14609A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5220" y="89484"/>
            <a:ext cx="8371560" cy="4815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Ex 2: Complete the sentences with the words in 1.</a:t>
            </a:r>
            <a:br>
              <a:rPr lang="en-US" sz="1800" dirty="0"/>
            </a:br>
            <a:endParaRPr sz="18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83324D8-C347-4E9E-BD8A-646D633A6440}"/>
              </a:ext>
            </a:extLst>
          </p:cNvPr>
          <p:cNvSpPr txBox="1"/>
          <p:nvPr/>
        </p:nvSpPr>
        <p:spPr>
          <a:xfrm>
            <a:off x="181018" y="571068"/>
            <a:ext cx="4659419" cy="4170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1. </a:t>
            </a:r>
            <a:r>
              <a:rPr lang="en-US" sz="2000" dirty="0"/>
              <a:t>– What's the weather like in Sydney in summer?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    – It’s ___________ and dry.</a:t>
            </a:r>
          </a:p>
          <a:p>
            <a:pPr>
              <a:spcBef>
                <a:spcPts val="600"/>
              </a:spcBef>
            </a:pPr>
            <a:r>
              <a:rPr lang="en-US" sz="2000" b="1" dirty="0"/>
              <a:t>2. </a:t>
            </a:r>
            <a:r>
              <a:rPr lang="en-US" sz="2000" dirty="0"/>
              <a:t>I love the ___________ buildings in Edinburgh. I feel that they can tell stories.</a:t>
            </a:r>
          </a:p>
          <a:p>
            <a:pPr>
              <a:spcBef>
                <a:spcPts val="600"/>
              </a:spcBef>
            </a:pPr>
            <a:r>
              <a:rPr lang="en-US" sz="2000" b="1" dirty="0"/>
              <a:t>3. </a:t>
            </a:r>
            <a:r>
              <a:rPr lang="en-US" sz="2000" dirty="0"/>
              <a:t>There are so many things to do in New York. It's very ___________.</a:t>
            </a:r>
          </a:p>
          <a:p>
            <a:pPr>
              <a:spcBef>
                <a:spcPts val="600"/>
              </a:spcBef>
            </a:pPr>
            <a:r>
              <a:rPr lang="en-US" sz="2000" b="1" dirty="0"/>
              <a:t>4. </a:t>
            </a:r>
            <a:r>
              <a:rPr lang="en-US" sz="2000" dirty="0"/>
              <a:t>The people in my city are ___________ and helpful.</a:t>
            </a:r>
          </a:p>
          <a:p>
            <a:pPr>
              <a:spcBef>
                <a:spcPts val="600"/>
              </a:spcBef>
            </a:pPr>
            <a:r>
              <a:rPr lang="en-US" sz="2000" b="1" dirty="0"/>
              <a:t>5. </a:t>
            </a:r>
            <a:r>
              <a:rPr lang="en-US" sz="2000" dirty="0"/>
              <a:t>Ha </a:t>
            </a:r>
            <a:r>
              <a:rPr lang="en-US" sz="2000" dirty="0" err="1"/>
              <a:t>Noi</a:t>
            </a:r>
            <a:r>
              <a:rPr lang="en-US" sz="2000" dirty="0"/>
              <a:t> is famous for its ___________ street food.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B2E0B93-3962-4001-952C-790E6A369180}"/>
              </a:ext>
            </a:extLst>
          </p:cNvPr>
          <p:cNvSpPr txBox="1"/>
          <p:nvPr/>
        </p:nvSpPr>
        <p:spPr>
          <a:xfrm>
            <a:off x="1439305" y="1177017"/>
            <a:ext cx="10903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sunny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DE15056-9260-4618-B11C-ED01AB04005C}"/>
              </a:ext>
            </a:extLst>
          </p:cNvPr>
          <p:cNvSpPr txBox="1"/>
          <p:nvPr/>
        </p:nvSpPr>
        <p:spPr>
          <a:xfrm>
            <a:off x="2164824" y="1548281"/>
            <a:ext cx="729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old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02B0B7D-F2C1-4A7F-8347-46696AA69197}"/>
              </a:ext>
            </a:extLst>
          </p:cNvPr>
          <p:cNvSpPr txBox="1"/>
          <p:nvPr/>
        </p:nvSpPr>
        <p:spPr>
          <a:xfrm>
            <a:off x="2557933" y="2842245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exciting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C98EDB3-0FDC-45C4-B5B0-155799C482CA}"/>
              </a:ext>
            </a:extLst>
          </p:cNvPr>
          <p:cNvSpPr txBox="1"/>
          <p:nvPr/>
        </p:nvSpPr>
        <p:spPr>
          <a:xfrm>
            <a:off x="414387" y="3523602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friendly 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6B631CD-956B-4BBC-AFDA-1D445BA5D244}"/>
              </a:ext>
            </a:extLst>
          </p:cNvPr>
          <p:cNvSpPr txBox="1"/>
          <p:nvPr/>
        </p:nvSpPr>
        <p:spPr>
          <a:xfrm>
            <a:off x="414387" y="4572348"/>
            <a:ext cx="1601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delicious 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3AD9352-4E89-400D-8854-139F51B29308}"/>
              </a:ext>
            </a:extLst>
          </p:cNvPr>
          <p:cNvSpPr txBox="1"/>
          <p:nvPr/>
        </p:nvSpPr>
        <p:spPr>
          <a:xfrm>
            <a:off x="567574" y="4242060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tasty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AD016B3-512A-4B3F-A006-CA6491F2061B}"/>
              </a:ext>
            </a:extLst>
          </p:cNvPr>
          <p:cNvSpPr/>
          <p:nvPr/>
        </p:nvSpPr>
        <p:spPr>
          <a:xfrm>
            <a:off x="6144270" y="515197"/>
            <a:ext cx="1341329" cy="7889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City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A256D9-3CD0-4C4B-BBE4-D0DD537C7129}"/>
              </a:ext>
            </a:extLst>
          </p:cNvPr>
          <p:cNvCxnSpPr>
            <a:cxnSpLocks/>
            <a:stCxn id="10" idx="6"/>
          </p:cNvCxnSpPr>
          <p:nvPr/>
        </p:nvCxnSpPr>
        <p:spPr>
          <a:xfrm flipV="1">
            <a:off x="7485599" y="730251"/>
            <a:ext cx="539309" cy="179411"/>
          </a:xfrm>
          <a:prstGeom prst="line">
            <a:avLst/>
          </a:prstGeom>
          <a:ln w="1270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D1154E7-7CAE-4385-8EFE-B0A4578B0CEF}"/>
              </a:ext>
            </a:extLst>
          </p:cNvPr>
          <p:cNvCxnSpPr>
            <a:cxnSpLocks/>
            <a:stCxn id="10" idx="2"/>
            <a:endCxn id="14" idx="3"/>
          </p:cNvCxnSpPr>
          <p:nvPr/>
        </p:nvCxnSpPr>
        <p:spPr>
          <a:xfrm flipH="1" flipV="1">
            <a:off x="5791367" y="799593"/>
            <a:ext cx="352903" cy="110069"/>
          </a:xfrm>
          <a:prstGeom prst="line">
            <a:avLst/>
          </a:prstGeom>
          <a:ln w="1270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03E15F2-08BF-46E3-A61A-89B86E32CD17}"/>
              </a:ext>
            </a:extLst>
          </p:cNvPr>
          <p:cNvSpPr txBox="1"/>
          <p:nvPr/>
        </p:nvSpPr>
        <p:spPr>
          <a:xfrm>
            <a:off x="7755252" y="523726"/>
            <a:ext cx="1211538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6F3F97-C9BD-4330-9A57-792EA80D623C}"/>
              </a:ext>
            </a:extLst>
          </p:cNvPr>
          <p:cNvSpPr txBox="1"/>
          <p:nvPr/>
        </p:nvSpPr>
        <p:spPr>
          <a:xfrm>
            <a:off x="4761483" y="578256"/>
            <a:ext cx="1029884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091EFF2-DA61-4A16-8165-8BA0A2708095}"/>
              </a:ext>
            </a:extLst>
          </p:cNvPr>
          <p:cNvSpPr/>
          <p:nvPr/>
        </p:nvSpPr>
        <p:spPr>
          <a:xfrm>
            <a:off x="6144270" y="1607512"/>
            <a:ext cx="1341329" cy="7889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Food 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5A3BDF8-982A-4D1B-924B-77E65D6D8ABB}"/>
              </a:ext>
            </a:extLst>
          </p:cNvPr>
          <p:cNvCxnSpPr>
            <a:cxnSpLocks/>
            <a:stCxn id="15" idx="6"/>
          </p:cNvCxnSpPr>
          <p:nvPr/>
        </p:nvCxnSpPr>
        <p:spPr>
          <a:xfrm flipV="1">
            <a:off x="7485599" y="1822566"/>
            <a:ext cx="539309" cy="179411"/>
          </a:xfrm>
          <a:prstGeom prst="line">
            <a:avLst/>
          </a:prstGeom>
          <a:ln w="1270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E6044A5-EC33-49AC-AD3B-6EC2181BEAAD}"/>
              </a:ext>
            </a:extLst>
          </p:cNvPr>
          <p:cNvCxnSpPr>
            <a:cxnSpLocks/>
            <a:stCxn id="15" idx="2"/>
            <a:endCxn id="19" idx="3"/>
          </p:cNvCxnSpPr>
          <p:nvPr/>
        </p:nvCxnSpPr>
        <p:spPr>
          <a:xfrm flipH="1" flipV="1">
            <a:off x="5815479" y="1868414"/>
            <a:ext cx="328791" cy="133563"/>
          </a:xfrm>
          <a:prstGeom prst="line">
            <a:avLst/>
          </a:prstGeom>
          <a:ln w="1270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E99D4CD-F4DF-4DB0-94A2-AEF64BAA53AF}"/>
              </a:ext>
            </a:extLst>
          </p:cNvPr>
          <p:cNvSpPr txBox="1"/>
          <p:nvPr/>
        </p:nvSpPr>
        <p:spPr>
          <a:xfrm>
            <a:off x="7755252" y="1616041"/>
            <a:ext cx="1207730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756C23B-40F0-4E9A-9360-8533C015F9A3}"/>
              </a:ext>
            </a:extLst>
          </p:cNvPr>
          <p:cNvSpPr txBox="1"/>
          <p:nvPr/>
        </p:nvSpPr>
        <p:spPr>
          <a:xfrm>
            <a:off x="4761483" y="1647077"/>
            <a:ext cx="1053996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F10BE2C-31D1-4C2E-98E5-1E01C0C3352B}"/>
              </a:ext>
            </a:extLst>
          </p:cNvPr>
          <p:cNvSpPr/>
          <p:nvPr/>
        </p:nvSpPr>
        <p:spPr>
          <a:xfrm>
            <a:off x="6149070" y="2734672"/>
            <a:ext cx="1336529" cy="7889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People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D23A308-C1BC-49DA-ACC9-9E20100DC3F5}"/>
              </a:ext>
            </a:extLst>
          </p:cNvPr>
          <p:cNvCxnSpPr>
            <a:cxnSpLocks/>
            <a:stCxn id="20" idx="6"/>
          </p:cNvCxnSpPr>
          <p:nvPr/>
        </p:nvCxnSpPr>
        <p:spPr>
          <a:xfrm flipV="1">
            <a:off x="7485599" y="2949726"/>
            <a:ext cx="544109" cy="179411"/>
          </a:xfrm>
          <a:prstGeom prst="line">
            <a:avLst/>
          </a:prstGeom>
          <a:ln w="1270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9503A47-FA19-4C24-9DF5-377333057B97}"/>
              </a:ext>
            </a:extLst>
          </p:cNvPr>
          <p:cNvCxnSpPr>
            <a:cxnSpLocks/>
            <a:stCxn id="20" idx="2"/>
            <a:endCxn id="24" idx="3"/>
          </p:cNvCxnSpPr>
          <p:nvPr/>
        </p:nvCxnSpPr>
        <p:spPr>
          <a:xfrm flipH="1" flipV="1">
            <a:off x="5791366" y="3017019"/>
            <a:ext cx="357704" cy="112118"/>
          </a:xfrm>
          <a:prstGeom prst="line">
            <a:avLst/>
          </a:prstGeom>
          <a:ln w="1270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B9CADA7-3248-4EE2-BA46-CAD5357ECCF1}"/>
              </a:ext>
            </a:extLst>
          </p:cNvPr>
          <p:cNvSpPr txBox="1"/>
          <p:nvPr/>
        </p:nvSpPr>
        <p:spPr>
          <a:xfrm>
            <a:off x="7760052" y="2743201"/>
            <a:ext cx="1211538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5629C1-A54B-443E-832C-F25A4BD6B0B6}"/>
              </a:ext>
            </a:extLst>
          </p:cNvPr>
          <p:cNvSpPr txBox="1"/>
          <p:nvPr/>
        </p:nvSpPr>
        <p:spPr>
          <a:xfrm>
            <a:off x="4699242" y="2795682"/>
            <a:ext cx="1092124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110EC64-F922-437B-BB98-942D71C47A86}"/>
              </a:ext>
            </a:extLst>
          </p:cNvPr>
          <p:cNvSpPr/>
          <p:nvPr/>
        </p:nvSpPr>
        <p:spPr>
          <a:xfrm>
            <a:off x="6144270" y="3886798"/>
            <a:ext cx="1341329" cy="7889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chemeClr val="tx1"/>
                </a:solidFill>
              </a:rPr>
              <a:t>Weather 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EE79F07-E5DC-4BDE-98D8-DBACE67285C5}"/>
              </a:ext>
            </a:extLst>
          </p:cNvPr>
          <p:cNvCxnSpPr>
            <a:cxnSpLocks/>
            <a:stCxn id="25" idx="6"/>
          </p:cNvCxnSpPr>
          <p:nvPr/>
        </p:nvCxnSpPr>
        <p:spPr>
          <a:xfrm flipV="1">
            <a:off x="7485599" y="4101852"/>
            <a:ext cx="539309" cy="179411"/>
          </a:xfrm>
          <a:prstGeom prst="line">
            <a:avLst/>
          </a:prstGeom>
          <a:ln w="1270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992CD13-9E46-4967-8365-2B392921DB9B}"/>
              </a:ext>
            </a:extLst>
          </p:cNvPr>
          <p:cNvCxnSpPr>
            <a:cxnSpLocks/>
            <a:stCxn id="25" idx="2"/>
            <a:endCxn id="29" idx="3"/>
          </p:cNvCxnSpPr>
          <p:nvPr/>
        </p:nvCxnSpPr>
        <p:spPr>
          <a:xfrm flipH="1" flipV="1">
            <a:off x="5791366" y="4171194"/>
            <a:ext cx="352904" cy="110069"/>
          </a:xfrm>
          <a:prstGeom prst="line">
            <a:avLst/>
          </a:prstGeom>
          <a:ln w="1270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A197524-A546-40F1-8C18-D39BBFAA4F7E}"/>
              </a:ext>
            </a:extLst>
          </p:cNvPr>
          <p:cNvSpPr txBox="1"/>
          <p:nvPr/>
        </p:nvSpPr>
        <p:spPr>
          <a:xfrm>
            <a:off x="7755252" y="3895327"/>
            <a:ext cx="1211538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928D68-BFE2-4B12-9407-B85E0F772A47}"/>
              </a:ext>
            </a:extLst>
          </p:cNvPr>
          <p:cNvSpPr txBox="1"/>
          <p:nvPr/>
        </p:nvSpPr>
        <p:spPr>
          <a:xfrm>
            <a:off x="4699241" y="3949857"/>
            <a:ext cx="1092125" cy="442674"/>
          </a:xfrm>
          <a:prstGeom prst="roundRect">
            <a:avLst/>
          </a:prstGeom>
          <a:solidFill>
            <a:schemeClr val="accent6">
              <a:lumMod val="90000"/>
            </a:schemeClr>
          </a:solidFill>
          <a:ln w="19050">
            <a:solidFill>
              <a:schemeClr val="accent6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5D589EF-2031-46AD-AAED-C3CEAC946E2D}"/>
              </a:ext>
            </a:extLst>
          </p:cNvPr>
          <p:cNvSpPr txBox="1"/>
          <p:nvPr/>
        </p:nvSpPr>
        <p:spPr>
          <a:xfrm>
            <a:off x="5039087" y="599538"/>
            <a:ext cx="5248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old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31C86C3-EF66-4119-A7AD-FF9889C5D34D}"/>
              </a:ext>
            </a:extLst>
          </p:cNvPr>
          <p:cNvSpPr txBox="1"/>
          <p:nvPr/>
        </p:nvSpPr>
        <p:spPr>
          <a:xfrm>
            <a:off x="7859846" y="545008"/>
            <a:ext cx="1129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exciting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1376970-32DB-4119-9D99-5C91D85DEB74}"/>
              </a:ext>
            </a:extLst>
          </p:cNvPr>
          <p:cNvSpPr txBox="1"/>
          <p:nvPr/>
        </p:nvSpPr>
        <p:spPr>
          <a:xfrm>
            <a:off x="4699243" y="1689021"/>
            <a:ext cx="1178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delicious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7ECB3D6-276B-41FC-BE35-1316AB67C018}"/>
              </a:ext>
            </a:extLst>
          </p:cNvPr>
          <p:cNvSpPr txBox="1"/>
          <p:nvPr/>
        </p:nvSpPr>
        <p:spPr>
          <a:xfrm>
            <a:off x="7981752" y="1651654"/>
            <a:ext cx="782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tasty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5709378-6BE4-4D73-A13B-F5AC5F9D5D0D}"/>
              </a:ext>
            </a:extLst>
          </p:cNvPr>
          <p:cNvSpPr txBox="1"/>
          <p:nvPr/>
        </p:nvSpPr>
        <p:spPr>
          <a:xfrm>
            <a:off x="4718535" y="2816321"/>
            <a:ext cx="1006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friendly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55BAC5E-36FE-4503-8173-F7FBB187C595}"/>
              </a:ext>
            </a:extLst>
          </p:cNvPr>
          <p:cNvSpPr txBox="1"/>
          <p:nvPr/>
        </p:nvSpPr>
        <p:spPr>
          <a:xfrm>
            <a:off x="7899576" y="2761955"/>
            <a:ext cx="1007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helpful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75844D9-428A-4C50-AE71-93BDE130AF79}"/>
              </a:ext>
            </a:extLst>
          </p:cNvPr>
          <p:cNvSpPr txBox="1"/>
          <p:nvPr/>
        </p:nvSpPr>
        <p:spPr>
          <a:xfrm>
            <a:off x="4894944" y="3978232"/>
            <a:ext cx="736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rainy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44B2FF8-DAF4-4000-B93B-7797E81688AF}"/>
              </a:ext>
            </a:extLst>
          </p:cNvPr>
          <p:cNvSpPr txBox="1"/>
          <p:nvPr/>
        </p:nvSpPr>
        <p:spPr>
          <a:xfrm>
            <a:off x="7969609" y="3914560"/>
            <a:ext cx="930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sunny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4" grpId="0"/>
      <p:bldP spid="75" grpId="0"/>
      <p:bldP spid="76" grpId="0"/>
      <p:bldP spid="77" grpId="0"/>
      <p:bldP spid="7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42"/>
          <p:cNvSpPr/>
          <p:nvPr/>
        </p:nvSpPr>
        <p:spPr>
          <a:xfrm>
            <a:off x="7592184" y="56926"/>
            <a:ext cx="455534" cy="214380"/>
          </a:xfrm>
          <a:custGeom>
            <a:avLst/>
            <a:gdLst/>
            <a:ahLst/>
            <a:cxnLst/>
            <a:rect l="l" t="t" r="r" b="b"/>
            <a:pathLst>
              <a:path w="37073" h="17447" extrusionOk="0">
                <a:moveTo>
                  <a:pt x="18140" y="0"/>
                </a:moveTo>
                <a:cubicBezTo>
                  <a:pt x="15945" y="0"/>
                  <a:pt x="13733" y="1044"/>
                  <a:pt x="12377" y="3240"/>
                </a:cubicBezTo>
                <a:cubicBezTo>
                  <a:pt x="11822" y="3018"/>
                  <a:pt x="11211" y="2907"/>
                  <a:pt x="10601" y="2907"/>
                </a:cubicBezTo>
                <a:cubicBezTo>
                  <a:pt x="6993" y="2907"/>
                  <a:pt x="4330" y="6348"/>
                  <a:pt x="5218" y="9844"/>
                </a:cubicBezTo>
                <a:cubicBezTo>
                  <a:pt x="4829" y="9678"/>
                  <a:pt x="4385" y="9622"/>
                  <a:pt x="3941" y="9622"/>
                </a:cubicBezTo>
                <a:cubicBezTo>
                  <a:pt x="1777" y="9622"/>
                  <a:pt x="1" y="11342"/>
                  <a:pt x="1" y="13507"/>
                </a:cubicBezTo>
                <a:cubicBezTo>
                  <a:pt x="1" y="15671"/>
                  <a:pt x="1777" y="17447"/>
                  <a:pt x="3941" y="17447"/>
                </a:cubicBezTo>
                <a:lnTo>
                  <a:pt x="33188" y="17447"/>
                </a:lnTo>
                <a:cubicBezTo>
                  <a:pt x="35297" y="17391"/>
                  <a:pt x="37072" y="15671"/>
                  <a:pt x="37072" y="13507"/>
                </a:cubicBezTo>
                <a:cubicBezTo>
                  <a:pt x="37072" y="11342"/>
                  <a:pt x="35297" y="9622"/>
                  <a:pt x="33188" y="9622"/>
                </a:cubicBezTo>
                <a:lnTo>
                  <a:pt x="32688" y="9622"/>
                </a:lnTo>
                <a:cubicBezTo>
                  <a:pt x="32688" y="6400"/>
                  <a:pt x="30028" y="4043"/>
                  <a:pt x="27127" y="4043"/>
                </a:cubicBezTo>
                <a:cubicBezTo>
                  <a:pt x="26281" y="4043"/>
                  <a:pt x="25413" y="4244"/>
                  <a:pt x="24586" y="4683"/>
                </a:cubicBezTo>
                <a:cubicBezTo>
                  <a:pt x="23599" y="1631"/>
                  <a:pt x="20883" y="0"/>
                  <a:pt x="181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9" name="Google Shape;1389;p42"/>
          <p:cNvSpPr/>
          <p:nvPr/>
        </p:nvSpPr>
        <p:spPr>
          <a:xfrm>
            <a:off x="3285697" y="22075"/>
            <a:ext cx="312324" cy="141908"/>
          </a:xfrm>
          <a:custGeom>
            <a:avLst/>
            <a:gdLst/>
            <a:ahLst/>
            <a:cxnLst/>
            <a:rect l="l" t="t" r="r" b="b"/>
            <a:pathLst>
              <a:path w="25418" h="11549" extrusionOk="0">
                <a:moveTo>
                  <a:pt x="12002" y="0"/>
                </a:moveTo>
                <a:cubicBezTo>
                  <a:pt x="10556" y="0"/>
                  <a:pt x="9100" y="685"/>
                  <a:pt x="8214" y="2114"/>
                </a:cubicBezTo>
                <a:cubicBezTo>
                  <a:pt x="7825" y="2003"/>
                  <a:pt x="7437" y="1947"/>
                  <a:pt x="6993" y="1947"/>
                </a:cubicBezTo>
                <a:cubicBezTo>
                  <a:pt x="6960" y="1947"/>
                  <a:pt x="6928" y="1946"/>
                  <a:pt x="6896" y="1946"/>
                </a:cubicBezTo>
                <a:cubicBezTo>
                  <a:pt x="4941" y="1946"/>
                  <a:pt x="3330" y="3590"/>
                  <a:pt x="3330" y="5610"/>
                </a:cubicBezTo>
                <a:cubicBezTo>
                  <a:pt x="3330" y="5888"/>
                  <a:pt x="3385" y="6221"/>
                  <a:pt x="3441" y="6498"/>
                </a:cubicBezTo>
                <a:cubicBezTo>
                  <a:pt x="3163" y="6387"/>
                  <a:pt x="2886" y="6332"/>
                  <a:pt x="2608" y="6332"/>
                </a:cubicBezTo>
                <a:cubicBezTo>
                  <a:pt x="1166" y="6332"/>
                  <a:pt x="0" y="7497"/>
                  <a:pt x="0" y="8940"/>
                </a:cubicBezTo>
                <a:cubicBezTo>
                  <a:pt x="0" y="10383"/>
                  <a:pt x="1166" y="11493"/>
                  <a:pt x="2608" y="11548"/>
                </a:cubicBezTo>
                <a:lnTo>
                  <a:pt x="21977" y="11548"/>
                </a:lnTo>
                <a:cubicBezTo>
                  <a:pt x="25417" y="11493"/>
                  <a:pt x="25417" y="6332"/>
                  <a:pt x="21977" y="6332"/>
                </a:cubicBezTo>
                <a:lnTo>
                  <a:pt x="21644" y="6332"/>
                </a:lnTo>
                <a:cubicBezTo>
                  <a:pt x="21644" y="4229"/>
                  <a:pt x="19886" y="2691"/>
                  <a:pt x="17959" y="2691"/>
                </a:cubicBezTo>
                <a:cubicBezTo>
                  <a:pt x="17394" y="2691"/>
                  <a:pt x="16815" y="2823"/>
                  <a:pt x="16261" y="3113"/>
                </a:cubicBezTo>
                <a:cubicBezTo>
                  <a:pt x="15612" y="1076"/>
                  <a:pt x="13814" y="0"/>
                  <a:pt x="120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0" name="Google Shape;1390;p42"/>
          <p:cNvSpPr/>
          <p:nvPr/>
        </p:nvSpPr>
        <p:spPr>
          <a:xfrm>
            <a:off x="4471539" y="163836"/>
            <a:ext cx="553036" cy="259266"/>
          </a:xfrm>
          <a:custGeom>
            <a:avLst/>
            <a:gdLst/>
            <a:ahLst/>
            <a:cxnLst/>
            <a:rect l="l" t="t" r="r" b="b"/>
            <a:pathLst>
              <a:path w="45008" h="21100" extrusionOk="0">
                <a:moveTo>
                  <a:pt x="22031" y="0"/>
                </a:moveTo>
                <a:cubicBezTo>
                  <a:pt x="19372" y="0"/>
                  <a:pt x="16691" y="1258"/>
                  <a:pt x="15040" y="3896"/>
                </a:cubicBezTo>
                <a:cubicBezTo>
                  <a:pt x="14374" y="3618"/>
                  <a:pt x="13597" y="3507"/>
                  <a:pt x="12875" y="3507"/>
                </a:cubicBezTo>
                <a:cubicBezTo>
                  <a:pt x="9157" y="3507"/>
                  <a:pt x="6160" y="6560"/>
                  <a:pt x="6160" y="10278"/>
                </a:cubicBezTo>
                <a:cubicBezTo>
                  <a:pt x="6160" y="10833"/>
                  <a:pt x="6216" y="11388"/>
                  <a:pt x="6382" y="11943"/>
                </a:cubicBezTo>
                <a:cubicBezTo>
                  <a:pt x="5827" y="11721"/>
                  <a:pt x="5328" y="11610"/>
                  <a:pt x="4773" y="11610"/>
                </a:cubicBezTo>
                <a:cubicBezTo>
                  <a:pt x="2164" y="11610"/>
                  <a:pt x="0" y="13774"/>
                  <a:pt x="0" y="16383"/>
                </a:cubicBezTo>
                <a:cubicBezTo>
                  <a:pt x="0" y="18991"/>
                  <a:pt x="2164" y="21100"/>
                  <a:pt x="4773" y="21100"/>
                </a:cubicBezTo>
                <a:lnTo>
                  <a:pt x="40290" y="21100"/>
                </a:lnTo>
                <a:cubicBezTo>
                  <a:pt x="42899" y="21100"/>
                  <a:pt x="45007" y="18991"/>
                  <a:pt x="45007" y="16383"/>
                </a:cubicBezTo>
                <a:cubicBezTo>
                  <a:pt x="45007" y="13774"/>
                  <a:pt x="42899" y="11610"/>
                  <a:pt x="40290" y="11610"/>
                </a:cubicBezTo>
                <a:lnTo>
                  <a:pt x="39735" y="11610"/>
                </a:lnTo>
                <a:cubicBezTo>
                  <a:pt x="39735" y="7892"/>
                  <a:pt x="36683" y="4895"/>
                  <a:pt x="32965" y="4895"/>
                </a:cubicBezTo>
                <a:cubicBezTo>
                  <a:pt x="31855" y="4895"/>
                  <a:pt x="30800" y="5172"/>
                  <a:pt x="29857" y="5672"/>
                </a:cubicBezTo>
                <a:cubicBezTo>
                  <a:pt x="28654" y="1970"/>
                  <a:pt x="25359" y="0"/>
                  <a:pt x="220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1" name="Google Shape;1391;p42"/>
          <p:cNvSpPr/>
          <p:nvPr/>
        </p:nvSpPr>
        <p:spPr>
          <a:xfrm>
            <a:off x="6874487" y="305310"/>
            <a:ext cx="162306" cy="49641"/>
          </a:xfrm>
          <a:custGeom>
            <a:avLst/>
            <a:gdLst/>
            <a:ahLst/>
            <a:cxnLst/>
            <a:rect l="l" t="t" r="r" b="b"/>
            <a:pathLst>
              <a:path w="13209" h="4040" extrusionOk="0">
                <a:moveTo>
                  <a:pt x="167" y="1"/>
                </a:moveTo>
                <a:cubicBezTo>
                  <a:pt x="0" y="1"/>
                  <a:pt x="0" y="334"/>
                  <a:pt x="111" y="334"/>
                </a:cubicBezTo>
                <a:lnTo>
                  <a:pt x="888" y="389"/>
                </a:lnTo>
                <a:cubicBezTo>
                  <a:pt x="1110" y="445"/>
                  <a:pt x="1388" y="500"/>
                  <a:pt x="1665" y="611"/>
                </a:cubicBezTo>
                <a:cubicBezTo>
                  <a:pt x="1943" y="667"/>
                  <a:pt x="2276" y="833"/>
                  <a:pt x="2609" y="944"/>
                </a:cubicBezTo>
                <a:cubicBezTo>
                  <a:pt x="3330" y="1277"/>
                  <a:pt x="4052" y="1666"/>
                  <a:pt x="4662" y="2165"/>
                </a:cubicBezTo>
                <a:cubicBezTo>
                  <a:pt x="4995" y="2387"/>
                  <a:pt x="5272" y="2664"/>
                  <a:pt x="5550" y="2942"/>
                </a:cubicBezTo>
                <a:lnTo>
                  <a:pt x="6160" y="3663"/>
                </a:lnTo>
                <a:lnTo>
                  <a:pt x="6382" y="3830"/>
                </a:lnTo>
                <a:lnTo>
                  <a:pt x="6438" y="3941"/>
                </a:lnTo>
                <a:cubicBezTo>
                  <a:pt x="6475" y="3941"/>
                  <a:pt x="6463" y="4040"/>
                  <a:pt x="6483" y="4040"/>
                </a:cubicBezTo>
                <a:cubicBezTo>
                  <a:pt x="6493" y="4040"/>
                  <a:pt x="6512" y="4015"/>
                  <a:pt x="6549" y="3941"/>
                </a:cubicBezTo>
                <a:cubicBezTo>
                  <a:pt x="6604" y="3774"/>
                  <a:pt x="6715" y="3608"/>
                  <a:pt x="6771" y="3441"/>
                </a:cubicBezTo>
                <a:lnTo>
                  <a:pt x="6882" y="3219"/>
                </a:lnTo>
                <a:cubicBezTo>
                  <a:pt x="6937" y="3108"/>
                  <a:pt x="6993" y="2997"/>
                  <a:pt x="6993" y="2997"/>
                </a:cubicBezTo>
                <a:lnTo>
                  <a:pt x="7104" y="2720"/>
                </a:lnTo>
                <a:cubicBezTo>
                  <a:pt x="7215" y="2553"/>
                  <a:pt x="7326" y="2442"/>
                  <a:pt x="7437" y="2276"/>
                </a:cubicBezTo>
                <a:cubicBezTo>
                  <a:pt x="7659" y="1998"/>
                  <a:pt x="7936" y="1721"/>
                  <a:pt x="8269" y="1499"/>
                </a:cubicBezTo>
                <a:cubicBezTo>
                  <a:pt x="8880" y="1055"/>
                  <a:pt x="9657" y="833"/>
                  <a:pt x="10434" y="722"/>
                </a:cubicBezTo>
                <a:cubicBezTo>
                  <a:pt x="11044" y="611"/>
                  <a:pt x="11655" y="611"/>
                  <a:pt x="12265" y="611"/>
                </a:cubicBezTo>
                <a:cubicBezTo>
                  <a:pt x="12764" y="667"/>
                  <a:pt x="13042" y="667"/>
                  <a:pt x="13042" y="667"/>
                </a:cubicBezTo>
                <a:cubicBezTo>
                  <a:pt x="13153" y="667"/>
                  <a:pt x="13208" y="278"/>
                  <a:pt x="13097" y="278"/>
                </a:cubicBezTo>
                <a:cubicBezTo>
                  <a:pt x="13097" y="278"/>
                  <a:pt x="12764" y="223"/>
                  <a:pt x="12321" y="167"/>
                </a:cubicBezTo>
                <a:cubicBezTo>
                  <a:pt x="11988" y="139"/>
                  <a:pt x="11655" y="125"/>
                  <a:pt x="11322" y="125"/>
                </a:cubicBezTo>
                <a:cubicBezTo>
                  <a:pt x="10989" y="125"/>
                  <a:pt x="10656" y="139"/>
                  <a:pt x="10323" y="167"/>
                </a:cubicBezTo>
                <a:cubicBezTo>
                  <a:pt x="9490" y="223"/>
                  <a:pt x="8658" y="500"/>
                  <a:pt x="7881" y="944"/>
                </a:cubicBezTo>
                <a:cubicBezTo>
                  <a:pt x="7492" y="1166"/>
                  <a:pt x="7159" y="1499"/>
                  <a:pt x="6826" y="1832"/>
                </a:cubicBezTo>
                <a:cubicBezTo>
                  <a:pt x="6715" y="1998"/>
                  <a:pt x="6604" y="2165"/>
                  <a:pt x="6493" y="2387"/>
                </a:cubicBezTo>
                <a:lnTo>
                  <a:pt x="6327" y="2609"/>
                </a:lnTo>
                <a:lnTo>
                  <a:pt x="6327" y="2664"/>
                </a:lnTo>
                <a:lnTo>
                  <a:pt x="6105" y="2442"/>
                </a:lnTo>
                <a:cubicBezTo>
                  <a:pt x="5827" y="2165"/>
                  <a:pt x="5439" y="1887"/>
                  <a:pt x="5106" y="1610"/>
                </a:cubicBezTo>
                <a:cubicBezTo>
                  <a:pt x="4440" y="1111"/>
                  <a:pt x="3663" y="722"/>
                  <a:pt x="2886" y="445"/>
                </a:cubicBezTo>
                <a:cubicBezTo>
                  <a:pt x="2498" y="334"/>
                  <a:pt x="2165" y="167"/>
                  <a:pt x="1832" y="112"/>
                </a:cubicBezTo>
                <a:cubicBezTo>
                  <a:pt x="1499" y="56"/>
                  <a:pt x="1221" y="1"/>
                  <a:pt x="944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2" name="Google Shape;1392;p42"/>
          <p:cNvSpPr/>
          <p:nvPr/>
        </p:nvSpPr>
        <p:spPr>
          <a:xfrm>
            <a:off x="5357332" y="260796"/>
            <a:ext cx="125480" cy="40856"/>
          </a:xfrm>
          <a:custGeom>
            <a:avLst/>
            <a:gdLst/>
            <a:ahLst/>
            <a:cxnLst/>
            <a:rect l="l" t="t" r="r" b="b"/>
            <a:pathLst>
              <a:path w="10212" h="3325" extrusionOk="0">
                <a:moveTo>
                  <a:pt x="167" y="1"/>
                </a:moveTo>
                <a:cubicBezTo>
                  <a:pt x="1" y="1"/>
                  <a:pt x="56" y="278"/>
                  <a:pt x="167" y="389"/>
                </a:cubicBezTo>
                <a:lnTo>
                  <a:pt x="722" y="445"/>
                </a:lnTo>
                <a:cubicBezTo>
                  <a:pt x="889" y="500"/>
                  <a:pt x="1111" y="500"/>
                  <a:pt x="1333" y="611"/>
                </a:cubicBezTo>
                <a:cubicBezTo>
                  <a:pt x="1555" y="667"/>
                  <a:pt x="1777" y="778"/>
                  <a:pt x="2054" y="833"/>
                </a:cubicBezTo>
                <a:cubicBezTo>
                  <a:pt x="2609" y="1111"/>
                  <a:pt x="3108" y="1388"/>
                  <a:pt x="3608" y="1777"/>
                </a:cubicBezTo>
                <a:cubicBezTo>
                  <a:pt x="3830" y="1943"/>
                  <a:pt x="4052" y="2165"/>
                  <a:pt x="4274" y="2387"/>
                </a:cubicBezTo>
                <a:lnTo>
                  <a:pt x="4829" y="2997"/>
                </a:lnTo>
                <a:lnTo>
                  <a:pt x="4995" y="3164"/>
                </a:lnTo>
                <a:lnTo>
                  <a:pt x="5051" y="3275"/>
                </a:lnTo>
                <a:cubicBezTo>
                  <a:pt x="5051" y="3275"/>
                  <a:pt x="5051" y="3324"/>
                  <a:pt x="5067" y="3324"/>
                </a:cubicBezTo>
                <a:cubicBezTo>
                  <a:pt x="5075" y="3324"/>
                  <a:pt x="5088" y="3312"/>
                  <a:pt x="5106" y="3275"/>
                </a:cubicBezTo>
                <a:cubicBezTo>
                  <a:pt x="5162" y="3108"/>
                  <a:pt x="5217" y="2997"/>
                  <a:pt x="5273" y="2886"/>
                </a:cubicBezTo>
                <a:cubicBezTo>
                  <a:pt x="5328" y="2720"/>
                  <a:pt x="5384" y="2609"/>
                  <a:pt x="5439" y="2498"/>
                </a:cubicBezTo>
                <a:lnTo>
                  <a:pt x="5550" y="2276"/>
                </a:lnTo>
                <a:lnTo>
                  <a:pt x="5606" y="2221"/>
                </a:lnTo>
                <a:cubicBezTo>
                  <a:pt x="5661" y="2054"/>
                  <a:pt x="5772" y="1943"/>
                  <a:pt x="5828" y="1832"/>
                </a:cubicBezTo>
                <a:cubicBezTo>
                  <a:pt x="5994" y="1610"/>
                  <a:pt x="6216" y="1444"/>
                  <a:pt x="6438" y="1277"/>
                </a:cubicBezTo>
                <a:cubicBezTo>
                  <a:pt x="6938" y="944"/>
                  <a:pt x="7493" y="778"/>
                  <a:pt x="8048" y="667"/>
                </a:cubicBezTo>
                <a:cubicBezTo>
                  <a:pt x="8401" y="627"/>
                  <a:pt x="8726" y="588"/>
                  <a:pt x="9043" y="588"/>
                </a:cubicBezTo>
                <a:cubicBezTo>
                  <a:pt x="9175" y="588"/>
                  <a:pt x="9305" y="595"/>
                  <a:pt x="9435" y="611"/>
                </a:cubicBezTo>
                <a:lnTo>
                  <a:pt x="10045" y="611"/>
                </a:lnTo>
                <a:cubicBezTo>
                  <a:pt x="10156" y="611"/>
                  <a:pt x="10212" y="223"/>
                  <a:pt x="10101" y="223"/>
                </a:cubicBezTo>
                <a:cubicBezTo>
                  <a:pt x="9879" y="167"/>
                  <a:pt x="9657" y="112"/>
                  <a:pt x="9490" y="112"/>
                </a:cubicBezTo>
                <a:cubicBezTo>
                  <a:pt x="9241" y="84"/>
                  <a:pt x="8991" y="70"/>
                  <a:pt x="8741" y="70"/>
                </a:cubicBezTo>
                <a:cubicBezTo>
                  <a:pt x="8492" y="70"/>
                  <a:pt x="8242" y="84"/>
                  <a:pt x="7992" y="112"/>
                </a:cubicBezTo>
                <a:cubicBezTo>
                  <a:pt x="7271" y="167"/>
                  <a:pt x="6660" y="334"/>
                  <a:pt x="6050" y="722"/>
                </a:cubicBezTo>
                <a:cubicBezTo>
                  <a:pt x="5717" y="889"/>
                  <a:pt x="5439" y="1111"/>
                  <a:pt x="5217" y="1388"/>
                </a:cubicBezTo>
                <a:cubicBezTo>
                  <a:pt x="5106" y="1499"/>
                  <a:pt x="5051" y="1666"/>
                  <a:pt x="4940" y="1832"/>
                </a:cubicBezTo>
                <a:lnTo>
                  <a:pt x="4884" y="1943"/>
                </a:lnTo>
                <a:lnTo>
                  <a:pt x="4773" y="1832"/>
                </a:lnTo>
                <a:cubicBezTo>
                  <a:pt x="4551" y="1610"/>
                  <a:pt x="4274" y="1388"/>
                  <a:pt x="3996" y="1222"/>
                </a:cubicBezTo>
                <a:cubicBezTo>
                  <a:pt x="3497" y="833"/>
                  <a:pt x="2886" y="500"/>
                  <a:pt x="2276" y="278"/>
                </a:cubicBezTo>
                <a:cubicBezTo>
                  <a:pt x="1998" y="223"/>
                  <a:pt x="1721" y="112"/>
                  <a:pt x="1444" y="56"/>
                </a:cubicBezTo>
                <a:cubicBezTo>
                  <a:pt x="1166" y="56"/>
                  <a:pt x="944" y="1"/>
                  <a:pt x="778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3" name="Google Shape;1393;p42"/>
          <p:cNvSpPr/>
          <p:nvPr/>
        </p:nvSpPr>
        <p:spPr>
          <a:xfrm>
            <a:off x="209818" y="953592"/>
            <a:ext cx="124804" cy="41163"/>
          </a:xfrm>
          <a:custGeom>
            <a:avLst/>
            <a:gdLst/>
            <a:ahLst/>
            <a:cxnLst/>
            <a:rect l="l" t="t" r="r" b="b"/>
            <a:pathLst>
              <a:path w="10157" h="3350" extrusionOk="0">
                <a:moveTo>
                  <a:pt x="112" y="1"/>
                </a:moveTo>
                <a:cubicBezTo>
                  <a:pt x="1" y="56"/>
                  <a:pt x="1" y="389"/>
                  <a:pt x="112" y="389"/>
                </a:cubicBezTo>
                <a:lnTo>
                  <a:pt x="667" y="500"/>
                </a:lnTo>
                <a:cubicBezTo>
                  <a:pt x="889" y="500"/>
                  <a:pt x="1055" y="556"/>
                  <a:pt x="1277" y="611"/>
                </a:cubicBezTo>
                <a:cubicBezTo>
                  <a:pt x="1499" y="667"/>
                  <a:pt x="1777" y="778"/>
                  <a:pt x="2054" y="889"/>
                </a:cubicBezTo>
                <a:cubicBezTo>
                  <a:pt x="2554" y="1111"/>
                  <a:pt x="3109" y="1444"/>
                  <a:pt x="3552" y="1832"/>
                </a:cubicBezTo>
                <a:cubicBezTo>
                  <a:pt x="3774" y="1999"/>
                  <a:pt x="4052" y="2221"/>
                  <a:pt x="4274" y="2443"/>
                </a:cubicBezTo>
                <a:lnTo>
                  <a:pt x="4829" y="3053"/>
                </a:lnTo>
                <a:lnTo>
                  <a:pt x="4940" y="3220"/>
                </a:lnTo>
                <a:lnTo>
                  <a:pt x="4995" y="3275"/>
                </a:lnTo>
                <a:cubicBezTo>
                  <a:pt x="5032" y="3275"/>
                  <a:pt x="5020" y="3349"/>
                  <a:pt x="5024" y="3349"/>
                </a:cubicBezTo>
                <a:cubicBezTo>
                  <a:pt x="5026" y="3349"/>
                  <a:pt x="5032" y="3331"/>
                  <a:pt x="5051" y="3275"/>
                </a:cubicBezTo>
                <a:cubicBezTo>
                  <a:pt x="5162" y="3164"/>
                  <a:pt x="5217" y="3053"/>
                  <a:pt x="5273" y="2887"/>
                </a:cubicBezTo>
                <a:cubicBezTo>
                  <a:pt x="5328" y="2776"/>
                  <a:pt x="5384" y="2665"/>
                  <a:pt x="5439" y="2498"/>
                </a:cubicBezTo>
                <a:lnTo>
                  <a:pt x="5550" y="2332"/>
                </a:lnTo>
                <a:lnTo>
                  <a:pt x="5606" y="2221"/>
                </a:lnTo>
                <a:cubicBezTo>
                  <a:pt x="5661" y="2110"/>
                  <a:pt x="5717" y="1999"/>
                  <a:pt x="5828" y="1888"/>
                </a:cubicBezTo>
                <a:cubicBezTo>
                  <a:pt x="5994" y="1666"/>
                  <a:pt x="6216" y="1499"/>
                  <a:pt x="6438" y="1333"/>
                </a:cubicBezTo>
                <a:cubicBezTo>
                  <a:pt x="6938" y="1000"/>
                  <a:pt x="7437" y="778"/>
                  <a:pt x="8048" y="722"/>
                </a:cubicBezTo>
                <a:cubicBezTo>
                  <a:pt x="8492" y="667"/>
                  <a:pt x="8991" y="611"/>
                  <a:pt x="9435" y="611"/>
                </a:cubicBezTo>
                <a:lnTo>
                  <a:pt x="9990" y="611"/>
                </a:lnTo>
                <a:cubicBezTo>
                  <a:pt x="10101" y="611"/>
                  <a:pt x="10157" y="223"/>
                  <a:pt x="10046" y="223"/>
                </a:cubicBezTo>
                <a:cubicBezTo>
                  <a:pt x="9824" y="223"/>
                  <a:pt x="9657" y="167"/>
                  <a:pt x="9435" y="167"/>
                </a:cubicBezTo>
                <a:cubicBezTo>
                  <a:pt x="9185" y="140"/>
                  <a:pt x="8936" y="126"/>
                  <a:pt x="8686" y="126"/>
                </a:cubicBezTo>
                <a:cubicBezTo>
                  <a:pt x="8436" y="126"/>
                  <a:pt x="8186" y="140"/>
                  <a:pt x="7937" y="167"/>
                </a:cubicBezTo>
                <a:cubicBezTo>
                  <a:pt x="7271" y="167"/>
                  <a:pt x="6605" y="389"/>
                  <a:pt x="6050" y="722"/>
                </a:cubicBezTo>
                <a:cubicBezTo>
                  <a:pt x="5717" y="944"/>
                  <a:pt x="5439" y="1166"/>
                  <a:pt x="5217" y="1444"/>
                </a:cubicBezTo>
                <a:cubicBezTo>
                  <a:pt x="5106" y="1555"/>
                  <a:pt x="4995" y="1721"/>
                  <a:pt x="4940" y="1832"/>
                </a:cubicBezTo>
                <a:lnTo>
                  <a:pt x="4829" y="1943"/>
                </a:lnTo>
                <a:lnTo>
                  <a:pt x="4773" y="1888"/>
                </a:lnTo>
                <a:cubicBezTo>
                  <a:pt x="4496" y="1666"/>
                  <a:pt x="4274" y="1444"/>
                  <a:pt x="3996" y="1222"/>
                </a:cubicBezTo>
                <a:cubicBezTo>
                  <a:pt x="3441" y="833"/>
                  <a:pt x="2887" y="556"/>
                  <a:pt x="2221" y="334"/>
                </a:cubicBezTo>
                <a:cubicBezTo>
                  <a:pt x="1943" y="278"/>
                  <a:pt x="1721" y="167"/>
                  <a:pt x="1444" y="112"/>
                </a:cubicBezTo>
                <a:cubicBezTo>
                  <a:pt x="1166" y="56"/>
                  <a:pt x="944" y="1"/>
                  <a:pt x="722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4" name="Google Shape;1394;p42"/>
          <p:cNvSpPr/>
          <p:nvPr/>
        </p:nvSpPr>
        <p:spPr>
          <a:xfrm>
            <a:off x="8793344" y="301648"/>
            <a:ext cx="125480" cy="41151"/>
          </a:xfrm>
          <a:custGeom>
            <a:avLst/>
            <a:gdLst/>
            <a:ahLst/>
            <a:cxnLst/>
            <a:rect l="l" t="t" r="r" b="b"/>
            <a:pathLst>
              <a:path w="10212" h="3349" extrusionOk="0">
                <a:moveTo>
                  <a:pt x="167" y="1"/>
                </a:moveTo>
                <a:cubicBezTo>
                  <a:pt x="1" y="1"/>
                  <a:pt x="1" y="333"/>
                  <a:pt x="167" y="389"/>
                </a:cubicBezTo>
                <a:lnTo>
                  <a:pt x="722" y="500"/>
                </a:lnTo>
                <a:cubicBezTo>
                  <a:pt x="888" y="500"/>
                  <a:pt x="1110" y="555"/>
                  <a:pt x="1332" y="611"/>
                </a:cubicBezTo>
                <a:cubicBezTo>
                  <a:pt x="1554" y="666"/>
                  <a:pt x="1776" y="777"/>
                  <a:pt x="2054" y="888"/>
                </a:cubicBezTo>
                <a:cubicBezTo>
                  <a:pt x="2609" y="1110"/>
                  <a:pt x="3108" y="1443"/>
                  <a:pt x="3608" y="1832"/>
                </a:cubicBezTo>
                <a:cubicBezTo>
                  <a:pt x="3830" y="1998"/>
                  <a:pt x="4052" y="2220"/>
                  <a:pt x="4274" y="2442"/>
                </a:cubicBezTo>
                <a:lnTo>
                  <a:pt x="4829" y="3053"/>
                </a:lnTo>
                <a:lnTo>
                  <a:pt x="4995" y="3219"/>
                </a:lnTo>
                <a:lnTo>
                  <a:pt x="5051" y="3275"/>
                </a:lnTo>
                <a:cubicBezTo>
                  <a:pt x="5051" y="3275"/>
                  <a:pt x="5051" y="3349"/>
                  <a:pt x="5067" y="3349"/>
                </a:cubicBezTo>
                <a:cubicBezTo>
                  <a:pt x="5075" y="3349"/>
                  <a:pt x="5088" y="3330"/>
                  <a:pt x="5106" y="3275"/>
                </a:cubicBezTo>
                <a:cubicBezTo>
                  <a:pt x="5162" y="3164"/>
                  <a:pt x="5217" y="3053"/>
                  <a:pt x="5273" y="2886"/>
                </a:cubicBezTo>
                <a:lnTo>
                  <a:pt x="5495" y="2498"/>
                </a:lnTo>
                <a:lnTo>
                  <a:pt x="5550" y="2331"/>
                </a:lnTo>
                <a:lnTo>
                  <a:pt x="5606" y="2220"/>
                </a:lnTo>
                <a:cubicBezTo>
                  <a:pt x="5661" y="2109"/>
                  <a:pt x="5772" y="1998"/>
                  <a:pt x="5828" y="1887"/>
                </a:cubicBezTo>
                <a:cubicBezTo>
                  <a:pt x="5994" y="1665"/>
                  <a:pt x="6216" y="1443"/>
                  <a:pt x="6438" y="1332"/>
                </a:cubicBezTo>
                <a:cubicBezTo>
                  <a:pt x="6938" y="999"/>
                  <a:pt x="7493" y="777"/>
                  <a:pt x="8048" y="722"/>
                </a:cubicBezTo>
                <a:cubicBezTo>
                  <a:pt x="8547" y="611"/>
                  <a:pt x="8991" y="611"/>
                  <a:pt x="9435" y="611"/>
                </a:cubicBezTo>
                <a:lnTo>
                  <a:pt x="10045" y="611"/>
                </a:lnTo>
                <a:cubicBezTo>
                  <a:pt x="10156" y="611"/>
                  <a:pt x="10212" y="222"/>
                  <a:pt x="10101" y="222"/>
                </a:cubicBezTo>
                <a:cubicBezTo>
                  <a:pt x="9879" y="167"/>
                  <a:pt x="9712" y="167"/>
                  <a:pt x="9490" y="167"/>
                </a:cubicBezTo>
                <a:cubicBezTo>
                  <a:pt x="9198" y="102"/>
                  <a:pt x="8905" y="75"/>
                  <a:pt x="8613" y="75"/>
                </a:cubicBezTo>
                <a:cubicBezTo>
                  <a:pt x="8406" y="75"/>
                  <a:pt x="8199" y="89"/>
                  <a:pt x="7992" y="111"/>
                </a:cubicBezTo>
                <a:cubicBezTo>
                  <a:pt x="7326" y="167"/>
                  <a:pt x="6660" y="333"/>
                  <a:pt x="6050" y="722"/>
                </a:cubicBezTo>
                <a:cubicBezTo>
                  <a:pt x="5772" y="888"/>
                  <a:pt x="5495" y="1110"/>
                  <a:pt x="5273" y="1388"/>
                </a:cubicBezTo>
                <a:cubicBezTo>
                  <a:pt x="5162" y="1499"/>
                  <a:pt x="5051" y="1665"/>
                  <a:pt x="4940" y="1832"/>
                </a:cubicBezTo>
                <a:lnTo>
                  <a:pt x="4884" y="1943"/>
                </a:lnTo>
                <a:cubicBezTo>
                  <a:pt x="4884" y="1943"/>
                  <a:pt x="4829" y="1832"/>
                  <a:pt x="4829" y="1832"/>
                </a:cubicBezTo>
                <a:cubicBezTo>
                  <a:pt x="4551" y="1610"/>
                  <a:pt x="4274" y="1388"/>
                  <a:pt x="3996" y="1221"/>
                </a:cubicBezTo>
                <a:cubicBezTo>
                  <a:pt x="3497" y="833"/>
                  <a:pt x="2886" y="500"/>
                  <a:pt x="2276" y="278"/>
                </a:cubicBezTo>
                <a:cubicBezTo>
                  <a:pt x="1998" y="222"/>
                  <a:pt x="1721" y="111"/>
                  <a:pt x="1443" y="56"/>
                </a:cubicBezTo>
                <a:cubicBezTo>
                  <a:pt x="1166" y="56"/>
                  <a:pt x="944" y="1"/>
                  <a:pt x="777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5" name="Google Shape;1395;p42"/>
          <p:cNvSpPr/>
          <p:nvPr/>
        </p:nvSpPr>
        <p:spPr>
          <a:xfrm>
            <a:off x="2000238" y="334718"/>
            <a:ext cx="64104" cy="25914"/>
          </a:xfrm>
          <a:custGeom>
            <a:avLst/>
            <a:gdLst/>
            <a:ahLst/>
            <a:cxnLst/>
            <a:rect l="l" t="t" r="r" b="b"/>
            <a:pathLst>
              <a:path w="5217" h="2109" extrusionOk="0">
                <a:moveTo>
                  <a:pt x="56" y="0"/>
                </a:moveTo>
                <a:cubicBezTo>
                  <a:pt x="0" y="0"/>
                  <a:pt x="0" y="333"/>
                  <a:pt x="56" y="388"/>
                </a:cubicBezTo>
                <a:lnTo>
                  <a:pt x="333" y="444"/>
                </a:lnTo>
                <a:cubicBezTo>
                  <a:pt x="555" y="499"/>
                  <a:pt x="777" y="555"/>
                  <a:pt x="999" y="666"/>
                </a:cubicBezTo>
                <a:cubicBezTo>
                  <a:pt x="1221" y="777"/>
                  <a:pt x="1499" y="943"/>
                  <a:pt x="1721" y="1165"/>
                </a:cubicBezTo>
                <a:cubicBezTo>
                  <a:pt x="1776" y="1221"/>
                  <a:pt x="1832" y="1276"/>
                  <a:pt x="1887" y="1332"/>
                </a:cubicBezTo>
                <a:lnTo>
                  <a:pt x="2165" y="1609"/>
                </a:lnTo>
                <a:lnTo>
                  <a:pt x="2497" y="1942"/>
                </a:lnTo>
                <a:cubicBezTo>
                  <a:pt x="2553" y="1998"/>
                  <a:pt x="2608" y="2109"/>
                  <a:pt x="2608" y="2109"/>
                </a:cubicBezTo>
                <a:lnTo>
                  <a:pt x="2719" y="1887"/>
                </a:lnTo>
                <a:cubicBezTo>
                  <a:pt x="2775" y="1776"/>
                  <a:pt x="2886" y="1609"/>
                  <a:pt x="2941" y="1498"/>
                </a:cubicBezTo>
                <a:lnTo>
                  <a:pt x="2997" y="1387"/>
                </a:lnTo>
                <a:lnTo>
                  <a:pt x="3052" y="1276"/>
                </a:lnTo>
                <a:lnTo>
                  <a:pt x="3108" y="1165"/>
                </a:lnTo>
                <a:cubicBezTo>
                  <a:pt x="3163" y="1110"/>
                  <a:pt x="3163" y="1110"/>
                  <a:pt x="3219" y="1054"/>
                </a:cubicBezTo>
                <a:lnTo>
                  <a:pt x="3385" y="943"/>
                </a:lnTo>
                <a:cubicBezTo>
                  <a:pt x="3607" y="777"/>
                  <a:pt x="3829" y="666"/>
                  <a:pt x="4107" y="610"/>
                </a:cubicBezTo>
                <a:cubicBezTo>
                  <a:pt x="4329" y="555"/>
                  <a:pt x="4606" y="555"/>
                  <a:pt x="4828" y="555"/>
                </a:cubicBezTo>
                <a:lnTo>
                  <a:pt x="5106" y="555"/>
                </a:lnTo>
                <a:cubicBezTo>
                  <a:pt x="5161" y="499"/>
                  <a:pt x="5217" y="166"/>
                  <a:pt x="5161" y="166"/>
                </a:cubicBezTo>
                <a:lnTo>
                  <a:pt x="4828" y="111"/>
                </a:lnTo>
                <a:cubicBezTo>
                  <a:pt x="4671" y="72"/>
                  <a:pt x="4487" y="33"/>
                  <a:pt x="4294" y="33"/>
                </a:cubicBezTo>
                <a:cubicBezTo>
                  <a:pt x="4214" y="33"/>
                  <a:pt x="4133" y="39"/>
                  <a:pt x="4051" y="55"/>
                </a:cubicBezTo>
                <a:cubicBezTo>
                  <a:pt x="3663" y="55"/>
                  <a:pt x="3330" y="166"/>
                  <a:pt x="2997" y="333"/>
                </a:cubicBezTo>
                <a:lnTo>
                  <a:pt x="2719" y="499"/>
                </a:lnTo>
                <a:cubicBezTo>
                  <a:pt x="2664" y="555"/>
                  <a:pt x="2608" y="666"/>
                  <a:pt x="2553" y="721"/>
                </a:cubicBezTo>
                <a:lnTo>
                  <a:pt x="2442" y="832"/>
                </a:lnTo>
                <a:lnTo>
                  <a:pt x="2331" y="777"/>
                </a:lnTo>
                <a:cubicBezTo>
                  <a:pt x="2275" y="721"/>
                  <a:pt x="2220" y="666"/>
                  <a:pt x="2109" y="610"/>
                </a:cubicBezTo>
                <a:cubicBezTo>
                  <a:pt x="1832" y="388"/>
                  <a:pt x="1499" y="222"/>
                  <a:pt x="1166" y="166"/>
                </a:cubicBezTo>
                <a:cubicBezTo>
                  <a:pt x="944" y="55"/>
                  <a:pt x="666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7" name="Google Shape;1397;p42"/>
          <p:cNvSpPr/>
          <p:nvPr/>
        </p:nvSpPr>
        <p:spPr>
          <a:xfrm>
            <a:off x="4050114" y="30996"/>
            <a:ext cx="64792" cy="25927"/>
          </a:xfrm>
          <a:custGeom>
            <a:avLst/>
            <a:gdLst/>
            <a:ahLst/>
            <a:cxnLst/>
            <a:rect l="l" t="t" r="r" b="b"/>
            <a:pathLst>
              <a:path w="5273" h="2110" extrusionOk="0">
                <a:moveTo>
                  <a:pt x="56" y="1"/>
                </a:moveTo>
                <a:cubicBezTo>
                  <a:pt x="0" y="1"/>
                  <a:pt x="0" y="333"/>
                  <a:pt x="56" y="389"/>
                </a:cubicBezTo>
                <a:lnTo>
                  <a:pt x="333" y="444"/>
                </a:lnTo>
                <a:cubicBezTo>
                  <a:pt x="555" y="500"/>
                  <a:pt x="777" y="555"/>
                  <a:pt x="999" y="666"/>
                </a:cubicBezTo>
                <a:cubicBezTo>
                  <a:pt x="1277" y="777"/>
                  <a:pt x="1499" y="944"/>
                  <a:pt x="1721" y="1166"/>
                </a:cubicBezTo>
                <a:cubicBezTo>
                  <a:pt x="1776" y="1166"/>
                  <a:pt x="1832" y="1221"/>
                  <a:pt x="1887" y="1277"/>
                </a:cubicBezTo>
                <a:lnTo>
                  <a:pt x="2165" y="1554"/>
                </a:lnTo>
                <a:lnTo>
                  <a:pt x="2498" y="1943"/>
                </a:lnTo>
                <a:cubicBezTo>
                  <a:pt x="2553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43"/>
                </a:lnTo>
                <a:lnTo>
                  <a:pt x="2997" y="1388"/>
                </a:lnTo>
                <a:cubicBezTo>
                  <a:pt x="2997" y="1332"/>
                  <a:pt x="3053" y="1277"/>
                  <a:pt x="3053" y="1221"/>
                </a:cubicBezTo>
                <a:lnTo>
                  <a:pt x="3108" y="1166"/>
                </a:lnTo>
                <a:cubicBezTo>
                  <a:pt x="3164" y="1110"/>
                  <a:pt x="3219" y="1055"/>
                  <a:pt x="3275" y="999"/>
                </a:cubicBezTo>
                <a:lnTo>
                  <a:pt x="3386" y="888"/>
                </a:lnTo>
                <a:cubicBezTo>
                  <a:pt x="3608" y="722"/>
                  <a:pt x="3885" y="611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162" y="500"/>
                  <a:pt x="5273" y="112"/>
                  <a:pt x="5162" y="112"/>
                </a:cubicBezTo>
                <a:lnTo>
                  <a:pt x="4884" y="56"/>
                </a:lnTo>
                <a:cubicBezTo>
                  <a:pt x="4607" y="1"/>
                  <a:pt x="4329" y="1"/>
                  <a:pt x="4052" y="1"/>
                </a:cubicBezTo>
                <a:cubicBezTo>
                  <a:pt x="3719" y="56"/>
                  <a:pt x="3330" y="112"/>
                  <a:pt x="2997" y="333"/>
                </a:cubicBezTo>
                <a:lnTo>
                  <a:pt x="2775" y="500"/>
                </a:lnTo>
                <a:cubicBezTo>
                  <a:pt x="2664" y="555"/>
                  <a:pt x="2609" y="611"/>
                  <a:pt x="2553" y="722"/>
                </a:cubicBezTo>
                <a:lnTo>
                  <a:pt x="2442" y="833"/>
                </a:lnTo>
                <a:lnTo>
                  <a:pt x="2387" y="777"/>
                </a:lnTo>
                <a:lnTo>
                  <a:pt x="2165" y="611"/>
                </a:lnTo>
                <a:cubicBezTo>
                  <a:pt x="1887" y="389"/>
                  <a:pt x="1554" y="222"/>
                  <a:pt x="1221" y="112"/>
                </a:cubicBezTo>
                <a:cubicBezTo>
                  <a:pt x="944" y="56"/>
                  <a:pt x="666" y="1"/>
                  <a:pt x="389" y="1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8" name="Google Shape;1398;p42"/>
          <p:cNvSpPr/>
          <p:nvPr/>
        </p:nvSpPr>
        <p:spPr>
          <a:xfrm>
            <a:off x="3187495" y="280579"/>
            <a:ext cx="64792" cy="25914"/>
          </a:xfrm>
          <a:custGeom>
            <a:avLst/>
            <a:gdLst/>
            <a:ahLst/>
            <a:cxnLst/>
            <a:rect l="l" t="t" r="r" b="b"/>
            <a:pathLst>
              <a:path w="5273" h="2109" extrusionOk="0">
                <a:moveTo>
                  <a:pt x="56" y="0"/>
                </a:moveTo>
                <a:cubicBezTo>
                  <a:pt x="1" y="0"/>
                  <a:pt x="1" y="333"/>
                  <a:pt x="112" y="389"/>
                </a:cubicBezTo>
                <a:lnTo>
                  <a:pt x="389" y="444"/>
                </a:lnTo>
                <a:cubicBezTo>
                  <a:pt x="556" y="500"/>
                  <a:pt x="778" y="555"/>
                  <a:pt x="1000" y="666"/>
                </a:cubicBezTo>
                <a:cubicBezTo>
                  <a:pt x="1277" y="777"/>
                  <a:pt x="1499" y="943"/>
                  <a:pt x="1721" y="1165"/>
                </a:cubicBezTo>
                <a:cubicBezTo>
                  <a:pt x="1777" y="1221"/>
                  <a:pt x="1832" y="1221"/>
                  <a:pt x="1888" y="1276"/>
                </a:cubicBezTo>
                <a:cubicBezTo>
                  <a:pt x="1999" y="1387"/>
                  <a:pt x="2110" y="1498"/>
                  <a:pt x="2165" y="1609"/>
                </a:cubicBezTo>
                <a:lnTo>
                  <a:pt x="2498" y="1942"/>
                </a:lnTo>
                <a:cubicBezTo>
                  <a:pt x="2554" y="1998"/>
                  <a:pt x="2609" y="2109"/>
                  <a:pt x="2664" y="2109"/>
                </a:cubicBezTo>
                <a:lnTo>
                  <a:pt x="2775" y="1887"/>
                </a:lnTo>
                <a:lnTo>
                  <a:pt x="2942" y="1498"/>
                </a:lnTo>
                <a:lnTo>
                  <a:pt x="2997" y="1387"/>
                </a:lnTo>
                <a:cubicBezTo>
                  <a:pt x="3053" y="1332"/>
                  <a:pt x="3053" y="1276"/>
                  <a:pt x="3108" y="1276"/>
                </a:cubicBezTo>
                <a:lnTo>
                  <a:pt x="3164" y="1165"/>
                </a:lnTo>
                <a:cubicBezTo>
                  <a:pt x="3164" y="1165"/>
                  <a:pt x="3219" y="1054"/>
                  <a:pt x="3275" y="1054"/>
                </a:cubicBezTo>
                <a:lnTo>
                  <a:pt x="3386" y="888"/>
                </a:lnTo>
                <a:cubicBezTo>
                  <a:pt x="3608" y="722"/>
                  <a:pt x="3885" y="666"/>
                  <a:pt x="4163" y="611"/>
                </a:cubicBezTo>
                <a:cubicBezTo>
                  <a:pt x="4385" y="555"/>
                  <a:pt x="4607" y="500"/>
                  <a:pt x="4829" y="500"/>
                </a:cubicBezTo>
                <a:lnTo>
                  <a:pt x="5162" y="500"/>
                </a:lnTo>
                <a:cubicBezTo>
                  <a:pt x="5217" y="500"/>
                  <a:pt x="5273" y="111"/>
                  <a:pt x="5217" y="111"/>
                </a:cubicBezTo>
                <a:lnTo>
                  <a:pt x="4884" y="56"/>
                </a:lnTo>
                <a:cubicBezTo>
                  <a:pt x="4699" y="56"/>
                  <a:pt x="4514" y="31"/>
                  <a:pt x="4346" y="31"/>
                </a:cubicBezTo>
                <a:cubicBezTo>
                  <a:pt x="4262" y="31"/>
                  <a:pt x="4181" y="37"/>
                  <a:pt x="4107" y="56"/>
                </a:cubicBezTo>
                <a:cubicBezTo>
                  <a:pt x="3719" y="56"/>
                  <a:pt x="3330" y="111"/>
                  <a:pt x="2997" y="333"/>
                </a:cubicBezTo>
                <a:lnTo>
                  <a:pt x="2720" y="500"/>
                </a:lnTo>
                <a:cubicBezTo>
                  <a:pt x="2664" y="555"/>
                  <a:pt x="2609" y="666"/>
                  <a:pt x="2498" y="722"/>
                </a:cubicBezTo>
                <a:lnTo>
                  <a:pt x="2443" y="833"/>
                </a:lnTo>
                <a:lnTo>
                  <a:pt x="2332" y="777"/>
                </a:lnTo>
                <a:lnTo>
                  <a:pt x="2110" y="611"/>
                </a:lnTo>
                <a:cubicBezTo>
                  <a:pt x="1832" y="389"/>
                  <a:pt x="1499" y="278"/>
                  <a:pt x="1166" y="167"/>
                </a:cubicBezTo>
                <a:cubicBezTo>
                  <a:pt x="889" y="56"/>
                  <a:pt x="667" y="0"/>
                  <a:pt x="389" y="0"/>
                </a:cubicBezTo>
                <a:close/>
              </a:path>
            </a:pathLst>
          </a:custGeom>
          <a:solidFill>
            <a:srgbClr val="D23A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0" name="Google Shape;1400;p42"/>
          <p:cNvSpPr/>
          <p:nvPr/>
        </p:nvSpPr>
        <p:spPr>
          <a:xfrm>
            <a:off x="312897" y="120351"/>
            <a:ext cx="455534" cy="214380"/>
          </a:xfrm>
          <a:custGeom>
            <a:avLst/>
            <a:gdLst/>
            <a:ahLst/>
            <a:cxnLst/>
            <a:rect l="l" t="t" r="r" b="b"/>
            <a:pathLst>
              <a:path w="37073" h="17447" extrusionOk="0">
                <a:moveTo>
                  <a:pt x="18140" y="0"/>
                </a:moveTo>
                <a:cubicBezTo>
                  <a:pt x="15945" y="0"/>
                  <a:pt x="13733" y="1044"/>
                  <a:pt x="12377" y="3240"/>
                </a:cubicBezTo>
                <a:cubicBezTo>
                  <a:pt x="11822" y="3018"/>
                  <a:pt x="11211" y="2907"/>
                  <a:pt x="10601" y="2907"/>
                </a:cubicBezTo>
                <a:cubicBezTo>
                  <a:pt x="6993" y="2907"/>
                  <a:pt x="4330" y="6348"/>
                  <a:pt x="5218" y="9844"/>
                </a:cubicBezTo>
                <a:cubicBezTo>
                  <a:pt x="4829" y="9678"/>
                  <a:pt x="4385" y="9622"/>
                  <a:pt x="3941" y="9622"/>
                </a:cubicBezTo>
                <a:cubicBezTo>
                  <a:pt x="1777" y="9622"/>
                  <a:pt x="1" y="11342"/>
                  <a:pt x="1" y="13507"/>
                </a:cubicBezTo>
                <a:cubicBezTo>
                  <a:pt x="1" y="15671"/>
                  <a:pt x="1777" y="17447"/>
                  <a:pt x="3941" y="17447"/>
                </a:cubicBezTo>
                <a:lnTo>
                  <a:pt x="33188" y="17447"/>
                </a:lnTo>
                <a:cubicBezTo>
                  <a:pt x="35297" y="17391"/>
                  <a:pt x="37072" y="15671"/>
                  <a:pt x="37072" y="13507"/>
                </a:cubicBezTo>
                <a:cubicBezTo>
                  <a:pt x="37072" y="11342"/>
                  <a:pt x="35297" y="9622"/>
                  <a:pt x="33188" y="9622"/>
                </a:cubicBezTo>
                <a:lnTo>
                  <a:pt x="32688" y="9622"/>
                </a:lnTo>
                <a:cubicBezTo>
                  <a:pt x="32688" y="6400"/>
                  <a:pt x="30028" y="4043"/>
                  <a:pt x="27127" y="4043"/>
                </a:cubicBezTo>
                <a:cubicBezTo>
                  <a:pt x="26281" y="4043"/>
                  <a:pt x="25413" y="4244"/>
                  <a:pt x="24586" y="4683"/>
                </a:cubicBezTo>
                <a:cubicBezTo>
                  <a:pt x="23599" y="1631"/>
                  <a:pt x="20883" y="0"/>
                  <a:pt x="181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2" name="Google Shape;1402;p42"/>
          <p:cNvSpPr/>
          <p:nvPr/>
        </p:nvSpPr>
        <p:spPr>
          <a:xfrm>
            <a:off x="-133574" y="5075275"/>
            <a:ext cx="9315085" cy="68220"/>
          </a:xfrm>
          <a:custGeom>
            <a:avLst/>
            <a:gdLst/>
            <a:ahLst/>
            <a:cxnLst/>
            <a:rect l="l" t="t" r="r" b="b"/>
            <a:pathLst>
              <a:path w="285695" h="5552" extrusionOk="0">
                <a:moveTo>
                  <a:pt x="2830" y="1"/>
                </a:moveTo>
                <a:cubicBezTo>
                  <a:pt x="1276" y="1"/>
                  <a:pt x="0" y="1221"/>
                  <a:pt x="0" y="2775"/>
                </a:cubicBezTo>
                <a:lnTo>
                  <a:pt x="55" y="2775"/>
                </a:lnTo>
                <a:cubicBezTo>
                  <a:pt x="55" y="4329"/>
                  <a:pt x="1276" y="5550"/>
                  <a:pt x="2830" y="5550"/>
                </a:cubicBezTo>
                <a:lnTo>
                  <a:pt x="282864" y="5550"/>
                </a:lnTo>
                <a:cubicBezTo>
                  <a:pt x="282897" y="5551"/>
                  <a:pt x="282929" y="5552"/>
                  <a:pt x="282962" y="5552"/>
                </a:cubicBezTo>
                <a:cubicBezTo>
                  <a:pt x="284471" y="5552"/>
                  <a:pt x="285695" y="4297"/>
                  <a:pt x="285695" y="2775"/>
                </a:cubicBezTo>
                <a:cubicBezTo>
                  <a:pt x="285695" y="1221"/>
                  <a:pt x="284418" y="1"/>
                  <a:pt x="28286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D28149-ECDF-4C65-97A6-E6FFBCF9F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203" y="432157"/>
            <a:ext cx="7726800" cy="572700"/>
          </a:xfrm>
        </p:spPr>
        <p:txBody>
          <a:bodyPr/>
          <a:lstStyle/>
          <a:p>
            <a:r>
              <a:rPr lang="en-US" dirty="0"/>
              <a:t>Can you guess the words?</a:t>
            </a:r>
          </a:p>
        </p:txBody>
      </p:sp>
      <p:pic>
        <p:nvPicPr>
          <p:cNvPr id="3074" name="Picture 2" descr="rowboat | Britannica">
            <a:extLst>
              <a:ext uri="{FF2B5EF4-FFF2-40B4-BE49-F238E27FC236}">
                <a16:creationId xmlns:a16="http://schemas.microsoft.com/office/drawing/2014/main" id="{3EA0D7DC-CFF5-4483-AE00-046A75C2E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98" y="1316961"/>
            <a:ext cx="4123985" cy="235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ouse Tour: Settling Down in a Cozy 1925 Bungalow - This Old House">
            <a:extLst>
              <a:ext uri="{FF2B5EF4-FFF2-40B4-BE49-F238E27FC236}">
                <a16:creationId xmlns:a16="http://schemas.microsoft.com/office/drawing/2014/main" id="{345951AC-5AA5-424C-B520-EA8AD19FB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925" y="1304409"/>
            <a:ext cx="3719124" cy="237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ounded Rectangle 1">
            <a:extLst>
              <a:ext uri="{FF2B5EF4-FFF2-40B4-BE49-F238E27FC236}">
                <a16:creationId xmlns:a16="http://schemas.microsoft.com/office/drawing/2014/main" id="{3DBA9EAC-8624-4031-8C7D-D6C92ED76AD2}"/>
              </a:ext>
            </a:extLst>
          </p:cNvPr>
          <p:cNvSpPr/>
          <p:nvPr/>
        </p:nvSpPr>
        <p:spPr>
          <a:xfrm>
            <a:off x="1569737" y="3759797"/>
            <a:ext cx="1376979" cy="44106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boat</a:t>
            </a:r>
          </a:p>
        </p:txBody>
      </p:sp>
      <p:sp>
        <p:nvSpPr>
          <p:cNvPr id="45" name="Rounded Rectangle 5">
            <a:extLst>
              <a:ext uri="{FF2B5EF4-FFF2-40B4-BE49-F238E27FC236}">
                <a16:creationId xmlns:a16="http://schemas.microsoft.com/office/drawing/2014/main" id="{C48F2DB0-5088-4B72-B9B9-4BE215E7CEE1}"/>
              </a:ext>
            </a:extLst>
          </p:cNvPr>
          <p:cNvSpPr/>
          <p:nvPr/>
        </p:nvSpPr>
        <p:spPr>
          <a:xfrm>
            <a:off x="6000022" y="3759797"/>
            <a:ext cx="1376979" cy="44106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house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6CDCBF1-A634-44F1-B87B-3699C5FBB697}"/>
              </a:ext>
            </a:extLst>
          </p:cNvPr>
          <p:cNvSpPr/>
          <p:nvPr/>
        </p:nvSpPr>
        <p:spPr>
          <a:xfrm>
            <a:off x="1705029" y="4239145"/>
            <a:ext cx="1106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</a:rPr>
              <a:t>/</a:t>
            </a:r>
            <a:r>
              <a:rPr lang="en-US" sz="2800" dirty="0" err="1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</a:rPr>
              <a:t>b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əʊ</a:t>
            </a:r>
            <a:r>
              <a:rPr lang="en-US" sz="2800" dirty="0" err="1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</a:rPr>
              <a:t>t</a:t>
            </a:r>
            <a:r>
              <a:rPr lang="en-US" sz="2800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</a:rPr>
              <a:t>/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9DD74D9-38E0-45EF-8DD1-BC3D8FB9138D}"/>
              </a:ext>
            </a:extLst>
          </p:cNvPr>
          <p:cNvSpPr/>
          <p:nvPr/>
        </p:nvSpPr>
        <p:spPr>
          <a:xfrm>
            <a:off x="6095239" y="4239145"/>
            <a:ext cx="11865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</a:rPr>
              <a:t>/</a:t>
            </a:r>
            <a:r>
              <a:rPr lang="en-US" sz="2800" dirty="0" err="1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</a:rPr>
              <a:t>h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aʊ</a:t>
            </a:r>
            <a:r>
              <a:rPr lang="en-US" sz="2800" dirty="0" err="1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</a:rPr>
              <a:t>s</a:t>
            </a:r>
            <a:r>
              <a:rPr lang="en-US" sz="2800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</a:rPr>
              <a:t>/</a:t>
            </a:r>
            <a:endParaRPr lang="en-US" sz="2800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8F299E0A-4699-4FD5-9F52-B4F2C480B647}"/>
              </a:ext>
            </a:extLst>
          </p:cNvPr>
          <p:cNvSpPr txBox="1">
            <a:spLocks/>
          </p:cNvSpPr>
          <p:nvPr/>
        </p:nvSpPr>
        <p:spPr>
          <a:xfrm>
            <a:off x="708600" y="452377"/>
            <a:ext cx="7726800" cy="572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ays One"/>
              <a:buNone/>
              <a:defRPr sz="2800" b="0" i="0" u="none" strike="noStrike" cap="none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Listen and guess the sounds</a:t>
            </a:r>
          </a:p>
        </p:txBody>
      </p:sp>
      <p:pic>
        <p:nvPicPr>
          <p:cNvPr id="4" name="boat">
            <a:hlinkClick r:id="" action="ppaction://media"/>
            <a:extLst>
              <a:ext uri="{FF2B5EF4-FFF2-40B4-BE49-F238E27FC236}">
                <a16:creationId xmlns:a16="http://schemas.microsoft.com/office/drawing/2014/main" id="{97E539A5-8A46-4643-849F-E91F577F74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082497" y="3774434"/>
            <a:ext cx="406400" cy="406400"/>
          </a:xfrm>
          <a:prstGeom prst="rect">
            <a:avLst/>
          </a:prstGeom>
        </p:spPr>
      </p:pic>
      <p:pic>
        <p:nvPicPr>
          <p:cNvPr id="5" name="house">
            <a:hlinkClick r:id="" action="ppaction://media"/>
            <a:extLst>
              <a:ext uri="{FF2B5EF4-FFF2-40B4-BE49-F238E27FC236}">
                <a16:creationId xmlns:a16="http://schemas.microsoft.com/office/drawing/2014/main" id="{5093720E-9C66-42B6-A572-BC9BE6E53E1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565242" y="377706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4" grpId="0" animBg="1"/>
      <p:bldP spid="45" grpId="0" animBg="1"/>
      <p:bldP spid="46" grpId="0"/>
      <p:bldP spid="47" grpId="0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p43"/>
          <p:cNvSpPr txBox="1">
            <a:spLocks noGrp="1"/>
          </p:cNvSpPr>
          <p:nvPr>
            <p:ph type="title" idx="2"/>
          </p:nvPr>
        </p:nvSpPr>
        <p:spPr>
          <a:xfrm>
            <a:off x="1717482" y="1128417"/>
            <a:ext cx="5709036" cy="101060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/>
              <a:t>PRONUNCIATION</a:t>
            </a:r>
            <a:endParaRPr sz="4400" dirty="0"/>
          </a:p>
        </p:txBody>
      </p:sp>
      <p:sp>
        <p:nvSpPr>
          <p:cNvPr id="1408" name="Google Shape;1408;p43"/>
          <p:cNvSpPr txBox="1">
            <a:spLocks noGrp="1"/>
          </p:cNvSpPr>
          <p:nvPr>
            <p:ph type="title"/>
          </p:nvPr>
        </p:nvSpPr>
        <p:spPr>
          <a:xfrm>
            <a:off x="2902800" y="2077062"/>
            <a:ext cx="3338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+mn-lt"/>
              </a:rPr>
              <a:t>/</a:t>
            </a:r>
            <a:r>
              <a:rPr lang="en-US" b="1" dirty="0" err="1">
                <a:latin typeface="+mn-lt"/>
              </a:rPr>
              <a:t>əʊ</a:t>
            </a:r>
            <a:r>
              <a:rPr lang="en-US" b="1" dirty="0">
                <a:latin typeface="+mn-lt"/>
              </a:rPr>
              <a:t>/ </a:t>
            </a:r>
            <a:r>
              <a:rPr lang="en-US" dirty="0">
                <a:latin typeface="+mn-lt"/>
              </a:rPr>
              <a:t>and </a:t>
            </a:r>
            <a:r>
              <a:rPr lang="en-US" b="1" dirty="0">
                <a:latin typeface="+mn-lt"/>
              </a:rPr>
              <a:t>/</a:t>
            </a:r>
            <a:r>
              <a:rPr lang="en-US" b="1" dirty="0" err="1">
                <a:latin typeface="+mn-lt"/>
              </a:rPr>
              <a:t>aʊ</a:t>
            </a:r>
            <a:r>
              <a:rPr lang="en-US" b="1" dirty="0">
                <a:latin typeface="+mn-lt"/>
              </a:rPr>
              <a:t>/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408;p43">
            <a:extLst>
              <a:ext uri="{FF2B5EF4-FFF2-40B4-BE49-F238E27FC236}">
                <a16:creationId xmlns:a16="http://schemas.microsoft.com/office/drawing/2014/main" id="{7C7549C9-E920-EEE4-19F2-360A62D90A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7806" y="216876"/>
            <a:ext cx="639318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+mn-lt"/>
              </a:rPr>
              <a:t>/</a:t>
            </a:r>
            <a:r>
              <a:rPr lang="en-US" sz="3200" b="1" dirty="0" err="1">
                <a:latin typeface="+mn-lt"/>
              </a:rPr>
              <a:t>əʊ</a:t>
            </a:r>
            <a:r>
              <a:rPr lang="en-US" sz="3200" b="1" dirty="0">
                <a:latin typeface="+mn-lt"/>
              </a:rPr>
              <a:t>/ </a:t>
            </a:r>
            <a:r>
              <a:rPr lang="en-US" sz="3200" dirty="0">
                <a:latin typeface="+mn-lt"/>
              </a:rPr>
              <a:t>and </a:t>
            </a:r>
            <a:r>
              <a:rPr lang="en-US" sz="3200" b="1" dirty="0">
                <a:latin typeface="+mn-lt"/>
              </a:rPr>
              <a:t>/</a:t>
            </a:r>
            <a:r>
              <a:rPr lang="en-US" sz="3200" b="1" dirty="0" err="1">
                <a:latin typeface="+mn-lt"/>
              </a:rPr>
              <a:t>aʊ</a:t>
            </a:r>
            <a:r>
              <a:rPr lang="en-US" sz="3200" b="1" dirty="0">
                <a:latin typeface="+mn-lt"/>
              </a:rPr>
              <a:t>/</a:t>
            </a:r>
            <a:br>
              <a:rPr lang="en-US" sz="5000" b="1" dirty="0">
                <a:latin typeface="+mn-lt"/>
              </a:rPr>
            </a:br>
            <a:r>
              <a:rPr lang="en-US" sz="2500" b="1" dirty="0">
                <a:latin typeface="+mn-lt"/>
              </a:rPr>
              <a:t>Watch and pay attention to two sounds</a:t>
            </a:r>
          </a:p>
        </p:txBody>
      </p:sp>
      <p:pic>
        <p:nvPicPr>
          <p:cNvPr id="4" name="Unit 9_ Cities of the world_Pronunciation" descr="Unit 9_ Cities of the world_Pronunciation">
            <a:hlinkClick r:id="" action="ppaction://media"/>
            <a:extLst>
              <a:ext uri="{FF2B5EF4-FFF2-40B4-BE49-F238E27FC236}">
                <a16:creationId xmlns:a16="http://schemas.microsoft.com/office/drawing/2014/main" id="{633CE973-2267-0991-A779-25333071958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7661.425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05238" y="1139017"/>
            <a:ext cx="6733523" cy="378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8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onunciation | Diphthong sound - Nguyên âm đôi /əʊ/ - Tieng Anh AZ">
            <a:extLst>
              <a:ext uri="{FF2B5EF4-FFF2-40B4-BE49-F238E27FC236}">
                <a16:creationId xmlns:a16="http://schemas.microsoft.com/office/drawing/2014/main" id="{B9065CBF-33A0-4BD3-8AE2-208643E6D0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0" b="21688"/>
          <a:stretch/>
        </p:blipFill>
        <p:spPr bwMode="auto">
          <a:xfrm>
            <a:off x="101282" y="1268694"/>
            <a:ext cx="4415153" cy="262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onunciation | Diphthong sound - Nguyên âm đôi /aʊ/ - Tieng Anh AZ">
            <a:extLst>
              <a:ext uri="{FF2B5EF4-FFF2-40B4-BE49-F238E27FC236}">
                <a16:creationId xmlns:a16="http://schemas.microsoft.com/office/drawing/2014/main" id="{D153B439-2BAE-458F-933E-C8D984B070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7" b="21440"/>
          <a:stretch/>
        </p:blipFill>
        <p:spPr bwMode="auto">
          <a:xfrm>
            <a:off x="4627563" y="1268694"/>
            <a:ext cx="4415154" cy="260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408;p43">
            <a:extLst>
              <a:ext uri="{FF2B5EF4-FFF2-40B4-BE49-F238E27FC236}">
                <a16:creationId xmlns:a16="http://schemas.microsoft.com/office/drawing/2014/main" id="{9A7F3D74-9328-4FBA-B1BF-CA66E3C6FE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46860" y="126342"/>
            <a:ext cx="639318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+mn-lt"/>
              </a:rPr>
              <a:t>/</a:t>
            </a:r>
            <a:r>
              <a:rPr lang="en-US" b="1" dirty="0" err="1">
                <a:latin typeface="+mn-lt"/>
              </a:rPr>
              <a:t>əʊ</a:t>
            </a:r>
            <a:r>
              <a:rPr lang="en-US" b="1" dirty="0">
                <a:latin typeface="+mn-lt"/>
              </a:rPr>
              <a:t>/ </a:t>
            </a:r>
            <a:r>
              <a:rPr lang="en-US" dirty="0">
                <a:latin typeface="+mn-lt"/>
              </a:rPr>
              <a:t>and </a:t>
            </a:r>
            <a:r>
              <a:rPr lang="en-US" b="1" dirty="0">
                <a:latin typeface="+mn-lt"/>
              </a:rPr>
              <a:t>/</a:t>
            </a:r>
            <a:r>
              <a:rPr lang="en-US" b="1" dirty="0" err="1">
                <a:latin typeface="+mn-lt"/>
              </a:rPr>
              <a:t>aʊ</a:t>
            </a:r>
            <a:r>
              <a:rPr lang="en-US" b="1" dirty="0">
                <a:latin typeface="+mn-lt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41453751"/>
      </p:ext>
    </p:extLst>
  </p:cSld>
  <p:clrMapOvr>
    <a:masterClrMapping/>
  </p:clrMapOvr>
</p:sld>
</file>

<file path=ppt/theme/theme1.xml><?xml version="1.0" encoding="utf-8"?>
<a:theme xmlns:a="http://schemas.openxmlformats.org/drawingml/2006/main" name="German Language Thesis by Slidesgo">
  <a:themeElements>
    <a:clrScheme name="Simple Light">
      <a:dk1>
        <a:srgbClr val="423A3D"/>
      </a:dk1>
      <a:lt1>
        <a:srgbClr val="FFFFFF"/>
      </a:lt1>
      <a:dk2>
        <a:srgbClr val="D23A63"/>
      </a:dk2>
      <a:lt2>
        <a:srgbClr val="F2895C"/>
      </a:lt2>
      <a:accent1>
        <a:srgbClr val="F2C05C"/>
      </a:accent1>
      <a:accent2>
        <a:srgbClr val="EAA7BC"/>
      </a:accent2>
      <a:accent3>
        <a:srgbClr val="D23A63"/>
      </a:accent3>
      <a:accent4>
        <a:srgbClr val="F2895C"/>
      </a:accent4>
      <a:accent5>
        <a:srgbClr val="F9EED2"/>
      </a:accent5>
      <a:accent6>
        <a:srgbClr val="F6E4BA"/>
      </a:accent6>
      <a:hlink>
        <a:srgbClr val="46434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533</Words>
  <Application>Microsoft Macintosh PowerPoint</Application>
  <PresentationFormat>On-screen Show (16:9)</PresentationFormat>
  <Paragraphs>145</Paragraphs>
  <Slides>14</Slides>
  <Notes>9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Days One</vt:lpstr>
      <vt:lpstr>Arial</vt:lpstr>
      <vt:lpstr>Dosis</vt:lpstr>
      <vt:lpstr>Century Gothic</vt:lpstr>
      <vt:lpstr>Righteous</vt:lpstr>
      <vt:lpstr>German Language Thesis by Slidesgo</vt:lpstr>
      <vt:lpstr>UNIT 9:  Cities of the world </vt:lpstr>
      <vt:lpstr>Stop the bus!</vt:lpstr>
      <vt:lpstr>Ex 3: Write the words/ phrases below under the correct pictures. (p.28)</vt:lpstr>
      <vt:lpstr>Ex 1: Fill each box with an adjective. (p.28)</vt:lpstr>
      <vt:lpstr>Ex 2: Complete the sentences with the words in 1. </vt:lpstr>
      <vt:lpstr>Can you guess the words?</vt:lpstr>
      <vt:lpstr>PRONUNCIATION</vt:lpstr>
      <vt:lpstr>/əʊ/ and /aʊ/ Watch and pay attention to two sounds</vt:lpstr>
      <vt:lpstr>/əʊ/ and /aʊ/</vt:lpstr>
      <vt:lpstr>Ex 4: Listen and write the words in the correct column.  Then listen and repeat. (P.28)  </vt:lpstr>
      <vt:lpstr>PowerPoint Presentation</vt:lpstr>
      <vt:lpstr>TONGUE TWISTER!</vt:lpstr>
      <vt:lpstr>TONGUE TWISTER!</vt:lpstr>
      <vt:lpstr> 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9:  Cities of the world</dc:title>
  <dc:creator>ASUS</dc:creator>
  <cp:lastModifiedBy>Hanh Nguyen</cp:lastModifiedBy>
  <cp:revision>10</cp:revision>
  <dcterms:modified xsi:type="dcterms:W3CDTF">2022-12-26T10:56:11Z</dcterms:modified>
</cp:coreProperties>
</file>