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85" r:id="rId1"/>
    <p:sldMasterId id="2147483687" r:id="rId2"/>
    <p:sldMasterId id="2147483693" r:id="rId3"/>
  </p:sldMasterIdLst>
  <p:notesMasterIdLst>
    <p:notesMasterId r:id="rId24"/>
  </p:notesMasterIdLst>
  <p:sldIdLst>
    <p:sldId id="258" r:id="rId4"/>
    <p:sldId id="256" r:id="rId5"/>
    <p:sldId id="316" r:id="rId6"/>
    <p:sldId id="257" r:id="rId7"/>
    <p:sldId id="314" r:id="rId8"/>
    <p:sldId id="315" r:id="rId9"/>
    <p:sldId id="317" r:id="rId10"/>
    <p:sldId id="318" r:id="rId11"/>
    <p:sldId id="347" r:id="rId12"/>
    <p:sldId id="345" r:id="rId13"/>
    <p:sldId id="348" r:id="rId14"/>
    <p:sldId id="349" r:id="rId15"/>
    <p:sldId id="350" r:id="rId16"/>
    <p:sldId id="351" r:id="rId17"/>
    <p:sldId id="352" r:id="rId18"/>
    <p:sldId id="353" r:id="rId19"/>
    <p:sldId id="354" r:id="rId20"/>
    <p:sldId id="355" r:id="rId21"/>
    <p:sldId id="265" r:id="rId22"/>
    <p:sldId id="293" r:id="rId23"/>
  </p:sldIdLst>
  <p:sldSz cx="9144000" cy="5143500" type="screen16x9"/>
  <p:notesSz cx="6858000" cy="9144000"/>
  <p:embeddedFontLst>
    <p:embeddedFont>
      <p:font typeface="Adamina" panose="02000503000000020004" pitchFamily="2" charset="0"/>
      <p:regular r:id="rId25"/>
    </p:embeddedFont>
    <p:embeddedFont>
      <p:font typeface="Anybody" pitchFamily="2" charset="77"/>
      <p:regular r:id="rId26"/>
      <p:bold r:id="rId27"/>
      <p:italic r:id="rId28"/>
      <p:boldItalic r:id="rId29"/>
    </p:embeddedFont>
    <p:embeddedFont>
      <p:font typeface="Bebas Neue" panose="020B0606020202050201" pitchFamily="34" charset="77"/>
      <p:regular r:id="rId30"/>
    </p:embeddedFont>
    <p:embeddedFont>
      <p:font typeface="Century Gothic" panose="020B0502020202020204" pitchFamily="34" charset="0"/>
      <p:regular r:id="rId31"/>
      <p:bold r:id="rId32"/>
      <p:italic r:id="rId33"/>
      <p:boldItalic r:id="rId34"/>
    </p:embeddedFont>
    <p:embeddedFont>
      <p:font typeface="Franklin Gothic Medium" panose="020B0603020102020204" pitchFamily="34" charset="0"/>
      <p:regular r:id="rId35"/>
      <p:italic r:id="rId36"/>
    </p:embeddedFont>
    <p:embeddedFont>
      <p:font typeface="Libre Baskerville" panose="02000000000000000000" pitchFamily="2" charset="0"/>
      <p:regular r:id="rId37"/>
      <p:bold r:id="rId38"/>
      <p:italic r:id="rId39"/>
    </p:embeddedFont>
    <p:embeddedFont>
      <p:font typeface="Open Sans" panose="020B0806030504020204" pitchFamily="34" charset="0"/>
      <p:regular r:id="rId40"/>
      <p:bold r:id="rId41"/>
      <p:italic r:id="rId42"/>
      <p:boldItalic r:id="rId43"/>
    </p:embeddedFont>
    <p:embeddedFont>
      <p:font typeface="Pangolin" pitchFamily="2" charset="77"/>
      <p:regular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F55F7C0-F7AB-480F-816A-45C700C34121}">
  <a:tblStyle styleId="{9F55F7C0-F7AB-480F-816A-45C700C3412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46"/>
  </p:normalViewPr>
  <p:slideViewPr>
    <p:cSldViewPr snapToGrid="0">
      <p:cViewPr>
        <p:scale>
          <a:sx n="112" d="100"/>
          <a:sy n="112" d="100"/>
        </p:scale>
        <p:origin x="1544" y="6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2.fntdata"/><Relationship Id="rId39" Type="http://schemas.openxmlformats.org/officeDocument/2006/relationships/font" Target="fonts/font15.fntdata"/><Relationship Id="rId21" Type="http://schemas.openxmlformats.org/officeDocument/2006/relationships/slide" Target="slides/slide18.xml"/><Relationship Id="rId34" Type="http://schemas.openxmlformats.org/officeDocument/2006/relationships/font" Target="fonts/font10.fntdata"/><Relationship Id="rId42" Type="http://schemas.openxmlformats.org/officeDocument/2006/relationships/font" Target="fonts/font18.fntdata"/><Relationship Id="rId47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font" Target="fonts/font16.fntdata"/><Relationship Id="rId45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7.fntdata"/><Relationship Id="rId44" Type="http://schemas.openxmlformats.org/officeDocument/2006/relationships/font" Target="fonts/font20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openxmlformats.org/officeDocument/2006/relationships/font" Target="fonts/font19.fntdata"/><Relationship Id="rId48" Type="http://schemas.openxmlformats.org/officeDocument/2006/relationships/tableStyles" Target="tableStyle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Relationship Id="rId46" Type="http://schemas.openxmlformats.org/officeDocument/2006/relationships/viewProps" Target="viewProps.xml"/><Relationship Id="rId20" Type="http://schemas.openxmlformats.org/officeDocument/2006/relationships/slide" Target="slides/slide17.xml"/><Relationship Id="rId41" Type="http://schemas.openxmlformats.org/officeDocument/2006/relationships/font" Target="fonts/font1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gfdee14d49d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6" name="Google Shape;406;gfdee14d49d_0_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1388be8e982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1388be8e982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gfdc8be9f5f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gfdc8be9f5f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30203553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16117549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gfdc8be9f5f_2_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5" name="Google Shape;735;gfdc8be9f5f_2_1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899702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4" name="Google Shape;5674;ge207fd22f2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75" name="Google Shape;5675;ge207fd22f2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758343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3.xml"/><Relationship Id="rId4" Type="http://schemas.openxmlformats.org/officeDocument/2006/relationships/hyperlink" Target="http://bit.ly/2TtBDfr" TargetMode="Externa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 flipH="1">
            <a:off x="5737978" y="2120332"/>
            <a:ext cx="3406022" cy="3018593"/>
            <a:chOff x="1633600" y="2798175"/>
            <a:chExt cx="309675" cy="274450"/>
          </a:xfrm>
        </p:grpSpPr>
        <p:sp>
          <p:nvSpPr>
            <p:cNvPr id="10" name="Google Shape;10;p2"/>
            <p:cNvSpPr/>
            <p:nvPr/>
          </p:nvSpPr>
          <p:spPr>
            <a:xfrm>
              <a:off x="1633600" y="2798175"/>
              <a:ext cx="309675" cy="274450"/>
            </a:xfrm>
            <a:custGeom>
              <a:avLst/>
              <a:gdLst/>
              <a:ahLst/>
              <a:cxnLst/>
              <a:rect l="l" t="t" r="r" b="b"/>
              <a:pathLst>
                <a:path w="12387" h="10978" extrusionOk="0">
                  <a:moveTo>
                    <a:pt x="0" y="1"/>
                  </a:moveTo>
                  <a:lnTo>
                    <a:pt x="0" y="10978"/>
                  </a:lnTo>
                  <a:lnTo>
                    <a:pt x="12386" y="10978"/>
                  </a:lnTo>
                  <a:lnTo>
                    <a:pt x="5226" y="9602"/>
                  </a:lnTo>
                  <a:lnTo>
                    <a:pt x="5226" y="254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/>
                </a:solidFill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1740550" y="2834700"/>
              <a:ext cx="50525" cy="174750"/>
            </a:xfrm>
            <a:custGeom>
              <a:avLst/>
              <a:gdLst/>
              <a:ahLst/>
              <a:cxnLst/>
              <a:rect l="l" t="t" r="r" b="b"/>
              <a:pathLst>
                <a:path w="2021" h="6990" extrusionOk="0">
                  <a:moveTo>
                    <a:pt x="217" y="1"/>
                  </a:moveTo>
                  <a:lnTo>
                    <a:pt x="0" y="158"/>
                  </a:lnTo>
                  <a:lnTo>
                    <a:pt x="0" y="6990"/>
                  </a:lnTo>
                  <a:lnTo>
                    <a:pt x="1803" y="6990"/>
                  </a:lnTo>
                  <a:lnTo>
                    <a:pt x="2021" y="6838"/>
                  </a:lnTo>
                  <a:lnTo>
                    <a:pt x="21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/>
                </a:solidFill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1732150" y="2984750"/>
              <a:ext cx="11700" cy="4950"/>
            </a:xfrm>
            <a:custGeom>
              <a:avLst/>
              <a:gdLst/>
              <a:ahLst/>
              <a:cxnLst/>
              <a:rect l="l" t="t" r="r" b="b"/>
              <a:pathLst>
                <a:path w="468" h="198" extrusionOk="0">
                  <a:moveTo>
                    <a:pt x="1" y="1"/>
                  </a:moveTo>
                  <a:lnTo>
                    <a:pt x="1" y="198"/>
                  </a:lnTo>
                  <a:lnTo>
                    <a:pt x="468" y="198"/>
                  </a:lnTo>
                  <a:lnTo>
                    <a:pt x="468" y="1"/>
                  </a:lnTo>
                  <a:close/>
                </a:path>
              </a:pathLst>
            </a:custGeom>
            <a:solidFill>
              <a:srgbClr val="2811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/>
                </a:solidFill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1745975" y="2834700"/>
              <a:ext cx="44950" cy="170975"/>
            </a:xfrm>
            <a:custGeom>
              <a:avLst/>
              <a:gdLst/>
              <a:ahLst/>
              <a:cxnLst/>
              <a:rect l="l" t="t" r="r" b="b"/>
              <a:pathLst>
                <a:path w="1798" h="6839" extrusionOk="0">
                  <a:moveTo>
                    <a:pt x="0" y="1"/>
                  </a:moveTo>
                  <a:lnTo>
                    <a:pt x="0" y="6838"/>
                  </a:lnTo>
                  <a:lnTo>
                    <a:pt x="1797" y="6838"/>
                  </a:lnTo>
                  <a:lnTo>
                    <a:pt x="179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/>
                </a:solidFill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654175" y="2951350"/>
              <a:ext cx="116000" cy="66650"/>
            </a:xfrm>
            <a:custGeom>
              <a:avLst/>
              <a:gdLst/>
              <a:ahLst/>
              <a:cxnLst/>
              <a:rect l="l" t="t" r="r" b="b"/>
              <a:pathLst>
                <a:path w="4640" h="2666" extrusionOk="0">
                  <a:moveTo>
                    <a:pt x="178" y="1"/>
                  </a:moveTo>
                  <a:lnTo>
                    <a:pt x="0" y="244"/>
                  </a:lnTo>
                  <a:lnTo>
                    <a:pt x="0" y="2666"/>
                  </a:lnTo>
                  <a:lnTo>
                    <a:pt x="4469" y="2666"/>
                  </a:lnTo>
                  <a:lnTo>
                    <a:pt x="4640" y="2422"/>
                  </a:lnTo>
                  <a:lnTo>
                    <a:pt x="1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/>
                </a:solidFill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658450" y="2951350"/>
              <a:ext cx="111725" cy="60575"/>
            </a:xfrm>
            <a:custGeom>
              <a:avLst/>
              <a:gdLst/>
              <a:ahLst/>
              <a:cxnLst/>
              <a:rect l="l" t="t" r="r" b="b"/>
              <a:pathLst>
                <a:path w="4469" h="2423" extrusionOk="0">
                  <a:moveTo>
                    <a:pt x="0" y="1"/>
                  </a:moveTo>
                  <a:lnTo>
                    <a:pt x="0" y="2422"/>
                  </a:lnTo>
                  <a:lnTo>
                    <a:pt x="4469" y="2422"/>
                  </a:lnTo>
                  <a:lnTo>
                    <a:pt x="446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/>
                </a:solidFill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1653675" y="2961875"/>
              <a:ext cx="4125" cy="6275"/>
            </a:xfrm>
            <a:custGeom>
              <a:avLst/>
              <a:gdLst/>
              <a:ahLst/>
              <a:cxnLst/>
              <a:rect l="l" t="t" r="r" b="b"/>
              <a:pathLst>
                <a:path w="165" h="251" extrusionOk="0">
                  <a:moveTo>
                    <a:pt x="79" y="1"/>
                  </a:moveTo>
                  <a:cubicBezTo>
                    <a:pt x="33" y="1"/>
                    <a:pt x="0" y="53"/>
                    <a:pt x="0" y="126"/>
                  </a:cubicBezTo>
                  <a:cubicBezTo>
                    <a:pt x="0" y="192"/>
                    <a:pt x="33" y="251"/>
                    <a:pt x="79" y="251"/>
                  </a:cubicBezTo>
                  <a:cubicBezTo>
                    <a:pt x="125" y="251"/>
                    <a:pt x="165" y="192"/>
                    <a:pt x="165" y="126"/>
                  </a:cubicBezTo>
                  <a:cubicBezTo>
                    <a:pt x="165" y="53"/>
                    <a:pt x="125" y="1"/>
                    <a:pt x="7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/>
                </a:solidFill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1647425" y="2962550"/>
              <a:ext cx="9725" cy="4950"/>
            </a:xfrm>
            <a:custGeom>
              <a:avLst/>
              <a:gdLst/>
              <a:ahLst/>
              <a:cxnLst/>
              <a:rect l="l" t="t" r="r" b="b"/>
              <a:pathLst>
                <a:path w="389" h="198" extrusionOk="0">
                  <a:moveTo>
                    <a:pt x="0" y="0"/>
                  </a:moveTo>
                  <a:lnTo>
                    <a:pt x="0" y="197"/>
                  </a:lnTo>
                  <a:lnTo>
                    <a:pt x="303" y="197"/>
                  </a:lnTo>
                  <a:cubicBezTo>
                    <a:pt x="356" y="197"/>
                    <a:pt x="389" y="158"/>
                    <a:pt x="389" y="99"/>
                  </a:cubicBezTo>
                  <a:cubicBezTo>
                    <a:pt x="389" y="46"/>
                    <a:pt x="356" y="0"/>
                    <a:pt x="3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/>
                </a:solidFill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1653675" y="3000700"/>
              <a:ext cx="4125" cy="6275"/>
            </a:xfrm>
            <a:custGeom>
              <a:avLst/>
              <a:gdLst/>
              <a:ahLst/>
              <a:cxnLst/>
              <a:rect l="l" t="t" r="r" b="b"/>
              <a:pathLst>
                <a:path w="165" h="251" extrusionOk="0">
                  <a:moveTo>
                    <a:pt x="79" y="1"/>
                  </a:moveTo>
                  <a:cubicBezTo>
                    <a:pt x="33" y="1"/>
                    <a:pt x="0" y="60"/>
                    <a:pt x="0" y="126"/>
                  </a:cubicBezTo>
                  <a:cubicBezTo>
                    <a:pt x="0" y="192"/>
                    <a:pt x="40" y="251"/>
                    <a:pt x="79" y="251"/>
                  </a:cubicBezTo>
                  <a:cubicBezTo>
                    <a:pt x="132" y="251"/>
                    <a:pt x="165" y="192"/>
                    <a:pt x="165" y="126"/>
                  </a:cubicBezTo>
                  <a:cubicBezTo>
                    <a:pt x="165" y="54"/>
                    <a:pt x="132" y="1"/>
                    <a:pt x="7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/>
                </a:solidFill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1647425" y="3001375"/>
              <a:ext cx="9725" cy="4950"/>
            </a:xfrm>
            <a:custGeom>
              <a:avLst/>
              <a:gdLst/>
              <a:ahLst/>
              <a:cxnLst/>
              <a:rect l="l" t="t" r="r" b="b"/>
              <a:pathLst>
                <a:path w="389" h="198" extrusionOk="0">
                  <a:moveTo>
                    <a:pt x="0" y="0"/>
                  </a:moveTo>
                  <a:lnTo>
                    <a:pt x="0" y="198"/>
                  </a:lnTo>
                  <a:lnTo>
                    <a:pt x="303" y="198"/>
                  </a:lnTo>
                  <a:cubicBezTo>
                    <a:pt x="356" y="198"/>
                    <a:pt x="389" y="158"/>
                    <a:pt x="389" y="99"/>
                  </a:cubicBezTo>
                  <a:cubicBezTo>
                    <a:pt x="389" y="40"/>
                    <a:pt x="356" y="0"/>
                    <a:pt x="3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/>
                </a:solidFill>
              </a:endParaRPr>
            </a:p>
          </p:txBody>
        </p:sp>
      </p:grpSp>
      <p:grpSp>
        <p:nvGrpSpPr>
          <p:cNvPr id="20" name="Google Shape;20;p2"/>
          <p:cNvGrpSpPr/>
          <p:nvPr/>
        </p:nvGrpSpPr>
        <p:grpSpPr>
          <a:xfrm>
            <a:off x="-461550" y="-516000"/>
            <a:ext cx="5226443" cy="5654920"/>
            <a:chOff x="-461550" y="-516000"/>
            <a:chExt cx="5226443" cy="5654920"/>
          </a:xfrm>
        </p:grpSpPr>
        <p:sp>
          <p:nvSpPr>
            <p:cNvPr id="21" name="Google Shape;21;p2"/>
            <p:cNvSpPr/>
            <p:nvPr/>
          </p:nvSpPr>
          <p:spPr>
            <a:xfrm flipH="1">
              <a:off x="-461548" y="-516000"/>
              <a:ext cx="5163018" cy="1076862"/>
            </a:xfrm>
            <a:custGeom>
              <a:avLst/>
              <a:gdLst/>
              <a:ahLst/>
              <a:cxnLst/>
              <a:rect l="l" t="t" r="r" b="b"/>
              <a:pathLst>
                <a:path w="63739" h="13295" fill="none" extrusionOk="0">
                  <a:moveTo>
                    <a:pt x="63739" y="13295"/>
                  </a:moveTo>
                  <a:cubicBezTo>
                    <a:pt x="63739" y="13295"/>
                    <a:pt x="39882" y="11781"/>
                    <a:pt x="1" y="1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 flipH="1">
              <a:off x="-461550" y="-35674"/>
              <a:ext cx="5226443" cy="548596"/>
            </a:xfrm>
            <a:custGeom>
              <a:avLst/>
              <a:gdLst/>
              <a:ahLst/>
              <a:cxnLst/>
              <a:rect l="l" t="t" r="r" b="b"/>
              <a:pathLst>
                <a:path w="64522" h="6773" fill="none" extrusionOk="0">
                  <a:moveTo>
                    <a:pt x="64522" y="6364"/>
                  </a:moveTo>
                  <a:cubicBezTo>
                    <a:pt x="64522" y="6364"/>
                    <a:pt x="25114" y="6772"/>
                    <a:pt x="1" y="0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189618" y="411550"/>
              <a:ext cx="66052" cy="4727370"/>
            </a:xfrm>
            <a:custGeom>
              <a:avLst/>
              <a:gdLst/>
              <a:ahLst/>
              <a:cxnLst/>
              <a:rect l="l" t="t" r="r" b="b"/>
              <a:pathLst>
                <a:path w="409" h="24727" extrusionOk="0">
                  <a:moveTo>
                    <a:pt x="1" y="1"/>
                  </a:moveTo>
                  <a:lnTo>
                    <a:pt x="1" y="24726"/>
                  </a:lnTo>
                  <a:lnTo>
                    <a:pt x="409" y="24726"/>
                  </a:lnTo>
                  <a:lnTo>
                    <a:pt x="40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255510" y="411550"/>
              <a:ext cx="67183" cy="4727370"/>
            </a:xfrm>
            <a:custGeom>
              <a:avLst/>
              <a:gdLst/>
              <a:ahLst/>
              <a:cxnLst/>
              <a:rect l="l" t="t" r="r" b="b"/>
              <a:pathLst>
                <a:path w="416" h="24727" extrusionOk="0">
                  <a:moveTo>
                    <a:pt x="1" y="1"/>
                  </a:moveTo>
                  <a:lnTo>
                    <a:pt x="1" y="24726"/>
                  </a:lnTo>
                  <a:lnTo>
                    <a:pt x="415" y="24726"/>
                  </a:lnTo>
                  <a:lnTo>
                    <a:pt x="41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" name="Google Shape;25;p2"/>
          <p:cNvSpPr txBox="1">
            <a:spLocks noGrp="1"/>
          </p:cNvSpPr>
          <p:nvPr>
            <p:ph type="ctrTitle"/>
          </p:nvPr>
        </p:nvSpPr>
        <p:spPr>
          <a:xfrm>
            <a:off x="713225" y="1234344"/>
            <a:ext cx="4206000" cy="206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2"/>
          <p:cNvSpPr txBox="1">
            <a:spLocks noGrp="1"/>
          </p:cNvSpPr>
          <p:nvPr>
            <p:ph type="subTitle" idx="1"/>
          </p:nvPr>
        </p:nvSpPr>
        <p:spPr>
          <a:xfrm>
            <a:off x="713250" y="3467000"/>
            <a:ext cx="4051800" cy="438900"/>
          </a:xfrm>
          <a:prstGeom prst="rect">
            <a:avLst/>
          </a:prstGeom>
          <a:solidFill>
            <a:schemeClr val="accent4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288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1"/>
          <p:cNvSpPr txBox="1">
            <a:spLocks noGrp="1"/>
          </p:cNvSpPr>
          <p:nvPr>
            <p:ph type="title" hasCustomPrompt="1"/>
          </p:nvPr>
        </p:nvSpPr>
        <p:spPr>
          <a:xfrm>
            <a:off x="717750" y="1180525"/>
            <a:ext cx="77085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7200"/>
              <a:buNone/>
              <a:defRPr sz="11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152" name="Google Shape;152;p11"/>
          <p:cNvSpPr txBox="1">
            <a:spLocks noGrp="1"/>
          </p:cNvSpPr>
          <p:nvPr>
            <p:ph type="subTitle" idx="1"/>
          </p:nvPr>
        </p:nvSpPr>
        <p:spPr>
          <a:xfrm>
            <a:off x="1218000" y="2564641"/>
            <a:ext cx="6708000" cy="44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grpSp>
        <p:nvGrpSpPr>
          <p:cNvPr id="153" name="Google Shape;153;p11"/>
          <p:cNvGrpSpPr/>
          <p:nvPr/>
        </p:nvGrpSpPr>
        <p:grpSpPr>
          <a:xfrm>
            <a:off x="-50" y="0"/>
            <a:ext cx="9144004" cy="440873"/>
            <a:chOff x="-50" y="0"/>
            <a:chExt cx="9144004" cy="440873"/>
          </a:xfrm>
        </p:grpSpPr>
        <p:sp>
          <p:nvSpPr>
            <p:cNvPr id="154" name="Google Shape;154;p11"/>
            <p:cNvSpPr/>
            <p:nvPr/>
          </p:nvSpPr>
          <p:spPr>
            <a:xfrm>
              <a:off x="281354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1" y="0"/>
                  </a:moveTo>
                  <a:lnTo>
                    <a:pt x="1809" y="3855"/>
                  </a:lnTo>
                  <a:lnTo>
                    <a:pt x="3618" y="0"/>
                  </a:lnTo>
                  <a:close/>
                </a:path>
              </a:pathLst>
            </a:custGeom>
            <a:solidFill>
              <a:srgbClr val="3944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11"/>
            <p:cNvSpPr/>
            <p:nvPr/>
          </p:nvSpPr>
          <p:spPr>
            <a:xfrm>
              <a:off x="798747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0" y="0"/>
                  </a:moveTo>
                  <a:lnTo>
                    <a:pt x="1809" y="3855"/>
                  </a:lnTo>
                  <a:lnTo>
                    <a:pt x="3617" y="0"/>
                  </a:lnTo>
                  <a:close/>
                </a:path>
              </a:pathLst>
            </a:custGeom>
            <a:solidFill>
              <a:srgbClr val="E94A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11"/>
            <p:cNvSpPr/>
            <p:nvPr/>
          </p:nvSpPr>
          <p:spPr>
            <a:xfrm>
              <a:off x="1316926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1" y="0"/>
                  </a:moveTo>
                  <a:lnTo>
                    <a:pt x="1809" y="3855"/>
                  </a:lnTo>
                  <a:lnTo>
                    <a:pt x="3618" y="0"/>
                  </a:lnTo>
                  <a:close/>
                </a:path>
              </a:pathLst>
            </a:custGeom>
            <a:solidFill>
              <a:srgbClr val="B7B9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11"/>
            <p:cNvSpPr/>
            <p:nvPr/>
          </p:nvSpPr>
          <p:spPr>
            <a:xfrm>
              <a:off x="1834320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0" y="0"/>
                  </a:moveTo>
                  <a:lnTo>
                    <a:pt x="1809" y="3855"/>
                  </a:lnTo>
                  <a:lnTo>
                    <a:pt x="361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11"/>
            <p:cNvSpPr/>
            <p:nvPr/>
          </p:nvSpPr>
          <p:spPr>
            <a:xfrm>
              <a:off x="2351616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0" y="0"/>
                  </a:moveTo>
                  <a:lnTo>
                    <a:pt x="1809" y="3855"/>
                  </a:lnTo>
                  <a:lnTo>
                    <a:pt x="361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11"/>
            <p:cNvSpPr/>
            <p:nvPr/>
          </p:nvSpPr>
          <p:spPr>
            <a:xfrm>
              <a:off x="2869893" y="62590"/>
              <a:ext cx="353954" cy="378283"/>
            </a:xfrm>
            <a:custGeom>
              <a:avLst/>
              <a:gdLst/>
              <a:ahLst/>
              <a:cxnLst/>
              <a:rect l="l" t="t" r="r" b="b"/>
              <a:pathLst>
                <a:path w="3608" h="3856" extrusionOk="0">
                  <a:moveTo>
                    <a:pt x="0" y="0"/>
                  </a:moveTo>
                  <a:lnTo>
                    <a:pt x="1799" y="3855"/>
                  </a:lnTo>
                  <a:lnTo>
                    <a:pt x="360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11"/>
            <p:cNvSpPr/>
            <p:nvPr/>
          </p:nvSpPr>
          <p:spPr>
            <a:xfrm>
              <a:off x="3387188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0" y="0"/>
                  </a:moveTo>
                  <a:lnTo>
                    <a:pt x="1809" y="3855"/>
                  </a:lnTo>
                  <a:lnTo>
                    <a:pt x="361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11"/>
            <p:cNvSpPr/>
            <p:nvPr/>
          </p:nvSpPr>
          <p:spPr>
            <a:xfrm>
              <a:off x="3904484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1" y="0"/>
                  </a:moveTo>
                  <a:lnTo>
                    <a:pt x="1809" y="3855"/>
                  </a:lnTo>
                  <a:lnTo>
                    <a:pt x="361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11"/>
            <p:cNvSpPr/>
            <p:nvPr/>
          </p:nvSpPr>
          <p:spPr>
            <a:xfrm>
              <a:off x="4421780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1" y="0"/>
                  </a:moveTo>
                  <a:lnTo>
                    <a:pt x="1809" y="3855"/>
                  </a:lnTo>
                  <a:lnTo>
                    <a:pt x="361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11"/>
            <p:cNvSpPr/>
            <p:nvPr/>
          </p:nvSpPr>
          <p:spPr>
            <a:xfrm>
              <a:off x="4940057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1" y="0"/>
                  </a:moveTo>
                  <a:lnTo>
                    <a:pt x="1809" y="3855"/>
                  </a:lnTo>
                  <a:lnTo>
                    <a:pt x="361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11"/>
            <p:cNvSpPr/>
            <p:nvPr/>
          </p:nvSpPr>
          <p:spPr>
            <a:xfrm>
              <a:off x="5457352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1" y="0"/>
                  </a:moveTo>
                  <a:lnTo>
                    <a:pt x="1809" y="3855"/>
                  </a:lnTo>
                  <a:lnTo>
                    <a:pt x="361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11"/>
            <p:cNvSpPr/>
            <p:nvPr/>
          </p:nvSpPr>
          <p:spPr>
            <a:xfrm>
              <a:off x="-50" y="0"/>
              <a:ext cx="9144004" cy="62675"/>
            </a:xfrm>
            <a:custGeom>
              <a:avLst/>
              <a:gdLst/>
              <a:ahLst/>
              <a:cxnLst/>
              <a:rect l="l" t="t" r="r" b="b"/>
              <a:pathLst>
                <a:path w="58321" h="639" extrusionOk="0">
                  <a:moveTo>
                    <a:pt x="1" y="1"/>
                  </a:moveTo>
                  <a:lnTo>
                    <a:pt x="1" y="638"/>
                  </a:lnTo>
                  <a:lnTo>
                    <a:pt x="58321" y="638"/>
                  </a:lnTo>
                  <a:lnTo>
                    <a:pt x="58321" y="1"/>
                  </a:lnTo>
                  <a:close/>
                </a:path>
              </a:pathLst>
            </a:custGeom>
            <a:solidFill>
              <a:srgbClr val="3944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11"/>
            <p:cNvSpPr/>
            <p:nvPr/>
          </p:nvSpPr>
          <p:spPr>
            <a:xfrm>
              <a:off x="5920154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1" y="0"/>
                  </a:moveTo>
                  <a:lnTo>
                    <a:pt x="1809" y="3855"/>
                  </a:lnTo>
                  <a:lnTo>
                    <a:pt x="361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11"/>
            <p:cNvSpPr/>
            <p:nvPr/>
          </p:nvSpPr>
          <p:spPr>
            <a:xfrm>
              <a:off x="6437547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0" y="0"/>
                  </a:moveTo>
                  <a:lnTo>
                    <a:pt x="1809" y="3855"/>
                  </a:lnTo>
                  <a:lnTo>
                    <a:pt x="361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11"/>
            <p:cNvSpPr/>
            <p:nvPr/>
          </p:nvSpPr>
          <p:spPr>
            <a:xfrm>
              <a:off x="6955726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1" y="0"/>
                  </a:moveTo>
                  <a:lnTo>
                    <a:pt x="1809" y="3855"/>
                  </a:lnTo>
                  <a:lnTo>
                    <a:pt x="361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11"/>
            <p:cNvSpPr/>
            <p:nvPr/>
          </p:nvSpPr>
          <p:spPr>
            <a:xfrm>
              <a:off x="7473120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0" y="0"/>
                  </a:moveTo>
                  <a:lnTo>
                    <a:pt x="1809" y="3855"/>
                  </a:lnTo>
                  <a:lnTo>
                    <a:pt x="361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11"/>
            <p:cNvSpPr/>
            <p:nvPr/>
          </p:nvSpPr>
          <p:spPr>
            <a:xfrm>
              <a:off x="7990416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0" y="0"/>
                  </a:moveTo>
                  <a:lnTo>
                    <a:pt x="1809" y="3855"/>
                  </a:lnTo>
                  <a:lnTo>
                    <a:pt x="361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11"/>
            <p:cNvSpPr/>
            <p:nvPr/>
          </p:nvSpPr>
          <p:spPr>
            <a:xfrm>
              <a:off x="8508693" y="62590"/>
              <a:ext cx="353954" cy="378283"/>
            </a:xfrm>
            <a:custGeom>
              <a:avLst/>
              <a:gdLst/>
              <a:ahLst/>
              <a:cxnLst/>
              <a:rect l="l" t="t" r="r" b="b"/>
              <a:pathLst>
                <a:path w="3608" h="3856" extrusionOk="0">
                  <a:moveTo>
                    <a:pt x="0" y="0"/>
                  </a:moveTo>
                  <a:lnTo>
                    <a:pt x="1799" y="3855"/>
                  </a:lnTo>
                  <a:lnTo>
                    <a:pt x="360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756554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6"/>
          <p:cNvSpPr txBox="1">
            <a:spLocks noGrp="1"/>
          </p:cNvSpPr>
          <p:nvPr>
            <p:ph type="title"/>
          </p:nvPr>
        </p:nvSpPr>
        <p:spPr>
          <a:xfrm>
            <a:off x="717900" y="542475"/>
            <a:ext cx="7708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15986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20"/>
          <p:cNvSpPr txBox="1">
            <a:spLocks noGrp="1"/>
          </p:cNvSpPr>
          <p:nvPr>
            <p:ph type="title"/>
          </p:nvPr>
        </p:nvSpPr>
        <p:spPr>
          <a:xfrm>
            <a:off x="2880743" y="3213418"/>
            <a:ext cx="3382500" cy="50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70" name="Google Shape;370;p20"/>
          <p:cNvSpPr txBox="1">
            <a:spLocks noGrp="1"/>
          </p:cNvSpPr>
          <p:nvPr>
            <p:ph type="subTitle" idx="1"/>
          </p:nvPr>
        </p:nvSpPr>
        <p:spPr>
          <a:xfrm>
            <a:off x="1534050" y="1408821"/>
            <a:ext cx="6075900" cy="1731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marR="228600" lvl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71" name="Google Shape;371;p20"/>
          <p:cNvGrpSpPr/>
          <p:nvPr/>
        </p:nvGrpSpPr>
        <p:grpSpPr>
          <a:xfrm>
            <a:off x="-50" y="0"/>
            <a:ext cx="9144004" cy="440873"/>
            <a:chOff x="-50" y="0"/>
            <a:chExt cx="9144004" cy="440873"/>
          </a:xfrm>
        </p:grpSpPr>
        <p:sp>
          <p:nvSpPr>
            <p:cNvPr id="372" name="Google Shape;372;p20"/>
            <p:cNvSpPr/>
            <p:nvPr/>
          </p:nvSpPr>
          <p:spPr>
            <a:xfrm>
              <a:off x="281354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1" y="0"/>
                  </a:moveTo>
                  <a:lnTo>
                    <a:pt x="1809" y="3855"/>
                  </a:lnTo>
                  <a:lnTo>
                    <a:pt x="3618" y="0"/>
                  </a:lnTo>
                  <a:close/>
                </a:path>
              </a:pathLst>
            </a:custGeom>
            <a:solidFill>
              <a:srgbClr val="3944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20"/>
            <p:cNvSpPr/>
            <p:nvPr/>
          </p:nvSpPr>
          <p:spPr>
            <a:xfrm>
              <a:off x="798747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0" y="0"/>
                  </a:moveTo>
                  <a:lnTo>
                    <a:pt x="1809" y="3855"/>
                  </a:lnTo>
                  <a:lnTo>
                    <a:pt x="3617" y="0"/>
                  </a:lnTo>
                  <a:close/>
                </a:path>
              </a:pathLst>
            </a:custGeom>
            <a:solidFill>
              <a:srgbClr val="E94A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20"/>
            <p:cNvSpPr/>
            <p:nvPr/>
          </p:nvSpPr>
          <p:spPr>
            <a:xfrm>
              <a:off x="1316926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1" y="0"/>
                  </a:moveTo>
                  <a:lnTo>
                    <a:pt x="1809" y="3855"/>
                  </a:lnTo>
                  <a:lnTo>
                    <a:pt x="3618" y="0"/>
                  </a:lnTo>
                  <a:close/>
                </a:path>
              </a:pathLst>
            </a:custGeom>
            <a:solidFill>
              <a:srgbClr val="B7B9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20"/>
            <p:cNvSpPr/>
            <p:nvPr/>
          </p:nvSpPr>
          <p:spPr>
            <a:xfrm>
              <a:off x="1834320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0" y="0"/>
                  </a:moveTo>
                  <a:lnTo>
                    <a:pt x="1809" y="3855"/>
                  </a:lnTo>
                  <a:lnTo>
                    <a:pt x="361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20"/>
            <p:cNvSpPr/>
            <p:nvPr/>
          </p:nvSpPr>
          <p:spPr>
            <a:xfrm>
              <a:off x="2351616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0" y="0"/>
                  </a:moveTo>
                  <a:lnTo>
                    <a:pt x="1809" y="3855"/>
                  </a:lnTo>
                  <a:lnTo>
                    <a:pt x="361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20"/>
            <p:cNvSpPr/>
            <p:nvPr/>
          </p:nvSpPr>
          <p:spPr>
            <a:xfrm>
              <a:off x="2869893" y="62590"/>
              <a:ext cx="353954" cy="378283"/>
            </a:xfrm>
            <a:custGeom>
              <a:avLst/>
              <a:gdLst/>
              <a:ahLst/>
              <a:cxnLst/>
              <a:rect l="l" t="t" r="r" b="b"/>
              <a:pathLst>
                <a:path w="3608" h="3856" extrusionOk="0">
                  <a:moveTo>
                    <a:pt x="0" y="0"/>
                  </a:moveTo>
                  <a:lnTo>
                    <a:pt x="1799" y="3855"/>
                  </a:lnTo>
                  <a:lnTo>
                    <a:pt x="360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20"/>
            <p:cNvSpPr/>
            <p:nvPr/>
          </p:nvSpPr>
          <p:spPr>
            <a:xfrm>
              <a:off x="3387188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0" y="0"/>
                  </a:moveTo>
                  <a:lnTo>
                    <a:pt x="1809" y="3855"/>
                  </a:lnTo>
                  <a:lnTo>
                    <a:pt x="361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20"/>
            <p:cNvSpPr/>
            <p:nvPr/>
          </p:nvSpPr>
          <p:spPr>
            <a:xfrm>
              <a:off x="3904484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1" y="0"/>
                  </a:moveTo>
                  <a:lnTo>
                    <a:pt x="1809" y="3855"/>
                  </a:lnTo>
                  <a:lnTo>
                    <a:pt x="361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20"/>
            <p:cNvSpPr/>
            <p:nvPr/>
          </p:nvSpPr>
          <p:spPr>
            <a:xfrm>
              <a:off x="4421780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1" y="0"/>
                  </a:moveTo>
                  <a:lnTo>
                    <a:pt x="1809" y="3855"/>
                  </a:lnTo>
                  <a:lnTo>
                    <a:pt x="361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20"/>
            <p:cNvSpPr/>
            <p:nvPr/>
          </p:nvSpPr>
          <p:spPr>
            <a:xfrm>
              <a:off x="4940057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1" y="0"/>
                  </a:moveTo>
                  <a:lnTo>
                    <a:pt x="1809" y="3855"/>
                  </a:lnTo>
                  <a:lnTo>
                    <a:pt x="361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20"/>
            <p:cNvSpPr/>
            <p:nvPr/>
          </p:nvSpPr>
          <p:spPr>
            <a:xfrm>
              <a:off x="5457352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1" y="0"/>
                  </a:moveTo>
                  <a:lnTo>
                    <a:pt x="1809" y="3855"/>
                  </a:lnTo>
                  <a:lnTo>
                    <a:pt x="361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20"/>
            <p:cNvSpPr/>
            <p:nvPr/>
          </p:nvSpPr>
          <p:spPr>
            <a:xfrm>
              <a:off x="-50" y="0"/>
              <a:ext cx="9144004" cy="62675"/>
            </a:xfrm>
            <a:custGeom>
              <a:avLst/>
              <a:gdLst/>
              <a:ahLst/>
              <a:cxnLst/>
              <a:rect l="l" t="t" r="r" b="b"/>
              <a:pathLst>
                <a:path w="58321" h="639" extrusionOk="0">
                  <a:moveTo>
                    <a:pt x="1" y="1"/>
                  </a:moveTo>
                  <a:lnTo>
                    <a:pt x="1" y="638"/>
                  </a:lnTo>
                  <a:lnTo>
                    <a:pt x="58321" y="638"/>
                  </a:lnTo>
                  <a:lnTo>
                    <a:pt x="58321" y="1"/>
                  </a:lnTo>
                  <a:close/>
                </a:path>
              </a:pathLst>
            </a:custGeom>
            <a:solidFill>
              <a:srgbClr val="3944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20"/>
            <p:cNvSpPr/>
            <p:nvPr/>
          </p:nvSpPr>
          <p:spPr>
            <a:xfrm>
              <a:off x="5920154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1" y="0"/>
                  </a:moveTo>
                  <a:lnTo>
                    <a:pt x="1809" y="3855"/>
                  </a:lnTo>
                  <a:lnTo>
                    <a:pt x="361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20"/>
            <p:cNvSpPr/>
            <p:nvPr/>
          </p:nvSpPr>
          <p:spPr>
            <a:xfrm>
              <a:off x="6437547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0" y="0"/>
                  </a:moveTo>
                  <a:lnTo>
                    <a:pt x="1809" y="3855"/>
                  </a:lnTo>
                  <a:lnTo>
                    <a:pt x="361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20"/>
            <p:cNvSpPr/>
            <p:nvPr/>
          </p:nvSpPr>
          <p:spPr>
            <a:xfrm>
              <a:off x="6955726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1" y="0"/>
                  </a:moveTo>
                  <a:lnTo>
                    <a:pt x="1809" y="3855"/>
                  </a:lnTo>
                  <a:lnTo>
                    <a:pt x="361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20"/>
            <p:cNvSpPr/>
            <p:nvPr/>
          </p:nvSpPr>
          <p:spPr>
            <a:xfrm>
              <a:off x="7473120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0" y="0"/>
                  </a:moveTo>
                  <a:lnTo>
                    <a:pt x="1809" y="3855"/>
                  </a:lnTo>
                  <a:lnTo>
                    <a:pt x="361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20"/>
            <p:cNvSpPr/>
            <p:nvPr/>
          </p:nvSpPr>
          <p:spPr>
            <a:xfrm>
              <a:off x="7990416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0" y="0"/>
                  </a:moveTo>
                  <a:lnTo>
                    <a:pt x="1809" y="3855"/>
                  </a:lnTo>
                  <a:lnTo>
                    <a:pt x="361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20"/>
            <p:cNvSpPr/>
            <p:nvPr/>
          </p:nvSpPr>
          <p:spPr>
            <a:xfrm>
              <a:off x="8508693" y="62590"/>
              <a:ext cx="353954" cy="378283"/>
            </a:xfrm>
            <a:custGeom>
              <a:avLst/>
              <a:gdLst/>
              <a:ahLst/>
              <a:cxnLst/>
              <a:rect l="l" t="t" r="r" b="b"/>
              <a:pathLst>
                <a:path w="3608" h="3856" extrusionOk="0">
                  <a:moveTo>
                    <a:pt x="0" y="0"/>
                  </a:moveTo>
                  <a:lnTo>
                    <a:pt x="1799" y="3855"/>
                  </a:lnTo>
                  <a:lnTo>
                    <a:pt x="360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6203240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3"/>
          <p:cNvSpPr txBox="1">
            <a:spLocks noGrp="1"/>
          </p:cNvSpPr>
          <p:nvPr>
            <p:ph type="title"/>
          </p:nvPr>
        </p:nvSpPr>
        <p:spPr>
          <a:xfrm>
            <a:off x="2392800" y="2467325"/>
            <a:ext cx="43584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2" name="Google Shape;32;p3"/>
          <p:cNvSpPr txBox="1">
            <a:spLocks noGrp="1"/>
          </p:cNvSpPr>
          <p:nvPr>
            <p:ph type="subTitle" idx="1"/>
          </p:nvPr>
        </p:nvSpPr>
        <p:spPr>
          <a:xfrm>
            <a:off x="2898900" y="3309125"/>
            <a:ext cx="3346200" cy="68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33" name="Google Shape;33;p3"/>
          <p:cNvGrpSpPr/>
          <p:nvPr/>
        </p:nvGrpSpPr>
        <p:grpSpPr>
          <a:xfrm>
            <a:off x="-50" y="0"/>
            <a:ext cx="9144004" cy="440873"/>
            <a:chOff x="-50" y="0"/>
            <a:chExt cx="9144004" cy="440873"/>
          </a:xfrm>
        </p:grpSpPr>
        <p:sp>
          <p:nvSpPr>
            <p:cNvPr id="34" name="Google Shape;34;p3"/>
            <p:cNvSpPr/>
            <p:nvPr/>
          </p:nvSpPr>
          <p:spPr>
            <a:xfrm>
              <a:off x="281354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1" y="0"/>
                  </a:moveTo>
                  <a:lnTo>
                    <a:pt x="1809" y="3855"/>
                  </a:lnTo>
                  <a:lnTo>
                    <a:pt x="3618" y="0"/>
                  </a:lnTo>
                  <a:close/>
                </a:path>
              </a:pathLst>
            </a:custGeom>
            <a:solidFill>
              <a:srgbClr val="3944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3"/>
            <p:cNvSpPr/>
            <p:nvPr/>
          </p:nvSpPr>
          <p:spPr>
            <a:xfrm>
              <a:off x="798747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0" y="0"/>
                  </a:moveTo>
                  <a:lnTo>
                    <a:pt x="1809" y="3855"/>
                  </a:lnTo>
                  <a:lnTo>
                    <a:pt x="3617" y="0"/>
                  </a:lnTo>
                  <a:close/>
                </a:path>
              </a:pathLst>
            </a:custGeom>
            <a:solidFill>
              <a:srgbClr val="E94A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3"/>
            <p:cNvSpPr/>
            <p:nvPr/>
          </p:nvSpPr>
          <p:spPr>
            <a:xfrm>
              <a:off x="1316926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1" y="0"/>
                  </a:moveTo>
                  <a:lnTo>
                    <a:pt x="1809" y="3855"/>
                  </a:lnTo>
                  <a:lnTo>
                    <a:pt x="3618" y="0"/>
                  </a:lnTo>
                  <a:close/>
                </a:path>
              </a:pathLst>
            </a:custGeom>
            <a:solidFill>
              <a:srgbClr val="B7B9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3"/>
            <p:cNvSpPr/>
            <p:nvPr/>
          </p:nvSpPr>
          <p:spPr>
            <a:xfrm>
              <a:off x="1834320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0" y="0"/>
                  </a:moveTo>
                  <a:lnTo>
                    <a:pt x="1809" y="3855"/>
                  </a:lnTo>
                  <a:lnTo>
                    <a:pt x="361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3"/>
            <p:cNvSpPr/>
            <p:nvPr/>
          </p:nvSpPr>
          <p:spPr>
            <a:xfrm>
              <a:off x="2351616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0" y="0"/>
                  </a:moveTo>
                  <a:lnTo>
                    <a:pt x="1809" y="3855"/>
                  </a:lnTo>
                  <a:lnTo>
                    <a:pt x="361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2869893" y="62590"/>
              <a:ext cx="353954" cy="378283"/>
            </a:xfrm>
            <a:custGeom>
              <a:avLst/>
              <a:gdLst/>
              <a:ahLst/>
              <a:cxnLst/>
              <a:rect l="l" t="t" r="r" b="b"/>
              <a:pathLst>
                <a:path w="3608" h="3856" extrusionOk="0">
                  <a:moveTo>
                    <a:pt x="0" y="0"/>
                  </a:moveTo>
                  <a:lnTo>
                    <a:pt x="1799" y="3855"/>
                  </a:lnTo>
                  <a:lnTo>
                    <a:pt x="360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3"/>
            <p:cNvSpPr/>
            <p:nvPr/>
          </p:nvSpPr>
          <p:spPr>
            <a:xfrm>
              <a:off x="3387188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0" y="0"/>
                  </a:moveTo>
                  <a:lnTo>
                    <a:pt x="1809" y="3855"/>
                  </a:lnTo>
                  <a:lnTo>
                    <a:pt x="361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3904484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1" y="0"/>
                  </a:moveTo>
                  <a:lnTo>
                    <a:pt x="1809" y="3855"/>
                  </a:lnTo>
                  <a:lnTo>
                    <a:pt x="361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4421780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1" y="0"/>
                  </a:moveTo>
                  <a:lnTo>
                    <a:pt x="1809" y="3855"/>
                  </a:lnTo>
                  <a:lnTo>
                    <a:pt x="361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4940057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1" y="0"/>
                  </a:moveTo>
                  <a:lnTo>
                    <a:pt x="1809" y="3855"/>
                  </a:lnTo>
                  <a:lnTo>
                    <a:pt x="361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5457352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1" y="0"/>
                  </a:moveTo>
                  <a:lnTo>
                    <a:pt x="1809" y="3855"/>
                  </a:lnTo>
                  <a:lnTo>
                    <a:pt x="361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-50" y="0"/>
              <a:ext cx="9144004" cy="62675"/>
            </a:xfrm>
            <a:custGeom>
              <a:avLst/>
              <a:gdLst/>
              <a:ahLst/>
              <a:cxnLst/>
              <a:rect l="l" t="t" r="r" b="b"/>
              <a:pathLst>
                <a:path w="58321" h="639" extrusionOk="0">
                  <a:moveTo>
                    <a:pt x="1" y="1"/>
                  </a:moveTo>
                  <a:lnTo>
                    <a:pt x="1" y="638"/>
                  </a:lnTo>
                  <a:lnTo>
                    <a:pt x="58321" y="638"/>
                  </a:lnTo>
                  <a:lnTo>
                    <a:pt x="58321" y="1"/>
                  </a:lnTo>
                  <a:close/>
                </a:path>
              </a:pathLst>
            </a:custGeom>
            <a:solidFill>
              <a:srgbClr val="3944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5920154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1" y="0"/>
                  </a:moveTo>
                  <a:lnTo>
                    <a:pt x="1809" y="3855"/>
                  </a:lnTo>
                  <a:lnTo>
                    <a:pt x="361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6437547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0" y="0"/>
                  </a:moveTo>
                  <a:lnTo>
                    <a:pt x="1809" y="3855"/>
                  </a:lnTo>
                  <a:lnTo>
                    <a:pt x="361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6955726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1" y="0"/>
                  </a:moveTo>
                  <a:lnTo>
                    <a:pt x="1809" y="3855"/>
                  </a:lnTo>
                  <a:lnTo>
                    <a:pt x="361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3"/>
            <p:cNvSpPr/>
            <p:nvPr/>
          </p:nvSpPr>
          <p:spPr>
            <a:xfrm>
              <a:off x="7473120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0" y="0"/>
                  </a:moveTo>
                  <a:lnTo>
                    <a:pt x="1809" y="3855"/>
                  </a:lnTo>
                  <a:lnTo>
                    <a:pt x="361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7990416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0" y="0"/>
                  </a:moveTo>
                  <a:lnTo>
                    <a:pt x="1809" y="3855"/>
                  </a:lnTo>
                  <a:lnTo>
                    <a:pt x="361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8508693" y="62590"/>
              <a:ext cx="353954" cy="378283"/>
            </a:xfrm>
            <a:custGeom>
              <a:avLst/>
              <a:gdLst/>
              <a:ahLst/>
              <a:cxnLst/>
              <a:rect l="l" t="t" r="r" b="b"/>
              <a:pathLst>
                <a:path w="3608" h="3856" extrusionOk="0">
                  <a:moveTo>
                    <a:pt x="0" y="0"/>
                  </a:moveTo>
                  <a:lnTo>
                    <a:pt x="1799" y="3855"/>
                  </a:lnTo>
                  <a:lnTo>
                    <a:pt x="360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Google Shape;52;p3"/>
          <p:cNvSpPr txBox="1">
            <a:spLocks noGrp="1"/>
          </p:cNvSpPr>
          <p:nvPr>
            <p:ph type="title" idx="2" hasCustomPrompt="1"/>
          </p:nvPr>
        </p:nvSpPr>
        <p:spPr>
          <a:xfrm>
            <a:off x="2683650" y="1180525"/>
            <a:ext cx="37767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300"/>
              <a:buNone/>
              <a:defRPr sz="103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0300"/>
              <a:buNone/>
              <a:defRPr sz="103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0300"/>
              <a:buNone/>
              <a:defRPr sz="103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0300"/>
              <a:buNone/>
              <a:defRPr sz="103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0300"/>
              <a:buNone/>
              <a:defRPr sz="103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0300"/>
              <a:buNone/>
              <a:defRPr sz="103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0300"/>
              <a:buNone/>
              <a:defRPr sz="103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0300"/>
              <a:buNone/>
              <a:defRPr sz="103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0300"/>
              <a:buNone/>
              <a:defRPr sz="103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4610892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 flipH="1">
            <a:off x="5737978" y="2120332"/>
            <a:ext cx="3406022" cy="3018593"/>
            <a:chOff x="1633600" y="2798175"/>
            <a:chExt cx="309675" cy="274450"/>
          </a:xfrm>
        </p:grpSpPr>
        <p:sp>
          <p:nvSpPr>
            <p:cNvPr id="10" name="Google Shape;10;p2"/>
            <p:cNvSpPr/>
            <p:nvPr/>
          </p:nvSpPr>
          <p:spPr>
            <a:xfrm>
              <a:off x="1633600" y="2798175"/>
              <a:ext cx="309675" cy="274450"/>
            </a:xfrm>
            <a:custGeom>
              <a:avLst/>
              <a:gdLst/>
              <a:ahLst/>
              <a:cxnLst/>
              <a:rect l="l" t="t" r="r" b="b"/>
              <a:pathLst>
                <a:path w="12387" h="10978" extrusionOk="0">
                  <a:moveTo>
                    <a:pt x="0" y="1"/>
                  </a:moveTo>
                  <a:lnTo>
                    <a:pt x="0" y="10978"/>
                  </a:lnTo>
                  <a:lnTo>
                    <a:pt x="12386" y="10978"/>
                  </a:lnTo>
                  <a:lnTo>
                    <a:pt x="5226" y="9602"/>
                  </a:lnTo>
                  <a:lnTo>
                    <a:pt x="5226" y="254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/>
                </a:solidFill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1740550" y="2834700"/>
              <a:ext cx="50525" cy="174750"/>
            </a:xfrm>
            <a:custGeom>
              <a:avLst/>
              <a:gdLst/>
              <a:ahLst/>
              <a:cxnLst/>
              <a:rect l="l" t="t" r="r" b="b"/>
              <a:pathLst>
                <a:path w="2021" h="6990" extrusionOk="0">
                  <a:moveTo>
                    <a:pt x="217" y="1"/>
                  </a:moveTo>
                  <a:lnTo>
                    <a:pt x="0" y="158"/>
                  </a:lnTo>
                  <a:lnTo>
                    <a:pt x="0" y="6990"/>
                  </a:lnTo>
                  <a:lnTo>
                    <a:pt x="1803" y="6990"/>
                  </a:lnTo>
                  <a:lnTo>
                    <a:pt x="2021" y="6838"/>
                  </a:lnTo>
                  <a:lnTo>
                    <a:pt x="21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/>
                </a:solidFill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1732150" y="2984750"/>
              <a:ext cx="11700" cy="4950"/>
            </a:xfrm>
            <a:custGeom>
              <a:avLst/>
              <a:gdLst/>
              <a:ahLst/>
              <a:cxnLst/>
              <a:rect l="l" t="t" r="r" b="b"/>
              <a:pathLst>
                <a:path w="468" h="198" extrusionOk="0">
                  <a:moveTo>
                    <a:pt x="1" y="1"/>
                  </a:moveTo>
                  <a:lnTo>
                    <a:pt x="1" y="198"/>
                  </a:lnTo>
                  <a:lnTo>
                    <a:pt x="468" y="198"/>
                  </a:lnTo>
                  <a:lnTo>
                    <a:pt x="468" y="1"/>
                  </a:lnTo>
                  <a:close/>
                </a:path>
              </a:pathLst>
            </a:custGeom>
            <a:solidFill>
              <a:srgbClr val="2811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/>
                </a:solidFill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1745975" y="2834700"/>
              <a:ext cx="44950" cy="170975"/>
            </a:xfrm>
            <a:custGeom>
              <a:avLst/>
              <a:gdLst/>
              <a:ahLst/>
              <a:cxnLst/>
              <a:rect l="l" t="t" r="r" b="b"/>
              <a:pathLst>
                <a:path w="1798" h="6839" extrusionOk="0">
                  <a:moveTo>
                    <a:pt x="0" y="1"/>
                  </a:moveTo>
                  <a:lnTo>
                    <a:pt x="0" y="6838"/>
                  </a:lnTo>
                  <a:lnTo>
                    <a:pt x="1797" y="6838"/>
                  </a:lnTo>
                  <a:lnTo>
                    <a:pt x="179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/>
                </a:solidFill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654175" y="2951350"/>
              <a:ext cx="116000" cy="66650"/>
            </a:xfrm>
            <a:custGeom>
              <a:avLst/>
              <a:gdLst/>
              <a:ahLst/>
              <a:cxnLst/>
              <a:rect l="l" t="t" r="r" b="b"/>
              <a:pathLst>
                <a:path w="4640" h="2666" extrusionOk="0">
                  <a:moveTo>
                    <a:pt x="178" y="1"/>
                  </a:moveTo>
                  <a:lnTo>
                    <a:pt x="0" y="244"/>
                  </a:lnTo>
                  <a:lnTo>
                    <a:pt x="0" y="2666"/>
                  </a:lnTo>
                  <a:lnTo>
                    <a:pt x="4469" y="2666"/>
                  </a:lnTo>
                  <a:lnTo>
                    <a:pt x="4640" y="2422"/>
                  </a:lnTo>
                  <a:lnTo>
                    <a:pt x="1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/>
                </a:solidFill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658450" y="2951350"/>
              <a:ext cx="111725" cy="60575"/>
            </a:xfrm>
            <a:custGeom>
              <a:avLst/>
              <a:gdLst/>
              <a:ahLst/>
              <a:cxnLst/>
              <a:rect l="l" t="t" r="r" b="b"/>
              <a:pathLst>
                <a:path w="4469" h="2423" extrusionOk="0">
                  <a:moveTo>
                    <a:pt x="0" y="1"/>
                  </a:moveTo>
                  <a:lnTo>
                    <a:pt x="0" y="2422"/>
                  </a:lnTo>
                  <a:lnTo>
                    <a:pt x="4469" y="2422"/>
                  </a:lnTo>
                  <a:lnTo>
                    <a:pt x="446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/>
                </a:solidFill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1653675" y="2961875"/>
              <a:ext cx="4125" cy="6275"/>
            </a:xfrm>
            <a:custGeom>
              <a:avLst/>
              <a:gdLst/>
              <a:ahLst/>
              <a:cxnLst/>
              <a:rect l="l" t="t" r="r" b="b"/>
              <a:pathLst>
                <a:path w="165" h="251" extrusionOk="0">
                  <a:moveTo>
                    <a:pt x="79" y="1"/>
                  </a:moveTo>
                  <a:cubicBezTo>
                    <a:pt x="33" y="1"/>
                    <a:pt x="0" y="53"/>
                    <a:pt x="0" y="126"/>
                  </a:cubicBezTo>
                  <a:cubicBezTo>
                    <a:pt x="0" y="192"/>
                    <a:pt x="33" y="251"/>
                    <a:pt x="79" y="251"/>
                  </a:cubicBezTo>
                  <a:cubicBezTo>
                    <a:pt x="125" y="251"/>
                    <a:pt x="165" y="192"/>
                    <a:pt x="165" y="126"/>
                  </a:cubicBezTo>
                  <a:cubicBezTo>
                    <a:pt x="165" y="53"/>
                    <a:pt x="125" y="1"/>
                    <a:pt x="7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/>
                </a:solidFill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1647425" y="2962550"/>
              <a:ext cx="9725" cy="4950"/>
            </a:xfrm>
            <a:custGeom>
              <a:avLst/>
              <a:gdLst/>
              <a:ahLst/>
              <a:cxnLst/>
              <a:rect l="l" t="t" r="r" b="b"/>
              <a:pathLst>
                <a:path w="389" h="198" extrusionOk="0">
                  <a:moveTo>
                    <a:pt x="0" y="0"/>
                  </a:moveTo>
                  <a:lnTo>
                    <a:pt x="0" y="197"/>
                  </a:lnTo>
                  <a:lnTo>
                    <a:pt x="303" y="197"/>
                  </a:lnTo>
                  <a:cubicBezTo>
                    <a:pt x="356" y="197"/>
                    <a:pt x="389" y="158"/>
                    <a:pt x="389" y="99"/>
                  </a:cubicBezTo>
                  <a:cubicBezTo>
                    <a:pt x="389" y="46"/>
                    <a:pt x="356" y="0"/>
                    <a:pt x="3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/>
                </a:solidFill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1653675" y="3000700"/>
              <a:ext cx="4125" cy="6275"/>
            </a:xfrm>
            <a:custGeom>
              <a:avLst/>
              <a:gdLst/>
              <a:ahLst/>
              <a:cxnLst/>
              <a:rect l="l" t="t" r="r" b="b"/>
              <a:pathLst>
                <a:path w="165" h="251" extrusionOk="0">
                  <a:moveTo>
                    <a:pt x="79" y="1"/>
                  </a:moveTo>
                  <a:cubicBezTo>
                    <a:pt x="33" y="1"/>
                    <a:pt x="0" y="60"/>
                    <a:pt x="0" y="126"/>
                  </a:cubicBezTo>
                  <a:cubicBezTo>
                    <a:pt x="0" y="192"/>
                    <a:pt x="40" y="251"/>
                    <a:pt x="79" y="251"/>
                  </a:cubicBezTo>
                  <a:cubicBezTo>
                    <a:pt x="132" y="251"/>
                    <a:pt x="165" y="192"/>
                    <a:pt x="165" y="126"/>
                  </a:cubicBezTo>
                  <a:cubicBezTo>
                    <a:pt x="165" y="54"/>
                    <a:pt x="132" y="1"/>
                    <a:pt x="7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/>
                </a:solidFill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1647425" y="3001375"/>
              <a:ext cx="9725" cy="4950"/>
            </a:xfrm>
            <a:custGeom>
              <a:avLst/>
              <a:gdLst/>
              <a:ahLst/>
              <a:cxnLst/>
              <a:rect l="l" t="t" r="r" b="b"/>
              <a:pathLst>
                <a:path w="389" h="198" extrusionOk="0">
                  <a:moveTo>
                    <a:pt x="0" y="0"/>
                  </a:moveTo>
                  <a:lnTo>
                    <a:pt x="0" y="198"/>
                  </a:lnTo>
                  <a:lnTo>
                    <a:pt x="303" y="198"/>
                  </a:lnTo>
                  <a:cubicBezTo>
                    <a:pt x="356" y="198"/>
                    <a:pt x="389" y="158"/>
                    <a:pt x="389" y="99"/>
                  </a:cubicBezTo>
                  <a:cubicBezTo>
                    <a:pt x="389" y="40"/>
                    <a:pt x="356" y="0"/>
                    <a:pt x="3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/>
                </a:solidFill>
              </a:endParaRPr>
            </a:p>
          </p:txBody>
        </p:sp>
      </p:grpSp>
      <p:grpSp>
        <p:nvGrpSpPr>
          <p:cNvPr id="20" name="Google Shape;20;p2"/>
          <p:cNvGrpSpPr/>
          <p:nvPr/>
        </p:nvGrpSpPr>
        <p:grpSpPr>
          <a:xfrm>
            <a:off x="-461550" y="-516000"/>
            <a:ext cx="5226443" cy="5654920"/>
            <a:chOff x="-461550" y="-516000"/>
            <a:chExt cx="5226443" cy="5654920"/>
          </a:xfrm>
        </p:grpSpPr>
        <p:sp>
          <p:nvSpPr>
            <p:cNvPr id="21" name="Google Shape;21;p2"/>
            <p:cNvSpPr/>
            <p:nvPr/>
          </p:nvSpPr>
          <p:spPr>
            <a:xfrm flipH="1">
              <a:off x="-461548" y="-516000"/>
              <a:ext cx="5163018" cy="1076862"/>
            </a:xfrm>
            <a:custGeom>
              <a:avLst/>
              <a:gdLst/>
              <a:ahLst/>
              <a:cxnLst/>
              <a:rect l="l" t="t" r="r" b="b"/>
              <a:pathLst>
                <a:path w="63739" h="13295" fill="none" extrusionOk="0">
                  <a:moveTo>
                    <a:pt x="63739" y="13295"/>
                  </a:moveTo>
                  <a:cubicBezTo>
                    <a:pt x="63739" y="13295"/>
                    <a:pt x="39882" y="11781"/>
                    <a:pt x="1" y="1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 flipH="1">
              <a:off x="-461550" y="-35674"/>
              <a:ext cx="5226443" cy="548596"/>
            </a:xfrm>
            <a:custGeom>
              <a:avLst/>
              <a:gdLst/>
              <a:ahLst/>
              <a:cxnLst/>
              <a:rect l="l" t="t" r="r" b="b"/>
              <a:pathLst>
                <a:path w="64522" h="6773" fill="none" extrusionOk="0">
                  <a:moveTo>
                    <a:pt x="64522" y="6364"/>
                  </a:moveTo>
                  <a:cubicBezTo>
                    <a:pt x="64522" y="6364"/>
                    <a:pt x="25114" y="6772"/>
                    <a:pt x="1" y="0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189618" y="411550"/>
              <a:ext cx="66052" cy="4727370"/>
            </a:xfrm>
            <a:custGeom>
              <a:avLst/>
              <a:gdLst/>
              <a:ahLst/>
              <a:cxnLst/>
              <a:rect l="l" t="t" r="r" b="b"/>
              <a:pathLst>
                <a:path w="409" h="24727" extrusionOk="0">
                  <a:moveTo>
                    <a:pt x="1" y="1"/>
                  </a:moveTo>
                  <a:lnTo>
                    <a:pt x="1" y="24726"/>
                  </a:lnTo>
                  <a:lnTo>
                    <a:pt x="409" y="24726"/>
                  </a:lnTo>
                  <a:lnTo>
                    <a:pt x="40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255510" y="411550"/>
              <a:ext cx="67183" cy="4727370"/>
            </a:xfrm>
            <a:custGeom>
              <a:avLst/>
              <a:gdLst/>
              <a:ahLst/>
              <a:cxnLst/>
              <a:rect l="l" t="t" r="r" b="b"/>
              <a:pathLst>
                <a:path w="416" h="24727" extrusionOk="0">
                  <a:moveTo>
                    <a:pt x="1" y="1"/>
                  </a:moveTo>
                  <a:lnTo>
                    <a:pt x="1" y="24726"/>
                  </a:lnTo>
                  <a:lnTo>
                    <a:pt x="415" y="24726"/>
                  </a:lnTo>
                  <a:lnTo>
                    <a:pt x="41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" name="Google Shape;25;p2"/>
          <p:cNvSpPr txBox="1">
            <a:spLocks noGrp="1"/>
          </p:cNvSpPr>
          <p:nvPr>
            <p:ph type="ctrTitle"/>
          </p:nvPr>
        </p:nvSpPr>
        <p:spPr>
          <a:xfrm>
            <a:off x="713225" y="1234344"/>
            <a:ext cx="4206000" cy="206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2"/>
          <p:cNvSpPr txBox="1">
            <a:spLocks noGrp="1"/>
          </p:cNvSpPr>
          <p:nvPr>
            <p:ph type="subTitle" idx="1"/>
          </p:nvPr>
        </p:nvSpPr>
        <p:spPr>
          <a:xfrm>
            <a:off x="713250" y="3467000"/>
            <a:ext cx="4051800" cy="438900"/>
          </a:xfrm>
          <a:prstGeom prst="rect">
            <a:avLst/>
          </a:prstGeom>
          <a:solidFill>
            <a:schemeClr val="accent4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288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069125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"/>
          <p:cNvSpPr txBox="1">
            <a:spLocks noGrp="1"/>
          </p:cNvSpPr>
          <p:nvPr>
            <p:ph type="title"/>
          </p:nvPr>
        </p:nvSpPr>
        <p:spPr>
          <a:xfrm flipH="1">
            <a:off x="713225" y="2723900"/>
            <a:ext cx="4332900" cy="912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5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713225" y="1146944"/>
            <a:ext cx="1335000" cy="1317900"/>
          </a:xfrm>
          <a:prstGeom prst="rect">
            <a:avLst/>
          </a:prstGeom>
          <a:solidFill>
            <a:schemeClr val="accent4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36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5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grpSp>
        <p:nvGrpSpPr>
          <p:cNvPr id="30" name="Google Shape;30;p3"/>
          <p:cNvGrpSpPr/>
          <p:nvPr/>
        </p:nvGrpSpPr>
        <p:grpSpPr>
          <a:xfrm>
            <a:off x="-461550" y="-516000"/>
            <a:ext cx="5226443" cy="5654920"/>
            <a:chOff x="-461550" y="-516000"/>
            <a:chExt cx="5226443" cy="5654920"/>
          </a:xfrm>
        </p:grpSpPr>
        <p:sp>
          <p:nvSpPr>
            <p:cNvPr id="31" name="Google Shape;31;p3"/>
            <p:cNvSpPr/>
            <p:nvPr/>
          </p:nvSpPr>
          <p:spPr>
            <a:xfrm flipH="1">
              <a:off x="-461548" y="-516000"/>
              <a:ext cx="5163018" cy="1076862"/>
            </a:xfrm>
            <a:custGeom>
              <a:avLst/>
              <a:gdLst/>
              <a:ahLst/>
              <a:cxnLst/>
              <a:rect l="l" t="t" r="r" b="b"/>
              <a:pathLst>
                <a:path w="63739" h="13295" fill="none" extrusionOk="0">
                  <a:moveTo>
                    <a:pt x="63739" y="13295"/>
                  </a:moveTo>
                  <a:cubicBezTo>
                    <a:pt x="63739" y="13295"/>
                    <a:pt x="39882" y="11781"/>
                    <a:pt x="1" y="1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3"/>
            <p:cNvSpPr/>
            <p:nvPr/>
          </p:nvSpPr>
          <p:spPr>
            <a:xfrm flipH="1">
              <a:off x="-461550" y="-35674"/>
              <a:ext cx="5226443" cy="548596"/>
            </a:xfrm>
            <a:custGeom>
              <a:avLst/>
              <a:gdLst/>
              <a:ahLst/>
              <a:cxnLst/>
              <a:rect l="l" t="t" r="r" b="b"/>
              <a:pathLst>
                <a:path w="64522" h="6773" fill="none" extrusionOk="0">
                  <a:moveTo>
                    <a:pt x="64522" y="6364"/>
                  </a:moveTo>
                  <a:cubicBezTo>
                    <a:pt x="64522" y="6364"/>
                    <a:pt x="25114" y="6772"/>
                    <a:pt x="1" y="0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3"/>
            <p:cNvSpPr/>
            <p:nvPr/>
          </p:nvSpPr>
          <p:spPr>
            <a:xfrm>
              <a:off x="189618" y="411550"/>
              <a:ext cx="66052" cy="4727370"/>
            </a:xfrm>
            <a:custGeom>
              <a:avLst/>
              <a:gdLst/>
              <a:ahLst/>
              <a:cxnLst/>
              <a:rect l="l" t="t" r="r" b="b"/>
              <a:pathLst>
                <a:path w="409" h="24727" extrusionOk="0">
                  <a:moveTo>
                    <a:pt x="1" y="1"/>
                  </a:moveTo>
                  <a:lnTo>
                    <a:pt x="1" y="24726"/>
                  </a:lnTo>
                  <a:lnTo>
                    <a:pt x="409" y="24726"/>
                  </a:lnTo>
                  <a:lnTo>
                    <a:pt x="40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3"/>
            <p:cNvSpPr/>
            <p:nvPr/>
          </p:nvSpPr>
          <p:spPr>
            <a:xfrm>
              <a:off x="255510" y="411550"/>
              <a:ext cx="67183" cy="4727370"/>
            </a:xfrm>
            <a:custGeom>
              <a:avLst/>
              <a:gdLst/>
              <a:ahLst/>
              <a:cxnLst/>
              <a:rect l="l" t="t" r="r" b="b"/>
              <a:pathLst>
                <a:path w="416" h="24727" extrusionOk="0">
                  <a:moveTo>
                    <a:pt x="1" y="1"/>
                  </a:moveTo>
                  <a:lnTo>
                    <a:pt x="1" y="24726"/>
                  </a:lnTo>
                  <a:lnTo>
                    <a:pt x="415" y="24726"/>
                  </a:lnTo>
                  <a:lnTo>
                    <a:pt x="41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" name="Google Shape;35;p3"/>
          <p:cNvSpPr txBox="1">
            <a:spLocks noGrp="1"/>
          </p:cNvSpPr>
          <p:nvPr>
            <p:ph type="subTitle" idx="1"/>
          </p:nvPr>
        </p:nvSpPr>
        <p:spPr>
          <a:xfrm>
            <a:off x="713225" y="3771800"/>
            <a:ext cx="4281600" cy="438900"/>
          </a:xfrm>
          <a:prstGeom prst="rect">
            <a:avLst/>
          </a:prstGeom>
          <a:solidFill>
            <a:schemeClr val="accent4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288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913834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solidFill>
          <a:schemeClr val="accent1"/>
        </a:solid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4"/>
          <p:cNvSpPr txBox="1">
            <a:spLocks noGrp="1"/>
          </p:cNvSpPr>
          <p:nvPr>
            <p:ph type="body" idx="1"/>
          </p:nvPr>
        </p:nvSpPr>
        <p:spPr>
          <a:xfrm>
            <a:off x="720750" y="1295425"/>
            <a:ext cx="7710000" cy="3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AutoNum type="arabicPeriod"/>
              <a:defRPr sz="1200"/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38" name="Google Shape;38;p4"/>
          <p:cNvSpPr txBox="1">
            <a:spLocks noGrp="1"/>
          </p:cNvSpPr>
          <p:nvPr>
            <p:ph type="title"/>
          </p:nvPr>
        </p:nvSpPr>
        <p:spPr>
          <a:xfrm>
            <a:off x="720760" y="630936"/>
            <a:ext cx="7710000" cy="66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39" name="Google Shape;39;p4"/>
          <p:cNvGrpSpPr/>
          <p:nvPr/>
        </p:nvGrpSpPr>
        <p:grpSpPr>
          <a:xfrm>
            <a:off x="4403900" y="-516000"/>
            <a:ext cx="5226443" cy="5654920"/>
            <a:chOff x="4327700" y="-516000"/>
            <a:chExt cx="5226443" cy="5654920"/>
          </a:xfrm>
        </p:grpSpPr>
        <p:sp>
          <p:nvSpPr>
            <p:cNvPr id="40" name="Google Shape;40;p4"/>
            <p:cNvSpPr/>
            <p:nvPr/>
          </p:nvSpPr>
          <p:spPr>
            <a:xfrm>
              <a:off x="4391123" y="-516000"/>
              <a:ext cx="5163018" cy="1076862"/>
            </a:xfrm>
            <a:custGeom>
              <a:avLst/>
              <a:gdLst/>
              <a:ahLst/>
              <a:cxnLst/>
              <a:rect l="l" t="t" r="r" b="b"/>
              <a:pathLst>
                <a:path w="63739" h="13295" fill="none" extrusionOk="0">
                  <a:moveTo>
                    <a:pt x="63739" y="13295"/>
                  </a:moveTo>
                  <a:cubicBezTo>
                    <a:pt x="63739" y="13295"/>
                    <a:pt x="39882" y="11781"/>
                    <a:pt x="1" y="1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4"/>
            <p:cNvSpPr/>
            <p:nvPr/>
          </p:nvSpPr>
          <p:spPr>
            <a:xfrm>
              <a:off x="4327700" y="-35674"/>
              <a:ext cx="5226443" cy="548596"/>
            </a:xfrm>
            <a:custGeom>
              <a:avLst/>
              <a:gdLst/>
              <a:ahLst/>
              <a:cxnLst/>
              <a:rect l="l" t="t" r="r" b="b"/>
              <a:pathLst>
                <a:path w="64522" h="6773" fill="none" extrusionOk="0">
                  <a:moveTo>
                    <a:pt x="64522" y="6364"/>
                  </a:moveTo>
                  <a:cubicBezTo>
                    <a:pt x="64522" y="6364"/>
                    <a:pt x="25114" y="6772"/>
                    <a:pt x="1" y="0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4"/>
            <p:cNvSpPr/>
            <p:nvPr/>
          </p:nvSpPr>
          <p:spPr>
            <a:xfrm flipH="1">
              <a:off x="8836923" y="411550"/>
              <a:ext cx="66052" cy="4727370"/>
            </a:xfrm>
            <a:custGeom>
              <a:avLst/>
              <a:gdLst/>
              <a:ahLst/>
              <a:cxnLst/>
              <a:rect l="l" t="t" r="r" b="b"/>
              <a:pathLst>
                <a:path w="409" h="24727" extrusionOk="0">
                  <a:moveTo>
                    <a:pt x="1" y="1"/>
                  </a:moveTo>
                  <a:lnTo>
                    <a:pt x="1" y="24726"/>
                  </a:lnTo>
                  <a:lnTo>
                    <a:pt x="409" y="24726"/>
                  </a:lnTo>
                  <a:lnTo>
                    <a:pt x="40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4"/>
            <p:cNvSpPr/>
            <p:nvPr/>
          </p:nvSpPr>
          <p:spPr>
            <a:xfrm flipH="1">
              <a:off x="8769900" y="411550"/>
              <a:ext cx="67183" cy="4727370"/>
            </a:xfrm>
            <a:custGeom>
              <a:avLst/>
              <a:gdLst/>
              <a:ahLst/>
              <a:cxnLst/>
              <a:rect l="l" t="t" r="r" b="b"/>
              <a:pathLst>
                <a:path w="416" h="24727" extrusionOk="0">
                  <a:moveTo>
                    <a:pt x="1" y="1"/>
                  </a:moveTo>
                  <a:lnTo>
                    <a:pt x="1" y="24726"/>
                  </a:lnTo>
                  <a:lnTo>
                    <a:pt x="415" y="24726"/>
                  </a:lnTo>
                  <a:lnTo>
                    <a:pt x="41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" name="Google Shape;44;p4"/>
          <p:cNvSpPr/>
          <p:nvPr/>
        </p:nvSpPr>
        <p:spPr>
          <a:xfrm rot="9899728">
            <a:off x="-282925" y="-1759395"/>
            <a:ext cx="2256122" cy="2256122"/>
          </a:xfrm>
          <a:prstGeom prst="ellipse">
            <a:avLst/>
          </a:prstGeom>
          <a:gradFill>
            <a:gsLst>
              <a:gs pos="0">
                <a:srgbClr val="FFBDBF"/>
              </a:gs>
              <a:gs pos="100000">
                <a:srgbClr val="FA4046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600356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5"/>
          <p:cNvSpPr txBox="1">
            <a:spLocks noGrp="1"/>
          </p:cNvSpPr>
          <p:nvPr>
            <p:ph type="subTitle" idx="1"/>
          </p:nvPr>
        </p:nvSpPr>
        <p:spPr>
          <a:xfrm>
            <a:off x="4572000" y="1218100"/>
            <a:ext cx="3858900" cy="81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600" b="1">
                <a:latin typeface="Adamina"/>
                <a:ea typeface="Adamina"/>
                <a:cs typeface="Adamina"/>
                <a:sym typeface="Adamin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7" name="Google Shape;47;p5"/>
          <p:cNvSpPr txBox="1">
            <a:spLocks noGrp="1"/>
          </p:cNvSpPr>
          <p:nvPr>
            <p:ph type="subTitle" idx="2"/>
          </p:nvPr>
        </p:nvSpPr>
        <p:spPr>
          <a:xfrm>
            <a:off x="4572000" y="1948425"/>
            <a:ext cx="3858900" cy="6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8" name="Google Shape;48;p5"/>
          <p:cNvSpPr txBox="1">
            <a:spLocks noGrp="1"/>
          </p:cNvSpPr>
          <p:nvPr>
            <p:ph type="subTitle" idx="3"/>
          </p:nvPr>
        </p:nvSpPr>
        <p:spPr>
          <a:xfrm>
            <a:off x="4572000" y="2742100"/>
            <a:ext cx="3858900" cy="81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600" b="1">
                <a:latin typeface="Adamina"/>
                <a:ea typeface="Adamina"/>
                <a:cs typeface="Adamina"/>
                <a:sym typeface="Adamin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9" name="Google Shape;49;p5"/>
          <p:cNvSpPr txBox="1">
            <a:spLocks noGrp="1"/>
          </p:cNvSpPr>
          <p:nvPr>
            <p:ph type="subTitle" idx="4"/>
          </p:nvPr>
        </p:nvSpPr>
        <p:spPr>
          <a:xfrm>
            <a:off x="4572000" y="3472400"/>
            <a:ext cx="3858900" cy="66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063876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solidFill>
          <a:schemeClr val="accen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6"/>
          <p:cNvSpPr/>
          <p:nvPr/>
        </p:nvSpPr>
        <p:spPr>
          <a:xfrm rot="9899728">
            <a:off x="7302712" y="-588570"/>
            <a:ext cx="2256122" cy="2256122"/>
          </a:xfrm>
          <a:prstGeom prst="ellipse">
            <a:avLst/>
          </a:prstGeom>
          <a:gradFill>
            <a:gsLst>
              <a:gs pos="0">
                <a:srgbClr val="FFBDBF"/>
              </a:gs>
              <a:gs pos="100000">
                <a:srgbClr val="FA4046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66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017451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7"/>
          <p:cNvSpPr txBox="1">
            <a:spLocks noGrp="1"/>
          </p:cNvSpPr>
          <p:nvPr>
            <p:ph type="title"/>
          </p:nvPr>
        </p:nvSpPr>
        <p:spPr>
          <a:xfrm>
            <a:off x="4200525" y="1225375"/>
            <a:ext cx="42303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7"/>
          <p:cNvSpPr txBox="1">
            <a:spLocks noGrp="1"/>
          </p:cNvSpPr>
          <p:nvPr>
            <p:ph type="body" idx="1"/>
          </p:nvPr>
        </p:nvSpPr>
        <p:spPr>
          <a:xfrm>
            <a:off x="4200525" y="1873925"/>
            <a:ext cx="4230300" cy="204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04930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accent1"/>
        </a:solid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4"/>
          <p:cNvSpPr txBox="1">
            <a:spLocks noGrp="1"/>
          </p:cNvSpPr>
          <p:nvPr>
            <p:ph type="body" idx="1"/>
          </p:nvPr>
        </p:nvSpPr>
        <p:spPr>
          <a:xfrm>
            <a:off x="720750" y="1295425"/>
            <a:ext cx="7710000" cy="3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AutoNum type="arabicPeriod"/>
              <a:defRPr sz="1200"/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38" name="Google Shape;38;p4"/>
          <p:cNvSpPr txBox="1">
            <a:spLocks noGrp="1"/>
          </p:cNvSpPr>
          <p:nvPr>
            <p:ph type="title"/>
          </p:nvPr>
        </p:nvSpPr>
        <p:spPr>
          <a:xfrm>
            <a:off x="720760" y="630936"/>
            <a:ext cx="7710000" cy="66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39" name="Google Shape;39;p4"/>
          <p:cNvGrpSpPr/>
          <p:nvPr/>
        </p:nvGrpSpPr>
        <p:grpSpPr>
          <a:xfrm>
            <a:off x="4403900" y="-516000"/>
            <a:ext cx="5226443" cy="5654920"/>
            <a:chOff x="4327700" y="-516000"/>
            <a:chExt cx="5226443" cy="5654920"/>
          </a:xfrm>
        </p:grpSpPr>
        <p:sp>
          <p:nvSpPr>
            <p:cNvPr id="40" name="Google Shape;40;p4"/>
            <p:cNvSpPr/>
            <p:nvPr/>
          </p:nvSpPr>
          <p:spPr>
            <a:xfrm>
              <a:off x="4391123" y="-516000"/>
              <a:ext cx="5163018" cy="1076862"/>
            </a:xfrm>
            <a:custGeom>
              <a:avLst/>
              <a:gdLst/>
              <a:ahLst/>
              <a:cxnLst/>
              <a:rect l="l" t="t" r="r" b="b"/>
              <a:pathLst>
                <a:path w="63739" h="13295" fill="none" extrusionOk="0">
                  <a:moveTo>
                    <a:pt x="63739" y="13295"/>
                  </a:moveTo>
                  <a:cubicBezTo>
                    <a:pt x="63739" y="13295"/>
                    <a:pt x="39882" y="11781"/>
                    <a:pt x="1" y="1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4"/>
            <p:cNvSpPr/>
            <p:nvPr/>
          </p:nvSpPr>
          <p:spPr>
            <a:xfrm>
              <a:off x="4327700" y="-35674"/>
              <a:ext cx="5226443" cy="548596"/>
            </a:xfrm>
            <a:custGeom>
              <a:avLst/>
              <a:gdLst/>
              <a:ahLst/>
              <a:cxnLst/>
              <a:rect l="l" t="t" r="r" b="b"/>
              <a:pathLst>
                <a:path w="64522" h="6773" fill="none" extrusionOk="0">
                  <a:moveTo>
                    <a:pt x="64522" y="6364"/>
                  </a:moveTo>
                  <a:cubicBezTo>
                    <a:pt x="64522" y="6364"/>
                    <a:pt x="25114" y="6772"/>
                    <a:pt x="1" y="0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4"/>
            <p:cNvSpPr/>
            <p:nvPr/>
          </p:nvSpPr>
          <p:spPr>
            <a:xfrm flipH="1">
              <a:off x="8836923" y="411550"/>
              <a:ext cx="66052" cy="4727370"/>
            </a:xfrm>
            <a:custGeom>
              <a:avLst/>
              <a:gdLst/>
              <a:ahLst/>
              <a:cxnLst/>
              <a:rect l="l" t="t" r="r" b="b"/>
              <a:pathLst>
                <a:path w="409" h="24727" extrusionOk="0">
                  <a:moveTo>
                    <a:pt x="1" y="1"/>
                  </a:moveTo>
                  <a:lnTo>
                    <a:pt x="1" y="24726"/>
                  </a:lnTo>
                  <a:lnTo>
                    <a:pt x="409" y="24726"/>
                  </a:lnTo>
                  <a:lnTo>
                    <a:pt x="40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4"/>
            <p:cNvSpPr/>
            <p:nvPr/>
          </p:nvSpPr>
          <p:spPr>
            <a:xfrm flipH="1">
              <a:off x="8769900" y="411550"/>
              <a:ext cx="67183" cy="4727370"/>
            </a:xfrm>
            <a:custGeom>
              <a:avLst/>
              <a:gdLst/>
              <a:ahLst/>
              <a:cxnLst/>
              <a:rect l="l" t="t" r="r" b="b"/>
              <a:pathLst>
                <a:path w="416" h="24727" extrusionOk="0">
                  <a:moveTo>
                    <a:pt x="1" y="1"/>
                  </a:moveTo>
                  <a:lnTo>
                    <a:pt x="1" y="24726"/>
                  </a:lnTo>
                  <a:lnTo>
                    <a:pt x="415" y="24726"/>
                  </a:lnTo>
                  <a:lnTo>
                    <a:pt x="41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" name="Google Shape;44;p4"/>
          <p:cNvSpPr/>
          <p:nvPr/>
        </p:nvSpPr>
        <p:spPr>
          <a:xfrm rot="9899728">
            <a:off x="-282925" y="-1759395"/>
            <a:ext cx="2256122" cy="2256122"/>
          </a:xfrm>
          <a:prstGeom prst="ellipse">
            <a:avLst/>
          </a:prstGeom>
          <a:gradFill>
            <a:gsLst>
              <a:gs pos="0">
                <a:srgbClr val="FFBDBF"/>
              </a:gs>
              <a:gs pos="100000">
                <a:srgbClr val="FA4046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8"/>
          <p:cNvSpPr txBox="1">
            <a:spLocks noGrp="1"/>
          </p:cNvSpPr>
          <p:nvPr>
            <p:ph type="title"/>
          </p:nvPr>
        </p:nvSpPr>
        <p:spPr>
          <a:xfrm>
            <a:off x="713225" y="1806750"/>
            <a:ext cx="4258800" cy="2292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513226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713225" y="1602313"/>
            <a:ext cx="5005500" cy="753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ubTitle" idx="1"/>
          </p:nvPr>
        </p:nvSpPr>
        <p:spPr>
          <a:xfrm>
            <a:off x="713225" y="2316312"/>
            <a:ext cx="5005500" cy="122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848115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713225" y="3944475"/>
            <a:ext cx="7717500" cy="654900"/>
          </a:xfrm>
          <a:prstGeom prst="rect">
            <a:avLst/>
          </a:prstGeom>
          <a:solidFill>
            <a:schemeClr val="accent4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dist="38100" dir="2999999" algn="bl" rotWithShape="0">
              <a:schemeClr val="accent2"/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63" name="Google Shape;63;p10"/>
          <p:cNvGrpSpPr/>
          <p:nvPr/>
        </p:nvGrpSpPr>
        <p:grpSpPr>
          <a:xfrm>
            <a:off x="4403900" y="-516000"/>
            <a:ext cx="5226443" cy="5654920"/>
            <a:chOff x="4327700" y="-516000"/>
            <a:chExt cx="5226443" cy="5654920"/>
          </a:xfrm>
        </p:grpSpPr>
        <p:sp>
          <p:nvSpPr>
            <p:cNvPr id="64" name="Google Shape;64;p10"/>
            <p:cNvSpPr/>
            <p:nvPr/>
          </p:nvSpPr>
          <p:spPr>
            <a:xfrm>
              <a:off x="4391123" y="-516000"/>
              <a:ext cx="5163018" cy="1076862"/>
            </a:xfrm>
            <a:custGeom>
              <a:avLst/>
              <a:gdLst/>
              <a:ahLst/>
              <a:cxnLst/>
              <a:rect l="l" t="t" r="r" b="b"/>
              <a:pathLst>
                <a:path w="63739" h="13295" fill="none" extrusionOk="0">
                  <a:moveTo>
                    <a:pt x="63739" y="13295"/>
                  </a:moveTo>
                  <a:cubicBezTo>
                    <a:pt x="63739" y="13295"/>
                    <a:pt x="39882" y="11781"/>
                    <a:pt x="1" y="1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10"/>
            <p:cNvSpPr/>
            <p:nvPr/>
          </p:nvSpPr>
          <p:spPr>
            <a:xfrm>
              <a:off x="4327700" y="-35674"/>
              <a:ext cx="5226443" cy="548596"/>
            </a:xfrm>
            <a:custGeom>
              <a:avLst/>
              <a:gdLst/>
              <a:ahLst/>
              <a:cxnLst/>
              <a:rect l="l" t="t" r="r" b="b"/>
              <a:pathLst>
                <a:path w="64522" h="6773" fill="none" extrusionOk="0">
                  <a:moveTo>
                    <a:pt x="64522" y="6364"/>
                  </a:moveTo>
                  <a:cubicBezTo>
                    <a:pt x="64522" y="6364"/>
                    <a:pt x="25114" y="6772"/>
                    <a:pt x="1" y="0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10"/>
            <p:cNvSpPr/>
            <p:nvPr/>
          </p:nvSpPr>
          <p:spPr>
            <a:xfrm flipH="1">
              <a:off x="8836923" y="411550"/>
              <a:ext cx="66052" cy="4727370"/>
            </a:xfrm>
            <a:custGeom>
              <a:avLst/>
              <a:gdLst/>
              <a:ahLst/>
              <a:cxnLst/>
              <a:rect l="l" t="t" r="r" b="b"/>
              <a:pathLst>
                <a:path w="409" h="24727" extrusionOk="0">
                  <a:moveTo>
                    <a:pt x="1" y="1"/>
                  </a:moveTo>
                  <a:lnTo>
                    <a:pt x="1" y="24726"/>
                  </a:lnTo>
                  <a:lnTo>
                    <a:pt x="409" y="24726"/>
                  </a:lnTo>
                  <a:lnTo>
                    <a:pt x="40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10"/>
            <p:cNvSpPr/>
            <p:nvPr/>
          </p:nvSpPr>
          <p:spPr>
            <a:xfrm flipH="1">
              <a:off x="8769900" y="411550"/>
              <a:ext cx="67183" cy="4727370"/>
            </a:xfrm>
            <a:custGeom>
              <a:avLst/>
              <a:gdLst/>
              <a:ahLst/>
              <a:cxnLst/>
              <a:rect l="l" t="t" r="r" b="b"/>
              <a:pathLst>
                <a:path w="416" h="24727" extrusionOk="0">
                  <a:moveTo>
                    <a:pt x="1" y="1"/>
                  </a:moveTo>
                  <a:lnTo>
                    <a:pt x="1" y="24726"/>
                  </a:lnTo>
                  <a:lnTo>
                    <a:pt x="415" y="24726"/>
                  </a:lnTo>
                  <a:lnTo>
                    <a:pt x="41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" name="Google Shape;68;p10"/>
          <p:cNvGrpSpPr/>
          <p:nvPr/>
        </p:nvGrpSpPr>
        <p:grpSpPr>
          <a:xfrm flipH="1">
            <a:off x="-390525" y="-516000"/>
            <a:ext cx="5226443" cy="5654920"/>
            <a:chOff x="4327700" y="-516000"/>
            <a:chExt cx="5226443" cy="5654920"/>
          </a:xfrm>
        </p:grpSpPr>
        <p:sp>
          <p:nvSpPr>
            <p:cNvPr id="69" name="Google Shape;69;p10"/>
            <p:cNvSpPr/>
            <p:nvPr/>
          </p:nvSpPr>
          <p:spPr>
            <a:xfrm>
              <a:off x="4391123" y="-516000"/>
              <a:ext cx="5163018" cy="1076862"/>
            </a:xfrm>
            <a:custGeom>
              <a:avLst/>
              <a:gdLst/>
              <a:ahLst/>
              <a:cxnLst/>
              <a:rect l="l" t="t" r="r" b="b"/>
              <a:pathLst>
                <a:path w="63739" h="13295" fill="none" extrusionOk="0">
                  <a:moveTo>
                    <a:pt x="63739" y="13295"/>
                  </a:moveTo>
                  <a:cubicBezTo>
                    <a:pt x="63739" y="13295"/>
                    <a:pt x="39882" y="11781"/>
                    <a:pt x="1" y="1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10"/>
            <p:cNvSpPr/>
            <p:nvPr/>
          </p:nvSpPr>
          <p:spPr>
            <a:xfrm>
              <a:off x="4327700" y="-35674"/>
              <a:ext cx="5226443" cy="548596"/>
            </a:xfrm>
            <a:custGeom>
              <a:avLst/>
              <a:gdLst/>
              <a:ahLst/>
              <a:cxnLst/>
              <a:rect l="l" t="t" r="r" b="b"/>
              <a:pathLst>
                <a:path w="64522" h="6773" fill="none" extrusionOk="0">
                  <a:moveTo>
                    <a:pt x="64522" y="6364"/>
                  </a:moveTo>
                  <a:cubicBezTo>
                    <a:pt x="64522" y="6364"/>
                    <a:pt x="25114" y="6772"/>
                    <a:pt x="1" y="0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10"/>
            <p:cNvSpPr/>
            <p:nvPr/>
          </p:nvSpPr>
          <p:spPr>
            <a:xfrm flipH="1">
              <a:off x="8836923" y="411550"/>
              <a:ext cx="66052" cy="4727370"/>
            </a:xfrm>
            <a:custGeom>
              <a:avLst/>
              <a:gdLst/>
              <a:ahLst/>
              <a:cxnLst/>
              <a:rect l="l" t="t" r="r" b="b"/>
              <a:pathLst>
                <a:path w="409" h="24727" extrusionOk="0">
                  <a:moveTo>
                    <a:pt x="1" y="1"/>
                  </a:moveTo>
                  <a:lnTo>
                    <a:pt x="1" y="24726"/>
                  </a:lnTo>
                  <a:lnTo>
                    <a:pt x="409" y="24726"/>
                  </a:lnTo>
                  <a:lnTo>
                    <a:pt x="40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10"/>
            <p:cNvSpPr/>
            <p:nvPr/>
          </p:nvSpPr>
          <p:spPr>
            <a:xfrm flipH="1">
              <a:off x="8769900" y="411550"/>
              <a:ext cx="67183" cy="4727370"/>
            </a:xfrm>
            <a:custGeom>
              <a:avLst/>
              <a:gdLst/>
              <a:ahLst/>
              <a:cxnLst/>
              <a:rect l="l" t="t" r="r" b="b"/>
              <a:pathLst>
                <a:path w="416" h="24727" extrusionOk="0">
                  <a:moveTo>
                    <a:pt x="1" y="1"/>
                  </a:moveTo>
                  <a:lnTo>
                    <a:pt x="1" y="24726"/>
                  </a:lnTo>
                  <a:lnTo>
                    <a:pt x="415" y="24726"/>
                  </a:lnTo>
                  <a:lnTo>
                    <a:pt x="41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5414123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1"/>
          <p:cNvSpPr/>
          <p:nvPr/>
        </p:nvSpPr>
        <p:spPr>
          <a:xfrm rot="9899728">
            <a:off x="6520487" y="-900420"/>
            <a:ext cx="2256122" cy="2256122"/>
          </a:xfrm>
          <a:prstGeom prst="ellipse">
            <a:avLst/>
          </a:prstGeom>
          <a:gradFill>
            <a:gsLst>
              <a:gs pos="0">
                <a:srgbClr val="FFBDBF"/>
              </a:gs>
              <a:gs pos="100000">
                <a:srgbClr val="FA4046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5" name="Google Shape;75;p11"/>
          <p:cNvGrpSpPr/>
          <p:nvPr/>
        </p:nvGrpSpPr>
        <p:grpSpPr>
          <a:xfrm>
            <a:off x="-14749" y="1937724"/>
            <a:ext cx="1706844" cy="3205813"/>
            <a:chOff x="-1777475" y="3062882"/>
            <a:chExt cx="1105326" cy="2076035"/>
          </a:xfrm>
        </p:grpSpPr>
        <p:sp>
          <p:nvSpPr>
            <p:cNvPr id="76" name="Google Shape;76;p11"/>
            <p:cNvSpPr/>
            <p:nvPr/>
          </p:nvSpPr>
          <p:spPr>
            <a:xfrm>
              <a:off x="-1029146" y="3322676"/>
              <a:ext cx="356997" cy="1814248"/>
            </a:xfrm>
            <a:custGeom>
              <a:avLst/>
              <a:gdLst/>
              <a:ahLst/>
              <a:cxnLst/>
              <a:rect l="l" t="t" r="r" b="b"/>
              <a:pathLst>
                <a:path w="2568" h="11841" extrusionOk="0">
                  <a:moveTo>
                    <a:pt x="60" y="1"/>
                  </a:moveTo>
                  <a:cubicBezTo>
                    <a:pt x="60" y="1"/>
                    <a:pt x="1" y="8378"/>
                    <a:pt x="27" y="11840"/>
                  </a:cubicBezTo>
                  <a:lnTo>
                    <a:pt x="2567" y="11840"/>
                  </a:lnTo>
                  <a:lnTo>
                    <a:pt x="2567" y="2087"/>
                  </a:lnTo>
                  <a:lnTo>
                    <a:pt x="6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11"/>
            <p:cNvSpPr/>
            <p:nvPr/>
          </p:nvSpPr>
          <p:spPr>
            <a:xfrm>
              <a:off x="-1533222" y="3324668"/>
              <a:ext cx="512419" cy="1814248"/>
            </a:xfrm>
            <a:custGeom>
              <a:avLst/>
              <a:gdLst/>
              <a:ahLst/>
              <a:cxnLst/>
              <a:rect l="l" t="t" r="r" b="b"/>
              <a:pathLst>
                <a:path w="3686" h="11841" extrusionOk="0">
                  <a:moveTo>
                    <a:pt x="0" y="1"/>
                  </a:moveTo>
                  <a:lnTo>
                    <a:pt x="0" y="11840"/>
                  </a:lnTo>
                  <a:lnTo>
                    <a:pt x="3686" y="11840"/>
                  </a:lnTo>
                  <a:lnTo>
                    <a:pt x="368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11"/>
            <p:cNvSpPr/>
            <p:nvPr/>
          </p:nvSpPr>
          <p:spPr>
            <a:xfrm>
              <a:off x="-1589107" y="3165474"/>
              <a:ext cx="589434" cy="1973441"/>
            </a:xfrm>
            <a:custGeom>
              <a:avLst/>
              <a:gdLst/>
              <a:ahLst/>
              <a:cxnLst/>
              <a:rect l="l" t="t" r="r" b="b"/>
              <a:pathLst>
                <a:path w="4240" h="12880" extrusionOk="0">
                  <a:moveTo>
                    <a:pt x="54" y="0"/>
                  </a:moveTo>
                  <a:cubicBezTo>
                    <a:pt x="54" y="0"/>
                    <a:pt x="1" y="9240"/>
                    <a:pt x="27" y="12879"/>
                  </a:cubicBezTo>
                  <a:lnTo>
                    <a:pt x="4239" y="12879"/>
                  </a:lnTo>
                  <a:lnTo>
                    <a:pt x="4239" y="2461"/>
                  </a:lnTo>
                  <a:lnTo>
                    <a:pt x="1817" y="1040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11"/>
            <p:cNvSpPr/>
            <p:nvPr/>
          </p:nvSpPr>
          <p:spPr>
            <a:xfrm>
              <a:off x="-1777475" y="3165474"/>
              <a:ext cx="197683" cy="1973441"/>
            </a:xfrm>
            <a:custGeom>
              <a:avLst/>
              <a:gdLst/>
              <a:ahLst/>
              <a:cxnLst/>
              <a:rect l="l" t="t" r="r" b="b"/>
              <a:pathLst>
                <a:path w="1422" h="12880" extrusionOk="0">
                  <a:moveTo>
                    <a:pt x="0" y="0"/>
                  </a:moveTo>
                  <a:lnTo>
                    <a:pt x="0" y="12879"/>
                  </a:lnTo>
                  <a:lnTo>
                    <a:pt x="1422" y="12879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11"/>
            <p:cNvSpPr/>
            <p:nvPr/>
          </p:nvSpPr>
          <p:spPr>
            <a:xfrm>
              <a:off x="-988003" y="3973152"/>
              <a:ext cx="227011" cy="694658"/>
            </a:xfrm>
            <a:custGeom>
              <a:avLst/>
              <a:gdLst/>
              <a:ahLst/>
              <a:cxnLst/>
              <a:rect l="l" t="t" r="r" b="b"/>
              <a:pathLst>
                <a:path w="1633" h="4997" extrusionOk="0">
                  <a:moveTo>
                    <a:pt x="165" y="1"/>
                  </a:moveTo>
                  <a:lnTo>
                    <a:pt x="1" y="126"/>
                  </a:lnTo>
                  <a:lnTo>
                    <a:pt x="1" y="4996"/>
                  </a:lnTo>
                  <a:lnTo>
                    <a:pt x="1462" y="4996"/>
                  </a:lnTo>
                  <a:lnTo>
                    <a:pt x="1633" y="4871"/>
                  </a:lnTo>
                  <a:lnTo>
                    <a:pt x="1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11"/>
            <p:cNvSpPr/>
            <p:nvPr/>
          </p:nvSpPr>
          <p:spPr>
            <a:xfrm>
              <a:off x="-1026371" y="4044605"/>
              <a:ext cx="52270" cy="22937"/>
            </a:xfrm>
            <a:custGeom>
              <a:avLst/>
              <a:gdLst/>
              <a:ahLst/>
              <a:cxnLst/>
              <a:rect l="l" t="t" r="r" b="b"/>
              <a:pathLst>
                <a:path w="376" h="165" extrusionOk="0">
                  <a:moveTo>
                    <a:pt x="0" y="0"/>
                  </a:moveTo>
                  <a:lnTo>
                    <a:pt x="0" y="165"/>
                  </a:lnTo>
                  <a:lnTo>
                    <a:pt x="375" y="165"/>
                  </a:lnTo>
                  <a:lnTo>
                    <a:pt x="37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11"/>
            <p:cNvSpPr/>
            <p:nvPr/>
          </p:nvSpPr>
          <p:spPr>
            <a:xfrm>
              <a:off x="-1026371" y="4555069"/>
              <a:ext cx="52270" cy="23076"/>
            </a:xfrm>
            <a:custGeom>
              <a:avLst/>
              <a:gdLst/>
              <a:ahLst/>
              <a:cxnLst/>
              <a:rect l="l" t="t" r="r" b="b"/>
              <a:pathLst>
                <a:path w="376" h="166" extrusionOk="0">
                  <a:moveTo>
                    <a:pt x="0" y="1"/>
                  </a:moveTo>
                  <a:lnTo>
                    <a:pt x="0" y="165"/>
                  </a:lnTo>
                  <a:lnTo>
                    <a:pt x="375" y="165"/>
                  </a:lnTo>
                  <a:lnTo>
                    <a:pt x="37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11"/>
            <p:cNvSpPr/>
            <p:nvPr/>
          </p:nvSpPr>
          <p:spPr>
            <a:xfrm>
              <a:off x="-965066" y="3973152"/>
              <a:ext cx="204074" cy="677142"/>
            </a:xfrm>
            <a:custGeom>
              <a:avLst/>
              <a:gdLst/>
              <a:ahLst/>
              <a:cxnLst/>
              <a:rect l="l" t="t" r="r" b="b"/>
              <a:pathLst>
                <a:path w="1468" h="4871" extrusionOk="0">
                  <a:moveTo>
                    <a:pt x="0" y="1"/>
                  </a:moveTo>
                  <a:lnTo>
                    <a:pt x="0" y="4871"/>
                  </a:lnTo>
                  <a:lnTo>
                    <a:pt x="1468" y="4871"/>
                  </a:lnTo>
                  <a:lnTo>
                    <a:pt x="146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11"/>
            <p:cNvSpPr/>
            <p:nvPr/>
          </p:nvSpPr>
          <p:spPr>
            <a:xfrm>
              <a:off x="-1544055" y="3062882"/>
              <a:ext cx="409955" cy="1249884"/>
            </a:xfrm>
            <a:custGeom>
              <a:avLst/>
              <a:gdLst/>
              <a:ahLst/>
              <a:cxnLst/>
              <a:rect l="l" t="t" r="r" b="b"/>
              <a:pathLst>
                <a:path w="2949" h="8991" extrusionOk="0">
                  <a:moveTo>
                    <a:pt x="317" y="1"/>
                  </a:moveTo>
                  <a:lnTo>
                    <a:pt x="1" y="224"/>
                  </a:lnTo>
                  <a:lnTo>
                    <a:pt x="1" y="8991"/>
                  </a:lnTo>
                  <a:lnTo>
                    <a:pt x="2633" y="8991"/>
                  </a:lnTo>
                  <a:lnTo>
                    <a:pt x="2949" y="8767"/>
                  </a:lnTo>
                  <a:lnTo>
                    <a:pt x="31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11"/>
            <p:cNvSpPr/>
            <p:nvPr/>
          </p:nvSpPr>
          <p:spPr>
            <a:xfrm>
              <a:off x="-1610782" y="3192861"/>
              <a:ext cx="93418" cy="41287"/>
            </a:xfrm>
            <a:custGeom>
              <a:avLst/>
              <a:gdLst/>
              <a:ahLst/>
              <a:cxnLst/>
              <a:rect l="l" t="t" r="r" b="b"/>
              <a:pathLst>
                <a:path w="672" h="297" extrusionOk="0">
                  <a:moveTo>
                    <a:pt x="0" y="0"/>
                  </a:moveTo>
                  <a:lnTo>
                    <a:pt x="0" y="296"/>
                  </a:lnTo>
                  <a:lnTo>
                    <a:pt x="671" y="296"/>
                  </a:lnTo>
                  <a:lnTo>
                    <a:pt x="67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11"/>
            <p:cNvSpPr/>
            <p:nvPr/>
          </p:nvSpPr>
          <p:spPr>
            <a:xfrm>
              <a:off x="-1610782" y="4112306"/>
              <a:ext cx="93418" cy="41287"/>
            </a:xfrm>
            <a:custGeom>
              <a:avLst/>
              <a:gdLst/>
              <a:ahLst/>
              <a:cxnLst/>
              <a:rect l="l" t="t" r="r" b="b"/>
              <a:pathLst>
                <a:path w="672" h="297" extrusionOk="0">
                  <a:moveTo>
                    <a:pt x="0" y="0"/>
                  </a:moveTo>
                  <a:lnTo>
                    <a:pt x="0" y="296"/>
                  </a:lnTo>
                  <a:lnTo>
                    <a:pt x="671" y="296"/>
                  </a:lnTo>
                  <a:lnTo>
                    <a:pt x="67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11"/>
            <p:cNvSpPr/>
            <p:nvPr/>
          </p:nvSpPr>
          <p:spPr>
            <a:xfrm>
              <a:off x="-1500126" y="3062882"/>
              <a:ext cx="366026" cy="1218745"/>
            </a:xfrm>
            <a:custGeom>
              <a:avLst/>
              <a:gdLst/>
              <a:ahLst/>
              <a:cxnLst/>
              <a:rect l="l" t="t" r="r" b="b"/>
              <a:pathLst>
                <a:path w="2633" h="8767" extrusionOk="0">
                  <a:moveTo>
                    <a:pt x="1" y="1"/>
                  </a:moveTo>
                  <a:lnTo>
                    <a:pt x="1" y="8767"/>
                  </a:lnTo>
                  <a:lnTo>
                    <a:pt x="2633" y="8767"/>
                  </a:lnTo>
                  <a:lnTo>
                    <a:pt x="263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" name="Google Shape;88;p11"/>
          <p:cNvGrpSpPr/>
          <p:nvPr/>
        </p:nvGrpSpPr>
        <p:grpSpPr>
          <a:xfrm flipH="1">
            <a:off x="3111786" y="-47873"/>
            <a:ext cx="6050889" cy="5186761"/>
            <a:chOff x="1816373" y="-47873"/>
            <a:chExt cx="6050889" cy="5186761"/>
          </a:xfrm>
        </p:grpSpPr>
        <p:sp>
          <p:nvSpPr>
            <p:cNvPr id="89" name="Google Shape;89;p11"/>
            <p:cNvSpPr/>
            <p:nvPr/>
          </p:nvSpPr>
          <p:spPr>
            <a:xfrm>
              <a:off x="1936048" y="-42809"/>
              <a:ext cx="5931214" cy="1616144"/>
            </a:xfrm>
            <a:custGeom>
              <a:avLst/>
              <a:gdLst/>
              <a:ahLst/>
              <a:cxnLst/>
              <a:rect l="l" t="t" r="r" b="b"/>
              <a:pathLst>
                <a:path w="42666" h="16915" fill="none" extrusionOk="0">
                  <a:moveTo>
                    <a:pt x="42666" y="1"/>
                  </a:moveTo>
                  <a:cubicBezTo>
                    <a:pt x="42666" y="1"/>
                    <a:pt x="23962" y="16914"/>
                    <a:pt x="1" y="11853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11"/>
            <p:cNvSpPr/>
            <p:nvPr/>
          </p:nvSpPr>
          <p:spPr>
            <a:xfrm>
              <a:off x="1937021" y="-47873"/>
              <a:ext cx="5430760" cy="1919212"/>
            </a:xfrm>
            <a:custGeom>
              <a:avLst/>
              <a:gdLst/>
              <a:ahLst/>
              <a:cxnLst/>
              <a:rect l="l" t="t" r="r" b="b"/>
              <a:pathLst>
                <a:path w="39066" h="20087" fill="none" extrusionOk="0">
                  <a:moveTo>
                    <a:pt x="39066" y="1"/>
                  </a:moveTo>
                  <a:cubicBezTo>
                    <a:pt x="39066" y="1"/>
                    <a:pt x="24416" y="17638"/>
                    <a:pt x="0" y="20087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1" name="Google Shape;91;p11"/>
            <p:cNvGrpSpPr/>
            <p:nvPr/>
          </p:nvGrpSpPr>
          <p:grpSpPr>
            <a:xfrm>
              <a:off x="1816373" y="669076"/>
              <a:ext cx="114550" cy="4469812"/>
              <a:chOff x="-98728" y="1068801"/>
              <a:chExt cx="114550" cy="4070126"/>
            </a:xfrm>
          </p:grpSpPr>
          <p:sp>
            <p:nvSpPr>
              <p:cNvPr id="92" name="Google Shape;92;p11"/>
              <p:cNvSpPr/>
              <p:nvPr/>
            </p:nvSpPr>
            <p:spPr>
              <a:xfrm>
                <a:off x="-98728" y="1068801"/>
                <a:ext cx="56858" cy="4070126"/>
              </a:xfrm>
              <a:custGeom>
                <a:avLst/>
                <a:gdLst/>
                <a:ahLst/>
                <a:cxnLst/>
                <a:rect l="l" t="t" r="r" b="b"/>
                <a:pathLst>
                  <a:path w="409" h="24727" extrusionOk="0">
                    <a:moveTo>
                      <a:pt x="1" y="1"/>
                    </a:moveTo>
                    <a:lnTo>
                      <a:pt x="1" y="24726"/>
                    </a:lnTo>
                    <a:lnTo>
                      <a:pt x="409" y="24726"/>
                    </a:lnTo>
                    <a:lnTo>
                      <a:pt x="40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93;p11"/>
              <p:cNvSpPr/>
              <p:nvPr/>
            </p:nvSpPr>
            <p:spPr>
              <a:xfrm>
                <a:off x="-42009" y="1068801"/>
                <a:ext cx="57831" cy="4070126"/>
              </a:xfrm>
              <a:custGeom>
                <a:avLst/>
                <a:gdLst/>
                <a:ahLst/>
                <a:cxnLst/>
                <a:rect l="l" t="t" r="r" b="b"/>
                <a:pathLst>
                  <a:path w="416" h="24727" extrusionOk="0">
                    <a:moveTo>
                      <a:pt x="1" y="1"/>
                    </a:moveTo>
                    <a:lnTo>
                      <a:pt x="1" y="24726"/>
                    </a:lnTo>
                    <a:lnTo>
                      <a:pt x="415" y="24726"/>
                    </a:lnTo>
                    <a:lnTo>
                      <a:pt x="41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94" name="Google Shape;94;p11"/>
          <p:cNvSpPr txBox="1">
            <a:spLocks noGrp="1"/>
          </p:cNvSpPr>
          <p:nvPr>
            <p:ph type="title" hasCustomPrompt="1"/>
          </p:nvPr>
        </p:nvSpPr>
        <p:spPr>
          <a:xfrm>
            <a:off x="1961850" y="1487831"/>
            <a:ext cx="5220300" cy="166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95" name="Google Shape;95;p11"/>
          <p:cNvSpPr txBox="1">
            <a:spLocks noGrp="1"/>
          </p:cNvSpPr>
          <p:nvPr>
            <p:ph type="subTitle" idx="1"/>
          </p:nvPr>
        </p:nvSpPr>
        <p:spPr>
          <a:xfrm>
            <a:off x="1961850" y="3248269"/>
            <a:ext cx="5220300" cy="407400"/>
          </a:xfrm>
          <a:prstGeom prst="rect">
            <a:avLst/>
          </a:prstGeom>
          <a:solidFill>
            <a:schemeClr val="accent4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dist="28575" dir="300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miko SemiBold"/>
              <a:buNone/>
              <a:defRPr sz="1600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486907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32879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bg>
      <p:bgPr>
        <a:solidFill>
          <a:schemeClr val="accent1"/>
        </a:solid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3"/>
          <p:cNvSpPr txBox="1">
            <a:spLocks noGrp="1"/>
          </p:cNvSpPr>
          <p:nvPr>
            <p:ph type="subTitle" idx="1"/>
          </p:nvPr>
        </p:nvSpPr>
        <p:spPr>
          <a:xfrm>
            <a:off x="1318404" y="1664250"/>
            <a:ext cx="1974000" cy="585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200" b="1">
                <a:latin typeface="Adamina"/>
                <a:ea typeface="Adamina"/>
                <a:cs typeface="Adamina"/>
                <a:sym typeface="Adamin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99" name="Google Shape;99;p13"/>
          <p:cNvSpPr txBox="1">
            <a:spLocks noGrp="1"/>
          </p:cNvSpPr>
          <p:nvPr>
            <p:ph type="subTitle" idx="2"/>
          </p:nvPr>
        </p:nvSpPr>
        <p:spPr>
          <a:xfrm>
            <a:off x="713225" y="2249550"/>
            <a:ext cx="2579100" cy="58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3"/>
          <p:cNvSpPr txBox="1">
            <a:spLocks noGrp="1"/>
          </p:cNvSpPr>
          <p:nvPr>
            <p:ph type="title" hasCustomPrompt="1"/>
          </p:nvPr>
        </p:nvSpPr>
        <p:spPr>
          <a:xfrm>
            <a:off x="713225" y="1664250"/>
            <a:ext cx="605100" cy="585300"/>
          </a:xfrm>
          <a:prstGeom prst="rect">
            <a:avLst/>
          </a:prstGeom>
          <a:solidFill>
            <a:schemeClr val="accent4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dist="38100" dir="300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2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1" name="Google Shape;101;p13"/>
          <p:cNvSpPr txBox="1">
            <a:spLocks noGrp="1"/>
          </p:cNvSpPr>
          <p:nvPr>
            <p:ph type="title" idx="3"/>
          </p:nvPr>
        </p:nvSpPr>
        <p:spPr>
          <a:xfrm>
            <a:off x="720000" y="445025"/>
            <a:ext cx="7704000" cy="66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3"/>
          <p:cNvSpPr txBox="1">
            <a:spLocks noGrp="1"/>
          </p:cNvSpPr>
          <p:nvPr>
            <p:ph type="subTitle" idx="4"/>
          </p:nvPr>
        </p:nvSpPr>
        <p:spPr>
          <a:xfrm>
            <a:off x="3880852" y="1664250"/>
            <a:ext cx="1974000" cy="585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200" b="1">
                <a:latin typeface="Adamina"/>
                <a:ea typeface="Adamina"/>
                <a:cs typeface="Adamina"/>
                <a:sym typeface="Adamin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03" name="Google Shape;103;p13"/>
          <p:cNvSpPr txBox="1">
            <a:spLocks noGrp="1"/>
          </p:cNvSpPr>
          <p:nvPr>
            <p:ph type="subTitle" idx="5"/>
          </p:nvPr>
        </p:nvSpPr>
        <p:spPr>
          <a:xfrm>
            <a:off x="3275673" y="2249550"/>
            <a:ext cx="2579100" cy="58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3"/>
          <p:cNvSpPr txBox="1">
            <a:spLocks noGrp="1"/>
          </p:cNvSpPr>
          <p:nvPr>
            <p:ph type="title" idx="6" hasCustomPrompt="1"/>
          </p:nvPr>
        </p:nvSpPr>
        <p:spPr>
          <a:xfrm>
            <a:off x="3275673" y="1664250"/>
            <a:ext cx="605100" cy="585300"/>
          </a:xfrm>
          <a:prstGeom prst="rect">
            <a:avLst/>
          </a:prstGeom>
          <a:solidFill>
            <a:schemeClr val="accent4"/>
          </a:solidFill>
          <a:effectLst>
            <a:outerShdw dist="38100" dir="300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2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5" name="Google Shape;105;p13"/>
          <p:cNvSpPr txBox="1">
            <a:spLocks noGrp="1"/>
          </p:cNvSpPr>
          <p:nvPr>
            <p:ph type="subTitle" idx="7"/>
          </p:nvPr>
        </p:nvSpPr>
        <p:spPr>
          <a:xfrm>
            <a:off x="6443301" y="1664250"/>
            <a:ext cx="1974000" cy="585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200" b="1">
                <a:latin typeface="Adamina"/>
                <a:ea typeface="Adamina"/>
                <a:cs typeface="Adamina"/>
                <a:sym typeface="Adamin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06" name="Google Shape;106;p13"/>
          <p:cNvSpPr txBox="1">
            <a:spLocks noGrp="1"/>
          </p:cNvSpPr>
          <p:nvPr>
            <p:ph type="subTitle" idx="8"/>
          </p:nvPr>
        </p:nvSpPr>
        <p:spPr>
          <a:xfrm>
            <a:off x="5838122" y="2249550"/>
            <a:ext cx="2579100" cy="58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3"/>
          <p:cNvSpPr txBox="1">
            <a:spLocks noGrp="1"/>
          </p:cNvSpPr>
          <p:nvPr>
            <p:ph type="title" idx="9" hasCustomPrompt="1"/>
          </p:nvPr>
        </p:nvSpPr>
        <p:spPr>
          <a:xfrm>
            <a:off x="5838122" y="1664250"/>
            <a:ext cx="605100" cy="585300"/>
          </a:xfrm>
          <a:prstGeom prst="rect">
            <a:avLst/>
          </a:prstGeom>
          <a:solidFill>
            <a:schemeClr val="accent4"/>
          </a:solidFill>
          <a:effectLst>
            <a:outerShdw dist="38100" dir="300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2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8" name="Google Shape;108;p13"/>
          <p:cNvSpPr txBox="1">
            <a:spLocks noGrp="1"/>
          </p:cNvSpPr>
          <p:nvPr>
            <p:ph type="subTitle" idx="13"/>
          </p:nvPr>
        </p:nvSpPr>
        <p:spPr>
          <a:xfrm>
            <a:off x="1318404" y="3321425"/>
            <a:ext cx="1974000" cy="585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200" b="1">
                <a:latin typeface="Adamina"/>
                <a:ea typeface="Adamina"/>
                <a:cs typeface="Adamina"/>
                <a:sym typeface="Adamin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09" name="Google Shape;109;p13"/>
          <p:cNvSpPr txBox="1">
            <a:spLocks noGrp="1"/>
          </p:cNvSpPr>
          <p:nvPr>
            <p:ph type="subTitle" idx="14"/>
          </p:nvPr>
        </p:nvSpPr>
        <p:spPr>
          <a:xfrm>
            <a:off x="713225" y="3901775"/>
            <a:ext cx="2579100" cy="58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3"/>
          <p:cNvSpPr txBox="1">
            <a:spLocks noGrp="1"/>
          </p:cNvSpPr>
          <p:nvPr>
            <p:ph type="title" idx="15" hasCustomPrompt="1"/>
          </p:nvPr>
        </p:nvSpPr>
        <p:spPr>
          <a:xfrm>
            <a:off x="713225" y="3321425"/>
            <a:ext cx="605100" cy="585300"/>
          </a:xfrm>
          <a:prstGeom prst="rect">
            <a:avLst/>
          </a:prstGeom>
          <a:solidFill>
            <a:schemeClr val="accent4"/>
          </a:solidFill>
          <a:effectLst>
            <a:outerShdw dist="38100" dir="300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2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11" name="Google Shape;111;p13"/>
          <p:cNvSpPr txBox="1">
            <a:spLocks noGrp="1"/>
          </p:cNvSpPr>
          <p:nvPr>
            <p:ph type="subTitle" idx="16"/>
          </p:nvPr>
        </p:nvSpPr>
        <p:spPr>
          <a:xfrm>
            <a:off x="3880852" y="3321425"/>
            <a:ext cx="1974000" cy="585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200" b="1">
                <a:latin typeface="Adamina"/>
                <a:ea typeface="Adamina"/>
                <a:cs typeface="Adamina"/>
                <a:sym typeface="Adamin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2" name="Google Shape;112;p13"/>
          <p:cNvSpPr txBox="1">
            <a:spLocks noGrp="1"/>
          </p:cNvSpPr>
          <p:nvPr>
            <p:ph type="subTitle" idx="17"/>
          </p:nvPr>
        </p:nvSpPr>
        <p:spPr>
          <a:xfrm>
            <a:off x="3275673" y="3901775"/>
            <a:ext cx="2579100" cy="58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3"/>
          <p:cNvSpPr txBox="1">
            <a:spLocks noGrp="1"/>
          </p:cNvSpPr>
          <p:nvPr>
            <p:ph type="title" idx="18" hasCustomPrompt="1"/>
          </p:nvPr>
        </p:nvSpPr>
        <p:spPr>
          <a:xfrm>
            <a:off x="3275673" y="3321425"/>
            <a:ext cx="605100" cy="585300"/>
          </a:xfrm>
          <a:prstGeom prst="rect">
            <a:avLst/>
          </a:prstGeom>
          <a:solidFill>
            <a:schemeClr val="accent4"/>
          </a:solidFill>
          <a:effectLst>
            <a:outerShdw dist="38100" dir="300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2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14" name="Google Shape;114;p13"/>
          <p:cNvSpPr txBox="1">
            <a:spLocks noGrp="1"/>
          </p:cNvSpPr>
          <p:nvPr>
            <p:ph type="subTitle" idx="19"/>
          </p:nvPr>
        </p:nvSpPr>
        <p:spPr>
          <a:xfrm>
            <a:off x="6443301" y="3321425"/>
            <a:ext cx="1974000" cy="585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200" b="1">
                <a:latin typeface="Adamina"/>
                <a:ea typeface="Adamina"/>
                <a:cs typeface="Adamina"/>
                <a:sym typeface="Adamin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5" name="Google Shape;115;p13"/>
          <p:cNvSpPr txBox="1">
            <a:spLocks noGrp="1"/>
          </p:cNvSpPr>
          <p:nvPr>
            <p:ph type="subTitle" idx="20"/>
          </p:nvPr>
        </p:nvSpPr>
        <p:spPr>
          <a:xfrm>
            <a:off x="5838122" y="3901775"/>
            <a:ext cx="2579100" cy="58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13"/>
          <p:cNvSpPr txBox="1">
            <a:spLocks noGrp="1"/>
          </p:cNvSpPr>
          <p:nvPr>
            <p:ph type="title" idx="21" hasCustomPrompt="1"/>
          </p:nvPr>
        </p:nvSpPr>
        <p:spPr>
          <a:xfrm>
            <a:off x="5838122" y="3321425"/>
            <a:ext cx="605100" cy="585300"/>
          </a:xfrm>
          <a:prstGeom prst="rect">
            <a:avLst/>
          </a:prstGeom>
          <a:solidFill>
            <a:schemeClr val="accent4"/>
          </a:solidFill>
          <a:effectLst>
            <a:outerShdw dist="38100" dir="300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2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grpSp>
        <p:nvGrpSpPr>
          <p:cNvPr id="117" name="Google Shape;117;p13"/>
          <p:cNvGrpSpPr/>
          <p:nvPr/>
        </p:nvGrpSpPr>
        <p:grpSpPr>
          <a:xfrm>
            <a:off x="4403900" y="-516000"/>
            <a:ext cx="5226443" cy="5654920"/>
            <a:chOff x="4327700" y="-516000"/>
            <a:chExt cx="5226443" cy="5654920"/>
          </a:xfrm>
        </p:grpSpPr>
        <p:sp>
          <p:nvSpPr>
            <p:cNvPr id="118" name="Google Shape;118;p13"/>
            <p:cNvSpPr/>
            <p:nvPr/>
          </p:nvSpPr>
          <p:spPr>
            <a:xfrm>
              <a:off x="4391123" y="-516000"/>
              <a:ext cx="5163018" cy="1076862"/>
            </a:xfrm>
            <a:custGeom>
              <a:avLst/>
              <a:gdLst/>
              <a:ahLst/>
              <a:cxnLst/>
              <a:rect l="l" t="t" r="r" b="b"/>
              <a:pathLst>
                <a:path w="63739" h="13295" fill="none" extrusionOk="0">
                  <a:moveTo>
                    <a:pt x="63739" y="13295"/>
                  </a:moveTo>
                  <a:cubicBezTo>
                    <a:pt x="63739" y="13295"/>
                    <a:pt x="39882" y="11781"/>
                    <a:pt x="1" y="1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13"/>
            <p:cNvSpPr/>
            <p:nvPr/>
          </p:nvSpPr>
          <p:spPr>
            <a:xfrm>
              <a:off x="4327700" y="-35674"/>
              <a:ext cx="5226443" cy="548596"/>
            </a:xfrm>
            <a:custGeom>
              <a:avLst/>
              <a:gdLst/>
              <a:ahLst/>
              <a:cxnLst/>
              <a:rect l="l" t="t" r="r" b="b"/>
              <a:pathLst>
                <a:path w="64522" h="6773" fill="none" extrusionOk="0">
                  <a:moveTo>
                    <a:pt x="64522" y="6364"/>
                  </a:moveTo>
                  <a:cubicBezTo>
                    <a:pt x="64522" y="6364"/>
                    <a:pt x="25114" y="6772"/>
                    <a:pt x="1" y="0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13"/>
            <p:cNvSpPr/>
            <p:nvPr/>
          </p:nvSpPr>
          <p:spPr>
            <a:xfrm flipH="1">
              <a:off x="8836923" y="411550"/>
              <a:ext cx="66052" cy="4727370"/>
            </a:xfrm>
            <a:custGeom>
              <a:avLst/>
              <a:gdLst/>
              <a:ahLst/>
              <a:cxnLst/>
              <a:rect l="l" t="t" r="r" b="b"/>
              <a:pathLst>
                <a:path w="409" h="24727" extrusionOk="0">
                  <a:moveTo>
                    <a:pt x="1" y="1"/>
                  </a:moveTo>
                  <a:lnTo>
                    <a:pt x="1" y="24726"/>
                  </a:lnTo>
                  <a:lnTo>
                    <a:pt x="409" y="24726"/>
                  </a:lnTo>
                  <a:lnTo>
                    <a:pt x="40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13"/>
            <p:cNvSpPr/>
            <p:nvPr/>
          </p:nvSpPr>
          <p:spPr>
            <a:xfrm flipH="1">
              <a:off x="8769900" y="411550"/>
              <a:ext cx="67183" cy="4727370"/>
            </a:xfrm>
            <a:custGeom>
              <a:avLst/>
              <a:gdLst/>
              <a:ahLst/>
              <a:cxnLst/>
              <a:rect l="l" t="t" r="r" b="b"/>
              <a:pathLst>
                <a:path w="416" h="24727" extrusionOk="0">
                  <a:moveTo>
                    <a:pt x="1" y="1"/>
                  </a:moveTo>
                  <a:lnTo>
                    <a:pt x="1" y="24726"/>
                  </a:lnTo>
                  <a:lnTo>
                    <a:pt x="415" y="24726"/>
                  </a:lnTo>
                  <a:lnTo>
                    <a:pt x="41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8484085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4"/>
          <p:cNvSpPr txBox="1">
            <a:spLocks noGrp="1"/>
          </p:cNvSpPr>
          <p:nvPr>
            <p:ph type="title"/>
          </p:nvPr>
        </p:nvSpPr>
        <p:spPr>
          <a:xfrm flipH="1">
            <a:off x="5810325" y="2460128"/>
            <a:ext cx="2620500" cy="912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5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4" name="Google Shape;124;p14"/>
          <p:cNvSpPr txBox="1">
            <a:spLocks noGrp="1"/>
          </p:cNvSpPr>
          <p:nvPr>
            <p:ph type="subTitle" idx="1"/>
          </p:nvPr>
        </p:nvSpPr>
        <p:spPr>
          <a:xfrm>
            <a:off x="5810325" y="3524828"/>
            <a:ext cx="2562600" cy="716700"/>
          </a:xfrm>
          <a:prstGeom prst="rect">
            <a:avLst/>
          </a:prstGeom>
          <a:solidFill>
            <a:schemeClr val="accent4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288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25" name="Google Shape;125;p14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7095775" y="901972"/>
            <a:ext cx="1335000" cy="1317900"/>
          </a:xfrm>
          <a:prstGeom prst="rect">
            <a:avLst/>
          </a:prstGeom>
          <a:solidFill>
            <a:schemeClr val="accent4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36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5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0067365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5"/>
          <p:cNvSpPr txBox="1">
            <a:spLocks noGrp="1"/>
          </p:cNvSpPr>
          <p:nvPr>
            <p:ph type="title"/>
          </p:nvPr>
        </p:nvSpPr>
        <p:spPr>
          <a:xfrm flipH="1">
            <a:off x="3225294" y="853500"/>
            <a:ext cx="4337400" cy="912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5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8" name="Google Shape;128;p15"/>
          <p:cNvSpPr txBox="1">
            <a:spLocks noGrp="1"/>
          </p:cNvSpPr>
          <p:nvPr>
            <p:ph type="subTitle" idx="1"/>
          </p:nvPr>
        </p:nvSpPr>
        <p:spPr>
          <a:xfrm>
            <a:off x="3225281" y="1819800"/>
            <a:ext cx="4337400" cy="438900"/>
          </a:xfrm>
          <a:prstGeom prst="rect">
            <a:avLst/>
          </a:prstGeom>
          <a:solidFill>
            <a:schemeClr val="accent4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288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29" name="Google Shape;129;p15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1581306" y="940794"/>
            <a:ext cx="1335000" cy="1317900"/>
          </a:xfrm>
          <a:prstGeom prst="rect">
            <a:avLst/>
          </a:prstGeom>
          <a:solidFill>
            <a:schemeClr val="accent4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36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5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7835247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Section header 3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6"/>
          <p:cNvSpPr txBox="1">
            <a:spLocks noGrp="1"/>
          </p:cNvSpPr>
          <p:nvPr>
            <p:ph type="title"/>
          </p:nvPr>
        </p:nvSpPr>
        <p:spPr>
          <a:xfrm flipH="1">
            <a:off x="2222950" y="755703"/>
            <a:ext cx="4688700" cy="912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32" name="Google Shape;132;p16"/>
          <p:cNvSpPr txBox="1">
            <a:spLocks noGrp="1"/>
          </p:cNvSpPr>
          <p:nvPr>
            <p:ph type="subTitle" idx="1"/>
          </p:nvPr>
        </p:nvSpPr>
        <p:spPr>
          <a:xfrm>
            <a:off x="2222950" y="1772013"/>
            <a:ext cx="4688700" cy="438900"/>
          </a:xfrm>
          <a:prstGeom prst="rect">
            <a:avLst/>
          </a:prstGeom>
          <a:solidFill>
            <a:schemeClr val="accent4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288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33" name="Google Shape;133;p16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7095775" y="893019"/>
            <a:ext cx="1335000" cy="1317900"/>
          </a:xfrm>
          <a:prstGeom prst="rect">
            <a:avLst/>
          </a:prstGeom>
          <a:solidFill>
            <a:schemeClr val="accent4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36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5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29209084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4">
  <p:cSld name="Section header 4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7"/>
          <p:cNvSpPr txBox="1">
            <a:spLocks noGrp="1"/>
          </p:cNvSpPr>
          <p:nvPr>
            <p:ph type="title"/>
          </p:nvPr>
        </p:nvSpPr>
        <p:spPr>
          <a:xfrm flipH="1">
            <a:off x="2184000" y="2555125"/>
            <a:ext cx="4776000" cy="912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36" name="Google Shape;136;p17"/>
          <p:cNvSpPr txBox="1">
            <a:spLocks noGrp="1"/>
          </p:cNvSpPr>
          <p:nvPr>
            <p:ph type="subTitle" idx="1"/>
          </p:nvPr>
        </p:nvSpPr>
        <p:spPr>
          <a:xfrm>
            <a:off x="2184000" y="3696003"/>
            <a:ext cx="4776000" cy="438900"/>
          </a:xfrm>
          <a:prstGeom prst="rect">
            <a:avLst/>
          </a:prstGeom>
          <a:solidFill>
            <a:schemeClr val="accent4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288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37" name="Google Shape;137;p17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3904500" y="1008597"/>
            <a:ext cx="1335000" cy="1317900"/>
          </a:xfrm>
          <a:prstGeom prst="rect">
            <a:avLst/>
          </a:prstGeom>
          <a:solidFill>
            <a:schemeClr val="accent4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36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5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716681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713225" y="3944475"/>
            <a:ext cx="7717500" cy="654900"/>
          </a:xfrm>
          <a:prstGeom prst="rect">
            <a:avLst/>
          </a:prstGeom>
          <a:solidFill>
            <a:schemeClr val="accent4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dist="38100" dir="2999999" algn="bl" rotWithShape="0">
              <a:schemeClr val="accent2"/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63" name="Google Shape;63;p10"/>
          <p:cNvGrpSpPr/>
          <p:nvPr/>
        </p:nvGrpSpPr>
        <p:grpSpPr>
          <a:xfrm>
            <a:off x="4403900" y="-516000"/>
            <a:ext cx="5226443" cy="5654920"/>
            <a:chOff x="4327700" y="-516000"/>
            <a:chExt cx="5226443" cy="5654920"/>
          </a:xfrm>
        </p:grpSpPr>
        <p:sp>
          <p:nvSpPr>
            <p:cNvPr id="64" name="Google Shape;64;p10"/>
            <p:cNvSpPr/>
            <p:nvPr/>
          </p:nvSpPr>
          <p:spPr>
            <a:xfrm>
              <a:off x="4391123" y="-516000"/>
              <a:ext cx="5163018" cy="1076862"/>
            </a:xfrm>
            <a:custGeom>
              <a:avLst/>
              <a:gdLst/>
              <a:ahLst/>
              <a:cxnLst/>
              <a:rect l="l" t="t" r="r" b="b"/>
              <a:pathLst>
                <a:path w="63739" h="13295" fill="none" extrusionOk="0">
                  <a:moveTo>
                    <a:pt x="63739" y="13295"/>
                  </a:moveTo>
                  <a:cubicBezTo>
                    <a:pt x="63739" y="13295"/>
                    <a:pt x="39882" y="11781"/>
                    <a:pt x="1" y="1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10"/>
            <p:cNvSpPr/>
            <p:nvPr/>
          </p:nvSpPr>
          <p:spPr>
            <a:xfrm>
              <a:off x="4327700" y="-35674"/>
              <a:ext cx="5226443" cy="548596"/>
            </a:xfrm>
            <a:custGeom>
              <a:avLst/>
              <a:gdLst/>
              <a:ahLst/>
              <a:cxnLst/>
              <a:rect l="l" t="t" r="r" b="b"/>
              <a:pathLst>
                <a:path w="64522" h="6773" fill="none" extrusionOk="0">
                  <a:moveTo>
                    <a:pt x="64522" y="6364"/>
                  </a:moveTo>
                  <a:cubicBezTo>
                    <a:pt x="64522" y="6364"/>
                    <a:pt x="25114" y="6772"/>
                    <a:pt x="1" y="0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10"/>
            <p:cNvSpPr/>
            <p:nvPr/>
          </p:nvSpPr>
          <p:spPr>
            <a:xfrm flipH="1">
              <a:off x="8836923" y="411550"/>
              <a:ext cx="66052" cy="4727370"/>
            </a:xfrm>
            <a:custGeom>
              <a:avLst/>
              <a:gdLst/>
              <a:ahLst/>
              <a:cxnLst/>
              <a:rect l="l" t="t" r="r" b="b"/>
              <a:pathLst>
                <a:path w="409" h="24727" extrusionOk="0">
                  <a:moveTo>
                    <a:pt x="1" y="1"/>
                  </a:moveTo>
                  <a:lnTo>
                    <a:pt x="1" y="24726"/>
                  </a:lnTo>
                  <a:lnTo>
                    <a:pt x="409" y="24726"/>
                  </a:lnTo>
                  <a:lnTo>
                    <a:pt x="40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10"/>
            <p:cNvSpPr/>
            <p:nvPr/>
          </p:nvSpPr>
          <p:spPr>
            <a:xfrm flipH="1">
              <a:off x="8769900" y="411550"/>
              <a:ext cx="67183" cy="4727370"/>
            </a:xfrm>
            <a:custGeom>
              <a:avLst/>
              <a:gdLst/>
              <a:ahLst/>
              <a:cxnLst/>
              <a:rect l="l" t="t" r="r" b="b"/>
              <a:pathLst>
                <a:path w="416" h="24727" extrusionOk="0">
                  <a:moveTo>
                    <a:pt x="1" y="1"/>
                  </a:moveTo>
                  <a:lnTo>
                    <a:pt x="1" y="24726"/>
                  </a:lnTo>
                  <a:lnTo>
                    <a:pt x="415" y="24726"/>
                  </a:lnTo>
                  <a:lnTo>
                    <a:pt x="41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" name="Google Shape;68;p10"/>
          <p:cNvGrpSpPr/>
          <p:nvPr/>
        </p:nvGrpSpPr>
        <p:grpSpPr>
          <a:xfrm flipH="1">
            <a:off x="-390525" y="-516000"/>
            <a:ext cx="5226443" cy="5654920"/>
            <a:chOff x="4327700" y="-516000"/>
            <a:chExt cx="5226443" cy="5654920"/>
          </a:xfrm>
        </p:grpSpPr>
        <p:sp>
          <p:nvSpPr>
            <p:cNvPr id="69" name="Google Shape;69;p10"/>
            <p:cNvSpPr/>
            <p:nvPr/>
          </p:nvSpPr>
          <p:spPr>
            <a:xfrm>
              <a:off x="4391123" y="-516000"/>
              <a:ext cx="5163018" cy="1076862"/>
            </a:xfrm>
            <a:custGeom>
              <a:avLst/>
              <a:gdLst/>
              <a:ahLst/>
              <a:cxnLst/>
              <a:rect l="l" t="t" r="r" b="b"/>
              <a:pathLst>
                <a:path w="63739" h="13295" fill="none" extrusionOk="0">
                  <a:moveTo>
                    <a:pt x="63739" y="13295"/>
                  </a:moveTo>
                  <a:cubicBezTo>
                    <a:pt x="63739" y="13295"/>
                    <a:pt x="39882" y="11781"/>
                    <a:pt x="1" y="1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10"/>
            <p:cNvSpPr/>
            <p:nvPr/>
          </p:nvSpPr>
          <p:spPr>
            <a:xfrm>
              <a:off x="4327700" y="-35674"/>
              <a:ext cx="5226443" cy="548596"/>
            </a:xfrm>
            <a:custGeom>
              <a:avLst/>
              <a:gdLst/>
              <a:ahLst/>
              <a:cxnLst/>
              <a:rect l="l" t="t" r="r" b="b"/>
              <a:pathLst>
                <a:path w="64522" h="6773" fill="none" extrusionOk="0">
                  <a:moveTo>
                    <a:pt x="64522" y="6364"/>
                  </a:moveTo>
                  <a:cubicBezTo>
                    <a:pt x="64522" y="6364"/>
                    <a:pt x="25114" y="6772"/>
                    <a:pt x="1" y="0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10"/>
            <p:cNvSpPr/>
            <p:nvPr/>
          </p:nvSpPr>
          <p:spPr>
            <a:xfrm flipH="1">
              <a:off x="8836923" y="411550"/>
              <a:ext cx="66052" cy="4727370"/>
            </a:xfrm>
            <a:custGeom>
              <a:avLst/>
              <a:gdLst/>
              <a:ahLst/>
              <a:cxnLst/>
              <a:rect l="l" t="t" r="r" b="b"/>
              <a:pathLst>
                <a:path w="409" h="24727" extrusionOk="0">
                  <a:moveTo>
                    <a:pt x="1" y="1"/>
                  </a:moveTo>
                  <a:lnTo>
                    <a:pt x="1" y="24726"/>
                  </a:lnTo>
                  <a:lnTo>
                    <a:pt x="409" y="24726"/>
                  </a:lnTo>
                  <a:lnTo>
                    <a:pt x="40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10"/>
            <p:cNvSpPr/>
            <p:nvPr/>
          </p:nvSpPr>
          <p:spPr>
            <a:xfrm flipH="1">
              <a:off x="8769900" y="411550"/>
              <a:ext cx="67183" cy="4727370"/>
            </a:xfrm>
            <a:custGeom>
              <a:avLst/>
              <a:gdLst/>
              <a:ahLst/>
              <a:cxnLst/>
              <a:rect l="l" t="t" r="r" b="b"/>
              <a:pathLst>
                <a:path w="416" h="24727" extrusionOk="0">
                  <a:moveTo>
                    <a:pt x="1" y="1"/>
                  </a:moveTo>
                  <a:lnTo>
                    <a:pt x="1" y="24726"/>
                  </a:lnTo>
                  <a:lnTo>
                    <a:pt x="415" y="24726"/>
                  </a:lnTo>
                  <a:lnTo>
                    <a:pt x="41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5">
  <p:cSld name="Section header 5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8"/>
          <p:cNvSpPr txBox="1">
            <a:spLocks noGrp="1"/>
          </p:cNvSpPr>
          <p:nvPr>
            <p:ph type="title"/>
          </p:nvPr>
        </p:nvSpPr>
        <p:spPr>
          <a:xfrm flipH="1">
            <a:off x="3705700" y="3016110"/>
            <a:ext cx="4486800" cy="912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5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40" name="Google Shape;140;p18"/>
          <p:cNvSpPr txBox="1">
            <a:spLocks noGrp="1"/>
          </p:cNvSpPr>
          <p:nvPr>
            <p:ph type="subTitle" idx="1"/>
          </p:nvPr>
        </p:nvSpPr>
        <p:spPr>
          <a:xfrm>
            <a:off x="3705700" y="4044525"/>
            <a:ext cx="4611000" cy="438900"/>
          </a:xfrm>
          <a:prstGeom prst="rect">
            <a:avLst/>
          </a:prstGeom>
          <a:solidFill>
            <a:schemeClr val="accent4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288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41" name="Google Shape;141;p18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3705700" y="1463719"/>
            <a:ext cx="1335000" cy="1317900"/>
          </a:xfrm>
          <a:prstGeom prst="rect">
            <a:avLst/>
          </a:prstGeom>
          <a:solidFill>
            <a:schemeClr val="accent4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36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5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8021151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9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66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144" name="Google Shape;144;p19"/>
          <p:cNvGrpSpPr/>
          <p:nvPr/>
        </p:nvGrpSpPr>
        <p:grpSpPr>
          <a:xfrm>
            <a:off x="7658706" y="-725"/>
            <a:ext cx="1485305" cy="5143525"/>
            <a:chOff x="7658706" y="-725"/>
            <a:chExt cx="1485305" cy="5143525"/>
          </a:xfrm>
        </p:grpSpPr>
        <p:sp>
          <p:nvSpPr>
            <p:cNvPr id="145" name="Google Shape;145;p19"/>
            <p:cNvSpPr/>
            <p:nvPr/>
          </p:nvSpPr>
          <p:spPr>
            <a:xfrm>
              <a:off x="7658706" y="13316"/>
              <a:ext cx="1485305" cy="844976"/>
            </a:xfrm>
            <a:custGeom>
              <a:avLst/>
              <a:gdLst/>
              <a:ahLst/>
              <a:cxnLst/>
              <a:rect l="l" t="t" r="r" b="b"/>
              <a:pathLst>
                <a:path w="8471" h="4819" fill="none" extrusionOk="0">
                  <a:moveTo>
                    <a:pt x="0" y="1"/>
                  </a:moveTo>
                  <a:cubicBezTo>
                    <a:pt x="0" y="1"/>
                    <a:pt x="2133" y="4687"/>
                    <a:pt x="4752" y="4753"/>
                  </a:cubicBezTo>
                  <a:cubicBezTo>
                    <a:pt x="7365" y="4818"/>
                    <a:pt x="8470" y="1804"/>
                    <a:pt x="8470" y="1804"/>
                  </a:cubicBez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19"/>
            <p:cNvSpPr/>
            <p:nvPr/>
          </p:nvSpPr>
          <p:spPr>
            <a:xfrm flipH="1">
              <a:off x="8673007" y="-725"/>
              <a:ext cx="72938" cy="5143525"/>
            </a:xfrm>
            <a:custGeom>
              <a:avLst/>
              <a:gdLst/>
              <a:ahLst/>
              <a:cxnLst/>
              <a:rect l="l" t="t" r="r" b="b"/>
              <a:pathLst>
                <a:path w="416" h="24727" extrusionOk="0">
                  <a:moveTo>
                    <a:pt x="1" y="1"/>
                  </a:moveTo>
                  <a:lnTo>
                    <a:pt x="1" y="24726"/>
                  </a:lnTo>
                  <a:lnTo>
                    <a:pt x="415" y="24726"/>
                  </a:lnTo>
                  <a:lnTo>
                    <a:pt x="41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19"/>
            <p:cNvSpPr/>
            <p:nvPr/>
          </p:nvSpPr>
          <p:spPr>
            <a:xfrm flipH="1">
              <a:off x="8600420" y="-725"/>
              <a:ext cx="71711" cy="5143525"/>
            </a:xfrm>
            <a:custGeom>
              <a:avLst/>
              <a:gdLst/>
              <a:ahLst/>
              <a:cxnLst/>
              <a:rect l="l" t="t" r="r" b="b"/>
              <a:pathLst>
                <a:path w="409" h="24727" extrusionOk="0">
                  <a:moveTo>
                    <a:pt x="1" y="1"/>
                  </a:moveTo>
                  <a:lnTo>
                    <a:pt x="1" y="24726"/>
                  </a:lnTo>
                  <a:lnTo>
                    <a:pt x="409" y="24726"/>
                  </a:lnTo>
                  <a:lnTo>
                    <a:pt x="40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1980933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bg>
      <p:bgPr>
        <a:solidFill>
          <a:schemeClr val="accent1"/>
        </a:solidFill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0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66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150" name="Google Shape;150;p20"/>
          <p:cNvGrpSpPr/>
          <p:nvPr/>
        </p:nvGrpSpPr>
        <p:grpSpPr>
          <a:xfrm>
            <a:off x="54" y="-256400"/>
            <a:ext cx="8915257" cy="6190513"/>
            <a:chOff x="-617064" y="782"/>
            <a:chExt cx="8386094" cy="6190513"/>
          </a:xfrm>
        </p:grpSpPr>
        <p:sp>
          <p:nvSpPr>
            <p:cNvPr id="151" name="Google Shape;151;p20"/>
            <p:cNvSpPr/>
            <p:nvPr/>
          </p:nvSpPr>
          <p:spPr>
            <a:xfrm flipH="1">
              <a:off x="7666005" y="279729"/>
              <a:ext cx="103026" cy="5911567"/>
            </a:xfrm>
            <a:custGeom>
              <a:avLst/>
              <a:gdLst/>
              <a:ahLst/>
              <a:cxnLst/>
              <a:rect l="l" t="t" r="r" b="b"/>
              <a:pathLst>
                <a:path w="790" h="18310" extrusionOk="0">
                  <a:moveTo>
                    <a:pt x="395" y="1"/>
                  </a:moveTo>
                  <a:cubicBezTo>
                    <a:pt x="178" y="1"/>
                    <a:pt x="0" y="53"/>
                    <a:pt x="0" y="100"/>
                  </a:cubicBezTo>
                  <a:lnTo>
                    <a:pt x="0" y="6088"/>
                  </a:lnTo>
                  <a:lnTo>
                    <a:pt x="132" y="6213"/>
                  </a:lnTo>
                  <a:lnTo>
                    <a:pt x="132" y="18310"/>
                  </a:lnTo>
                  <a:lnTo>
                    <a:pt x="671" y="18310"/>
                  </a:lnTo>
                  <a:lnTo>
                    <a:pt x="671" y="6213"/>
                  </a:lnTo>
                  <a:lnTo>
                    <a:pt x="777" y="6088"/>
                  </a:lnTo>
                  <a:lnTo>
                    <a:pt x="777" y="100"/>
                  </a:lnTo>
                  <a:cubicBezTo>
                    <a:pt x="790" y="53"/>
                    <a:pt x="606" y="1"/>
                    <a:pt x="3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2" name="Google Shape;152;p20"/>
            <p:cNvGrpSpPr/>
            <p:nvPr/>
          </p:nvGrpSpPr>
          <p:grpSpPr>
            <a:xfrm>
              <a:off x="-617064" y="782"/>
              <a:ext cx="8386094" cy="6190513"/>
              <a:chOff x="-617064" y="782"/>
              <a:chExt cx="8386094" cy="6190513"/>
            </a:xfrm>
          </p:grpSpPr>
          <p:sp>
            <p:nvSpPr>
              <p:cNvPr id="153" name="Google Shape;153;p20"/>
              <p:cNvSpPr/>
              <p:nvPr/>
            </p:nvSpPr>
            <p:spPr>
              <a:xfrm flipH="1">
                <a:off x="7710606" y="279729"/>
                <a:ext cx="58425" cy="5911567"/>
              </a:xfrm>
              <a:custGeom>
                <a:avLst/>
                <a:gdLst/>
                <a:ahLst/>
                <a:cxnLst/>
                <a:rect l="l" t="t" r="r" b="b"/>
                <a:pathLst>
                  <a:path w="448" h="18310" extrusionOk="0">
                    <a:moveTo>
                      <a:pt x="395" y="1"/>
                    </a:moveTo>
                    <a:cubicBezTo>
                      <a:pt x="178" y="1"/>
                      <a:pt x="0" y="53"/>
                      <a:pt x="0" y="100"/>
                    </a:cubicBezTo>
                    <a:lnTo>
                      <a:pt x="0" y="6088"/>
                    </a:lnTo>
                    <a:lnTo>
                      <a:pt x="132" y="6213"/>
                    </a:lnTo>
                    <a:lnTo>
                      <a:pt x="132" y="18310"/>
                    </a:lnTo>
                    <a:lnTo>
                      <a:pt x="244" y="18310"/>
                    </a:lnTo>
                    <a:lnTo>
                      <a:pt x="244" y="6213"/>
                    </a:lnTo>
                    <a:lnTo>
                      <a:pt x="112" y="6088"/>
                    </a:lnTo>
                    <a:lnTo>
                      <a:pt x="112" y="100"/>
                    </a:lnTo>
                    <a:cubicBezTo>
                      <a:pt x="112" y="53"/>
                      <a:pt x="263" y="14"/>
                      <a:pt x="44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154;p20"/>
              <p:cNvSpPr/>
              <p:nvPr/>
            </p:nvSpPr>
            <p:spPr>
              <a:xfrm flipH="1">
                <a:off x="-617064" y="782"/>
                <a:ext cx="8327670" cy="1475582"/>
              </a:xfrm>
              <a:custGeom>
                <a:avLst/>
                <a:gdLst/>
                <a:ahLst/>
                <a:cxnLst/>
                <a:rect l="l" t="t" r="r" b="b"/>
                <a:pathLst>
                  <a:path w="51380" h="16073" fill="none" extrusionOk="0">
                    <a:moveTo>
                      <a:pt x="0" y="3213"/>
                    </a:moveTo>
                    <a:cubicBezTo>
                      <a:pt x="0" y="3213"/>
                      <a:pt x="14156" y="16072"/>
                      <a:pt x="51379" y="1"/>
                    </a:cubicBez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155;p20"/>
              <p:cNvSpPr/>
              <p:nvPr/>
            </p:nvSpPr>
            <p:spPr>
              <a:xfrm flipH="1">
                <a:off x="730145" y="782"/>
                <a:ext cx="6928272" cy="711213"/>
              </a:xfrm>
              <a:custGeom>
                <a:avLst/>
                <a:gdLst/>
                <a:ahLst/>
                <a:cxnLst/>
                <a:rect l="l" t="t" r="r" b="b"/>
                <a:pathLst>
                  <a:path w="42746" h="7747" fill="none" extrusionOk="0">
                    <a:moveTo>
                      <a:pt x="1" y="2758"/>
                    </a:moveTo>
                    <a:cubicBezTo>
                      <a:pt x="1" y="2758"/>
                      <a:pt x="14071" y="7747"/>
                      <a:pt x="42745" y="1"/>
                    </a:cubicBez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89315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bg>
      <p:bgPr>
        <a:solidFill>
          <a:schemeClr val="accent1"/>
        </a:solidFill>
        <a:effectLst/>
      </p:bgPr>
    </p:bg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66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21"/>
          <p:cNvSpPr/>
          <p:nvPr/>
        </p:nvSpPr>
        <p:spPr>
          <a:xfrm rot="9899728">
            <a:off x="-1128063" y="4231080"/>
            <a:ext cx="2256122" cy="2256122"/>
          </a:xfrm>
          <a:prstGeom prst="ellipse">
            <a:avLst/>
          </a:prstGeom>
          <a:gradFill>
            <a:gsLst>
              <a:gs pos="0">
                <a:srgbClr val="FFBDBF"/>
              </a:gs>
              <a:gs pos="100000">
                <a:srgbClr val="FA4046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7056770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2"/>
          <p:cNvSpPr txBox="1">
            <a:spLocks noGrp="1"/>
          </p:cNvSpPr>
          <p:nvPr>
            <p:ph type="subTitle" idx="1"/>
          </p:nvPr>
        </p:nvSpPr>
        <p:spPr>
          <a:xfrm>
            <a:off x="713225" y="1240825"/>
            <a:ext cx="3858900" cy="208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22"/>
          <p:cNvSpPr txBox="1">
            <a:spLocks noGrp="1"/>
          </p:cNvSpPr>
          <p:nvPr>
            <p:ph type="title"/>
          </p:nvPr>
        </p:nvSpPr>
        <p:spPr>
          <a:xfrm>
            <a:off x="713225" y="3329950"/>
            <a:ext cx="38589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22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22"/>
          <p:cNvSpPr>
            <a:spLocks noGrp="1"/>
          </p:cNvSpPr>
          <p:nvPr>
            <p:ph type="pic" idx="2"/>
          </p:nvPr>
        </p:nvSpPr>
        <p:spPr>
          <a:xfrm>
            <a:off x="5075382" y="766350"/>
            <a:ext cx="2874900" cy="3610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63" name="Google Shape;163;p22"/>
          <p:cNvSpPr/>
          <p:nvPr/>
        </p:nvSpPr>
        <p:spPr>
          <a:xfrm rot="9899728">
            <a:off x="-923950" y="-881045"/>
            <a:ext cx="2256122" cy="2256122"/>
          </a:xfrm>
          <a:prstGeom prst="ellipse">
            <a:avLst/>
          </a:prstGeom>
          <a:gradFill>
            <a:gsLst>
              <a:gs pos="0">
                <a:srgbClr val="FFBDBF"/>
              </a:gs>
              <a:gs pos="100000">
                <a:srgbClr val="FA4046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4" name="Google Shape;164;p22"/>
          <p:cNvGrpSpPr/>
          <p:nvPr/>
        </p:nvGrpSpPr>
        <p:grpSpPr>
          <a:xfrm flipH="1">
            <a:off x="7761934" y="382558"/>
            <a:ext cx="1173117" cy="383785"/>
            <a:chOff x="2703559" y="2540983"/>
            <a:chExt cx="1173117" cy="383785"/>
          </a:xfrm>
        </p:grpSpPr>
        <p:sp>
          <p:nvSpPr>
            <p:cNvPr id="165" name="Google Shape;165;p22"/>
            <p:cNvSpPr/>
            <p:nvPr/>
          </p:nvSpPr>
          <p:spPr>
            <a:xfrm>
              <a:off x="2703559" y="2540983"/>
              <a:ext cx="556051" cy="214682"/>
            </a:xfrm>
            <a:custGeom>
              <a:avLst/>
              <a:gdLst/>
              <a:ahLst/>
              <a:cxnLst/>
              <a:rect l="l" t="t" r="r" b="b"/>
              <a:pathLst>
                <a:path w="2989" h="1154" extrusionOk="0">
                  <a:moveTo>
                    <a:pt x="2956" y="1"/>
                  </a:moveTo>
                  <a:cubicBezTo>
                    <a:pt x="2894" y="1"/>
                    <a:pt x="2735" y="35"/>
                    <a:pt x="2396" y="289"/>
                  </a:cubicBezTo>
                  <a:cubicBezTo>
                    <a:pt x="2238" y="400"/>
                    <a:pt x="2047" y="565"/>
                    <a:pt x="1810" y="789"/>
                  </a:cubicBezTo>
                  <a:cubicBezTo>
                    <a:pt x="1736" y="861"/>
                    <a:pt x="1641" y="887"/>
                    <a:pt x="1531" y="887"/>
                  </a:cubicBezTo>
                  <a:cubicBezTo>
                    <a:pt x="1330" y="887"/>
                    <a:pt x="1080" y="800"/>
                    <a:pt x="817" y="749"/>
                  </a:cubicBezTo>
                  <a:cubicBezTo>
                    <a:pt x="695" y="722"/>
                    <a:pt x="568" y="703"/>
                    <a:pt x="441" y="703"/>
                  </a:cubicBezTo>
                  <a:cubicBezTo>
                    <a:pt x="294" y="703"/>
                    <a:pt x="145" y="728"/>
                    <a:pt x="0" y="795"/>
                  </a:cubicBezTo>
                  <a:cubicBezTo>
                    <a:pt x="0" y="795"/>
                    <a:pt x="270" y="848"/>
                    <a:pt x="626" y="920"/>
                  </a:cubicBezTo>
                  <a:cubicBezTo>
                    <a:pt x="915" y="980"/>
                    <a:pt x="1271" y="1052"/>
                    <a:pt x="1567" y="1131"/>
                  </a:cubicBezTo>
                  <a:cubicBezTo>
                    <a:pt x="1623" y="1146"/>
                    <a:pt x="1676" y="1154"/>
                    <a:pt x="1726" y="1154"/>
                  </a:cubicBezTo>
                  <a:cubicBezTo>
                    <a:pt x="2099" y="1154"/>
                    <a:pt x="2299" y="749"/>
                    <a:pt x="2561" y="400"/>
                  </a:cubicBezTo>
                  <a:cubicBezTo>
                    <a:pt x="2686" y="242"/>
                    <a:pt x="2817" y="98"/>
                    <a:pt x="2988" y="6"/>
                  </a:cubicBezTo>
                  <a:cubicBezTo>
                    <a:pt x="2988" y="6"/>
                    <a:pt x="2979" y="1"/>
                    <a:pt x="295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2"/>
            <p:cNvSpPr/>
            <p:nvPr/>
          </p:nvSpPr>
          <p:spPr>
            <a:xfrm>
              <a:off x="3421083" y="2784500"/>
              <a:ext cx="455594" cy="140269"/>
            </a:xfrm>
            <a:custGeom>
              <a:avLst/>
              <a:gdLst/>
              <a:ahLst/>
              <a:cxnLst/>
              <a:rect l="l" t="t" r="r" b="b"/>
              <a:pathLst>
                <a:path w="2449" h="754" extrusionOk="0">
                  <a:moveTo>
                    <a:pt x="2387" y="1"/>
                  </a:moveTo>
                  <a:cubicBezTo>
                    <a:pt x="2320" y="1"/>
                    <a:pt x="2187" y="26"/>
                    <a:pt x="1941" y="151"/>
                  </a:cubicBezTo>
                  <a:cubicBezTo>
                    <a:pt x="1803" y="217"/>
                    <a:pt x="1632" y="315"/>
                    <a:pt x="1415" y="467"/>
                  </a:cubicBezTo>
                  <a:cubicBezTo>
                    <a:pt x="1370" y="499"/>
                    <a:pt x="1319" y="512"/>
                    <a:pt x="1264" y="512"/>
                  </a:cubicBezTo>
                  <a:cubicBezTo>
                    <a:pt x="1093" y="512"/>
                    <a:pt x="878" y="387"/>
                    <a:pt x="645" y="302"/>
                  </a:cubicBezTo>
                  <a:cubicBezTo>
                    <a:pt x="513" y="245"/>
                    <a:pt x="368" y="205"/>
                    <a:pt x="220" y="205"/>
                  </a:cubicBezTo>
                  <a:cubicBezTo>
                    <a:pt x="147" y="205"/>
                    <a:pt x="74" y="215"/>
                    <a:pt x="0" y="237"/>
                  </a:cubicBezTo>
                  <a:cubicBezTo>
                    <a:pt x="0" y="237"/>
                    <a:pt x="204" y="309"/>
                    <a:pt x="480" y="414"/>
                  </a:cubicBezTo>
                  <a:cubicBezTo>
                    <a:pt x="698" y="506"/>
                    <a:pt x="961" y="612"/>
                    <a:pt x="1185" y="710"/>
                  </a:cubicBezTo>
                  <a:cubicBezTo>
                    <a:pt x="1251" y="741"/>
                    <a:pt x="1313" y="754"/>
                    <a:pt x="1371" y="754"/>
                  </a:cubicBezTo>
                  <a:cubicBezTo>
                    <a:pt x="1631" y="754"/>
                    <a:pt x="1823" y="490"/>
                    <a:pt x="2060" y="269"/>
                  </a:cubicBezTo>
                  <a:cubicBezTo>
                    <a:pt x="2172" y="164"/>
                    <a:pt x="2297" y="59"/>
                    <a:pt x="2448" y="13"/>
                  </a:cubicBezTo>
                  <a:cubicBezTo>
                    <a:pt x="2448" y="13"/>
                    <a:pt x="2433" y="1"/>
                    <a:pt x="23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14831541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">
  <p:cSld name="Title and text 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3"/>
          <p:cNvSpPr txBox="1">
            <a:spLocks noGrp="1"/>
          </p:cNvSpPr>
          <p:nvPr>
            <p:ph type="subTitle" idx="1"/>
          </p:nvPr>
        </p:nvSpPr>
        <p:spPr>
          <a:xfrm>
            <a:off x="5103804" y="2662150"/>
            <a:ext cx="3001200" cy="104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23"/>
          <p:cNvSpPr txBox="1">
            <a:spLocks noGrp="1"/>
          </p:cNvSpPr>
          <p:nvPr>
            <p:ph type="title"/>
          </p:nvPr>
        </p:nvSpPr>
        <p:spPr>
          <a:xfrm>
            <a:off x="5103804" y="1434350"/>
            <a:ext cx="3001200" cy="129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170" name="Google Shape;170;p23"/>
          <p:cNvGrpSpPr/>
          <p:nvPr/>
        </p:nvGrpSpPr>
        <p:grpSpPr>
          <a:xfrm>
            <a:off x="7658706" y="-725"/>
            <a:ext cx="1485305" cy="5143525"/>
            <a:chOff x="7658706" y="-725"/>
            <a:chExt cx="1485305" cy="5143525"/>
          </a:xfrm>
        </p:grpSpPr>
        <p:sp>
          <p:nvSpPr>
            <p:cNvPr id="171" name="Google Shape;171;p23"/>
            <p:cNvSpPr/>
            <p:nvPr/>
          </p:nvSpPr>
          <p:spPr>
            <a:xfrm>
              <a:off x="7658706" y="13316"/>
              <a:ext cx="1485305" cy="844976"/>
            </a:xfrm>
            <a:custGeom>
              <a:avLst/>
              <a:gdLst/>
              <a:ahLst/>
              <a:cxnLst/>
              <a:rect l="l" t="t" r="r" b="b"/>
              <a:pathLst>
                <a:path w="8471" h="4819" fill="none" extrusionOk="0">
                  <a:moveTo>
                    <a:pt x="0" y="1"/>
                  </a:moveTo>
                  <a:cubicBezTo>
                    <a:pt x="0" y="1"/>
                    <a:pt x="2133" y="4687"/>
                    <a:pt x="4752" y="4753"/>
                  </a:cubicBezTo>
                  <a:cubicBezTo>
                    <a:pt x="7365" y="4818"/>
                    <a:pt x="8470" y="1804"/>
                    <a:pt x="8470" y="1804"/>
                  </a:cubicBez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3"/>
            <p:cNvSpPr/>
            <p:nvPr/>
          </p:nvSpPr>
          <p:spPr>
            <a:xfrm flipH="1">
              <a:off x="8673007" y="-725"/>
              <a:ext cx="72938" cy="5143525"/>
            </a:xfrm>
            <a:custGeom>
              <a:avLst/>
              <a:gdLst/>
              <a:ahLst/>
              <a:cxnLst/>
              <a:rect l="l" t="t" r="r" b="b"/>
              <a:pathLst>
                <a:path w="416" h="24727" extrusionOk="0">
                  <a:moveTo>
                    <a:pt x="1" y="1"/>
                  </a:moveTo>
                  <a:lnTo>
                    <a:pt x="1" y="24726"/>
                  </a:lnTo>
                  <a:lnTo>
                    <a:pt x="415" y="24726"/>
                  </a:lnTo>
                  <a:lnTo>
                    <a:pt x="41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3"/>
            <p:cNvSpPr/>
            <p:nvPr/>
          </p:nvSpPr>
          <p:spPr>
            <a:xfrm flipH="1">
              <a:off x="8600420" y="-725"/>
              <a:ext cx="71711" cy="5143525"/>
            </a:xfrm>
            <a:custGeom>
              <a:avLst/>
              <a:gdLst/>
              <a:ahLst/>
              <a:cxnLst/>
              <a:rect l="l" t="t" r="r" b="b"/>
              <a:pathLst>
                <a:path w="409" h="24727" extrusionOk="0">
                  <a:moveTo>
                    <a:pt x="1" y="1"/>
                  </a:moveTo>
                  <a:lnTo>
                    <a:pt x="1" y="24726"/>
                  </a:lnTo>
                  <a:lnTo>
                    <a:pt x="409" y="24726"/>
                  </a:lnTo>
                  <a:lnTo>
                    <a:pt x="40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80713783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 1">
  <p:cSld name="Title and text  1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4"/>
          <p:cNvSpPr txBox="1">
            <a:spLocks noGrp="1"/>
          </p:cNvSpPr>
          <p:nvPr>
            <p:ph type="subTitle" idx="1"/>
          </p:nvPr>
        </p:nvSpPr>
        <p:spPr>
          <a:xfrm>
            <a:off x="4572000" y="2571688"/>
            <a:ext cx="3858900" cy="94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24"/>
          <p:cNvSpPr txBox="1">
            <a:spLocks noGrp="1"/>
          </p:cNvSpPr>
          <p:nvPr>
            <p:ph type="title"/>
          </p:nvPr>
        </p:nvSpPr>
        <p:spPr>
          <a:xfrm>
            <a:off x="4572000" y="1628013"/>
            <a:ext cx="3858900" cy="943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72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8610226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5"/>
          <p:cNvSpPr txBox="1">
            <a:spLocks noGrp="1"/>
          </p:cNvSpPr>
          <p:nvPr>
            <p:ph type="body" idx="1"/>
          </p:nvPr>
        </p:nvSpPr>
        <p:spPr>
          <a:xfrm>
            <a:off x="713225" y="1109525"/>
            <a:ext cx="7704000" cy="10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/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79" name="Google Shape;179;p2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66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7053579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6"/>
          <p:cNvSpPr txBox="1">
            <a:spLocks noGrp="1"/>
          </p:cNvSpPr>
          <p:nvPr>
            <p:ph type="body" idx="1"/>
          </p:nvPr>
        </p:nvSpPr>
        <p:spPr>
          <a:xfrm>
            <a:off x="4572000" y="3074708"/>
            <a:ext cx="38589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❏"/>
              <a:defRPr/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❏"/>
              <a:defRPr/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❏"/>
              <a:defRPr/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❏"/>
              <a:defRPr/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❏"/>
              <a:defRPr/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❏"/>
              <a:defRPr/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❏"/>
              <a:defRPr/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❏"/>
              <a:defRPr/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❏"/>
              <a:defRPr/>
            </a:lvl9pPr>
          </a:lstStyle>
          <a:p>
            <a:endParaRPr/>
          </a:p>
        </p:txBody>
      </p:sp>
      <p:sp>
        <p:nvSpPr>
          <p:cNvPr id="182" name="Google Shape;182;p26"/>
          <p:cNvSpPr txBox="1">
            <a:spLocks noGrp="1"/>
          </p:cNvSpPr>
          <p:nvPr>
            <p:ph type="title"/>
          </p:nvPr>
        </p:nvSpPr>
        <p:spPr>
          <a:xfrm>
            <a:off x="4572000" y="1211392"/>
            <a:ext cx="3858900" cy="1863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83" name="Google Shape;183;p26"/>
          <p:cNvSpPr>
            <a:spLocks noGrp="1"/>
          </p:cNvSpPr>
          <p:nvPr>
            <p:ph type="pic" idx="2"/>
          </p:nvPr>
        </p:nvSpPr>
        <p:spPr>
          <a:xfrm>
            <a:off x="1203607" y="766350"/>
            <a:ext cx="2874900" cy="3610800"/>
          </a:xfrm>
          <a:prstGeom prst="ellipse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47038587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7"/>
          <p:cNvSpPr txBox="1">
            <a:spLocks noGrp="1"/>
          </p:cNvSpPr>
          <p:nvPr>
            <p:ph type="body" idx="1"/>
          </p:nvPr>
        </p:nvSpPr>
        <p:spPr>
          <a:xfrm>
            <a:off x="713225" y="1109525"/>
            <a:ext cx="7717800" cy="348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/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86" name="Google Shape;186;p2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66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187" name="Google Shape;187;p27"/>
          <p:cNvGrpSpPr/>
          <p:nvPr/>
        </p:nvGrpSpPr>
        <p:grpSpPr>
          <a:xfrm>
            <a:off x="4403900" y="-516000"/>
            <a:ext cx="5226443" cy="5654920"/>
            <a:chOff x="4327700" y="-516000"/>
            <a:chExt cx="5226443" cy="5654920"/>
          </a:xfrm>
        </p:grpSpPr>
        <p:sp>
          <p:nvSpPr>
            <p:cNvPr id="188" name="Google Shape;188;p27"/>
            <p:cNvSpPr/>
            <p:nvPr/>
          </p:nvSpPr>
          <p:spPr>
            <a:xfrm>
              <a:off x="4391123" y="-516000"/>
              <a:ext cx="5163018" cy="1076862"/>
            </a:xfrm>
            <a:custGeom>
              <a:avLst/>
              <a:gdLst/>
              <a:ahLst/>
              <a:cxnLst/>
              <a:rect l="l" t="t" r="r" b="b"/>
              <a:pathLst>
                <a:path w="63739" h="13295" fill="none" extrusionOk="0">
                  <a:moveTo>
                    <a:pt x="63739" y="13295"/>
                  </a:moveTo>
                  <a:cubicBezTo>
                    <a:pt x="63739" y="13295"/>
                    <a:pt x="39882" y="11781"/>
                    <a:pt x="1" y="1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7"/>
            <p:cNvSpPr/>
            <p:nvPr/>
          </p:nvSpPr>
          <p:spPr>
            <a:xfrm>
              <a:off x="4327700" y="-35674"/>
              <a:ext cx="5226443" cy="548596"/>
            </a:xfrm>
            <a:custGeom>
              <a:avLst/>
              <a:gdLst/>
              <a:ahLst/>
              <a:cxnLst/>
              <a:rect l="l" t="t" r="r" b="b"/>
              <a:pathLst>
                <a:path w="64522" h="6773" fill="none" extrusionOk="0">
                  <a:moveTo>
                    <a:pt x="64522" y="6364"/>
                  </a:moveTo>
                  <a:cubicBezTo>
                    <a:pt x="64522" y="6364"/>
                    <a:pt x="25114" y="6772"/>
                    <a:pt x="1" y="0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7"/>
            <p:cNvSpPr/>
            <p:nvPr/>
          </p:nvSpPr>
          <p:spPr>
            <a:xfrm flipH="1">
              <a:off x="8836923" y="411550"/>
              <a:ext cx="66052" cy="4727370"/>
            </a:xfrm>
            <a:custGeom>
              <a:avLst/>
              <a:gdLst/>
              <a:ahLst/>
              <a:cxnLst/>
              <a:rect l="l" t="t" r="r" b="b"/>
              <a:pathLst>
                <a:path w="409" h="24727" extrusionOk="0">
                  <a:moveTo>
                    <a:pt x="1" y="1"/>
                  </a:moveTo>
                  <a:lnTo>
                    <a:pt x="1" y="24726"/>
                  </a:lnTo>
                  <a:lnTo>
                    <a:pt x="409" y="24726"/>
                  </a:lnTo>
                  <a:lnTo>
                    <a:pt x="40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7"/>
            <p:cNvSpPr/>
            <p:nvPr/>
          </p:nvSpPr>
          <p:spPr>
            <a:xfrm flipH="1">
              <a:off x="8769900" y="411550"/>
              <a:ext cx="67183" cy="4727370"/>
            </a:xfrm>
            <a:custGeom>
              <a:avLst/>
              <a:gdLst/>
              <a:ahLst/>
              <a:cxnLst/>
              <a:rect l="l" t="t" r="r" b="b"/>
              <a:pathLst>
                <a:path w="416" h="24727" extrusionOk="0">
                  <a:moveTo>
                    <a:pt x="1" y="1"/>
                  </a:moveTo>
                  <a:lnTo>
                    <a:pt x="1" y="24726"/>
                  </a:lnTo>
                  <a:lnTo>
                    <a:pt x="415" y="24726"/>
                  </a:lnTo>
                  <a:lnTo>
                    <a:pt x="41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914650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8"/>
          <p:cNvSpPr txBox="1">
            <a:spLocks noGrp="1"/>
          </p:cNvSpPr>
          <p:nvPr>
            <p:ph type="subTitle" idx="1"/>
          </p:nvPr>
        </p:nvSpPr>
        <p:spPr>
          <a:xfrm>
            <a:off x="1970525" y="3502324"/>
            <a:ext cx="2432700" cy="51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200" b="1">
                <a:latin typeface="Adamina"/>
                <a:ea typeface="Adamina"/>
                <a:cs typeface="Adamina"/>
                <a:sym typeface="Adamin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94" name="Google Shape;194;p28"/>
          <p:cNvSpPr txBox="1">
            <a:spLocks noGrp="1"/>
          </p:cNvSpPr>
          <p:nvPr>
            <p:ph type="subTitle" idx="2"/>
          </p:nvPr>
        </p:nvSpPr>
        <p:spPr>
          <a:xfrm>
            <a:off x="1970525" y="4021326"/>
            <a:ext cx="2432700" cy="57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28"/>
          <p:cNvSpPr txBox="1">
            <a:spLocks noGrp="1"/>
          </p:cNvSpPr>
          <p:nvPr>
            <p:ph type="subTitle" idx="3"/>
          </p:nvPr>
        </p:nvSpPr>
        <p:spPr>
          <a:xfrm>
            <a:off x="4740775" y="4021326"/>
            <a:ext cx="2432700" cy="57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6" name="Google Shape;196;p2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66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97" name="Google Shape;197;p28"/>
          <p:cNvSpPr txBox="1">
            <a:spLocks noGrp="1"/>
          </p:cNvSpPr>
          <p:nvPr>
            <p:ph type="subTitle" idx="4"/>
          </p:nvPr>
        </p:nvSpPr>
        <p:spPr>
          <a:xfrm>
            <a:off x="4740775" y="3502324"/>
            <a:ext cx="2432700" cy="51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200" b="1">
                <a:latin typeface="Adamina"/>
                <a:ea typeface="Adamina"/>
                <a:cs typeface="Adamina"/>
                <a:sym typeface="Adamina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2949897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9" name="Google Shape;199;p29"/>
          <p:cNvGrpSpPr/>
          <p:nvPr/>
        </p:nvGrpSpPr>
        <p:grpSpPr>
          <a:xfrm>
            <a:off x="4275900" y="4519873"/>
            <a:ext cx="5226443" cy="4727370"/>
            <a:chOff x="4240675" y="411550"/>
            <a:chExt cx="5226443" cy="4727370"/>
          </a:xfrm>
        </p:grpSpPr>
        <p:sp>
          <p:nvSpPr>
            <p:cNvPr id="200" name="Google Shape;200;p29"/>
            <p:cNvSpPr/>
            <p:nvPr/>
          </p:nvSpPr>
          <p:spPr>
            <a:xfrm rot="10800000" flipH="1">
              <a:off x="4304098" y="461900"/>
              <a:ext cx="5163018" cy="1076862"/>
            </a:xfrm>
            <a:custGeom>
              <a:avLst/>
              <a:gdLst/>
              <a:ahLst/>
              <a:cxnLst/>
              <a:rect l="l" t="t" r="r" b="b"/>
              <a:pathLst>
                <a:path w="63739" h="13295" fill="none" extrusionOk="0">
                  <a:moveTo>
                    <a:pt x="63739" y="13295"/>
                  </a:moveTo>
                  <a:cubicBezTo>
                    <a:pt x="63739" y="13295"/>
                    <a:pt x="39882" y="11781"/>
                    <a:pt x="1" y="1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9"/>
            <p:cNvSpPr/>
            <p:nvPr/>
          </p:nvSpPr>
          <p:spPr>
            <a:xfrm rot="10800000" flipH="1">
              <a:off x="4240675" y="509840"/>
              <a:ext cx="5226443" cy="548596"/>
            </a:xfrm>
            <a:custGeom>
              <a:avLst/>
              <a:gdLst/>
              <a:ahLst/>
              <a:cxnLst/>
              <a:rect l="l" t="t" r="r" b="b"/>
              <a:pathLst>
                <a:path w="64522" h="6773" fill="none" extrusionOk="0">
                  <a:moveTo>
                    <a:pt x="64522" y="6364"/>
                  </a:moveTo>
                  <a:cubicBezTo>
                    <a:pt x="64522" y="6364"/>
                    <a:pt x="25114" y="6772"/>
                    <a:pt x="1" y="0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9"/>
            <p:cNvSpPr/>
            <p:nvPr/>
          </p:nvSpPr>
          <p:spPr>
            <a:xfrm flipH="1">
              <a:off x="8836923" y="411550"/>
              <a:ext cx="66052" cy="4727370"/>
            </a:xfrm>
            <a:custGeom>
              <a:avLst/>
              <a:gdLst/>
              <a:ahLst/>
              <a:cxnLst/>
              <a:rect l="l" t="t" r="r" b="b"/>
              <a:pathLst>
                <a:path w="409" h="24727" extrusionOk="0">
                  <a:moveTo>
                    <a:pt x="1" y="1"/>
                  </a:moveTo>
                  <a:lnTo>
                    <a:pt x="1" y="24726"/>
                  </a:lnTo>
                  <a:lnTo>
                    <a:pt x="409" y="24726"/>
                  </a:lnTo>
                  <a:lnTo>
                    <a:pt x="40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9"/>
            <p:cNvSpPr/>
            <p:nvPr/>
          </p:nvSpPr>
          <p:spPr>
            <a:xfrm flipH="1">
              <a:off x="8769900" y="411550"/>
              <a:ext cx="67183" cy="4727370"/>
            </a:xfrm>
            <a:custGeom>
              <a:avLst/>
              <a:gdLst/>
              <a:ahLst/>
              <a:cxnLst/>
              <a:rect l="l" t="t" r="r" b="b"/>
              <a:pathLst>
                <a:path w="416" h="24727" extrusionOk="0">
                  <a:moveTo>
                    <a:pt x="1" y="1"/>
                  </a:moveTo>
                  <a:lnTo>
                    <a:pt x="1" y="24726"/>
                  </a:lnTo>
                  <a:lnTo>
                    <a:pt x="415" y="24726"/>
                  </a:lnTo>
                  <a:lnTo>
                    <a:pt x="41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4" name="Google Shape;204;p29"/>
          <p:cNvGrpSpPr/>
          <p:nvPr/>
        </p:nvGrpSpPr>
        <p:grpSpPr>
          <a:xfrm flipH="1">
            <a:off x="-390525" y="-516000"/>
            <a:ext cx="5226443" cy="5654920"/>
            <a:chOff x="4327700" y="-516000"/>
            <a:chExt cx="5226443" cy="5654920"/>
          </a:xfrm>
        </p:grpSpPr>
        <p:sp>
          <p:nvSpPr>
            <p:cNvPr id="205" name="Google Shape;205;p29"/>
            <p:cNvSpPr/>
            <p:nvPr/>
          </p:nvSpPr>
          <p:spPr>
            <a:xfrm>
              <a:off x="4391123" y="-516000"/>
              <a:ext cx="5163018" cy="1076862"/>
            </a:xfrm>
            <a:custGeom>
              <a:avLst/>
              <a:gdLst/>
              <a:ahLst/>
              <a:cxnLst/>
              <a:rect l="l" t="t" r="r" b="b"/>
              <a:pathLst>
                <a:path w="63739" h="13295" fill="none" extrusionOk="0">
                  <a:moveTo>
                    <a:pt x="63739" y="13295"/>
                  </a:moveTo>
                  <a:cubicBezTo>
                    <a:pt x="63739" y="13295"/>
                    <a:pt x="39882" y="11781"/>
                    <a:pt x="1" y="1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9"/>
            <p:cNvSpPr/>
            <p:nvPr/>
          </p:nvSpPr>
          <p:spPr>
            <a:xfrm>
              <a:off x="4327700" y="-35674"/>
              <a:ext cx="5226443" cy="548596"/>
            </a:xfrm>
            <a:custGeom>
              <a:avLst/>
              <a:gdLst/>
              <a:ahLst/>
              <a:cxnLst/>
              <a:rect l="l" t="t" r="r" b="b"/>
              <a:pathLst>
                <a:path w="64522" h="6773" fill="none" extrusionOk="0">
                  <a:moveTo>
                    <a:pt x="64522" y="6364"/>
                  </a:moveTo>
                  <a:cubicBezTo>
                    <a:pt x="64522" y="6364"/>
                    <a:pt x="25114" y="6772"/>
                    <a:pt x="1" y="0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9"/>
            <p:cNvSpPr/>
            <p:nvPr/>
          </p:nvSpPr>
          <p:spPr>
            <a:xfrm flipH="1">
              <a:off x="8836923" y="411550"/>
              <a:ext cx="66052" cy="4727370"/>
            </a:xfrm>
            <a:custGeom>
              <a:avLst/>
              <a:gdLst/>
              <a:ahLst/>
              <a:cxnLst/>
              <a:rect l="l" t="t" r="r" b="b"/>
              <a:pathLst>
                <a:path w="409" h="24727" extrusionOk="0">
                  <a:moveTo>
                    <a:pt x="1" y="1"/>
                  </a:moveTo>
                  <a:lnTo>
                    <a:pt x="1" y="24726"/>
                  </a:lnTo>
                  <a:lnTo>
                    <a:pt x="409" y="24726"/>
                  </a:lnTo>
                  <a:lnTo>
                    <a:pt x="40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9"/>
            <p:cNvSpPr/>
            <p:nvPr/>
          </p:nvSpPr>
          <p:spPr>
            <a:xfrm flipH="1">
              <a:off x="8769900" y="411550"/>
              <a:ext cx="67183" cy="4727370"/>
            </a:xfrm>
            <a:custGeom>
              <a:avLst/>
              <a:gdLst/>
              <a:ahLst/>
              <a:cxnLst/>
              <a:rect l="l" t="t" r="r" b="b"/>
              <a:pathLst>
                <a:path w="416" h="24727" extrusionOk="0">
                  <a:moveTo>
                    <a:pt x="1" y="1"/>
                  </a:moveTo>
                  <a:lnTo>
                    <a:pt x="1" y="24726"/>
                  </a:lnTo>
                  <a:lnTo>
                    <a:pt x="415" y="24726"/>
                  </a:lnTo>
                  <a:lnTo>
                    <a:pt x="41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9" name="Google Shape;209;p29"/>
          <p:cNvSpPr txBox="1">
            <a:spLocks noGrp="1"/>
          </p:cNvSpPr>
          <p:nvPr>
            <p:ph type="subTitle" idx="1"/>
          </p:nvPr>
        </p:nvSpPr>
        <p:spPr>
          <a:xfrm>
            <a:off x="713225" y="2495550"/>
            <a:ext cx="2568000" cy="51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200" b="1">
                <a:latin typeface="Adamina"/>
                <a:ea typeface="Adamina"/>
                <a:cs typeface="Adamina"/>
                <a:sym typeface="Adamin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10" name="Google Shape;210;p29"/>
          <p:cNvSpPr txBox="1">
            <a:spLocks noGrp="1"/>
          </p:cNvSpPr>
          <p:nvPr>
            <p:ph type="subTitle" idx="2"/>
          </p:nvPr>
        </p:nvSpPr>
        <p:spPr>
          <a:xfrm>
            <a:off x="713225" y="3035475"/>
            <a:ext cx="2568000" cy="81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29"/>
          <p:cNvSpPr txBox="1">
            <a:spLocks noGrp="1"/>
          </p:cNvSpPr>
          <p:nvPr>
            <p:ph type="subTitle" idx="3"/>
          </p:nvPr>
        </p:nvSpPr>
        <p:spPr>
          <a:xfrm>
            <a:off x="3281290" y="3035475"/>
            <a:ext cx="2568000" cy="81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2" name="Google Shape;212;p29"/>
          <p:cNvSpPr txBox="1">
            <a:spLocks noGrp="1"/>
          </p:cNvSpPr>
          <p:nvPr>
            <p:ph type="subTitle" idx="4"/>
          </p:nvPr>
        </p:nvSpPr>
        <p:spPr>
          <a:xfrm>
            <a:off x="5849354" y="3035475"/>
            <a:ext cx="2568000" cy="81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3" name="Google Shape;213;p29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66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14" name="Google Shape;214;p29"/>
          <p:cNvSpPr txBox="1">
            <a:spLocks noGrp="1"/>
          </p:cNvSpPr>
          <p:nvPr>
            <p:ph type="subTitle" idx="5"/>
          </p:nvPr>
        </p:nvSpPr>
        <p:spPr>
          <a:xfrm>
            <a:off x="3288000" y="2495550"/>
            <a:ext cx="2568000" cy="51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200" b="1">
                <a:latin typeface="Adamina"/>
                <a:ea typeface="Adamina"/>
                <a:cs typeface="Adamina"/>
                <a:sym typeface="Adamin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15" name="Google Shape;215;p29"/>
          <p:cNvSpPr txBox="1">
            <a:spLocks noGrp="1"/>
          </p:cNvSpPr>
          <p:nvPr>
            <p:ph type="subTitle" idx="6"/>
          </p:nvPr>
        </p:nvSpPr>
        <p:spPr>
          <a:xfrm>
            <a:off x="5862775" y="2495550"/>
            <a:ext cx="2568000" cy="51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200" b="1">
                <a:latin typeface="Adamina"/>
                <a:ea typeface="Adamina"/>
                <a:cs typeface="Adamina"/>
                <a:sym typeface="Adamin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16" name="Google Shape;216;p29"/>
          <p:cNvSpPr txBox="1">
            <a:spLocks noGrp="1"/>
          </p:cNvSpPr>
          <p:nvPr>
            <p:ph type="subTitle" idx="7"/>
          </p:nvPr>
        </p:nvSpPr>
        <p:spPr>
          <a:xfrm>
            <a:off x="782725" y="1838713"/>
            <a:ext cx="530400" cy="510900"/>
          </a:xfrm>
          <a:prstGeom prst="rect">
            <a:avLst/>
          </a:prstGeom>
          <a:solidFill>
            <a:schemeClr val="accent4"/>
          </a:solidFill>
          <a:effectLst>
            <a:outerShdw dist="28575" dir="312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200" b="1">
                <a:solidFill>
                  <a:schemeClr val="accent1"/>
                </a:solidFill>
                <a:latin typeface="Adamina"/>
                <a:ea typeface="Adamina"/>
                <a:cs typeface="Adamina"/>
                <a:sym typeface="Adamin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17" name="Google Shape;217;p29"/>
          <p:cNvSpPr txBox="1">
            <a:spLocks noGrp="1"/>
          </p:cNvSpPr>
          <p:nvPr>
            <p:ph type="subTitle" idx="8"/>
          </p:nvPr>
        </p:nvSpPr>
        <p:spPr>
          <a:xfrm>
            <a:off x="3385013" y="1838713"/>
            <a:ext cx="530400" cy="510900"/>
          </a:xfrm>
          <a:prstGeom prst="rect">
            <a:avLst/>
          </a:prstGeom>
          <a:solidFill>
            <a:schemeClr val="accent4"/>
          </a:solidFill>
          <a:effectLst>
            <a:outerShdw dist="28575" dir="312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200" b="1">
                <a:solidFill>
                  <a:schemeClr val="accent1"/>
                </a:solidFill>
                <a:latin typeface="Adamina"/>
                <a:ea typeface="Adamina"/>
                <a:cs typeface="Adamina"/>
                <a:sym typeface="Adamin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18" name="Google Shape;218;p29"/>
          <p:cNvSpPr txBox="1">
            <a:spLocks noGrp="1"/>
          </p:cNvSpPr>
          <p:nvPr>
            <p:ph type="subTitle" idx="9"/>
          </p:nvPr>
        </p:nvSpPr>
        <p:spPr>
          <a:xfrm>
            <a:off x="5987325" y="1838713"/>
            <a:ext cx="530400" cy="510900"/>
          </a:xfrm>
          <a:prstGeom prst="rect">
            <a:avLst/>
          </a:prstGeom>
          <a:solidFill>
            <a:schemeClr val="accent4"/>
          </a:solidFill>
          <a:effectLst>
            <a:outerShdw dist="28575" dir="312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200" b="1">
                <a:solidFill>
                  <a:schemeClr val="accent1"/>
                </a:solidFill>
                <a:latin typeface="Adamina"/>
                <a:ea typeface="Adamina"/>
                <a:cs typeface="Adamina"/>
                <a:sym typeface="Adamin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2645613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0"/>
          <p:cNvSpPr txBox="1">
            <a:spLocks noGrp="1"/>
          </p:cNvSpPr>
          <p:nvPr>
            <p:ph type="subTitle" idx="1"/>
          </p:nvPr>
        </p:nvSpPr>
        <p:spPr>
          <a:xfrm>
            <a:off x="720000" y="3502323"/>
            <a:ext cx="2169000" cy="51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200" b="1">
                <a:latin typeface="Adamina"/>
                <a:ea typeface="Adamina"/>
                <a:cs typeface="Adamina"/>
                <a:sym typeface="Adamin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30"/>
          <p:cNvSpPr txBox="1">
            <a:spLocks noGrp="1"/>
          </p:cNvSpPr>
          <p:nvPr>
            <p:ph type="subTitle" idx="2"/>
          </p:nvPr>
        </p:nvSpPr>
        <p:spPr>
          <a:xfrm>
            <a:off x="720000" y="4021325"/>
            <a:ext cx="2169000" cy="57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30"/>
          <p:cNvSpPr txBox="1">
            <a:spLocks noGrp="1"/>
          </p:cNvSpPr>
          <p:nvPr>
            <p:ph type="subTitle" idx="3"/>
          </p:nvPr>
        </p:nvSpPr>
        <p:spPr>
          <a:xfrm>
            <a:off x="6254875" y="4021325"/>
            <a:ext cx="2169000" cy="57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30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66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24" name="Google Shape;224;p30"/>
          <p:cNvSpPr txBox="1">
            <a:spLocks noGrp="1"/>
          </p:cNvSpPr>
          <p:nvPr>
            <p:ph type="subTitle" idx="4"/>
          </p:nvPr>
        </p:nvSpPr>
        <p:spPr>
          <a:xfrm>
            <a:off x="6254875" y="3502323"/>
            <a:ext cx="2169000" cy="51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200" b="1">
                <a:latin typeface="Adamina"/>
                <a:ea typeface="Adamina"/>
                <a:cs typeface="Adamina"/>
                <a:sym typeface="Adamina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5" name="Google Shape;225;p30"/>
          <p:cNvSpPr txBox="1">
            <a:spLocks noGrp="1"/>
          </p:cNvSpPr>
          <p:nvPr>
            <p:ph type="subTitle" idx="5"/>
          </p:nvPr>
        </p:nvSpPr>
        <p:spPr>
          <a:xfrm>
            <a:off x="720000" y="2224687"/>
            <a:ext cx="2169000" cy="51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400" b="1">
                <a:latin typeface="Adamina"/>
                <a:ea typeface="Adamina"/>
                <a:cs typeface="Adamina"/>
                <a:sym typeface="Adamin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6" name="Google Shape;226;p30"/>
          <p:cNvSpPr txBox="1">
            <a:spLocks noGrp="1"/>
          </p:cNvSpPr>
          <p:nvPr>
            <p:ph type="subTitle" idx="6"/>
          </p:nvPr>
        </p:nvSpPr>
        <p:spPr>
          <a:xfrm>
            <a:off x="720000" y="2743689"/>
            <a:ext cx="2169000" cy="57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7" name="Google Shape;227;p30"/>
          <p:cNvSpPr txBox="1">
            <a:spLocks noGrp="1"/>
          </p:cNvSpPr>
          <p:nvPr>
            <p:ph type="subTitle" idx="7"/>
          </p:nvPr>
        </p:nvSpPr>
        <p:spPr>
          <a:xfrm>
            <a:off x="6254875" y="2743689"/>
            <a:ext cx="2169000" cy="57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8" name="Google Shape;228;p30"/>
          <p:cNvSpPr txBox="1">
            <a:spLocks noGrp="1"/>
          </p:cNvSpPr>
          <p:nvPr>
            <p:ph type="subTitle" idx="8"/>
          </p:nvPr>
        </p:nvSpPr>
        <p:spPr>
          <a:xfrm>
            <a:off x="6254875" y="2224687"/>
            <a:ext cx="2169000" cy="51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200" b="1">
                <a:latin typeface="Adamina"/>
                <a:ea typeface="Adamina"/>
                <a:cs typeface="Adamina"/>
                <a:sym typeface="Adamina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229" name="Google Shape;229;p30"/>
          <p:cNvGrpSpPr/>
          <p:nvPr/>
        </p:nvGrpSpPr>
        <p:grpSpPr>
          <a:xfrm>
            <a:off x="7658706" y="-725"/>
            <a:ext cx="1485305" cy="5143525"/>
            <a:chOff x="7658706" y="-725"/>
            <a:chExt cx="1485305" cy="5143525"/>
          </a:xfrm>
        </p:grpSpPr>
        <p:sp>
          <p:nvSpPr>
            <p:cNvPr id="230" name="Google Shape;230;p30"/>
            <p:cNvSpPr/>
            <p:nvPr/>
          </p:nvSpPr>
          <p:spPr>
            <a:xfrm>
              <a:off x="7658706" y="13316"/>
              <a:ext cx="1485305" cy="844976"/>
            </a:xfrm>
            <a:custGeom>
              <a:avLst/>
              <a:gdLst/>
              <a:ahLst/>
              <a:cxnLst/>
              <a:rect l="l" t="t" r="r" b="b"/>
              <a:pathLst>
                <a:path w="8471" h="4819" fill="none" extrusionOk="0">
                  <a:moveTo>
                    <a:pt x="0" y="1"/>
                  </a:moveTo>
                  <a:cubicBezTo>
                    <a:pt x="0" y="1"/>
                    <a:pt x="2133" y="4687"/>
                    <a:pt x="4752" y="4753"/>
                  </a:cubicBezTo>
                  <a:cubicBezTo>
                    <a:pt x="7365" y="4818"/>
                    <a:pt x="8470" y="1804"/>
                    <a:pt x="8470" y="1804"/>
                  </a:cubicBez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30"/>
            <p:cNvSpPr/>
            <p:nvPr/>
          </p:nvSpPr>
          <p:spPr>
            <a:xfrm flipH="1">
              <a:off x="8673007" y="-725"/>
              <a:ext cx="72938" cy="5143525"/>
            </a:xfrm>
            <a:custGeom>
              <a:avLst/>
              <a:gdLst/>
              <a:ahLst/>
              <a:cxnLst/>
              <a:rect l="l" t="t" r="r" b="b"/>
              <a:pathLst>
                <a:path w="416" h="24727" extrusionOk="0">
                  <a:moveTo>
                    <a:pt x="1" y="1"/>
                  </a:moveTo>
                  <a:lnTo>
                    <a:pt x="1" y="24726"/>
                  </a:lnTo>
                  <a:lnTo>
                    <a:pt x="415" y="24726"/>
                  </a:lnTo>
                  <a:lnTo>
                    <a:pt x="41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30"/>
            <p:cNvSpPr/>
            <p:nvPr/>
          </p:nvSpPr>
          <p:spPr>
            <a:xfrm flipH="1">
              <a:off x="8600420" y="-725"/>
              <a:ext cx="71711" cy="5143525"/>
            </a:xfrm>
            <a:custGeom>
              <a:avLst/>
              <a:gdLst/>
              <a:ahLst/>
              <a:cxnLst/>
              <a:rect l="l" t="t" r="r" b="b"/>
              <a:pathLst>
                <a:path w="409" h="24727" extrusionOk="0">
                  <a:moveTo>
                    <a:pt x="1" y="1"/>
                  </a:moveTo>
                  <a:lnTo>
                    <a:pt x="1" y="24726"/>
                  </a:lnTo>
                  <a:lnTo>
                    <a:pt x="409" y="24726"/>
                  </a:lnTo>
                  <a:lnTo>
                    <a:pt x="40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58083968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1"/>
          <p:cNvSpPr txBox="1">
            <a:spLocks noGrp="1"/>
          </p:cNvSpPr>
          <p:nvPr>
            <p:ph type="subTitle" idx="1"/>
          </p:nvPr>
        </p:nvSpPr>
        <p:spPr>
          <a:xfrm>
            <a:off x="706825" y="1362125"/>
            <a:ext cx="2334000" cy="449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200" b="1">
                <a:latin typeface="Adamina"/>
                <a:ea typeface="Adamina"/>
                <a:cs typeface="Adamina"/>
                <a:sym typeface="Adamin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35" name="Google Shape;235;p31"/>
          <p:cNvSpPr txBox="1">
            <a:spLocks noGrp="1"/>
          </p:cNvSpPr>
          <p:nvPr>
            <p:ph type="subTitle" idx="2"/>
          </p:nvPr>
        </p:nvSpPr>
        <p:spPr>
          <a:xfrm>
            <a:off x="3407175" y="1362125"/>
            <a:ext cx="2334000" cy="449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200" b="1">
                <a:latin typeface="Adamina"/>
                <a:ea typeface="Adamina"/>
                <a:cs typeface="Adamina"/>
                <a:sym typeface="Adamin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36" name="Google Shape;236;p31"/>
          <p:cNvSpPr txBox="1">
            <a:spLocks noGrp="1"/>
          </p:cNvSpPr>
          <p:nvPr>
            <p:ph type="subTitle" idx="3"/>
          </p:nvPr>
        </p:nvSpPr>
        <p:spPr>
          <a:xfrm>
            <a:off x="710969" y="3582625"/>
            <a:ext cx="2334000" cy="449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200" b="1">
                <a:latin typeface="Adamina"/>
                <a:ea typeface="Adamina"/>
                <a:cs typeface="Adamina"/>
                <a:sym typeface="Adamin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37" name="Google Shape;237;p31"/>
          <p:cNvSpPr txBox="1">
            <a:spLocks noGrp="1"/>
          </p:cNvSpPr>
          <p:nvPr>
            <p:ph type="subTitle" idx="4"/>
          </p:nvPr>
        </p:nvSpPr>
        <p:spPr>
          <a:xfrm>
            <a:off x="706825" y="2472375"/>
            <a:ext cx="2334000" cy="449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200" b="1">
                <a:latin typeface="Adamina"/>
                <a:ea typeface="Adamina"/>
                <a:cs typeface="Adamina"/>
                <a:sym typeface="Adamin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38" name="Google Shape;238;p31"/>
          <p:cNvSpPr txBox="1">
            <a:spLocks noGrp="1"/>
          </p:cNvSpPr>
          <p:nvPr>
            <p:ph type="subTitle" idx="5"/>
          </p:nvPr>
        </p:nvSpPr>
        <p:spPr>
          <a:xfrm>
            <a:off x="710975" y="1724013"/>
            <a:ext cx="233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9" name="Google Shape;239;p31"/>
          <p:cNvSpPr txBox="1">
            <a:spLocks noGrp="1"/>
          </p:cNvSpPr>
          <p:nvPr>
            <p:ph type="subTitle" idx="6"/>
          </p:nvPr>
        </p:nvSpPr>
        <p:spPr>
          <a:xfrm>
            <a:off x="3407173" y="1724013"/>
            <a:ext cx="233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31"/>
          <p:cNvSpPr txBox="1">
            <a:spLocks noGrp="1"/>
          </p:cNvSpPr>
          <p:nvPr>
            <p:ph type="subTitle" idx="7"/>
          </p:nvPr>
        </p:nvSpPr>
        <p:spPr>
          <a:xfrm>
            <a:off x="710975" y="2834256"/>
            <a:ext cx="233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1" name="Google Shape;241;p31"/>
          <p:cNvSpPr txBox="1">
            <a:spLocks noGrp="1"/>
          </p:cNvSpPr>
          <p:nvPr>
            <p:ph type="subTitle" idx="8"/>
          </p:nvPr>
        </p:nvSpPr>
        <p:spPr>
          <a:xfrm>
            <a:off x="3407075" y="2834256"/>
            <a:ext cx="233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p31"/>
          <p:cNvSpPr txBox="1">
            <a:spLocks noGrp="1"/>
          </p:cNvSpPr>
          <p:nvPr>
            <p:ph type="subTitle" idx="9"/>
          </p:nvPr>
        </p:nvSpPr>
        <p:spPr>
          <a:xfrm>
            <a:off x="710975" y="3944519"/>
            <a:ext cx="233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3" name="Google Shape;243;p31"/>
          <p:cNvSpPr txBox="1">
            <a:spLocks noGrp="1"/>
          </p:cNvSpPr>
          <p:nvPr>
            <p:ph type="subTitle" idx="13"/>
          </p:nvPr>
        </p:nvSpPr>
        <p:spPr>
          <a:xfrm>
            <a:off x="3405000" y="3944525"/>
            <a:ext cx="233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4" name="Google Shape;244;p3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66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45" name="Google Shape;245;p31"/>
          <p:cNvSpPr txBox="1">
            <a:spLocks noGrp="1"/>
          </p:cNvSpPr>
          <p:nvPr>
            <p:ph type="subTitle" idx="14"/>
          </p:nvPr>
        </p:nvSpPr>
        <p:spPr>
          <a:xfrm>
            <a:off x="3407175" y="2472375"/>
            <a:ext cx="2334000" cy="449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200" b="1">
                <a:latin typeface="Adamina"/>
                <a:ea typeface="Adamina"/>
                <a:cs typeface="Adamina"/>
                <a:sym typeface="Adamin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46" name="Google Shape;246;p31"/>
          <p:cNvSpPr txBox="1">
            <a:spLocks noGrp="1"/>
          </p:cNvSpPr>
          <p:nvPr>
            <p:ph type="subTitle" idx="15"/>
          </p:nvPr>
        </p:nvSpPr>
        <p:spPr>
          <a:xfrm>
            <a:off x="3404994" y="3582625"/>
            <a:ext cx="2334000" cy="449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200" b="1">
                <a:latin typeface="Adamina"/>
                <a:ea typeface="Adamina"/>
                <a:cs typeface="Adamina"/>
                <a:sym typeface="Adamin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2029974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32"/>
          <p:cNvSpPr txBox="1">
            <a:spLocks noGrp="1"/>
          </p:cNvSpPr>
          <p:nvPr>
            <p:ph type="subTitle" idx="1"/>
          </p:nvPr>
        </p:nvSpPr>
        <p:spPr>
          <a:xfrm>
            <a:off x="713226" y="3412648"/>
            <a:ext cx="1929000" cy="49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200" b="1">
                <a:latin typeface="Adamina"/>
                <a:ea typeface="Adamina"/>
                <a:cs typeface="Adamina"/>
                <a:sym typeface="Adamin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49" name="Google Shape;249;p32"/>
          <p:cNvSpPr txBox="1">
            <a:spLocks noGrp="1"/>
          </p:cNvSpPr>
          <p:nvPr>
            <p:ph type="title" hasCustomPrompt="1"/>
          </p:nvPr>
        </p:nvSpPr>
        <p:spPr>
          <a:xfrm>
            <a:off x="719318" y="2912850"/>
            <a:ext cx="1925700" cy="499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250" name="Google Shape;250;p32"/>
          <p:cNvSpPr txBox="1">
            <a:spLocks noGrp="1"/>
          </p:cNvSpPr>
          <p:nvPr>
            <p:ph type="subTitle" idx="2"/>
          </p:nvPr>
        </p:nvSpPr>
        <p:spPr>
          <a:xfrm>
            <a:off x="713226" y="3798126"/>
            <a:ext cx="192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1" name="Google Shape;251;p32"/>
          <p:cNvSpPr txBox="1">
            <a:spLocks noGrp="1"/>
          </p:cNvSpPr>
          <p:nvPr>
            <p:ph type="title" idx="3"/>
          </p:nvPr>
        </p:nvSpPr>
        <p:spPr>
          <a:xfrm>
            <a:off x="720000" y="445025"/>
            <a:ext cx="7704000" cy="66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52" name="Google Shape;252;p32"/>
          <p:cNvSpPr txBox="1">
            <a:spLocks noGrp="1"/>
          </p:cNvSpPr>
          <p:nvPr>
            <p:ph type="subTitle" idx="4"/>
          </p:nvPr>
        </p:nvSpPr>
        <p:spPr>
          <a:xfrm>
            <a:off x="2642191" y="3412648"/>
            <a:ext cx="1929000" cy="49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200" b="1">
                <a:latin typeface="Adamina"/>
                <a:ea typeface="Adamina"/>
                <a:cs typeface="Adamina"/>
                <a:sym typeface="Adamin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53" name="Google Shape;253;p32"/>
          <p:cNvSpPr txBox="1">
            <a:spLocks noGrp="1"/>
          </p:cNvSpPr>
          <p:nvPr>
            <p:ph type="title" idx="5" hasCustomPrompt="1"/>
          </p:nvPr>
        </p:nvSpPr>
        <p:spPr>
          <a:xfrm>
            <a:off x="2648302" y="2912850"/>
            <a:ext cx="1925700" cy="499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254" name="Google Shape;254;p32"/>
          <p:cNvSpPr txBox="1">
            <a:spLocks noGrp="1"/>
          </p:cNvSpPr>
          <p:nvPr>
            <p:ph type="subTitle" idx="6"/>
          </p:nvPr>
        </p:nvSpPr>
        <p:spPr>
          <a:xfrm>
            <a:off x="2642732" y="3798126"/>
            <a:ext cx="192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5" name="Google Shape;255;p32"/>
          <p:cNvSpPr txBox="1">
            <a:spLocks noGrp="1"/>
          </p:cNvSpPr>
          <p:nvPr>
            <p:ph type="subTitle" idx="7"/>
          </p:nvPr>
        </p:nvSpPr>
        <p:spPr>
          <a:xfrm>
            <a:off x="4572779" y="3412648"/>
            <a:ext cx="1929000" cy="49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200" b="1">
                <a:latin typeface="Adamina"/>
                <a:ea typeface="Adamina"/>
                <a:cs typeface="Adamina"/>
                <a:sym typeface="Adamin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56" name="Google Shape;256;p32"/>
          <p:cNvSpPr txBox="1">
            <a:spLocks noGrp="1"/>
          </p:cNvSpPr>
          <p:nvPr>
            <p:ph type="title" idx="8" hasCustomPrompt="1"/>
          </p:nvPr>
        </p:nvSpPr>
        <p:spPr>
          <a:xfrm>
            <a:off x="4578866" y="2912850"/>
            <a:ext cx="1925700" cy="499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257" name="Google Shape;257;p32"/>
          <p:cNvSpPr txBox="1">
            <a:spLocks noGrp="1"/>
          </p:cNvSpPr>
          <p:nvPr>
            <p:ph type="subTitle" idx="9"/>
          </p:nvPr>
        </p:nvSpPr>
        <p:spPr>
          <a:xfrm>
            <a:off x="4572238" y="3798126"/>
            <a:ext cx="192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8" name="Google Shape;258;p32"/>
          <p:cNvSpPr txBox="1">
            <a:spLocks noGrp="1"/>
          </p:cNvSpPr>
          <p:nvPr>
            <p:ph type="subTitle" idx="13"/>
          </p:nvPr>
        </p:nvSpPr>
        <p:spPr>
          <a:xfrm>
            <a:off x="6501744" y="3412648"/>
            <a:ext cx="1929000" cy="49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200" b="1">
                <a:latin typeface="Adamina"/>
                <a:ea typeface="Adamina"/>
                <a:cs typeface="Adamina"/>
                <a:sym typeface="Adamin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59" name="Google Shape;259;p32"/>
          <p:cNvSpPr txBox="1">
            <a:spLocks noGrp="1"/>
          </p:cNvSpPr>
          <p:nvPr>
            <p:ph type="title" idx="14" hasCustomPrompt="1"/>
          </p:nvPr>
        </p:nvSpPr>
        <p:spPr>
          <a:xfrm>
            <a:off x="6507849" y="2912850"/>
            <a:ext cx="1925700" cy="499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260" name="Google Shape;260;p32"/>
          <p:cNvSpPr txBox="1">
            <a:spLocks noGrp="1"/>
          </p:cNvSpPr>
          <p:nvPr>
            <p:ph type="subTitle" idx="15"/>
          </p:nvPr>
        </p:nvSpPr>
        <p:spPr>
          <a:xfrm>
            <a:off x="6501744" y="3798126"/>
            <a:ext cx="192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3564306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33"/>
          <p:cNvSpPr txBox="1">
            <a:spLocks noGrp="1"/>
          </p:cNvSpPr>
          <p:nvPr>
            <p:ph type="title" hasCustomPrompt="1"/>
          </p:nvPr>
        </p:nvSpPr>
        <p:spPr>
          <a:xfrm>
            <a:off x="5242900" y="1677175"/>
            <a:ext cx="1403400" cy="5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None/>
              <a:defRPr sz="9600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None/>
              <a:defRPr sz="9600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None/>
              <a:defRPr sz="9600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None/>
              <a:defRPr sz="9600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None/>
              <a:defRPr sz="9600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None/>
              <a:defRPr sz="9600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None/>
              <a:defRPr sz="9600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None/>
              <a:defRPr sz="96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63" name="Google Shape;263;p33"/>
          <p:cNvSpPr txBox="1">
            <a:spLocks noGrp="1"/>
          </p:cNvSpPr>
          <p:nvPr>
            <p:ph type="subTitle" idx="1"/>
          </p:nvPr>
        </p:nvSpPr>
        <p:spPr>
          <a:xfrm>
            <a:off x="2278000" y="1677175"/>
            <a:ext cx="2964900" cy="570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64" name="Google Shape;264;p33"/>
          <p:cNvSpPr txBox="1">
            <a:spLocks noGrp="1"/>
          </p:cNvSpPr>
          <p:nvPr>
            <p:ph type="title" idx="2" hasCustomPrompt="1"/>
          </p:nvPr>
        </p:nvSpPr>
        <p:spPr>
          <a:xfrm>
            <a:off x="5242900" y="4029400"/>
            <a:ext cx="1403400" cy="5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None/>
              <a:defRPr sz="9600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None/>
              <a:defRPr sz="9600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None/>
              <a:defRPr sz="9600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None/>
              <a:defRPr sz="9600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None/>
              <a:defRPr sz="9600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None/>
              <a:defRPr sz="9600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None/>
              <a:defRPr sz="9600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None/>
              <a:defRPr sz="96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65" name="Google Shape;265;p33"/>
          <p:cNvSpPr txBox="1">
            <a:spLocks noGrp="1"/>
          </p:cNvSpPr>
          <p:nvPr>
            <p:ph type="subTitle" idx="3"/>
          </p:nvPr>
        </p:nvSpPr>
        <p:spPr>
          <a:xfrm>
            <a:off x="2278000" y="4029400"/>
            <a:ext cx="2964900" cy="570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66" name="Google Shape;266;p33"/>
          <p:cNvSpPr txBox="1">
            <a:spLocks noGrp="1"/>
          </p:cNvSpPr>
          <p:nvPr>
            <p:ph type="title" idx="4" hasCustomPrompt="1"/>
          </p:nvPr>
        </p:nvSpPr>
        <p:spPr>
          <a:xfrm>
            <a:off x="5242900" y="2853288"/>
            <a:ext cx="1403400" cy="5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None/>
              <a:defRPr sz="9600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None/>
              <a:defRPr sz="9600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None/>
              <a:defRPr sz="9600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None/>
              <a:defRPr sz="9600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None/>
              <a:defRPr sz="9600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None/>
              <a:defRPr sz="9600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None/>
              <a:defRPr sz="9600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None/>
              <a:defRPr sz="96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67" name="Google Shape;267;p33"/>
          <p:cNvSpPr txBox="1">
            <a:spLocks noGrp="1"/>
          </p:cNvSpPr>
          <p:nvPr>
            <p:ph type="subTitle" idx="5"/>
          </p:nvPr>
        </p:nvSpPr>
        <p:spPr>
          <a:xfrm>
            <a:off x="2278000" y="2853305"/>
            <a:ext cx="2964900" cy="570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68" name="Google Shape;268;p33"/>
          <p:cNvSpPr txBox="1">
            <a:spLocks noGrp="1"/>
          </p:cNvSpPr>
          <p:nvPr>
            <p:ph type="title" idx="6"/>
          </p:nvPr>
        </p:nvSpPr>
        <p:spPr>
          <a:xfrm>
            <a:off x="720000" y="445025"/>
            <a:ext cx="7704000" cy="66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69" name="Google Shape;269;p33"/>
          <p:cNvSpPr txBox="1">
            <a:spLocks noGrp="1"/>
          </p:cNvSpPr>
          <p:nvPr>
            <p:ph type="subTitle" idx="7"/>
          </p:nvPr>
        </p:nvSpPr>
        <p:spPr>
          <a:xfrm>
            <a:off x="720000" y="4029425"/>
            <a:ext cx="1557900" cy="57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 b="1">
                <a:latin typeface="Adamina"/>
                <a:ea typeface="Adamina"/>
                <a:cs typeface="Adamina"/>
                <a:sym typeface="Adamin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>
                <a:latin typeface="Adamina"/>
                <a:ea typeface="Adamina"/>
                <a:cs typeface="Adamina"/>
                <a:sym typeface="Adamina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>
                <a:latin typeface="Adamina"/>
                <a:ea typeface="Adamina"/>
                <a:cs typeface="Adamina"/>
                <a:sym typeface="Adamina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>
                <a:latin typeface="Adamina"/>
                <a:ea typeface="Adamina"/>
                <a:cs typeface="Adamina"/>
                <a:sym typeface="Adamina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>
                <a:latin typeface="Adamina"/>
                <a:ea typeface="Adamina"/>
                <a:cs typeface="Adamina"/>
                <a:sym typeface="Adamina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>
                <a:latin typeface="Adamina"/>
                <a:ea typeface="Adamina"/>
                <a:cs typeface="Adamina"/>
                <a:sym typeface="Adamina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>
                <a:latin typeface="Adamina"/>
                <a:ea typeface="Adamina"/>
                <a:cs typeface="Adamina"/>
                <a:sym typeface="Adamina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>
                <a:latin typeface="Adamina"/>
                <a:ea typeface="Adamina"/>
                <a:cs typeface="Adamina"/>
                <a:sym typeface="Adamina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>
                <a:latin typeface="Adamina"/>
                <a:ea typeface="Adamina"/>
                <a:cs typeface="Adamina"/>
                <a:sym typeface="Adamina"/>
              </a:defRPr>
            </a:lvl9pPr>
          </a:lstStyle>
          <a:p>
            <a:endParaRPr/>
          </a:p>
        </p:txBody>
      </p:sp>
      <p:sp>
        <p:nvSpPr>
          <p:cNvPr id="270" name="Google Shape;270;p33"/>
          <p:cNvSpPr txBox="1">
            <a:spLocks noGrp="1"/>
          </p:cNvSpPr>
          <p:nvPr>
            <p:ph type="subTitle" idx="8"/>
          </p:nvPr>
        </p:nvSpPr>
        <p:spPr>
          <a:xfrm>
            <a:off x="720000" y="2853300"/>
            <a:ext cx="1557900" cy="57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 b="1">
                <a:latin typeface="Adamina"/>
                <a:ea typeface="Adamina"/>
                <a:cs typeface="Adamina"/>
                <a:sym typeface="Adamin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>
                <a:latin typeface="Adamina"/>
                <a:ea typeface="Adamina"/>
                <a:cs typeface="Adamina"/>
                <a:sym typeface="Adamina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>
                <a:latin typeface="Adamina"/>
                <a:ea typeface="Adamina"/>
                <a:cs typeface="Adamina"/>
                <a:sym typeface="Adamina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>
                <a:latin typeface="Adamina"/>
                <a:ea typeface="Adamina"/>
                <a:cs typeface="Adamina"/>
                <a:sym typeface="Adamina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>
                <a:latin typeface="Adamina"/>
                <a:ea typeface="Adamina"/>
                <a:cs typeface="Adamina"/>
                <a:sym typeface="Adamina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>
                <a:latin typeface="Adamina"/>
                <a:ea typeface="Adamina"/>
                <a:cs typeface="Adamina"/>
                <a:sym typeface="Adamina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>
                <a:latin typeface="Adamina"/>
                <a:ea typeface="Adamina"/>
                <a:cs typeface="Adamina"/>
                <a:sym typeface="Adamina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>
                <a:latin typeface="Adamina"/>
                <a:ea typeface="Adamina"/>
                <a:cs typeface="Adamina"/>
                <a:sym typeface="Adamina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>
                <a:latin typeface="Adamina"/>
                <a:ea typeface="Adamina"/>
                <a:cs typeface="Adamina"/>
                <a:sym typeface="Adamina"/>
              </a:defRPr>
            </a:lvl9pPr>
          </a:lstStyle>
          <a:p>
            <a:endParaRPr/>
          </a:p>
        </p:txBody>
      </p:sp>
      <p:sp>
        <p:nvSpPr>
          <p:cNvPr id="271" name="Google Shape;271;p33"/>
          <p:cNvSpPr txBox="1">
            <a:spLocks noGrp="1"/>
          </p:cNvSpPr>
          <p:nvPr>
            <p:ph type="subTitle" idx="9"/>
          </p:nvPr>
        </p:nvSpPr>
        <p:spPr>
          <a:xfrm>
            <a:off x="720000" y="1677200"/>
            <a:ext cx="1557900" cy="57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 b="1">
                <a:latin typeface="Adamina"/>
                <a:ea typeface="Adamina"/>
                <a:cs typeface="Adamina"/>
                <a:sym typeface="Adamin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>
                <a:latin typeface="Adamina"/>
                <a:ea typeface="Adamina"/>
                <a:cs typeface="Adamina"/>
                <a:sym typeface="Adamina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>
                <a:latin typeface="Adamina"/>
                <a:ea typeface="Adamina"/>
                <a:cs typeface="Adamina"/>
                <a:sym typeface="Adamina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>
                <a:latin typeface="Adamina"/>
                <a:ea typeface="Adamina"/>
                <a:cs typeface="Adamina"/>
                <a:sym typeface="Adamina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>
                <a:latin typeface="Adamina"/>
                <a:ea typeface="Adamina"/>
                <a:cs typeface="Adamina"/>
                <a:sym typeface="Adamina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>
                <a:latin typeface="Adamina"/>
                <a:ea typeface="Adamina"/>
                <a:cs typeface="Adamina"/>
                <a:sym typeface="Adamina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>
                <a:latin typeface="Adamina"/>
                <a:ea typeface="Adamina"/>
                <a:cs typeface="Adamina"/>
                <a:sym typeface="Adamina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>
                <a:latin typeface="Adamina"/>
                <a:ea typeface="Adamina"/>
                <a:cs typeface="Adamina"/>
                <a:sym typeface="Adamina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damina"/>
              <a:buNone/>
              <a:defRPr sz="2200">
                <a:latin typeface="Adamina"/>
                <a:ea typeface="Adamina"/>
                <a:cs typeface="Adamina"/>
                <a:sym typeface="Adamin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372572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solidFill>
          <a:schemeClr val="accent1"/>
        </a:solidFill>
        <a:effectLst/>
      </p:bgPr>
    </p:bg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4"/>
          <p:cNvSpPr txBox="1">
            <a:spLocks noGrp="1"/>
          </p:cNvSpPr>
          <p:nvPr>
            <p:ph type="ctrTitle"/>
          </p:nvPr>
        </p:nvSpPr>
        <p:spPr>
          <a:xfrm>
            <a:off x="713225" y="539500"/>
            <a:ext cx="4982700" cy="924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74" name="Google Shape;274;p34"/>
          <p:cNvSpPr txBox="1">
            <a:spLocks noGrp="1"/>
          </p:cNvSpPr>
          <p:nvPr>
            <p:ph type="subTitle" idx="1"/>
          </p:nvPr>
        </p:nvSpPr>
        <p:spPr>
          <a:xfrm>
            <a:off x="713225" y="1463651"/>
            <a:ext cx="4982700" cy="129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75" name="Google Shape;275;p34"/>
          <p:cNvSpPr txBox="1"/>
          <p:nvPr/>
        </p:nvSpPr>
        <p:spPr>
          <a:xfrm>
            <a:off x="713225" y="3895925"/>
            <a:ext cx="4049400" cy="70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CREDITS: This presentation template was created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including icons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and infographics &amp; images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276" name="Google Shape;276;p34"/>
          <p:cNvGrpSpPr/>
          <p:nvPr/>
        </p:nvGrpSpPr>
        <p:grpSpPr>
          <a:xfrm>
            <a:off x="4403900" y="-516000"/>
            <a:ext cx="5226443" cy="5654920"/>
            <a:chOff x="4327700" y="-516000"/>
            <a:chExt cx="5226443" cy="5654920"/>
          </a:xfrm>
        </p:grpSpPr>
        <p:sp>
          <p:nvSpPr>
            <p:cNvPr id="277" name="Google Shape;277;p34"/>
            <p:cNvSpPr/>
            <p:nvPr/>
          </p:nvSpPr>
          <p:spPr>
            <a:xfrm>
              <a:off x="4391123" y="-516000"/>
              <a:ext cx="5163018" cy="1076862"/>
            </a:xfrm>
            <a:custGeom>
              <a:avLst/>
              <a:gdLst/>
              <a:ahLst/>
              <a:cxnLst/>
              <a:rect l="l" t="t" r="r" b="b"/>
              <a:pathLst>
                <a:path w="63739" h="13295" fill="none" extrusionOk="0">
                  <a:moveTo>
                    <a:pt x="63739" y="13295"/>
                  </a:moveTo>
                  <a:cubicBezTo>
                    <a:pt x="63739" y="13295"/>
                    <a:pt x="39882" y="11781"/>
                    <a:pt x="1" y="1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34"/>
            <p:cNvSpPr/>
            <p:nvPr/>
          </p:nvSpPr>
          <p:spPr>
            <a:xfrm>
              <a:off x="4327700" y="-35674"/>
              <a:ext cx="5226443" cy="548596"/>
            </a:xfrm>
            <a:custGeom>
              <a:avLst/>
              <a:gdLst/>
              <a:ahLst/>
              <a:cxnLst/>
              <a:rect l="l" t="t" r="r" b="b"/>
              <a:pathLst>
                <a:path w="64522" h="6773" fill="none" extrusionOk="0">
                  <a:moveTo>
                    <a:pt x="64522" y="6364"/>
                  </a:moveTo>
                  <a:cubicBezTo>
                    <a:pt x="64522" y="6364"/>
                    <a:pt x="25114" y="6772"/>
                    <a:pt x="1" y="0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34"/>
            <p:cNvSpPr/>
            <p:nvPr/>
          </p:nvSpPr>
          <p:spPr>
            <a:xfrm flipH="1">
              <a:off x="8836923" y="411550"/>
              <a:ext cx="66052" cy="4727370"/>
            </a:xfrm>
            <a:custGeom>
              <a:avLst/>
              <a:gdLst/>
              <a:ahLst/>
              <a:cxnLst/>
              <a:rect l="l" t="t" r="r" b="b"/>
              <a:pathLst>
                <a:path w="409" h="24727" extrusionOk="0">
                  <a:moveTo>
                    <a:pt x="1" y="1"/>
                  </a:moveTo>
                  <a:lnTo>
                    <a:pt x="1" y="24726"/>
                  </a:lnTo>
                  <a:lnTo>
                    <a:pt x="409" y="24726"/>
                  </a:lnTo>
                  <a:lnTo>
                    <a:pt x="40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34"/>
            <p:cNvSpPr/>
            <p:nvPr/>
          </p:nvSpPr>
          <p:spPr>
            <a:xfrm flipH="1">
              <a:off x="8769900" y="411550"/>
              <a:ext cx="67183" cy="4727370"/>
            </a:xfrm>
            <a:custGeom>
              <a:avLst/>
              <a:gdLst/>
              <a:ahLst/>
              <a:cxnLst/>
              <a:rect l="l" t="t" r="r" b="b"/>
              <a:pathLst>
                <a:path w="416" h="24727" extrusionOk="0">
                  <a:moveTo>
                    <a:pt x="1" y="1"/>
                  </a:moveTo>
                  <a:lnTo>
                    <a:pt x="1" y="24726"/>
                  </a:lnTo>
                  <a:lnTo>
                    <a:pt x="415" y="24726"/>
                  </a:lnTo>
                  <a:lnTo>
                    <a:pt x="41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37908383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5"/>
          <p:cNvSpPr/>
          <p:nvPr/>
        </p:nvSpPr>
        <p:spPr>
          <a:xfrm rot="9899728">
            <a:off x="8015937" y="3811980"/>
            <a:ext cx="2256122" cy="2256122"/>
          </a:xfrm>
          <a:prstGeom prst="ellipse">
            <a:avLst/>
          </a:prstGeom>
          <a:gradFill>
            <a:gsLst>
              <a:gs pos="0">
                <a:srgbClr val="FFBDBF"/>
              </a:gs>
              <a:gs pos="100000">
                <a:srgbClr val="FA4046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83" name="Google Shape;283;p35"/>
          <p:cNvGrpSpPr/>
          <p:nvPr/>
        </p:nvGrpSpPr>
        <p:grpSpPr>
          <a:xfrm flipH="1">
            <a:off x="-263350" y="-382650"/>
            <a:ext cx="5226443" cy="5654920"/>
            <a:chOff x="4327700" y="-516000"/>
            <a:chExt cx="5226443" cy="5654920"/>
          </a:xfrm>
        </p:grpSpPr>
        <p:sp>
          <p:nvSpPr>
            <p:cNvPr id="284" name="Google Shape;284;p35"/>
            <p:cNvSpPr/>
            <p:nvPr/>
          </p:nvSpPr>
          <p:spPr>
            <a:xfrm>
              <a:off x="4391123" y="-516000"/>
              <a:ext cx="5163018" cy="1076862"/>
            </a:xfrm>
            <a:custGeom>
              <a:avLst/>
              <a:gdLst/>
              <a:ahLst/>
              <a:cxnLst/>
              <a:rect l="l" t="t" r="r" b="b"/>
              <a:pathLst>
                <a:path w="63739" h="13295" fill="none" extrusionOk="0">
                  <a:moveTo>
                    <a:pt x="63739" y="13295"/>
                  </a:moveTo>
                  <a:cubicBezTo>
                    <a:pt x="63739" y="13295"/>
                    <a:pt x="39882" y="11781"/>
                    <a:pt x="1" y="1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35"/>
            <p:cNvSpPr/>
            <p:nvPr/>
          </p:nvSpPr>
          <p:spPr>
            <a:xfrm>
              <a:off x="4327700" y="-35674"/>
              <a:ext cx="5226443" cy="548596"/>
            </a:xfrm>
            <a:custGeom>
              <a:avLst/>
              <a:gdLst/>
              <a:ahLst/>
              <a:cxnLst/>
              <a:rect l="l" t="t" r="r" b="b"/>
              <a:pathLst>
                <a:path w="64522" h="6773" fill="none" extrusionOk="0">
                  <a:moveTo>
                    <a:pt x="64522" y="6364"/>
                  </a:moveTo>
                  <a:cubicBezTo>
                    <a:pt x="64522" y="6364"/>
                    <a:pt x="25114" y="6772"/>
                    <a:pt x="1" y="0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35"/>
            <p:cNvSpPr/>
            <p:nvPr/>
          </p:nvSpPr>
          <p:spPr>
            <a:xfrm flipH="1">
              <a:off x="8836923" y="411550"/>
              <a:ext cx="66052" cy="4727370"/>
            </a:xfrm>
            <a:custGeom>
              <a:avLst/>
              <a:gdLst/>
              <a:ahLst/>
              <a:cxnLst/>
              <a:rect l="l" t="t" r="r" b="b"/>
              <a:pathLst>
                <a:path w="409" h="24727" extrusionOk="0">
                  <a:moveTo>
                    <a:pt x="1" y="1"/>
                  </a:moveTo>
                  <a:lnTo>
                    <a:pt x="1" y="24726"/>
                  </a:lnTo>
                  <a:lnTo>
                    <a:pt x="409" y="24726"/>
                  </a:lnTo>
                  <a:lnTo>
                    <a:pt x="40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35"/>
            <p:cNvSpPr/>
            <p:nvPr/>
          </p:nvSpPr>
          <p:spPr>
            <a:xfrm flipH="1">
              <a:off x="8769900" y="411550"/>
              <a:ext cx="67183" cy="4727370"/>
            </a:xfrm>
            <a:custGeom>
              <a:avLst/>
              <a:gdLst/>
              <a:ahLst/>
              <a:cxnLst/>
              <a:rect l="l" t="t" r="r" b="b"/>
              <a:pathLst>
                <a:path w="416" h="24727" extrusionOk="0">
                  <a:moveTo>
                    <a:pt x="1" y="1"/>
                  </a:moveTo>
                  <a:lnTo>
                    <a:pt x="1" y="24726"/>
                  </a:lnTo>
                  <a:lnTo>
                    <a:pt x="415" y="24726"/>
                  </a:lnTo>
                  <a:lnTo>
                    <a:pt x="41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98399780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36"/>
          <p:cNvSpPr/>
          <p:nvPr/>
        </p:nvSpPr>
        <p:spPr>
          <a:xfrm rot="9899728">
            <a:off x="6634287" y="-1331520"/>
            <a:ext cx="2256122" cy="2256122"/>
          </a:xfrm>
          <a:prstGeom prst="ellipse">
            <a:avLst/>
          </a:prstGeom>
          <a:gradFill>
            <a:gsLst>
              <a:gs pos="0">
                <a:srgbClr val="FFBDBF"/>
              </a:gs>
              <a:gs pos="100000">
                <a:srgbClr val="FA4046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0" name="Google Shape;290;p36"/>
          <p:cNvGrpSpPr/>
          <p:nvPr/>
        </p:nvGrpSpPr>
        <p:grpSpPr>
          <a:xfrm>
            <a:off x="4403900" y="-516000"/>
            <a:ext cx="5226443" cy="5654920"/>
            <a:chOff x="4327700" y="-516000"/>
            <a:chExt cx="5226443" cy="5654920"/>
          </a:xfrm>
        </p:grpSpPr>
        <p:sp>
          <p:nvSpPr>
            <p:cNvPr id="291" name="Google Shape;291;p36"/>
            <p:cNvSpPr/>
            <p:nvPr/>
          </p:nvSpPr>
          <p:spPr>
            <a:xfrm>
              <a:off x="4391123" y="-516000"/>
              <a:ext cx="5163018" cy="1076862"/>
            </a:xfrm>
            <a:custGeom>
              <a:avLst/>
              <a:gdLst/>
              <a:ahLst/>
              <a:cxnLst/>
              <a:rect l="l" t="t" r="r" b="b"/>
              <a:pathLst>
                <a:path w="63739" h="13295" fill="none" extrusionOk="0">
                  <a:moveTo>
                    <a:pt x="63739" y="13295"/>
                  </a:moveTo>
                  <a:cubicBezTo>
                    <a:pt x="63739" y="13295"/>
                    <a:pt x="39882" y="11781"/>
                    <a:pt x="1" y="1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36"/>
            <p:cNvSpPr/>
            <p:nvPr/>
          </p:nvSpPr>
          <p:spPr>
            <a:xfrm>
              <a:off x="4327700" y="-35674"/>
              <a:ext cx="5226443" cy="548596"/>
            </a:xfrm>
            <a:custGeom>
              <a:avLst/>
              <a:gdLst/>
              <a:ahLst/>
              <a:cxnLst/>
              <a:rect l="l" t="t" r="r" b="b"/>
              <a:pathLst>
                <a:path w="64522" h="6773" fill="none" extrusionOk="0">
                  <a:moveTo>
                    <a:pt x="64522" y="6364"/>
                  </a:moveTo>
                  <a:cubicBezTo>
                    <a:pt x="64522" y="6364"/>
                    <a:pt x="25114" y="6772"/>
                    <a:pt x="1" y="0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36"/>
            <p:cNvSpPr/>
            <p:nvPr/>
          </p:nvSpPr>
          <p:spPr>
            <a:xfrm flipH="1">
              <a:off x="8836923" y="411550"/>
              <a:ext cx="66052" cy="4727370"/>
            </a:xfrm>
            <a:custGeom>
              <a:avLst/>
              <a:gdLst/>
              <a:ahLst/>
              <a:cxnLst/>
              <a:rect l="l" t="t" r="r" b="b"/>
              <a:pathLst>
                <a:path w="409" h="24727" extrusionOk="0">
                  <a:moveTo>
                    <a:pt x="1" y="1"/>
                  </a:moveTo>
                  <a:lnTo>
                    <a:pt x="1" y="24726"/>
                  </a:lnTo>
                  <a:lnTo>
                    <a:pt x="409" y="24726"/>
                  </a:lnTo>
                  <a:lnTo>
                    <a:pt x="40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36"/>
            <p:cNvSpPr/>
            <p:nvPr/>
          </p:nvSpPr>
          <p:spPr>
            <a:xfrm flipH="1">
              <a:off x="8769900" y="411550"/>
              <a:ext cx="67183" cy="4727370"/>
            </a:xfrm>
            <a:custGeom>
              <a:avLst/>
              <a:gdLst/>
              <a:ahLst/>
              <a:cxnLst/>
              <a:rect l="l" t="t" r="r" b="b"/>
              <a:pathLst>
                <a:path w="416" h="24727" extrusionOk="0">
                  <a:moveTo>
                    <a:pt x="1" y="1"/>
                  </a:moveTo>
                  <a:lnTo>
                    <a:pt x="1" y="24726"/>
                  </a:lnTo>
                  <a:lnTo>
                    <a:pt x="415" y="24726"/>
                  </a:lnTo>
                  <a:lnTo>
                    <a:pt x="41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5" name="Google Shape;295;p36"/>
          <p:cNvGrpSpPr/>
          <p:nvPr/>
        </p:nvGrpSpPr>
        <p:grpSpPr>
          <a:xfrm flipH="1">
            <a:off x="-390525" y="-516000"/>
            <a:ext cx="5226443" cy="5654920"/>
            <a:chOff x="4327700" y="-516000"/>
            <a:chExt cx="5226443" cy="5654920"/>
          </a:xfrm>
        </p:grpSpPr>
        <p:sp>
          <p:nvSpPr>
            <p:cNvPr id="296" name="Google Shape;296;p36"/>
            <p:cNvSpPr/>
            <p:nvPr/>
          </p:nvSpPr>
          <p:spPr>
            <a:xfrm>
              <a:off x="4391123" y="-516000"/>
              <a:ext cx="5163018" cy="1076862"/>
            </a:xfrm>
            <a:custGeom>
              <a:avLst/>
              <a:gdLst/>
              <a:ahLst/>
              <a:cxnLst/>
              <a:rect l="l" t="t" r="r" b="b"/>
              <a:pathLst>
                <a:path w="63739" h="13295" fill="none" extrusionOk="0">
                  <a:moveTo>
                    <a:pt x="63739" y="13295"/>
                  </a:moveTo>
                  <a:cubicBezTo>
                    <a:pt x="63739" y="13295"/>
                    <a:pt x="39882" y="11781"/>
                    <a:pt x="1" y="1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36"/>
            <p:cNvSpPr/>
            <p:nvPr/>
          </p:nvSpPr>
          <p:spPr>
            <a:xfrm>
              <a:off x="4327700" y="-35674"/>
              <a:ext cx="5226443" cy="548596"/>
            </a:xfrm>
            <a:custGeom>
              <a:avLst/>
              <a:gdLst/>
              <a:ahLst/>
              <a:cxnLst/>
              <a:rect l="l" t="t" r="r" b="b"/>
              <a:pathLst>
                <a:path w="64522" h="6773" fill="none" extrusionOk="0">
                  <a:moveTo>
                    <a:pt x="64522" y="6364"/>
                  </a:moveTo>
                  <a:cubicBezTo>
                    <a:pt x="64522" y="6364"/>
                    <a:pt x="25114" y="6772"/>
                    <a:pt x="1" y="0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36"/>
            <p:cNvSpPr/>
            <p:nvPr/>
          </p:nvSpPr>
          <p:spPr>
            <a:xfrm flipH="1">
              <a:off x="8836923" y="411550"/>
              <a:ext cx="66052" cy="4727370"/>
            </a:xfrm>
            <a:custGeom>
              <a:avLst/>
              <a:gdLst/>
              <a:ahLst/>
              <a:cxnLst/>
              <a:rect l="l" t="t" r="r" b="b"/>
              <a:pathLst>
                <a:path w="409" h="24727" extrusionOk="0">
                  <a:moveTo>
                    <a:pt x="1" y="1"/>
                  </a:moveTo>
                  <a:lnTo>
                    <a:pt x="1" y="24726"/>
                  </a:lnTo>
                  <a:lnTo>
                    <a:pt x="409" y="24726"/>
                  </a:lnTo>
                  <a:lnTo>
                    <a:pt x="40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36"/>
            <p:cNvSpPr/>
            <p:nvPr/>
          </p:nvSpPr>
          <p:spPr>
            <a:xfrm flipH="1">
              <a:off x="8769900" y="411550"/>
              <a:ext cx="67183" cy="4727370"/>
            </a:xfrm>
            <a:custGeom>
              <a:avLst/>
              <a:gdLst/>
              <a:ahLst/>
              <a:cxnLst/>
              <a:rect l="l" t="t" r="r" b="b"/>
              <a:pathLst>
                <a:path w="416" h="24727" extrusionOk="0">
                  <a:moveTo>
                    <a:pt x="1" y="1"/>
                  </a:moveTo>
                  <a:lnTo>
                    <a:pt x="1" y="24726"/>
                  </a:lnTo>
                  <a:lnTo>
                    <a:pt x="415" y="24726"/>
                  </a:lnTo>
                  <a:lnTo>
                    <a:pt x="41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010187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2">
    <p:bg>
      <p:bgPr>
        <a:solidFill>
          <a:schemeClr val="accent1"/>
        </a:solid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3"/>
          <p:cNvSpPr txBox="1">
            <a:spLocks noGrp="1"/>
          </p:cNvSpPr>
          <p:nvPr>
            <p:ph type="subTitle" idx="1"/>
          </p:nvPr>
        </p:nvSpPr>
        <p:spPr>
          <a:xfrm>
            <a:off x="1318404" y="1664250"/>
            <a:ext cx="1974000" cy="585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200" b="1">
                <a:latin typeface="Adamina"/>
                <a:ea typeface="Adamina"/>
                <a:cs typeface="Adamina"/>
                <a:sym typeface="Adamin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99" name="Google Shape;99;p13"/>
          <p:cNvSpPr txBox="1">
            <a:spLocks noGrp="1"/>
          </p:cNvSpPr>
          <p:nvPr>
            <p:ph type="subTitle" idx="2"/>
          </p:nvPr>
        </p:nvSpPr>
        <p:spPr>
          <a:xfrm>
            <a:off x="713225" y="2249550"/>
            <a:ext cx="2579100" cy="58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3"/>
          <p:cNvSpPr txBox="1">
            <a:spLocks noGrp="1"/>
          </p:cNvSpPr>
          <p:nvPr>
            <p:ph type="title" hasCustomPrompt="1"/>
          </p:nvPr>
        </p:nvSpPr>
        <p:spPr>
          <a:xfrm>
            <a:off x="713225" y="1664250"/>
            <a:ext cx="605100" cy="585300"/>
          </a:xfrm>
          <a:prstGeom prst="rect">
            <a:avLst/>
          </a:prstGeom>
          <a:solidFill>
            <a:schemeClr val="accent4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dist="38100" dir="300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2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1" name="Google Shape;101;p13"/>
          <p:cNvSpPr txBox="1">
            <a:spLocks noGrp="1"/>
          </p:cNvSpPr>
          <p:nvPr>
            <p:ph type="title" idx="3"/>
          </p:nvPr>
        </p:nvSpPr>
        <p:spPr>
          <a:xfrm>
            <a:off x="720000" y="445025"/>
            <a:ext cx="7704000" cy="66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3"/>
          <p:cNvSpPr txBox="1">
            <a:spLocks noGrp="1"/>
          </p:cNvSpPr>
          <p:nvPr>
            <p:ph type="subTitle" idx="4"/>
          </p:nvPr>
        </p:nvSpPr>
        <p:spPr>
          <a:xfrm>
            <a:off x="3880852" y="1664250"/>
            <a:ext cx="1974000" cy="585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200" b="1">
                <a:latin typeface="Adamina"/>
                <a:ea typeface="Adamina"/>
                <a:cs typeface="Adamina"/>
                <a:sym typeface="Adamin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03" name="Google Shape;103;p13"/>
          <p:cNvSpPr txBox="1">
            <a:spLocks noGrp="1"/>
          </p:cNvSpPr>
          <p:nvPr>
            <p:ph type="subTitle" idx="5"/>
          </p:nvPr>
        </p:nvSpPr>
        <p:spPr>
          <a:xfrm>
            <a:off x="3275673" y="2249550"/>
            <a:ext cx="2579100" cy="58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3"/>
          <p:cNvSpPr txBox="1">
            <a:spLocks noGrp="1"/>
          </p:cNvSpPr>
          <p:nvPr>
            <p:ph type="title" idx="6" hasCustomPrompt="1"/>
          </p:nvPr>
        </p:nvSpPr>
        <p:spPr>
          <a:xfrm>
            <a:off x="3275673" y="1664250"/>
            <a:ext cx="605100" cy="585300"/>
          </a:xfrm>
          <a:prstGeom prst="rect">
            <a:avLst/>
          </a:prstGeom>
          <a:solidFill>
            <a:schemeClr val="accent4"/>
          </a:solidFill>
          <a:effectLst>
            <a:outerShdw dist="38100" dir="300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2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5" name="Google Shape;105;p13"/>
          <p:cNvSpPr txBox="1">
            <a:spLocks noGrp="1"/>
          </p:cNvSpPr>
          <p:nvPr>
            <p:ph type="subTitle" idx="7"/>
          </p:nvPr>
        </p:nvSpPr>
        <p:spPr>
          <a:xfrm>
            <a:off x="6443301" y="1664250"/>
            <a:ext cx="1974000" cy="585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200" b="1">
                <a:latin typeface="Adamina"/>
                <a:ea typeface="Adamina"/>
                <a:cs typeface="Adamina"/>
                <a:sym typeface="Adamin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06" name="Google Shape;106;p13"/>
          <p:cNvSpPr txBox="1">
            <a:spLocks noGrp="1"/>
          </p:cNvSpPr>
          <p:nvPr>
            <p:ph type="subTitle" idx="8"/>
          </p:nvPr>
        </p:nvSpPr>
        <p:spPr>
          <a:xfrm>
            <a:off x="5838122" y="2249550"/>
            <a:ext cx="2579100" cy="58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3"/>
          <p:cNvSpPr txBox="1">
            <a:spLocks noGrp="1"/>
          </p:cNvSpPr>
          <p:nvPr>
            <p:ph type="title" idx="9" hasCustomPrompt="1"/>
          </p:nvPr>
        </p:nvSpPr>
        <p:spPr>
          <a:xfrm>
            <a:off x="5838122" y="1664250"/>
            <a:ext cx="605100" cy="585300"/>
          </a:xfrm>
          <a:prstGeom prst="rect">
            <a:avLst/>
          </a:prstGeom>
          <a:solidFill>
            <a:schemeClr val="accent4"/>
          </a:solidFill>
          <a:effectLst>
            <a:outerShdw dist="38100" dir="300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2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8" name="Google Shape;108;p13"/>
          <p:cNvSpPr txBox="1">
            <a:spLocks noGrp="1"/>
          </p:cNvSpPr>
          <p:nvPr>
            <p:ph type="subTitle" idx="13"/>
          </p:nvPr>
        </p:nvSpPr>
        <p:spPr>
          <a:xfrm>
            <a:off x="1318404" y="3321425"/>
            <a:ext cx="1974000" cy="585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200" b="1">
                <a:latin typeface="Adamina"/>
                <a:ea typeface="Adamina"/>
                <a:cs typeface="Adamina"/>
                <a:sym typeface="Adamin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09" name="Google Shape;109;p13"/>
          <p:cNvSpPr txBox="1">
            <a:spLocks noGrp="1"/>
          </p:cNvSpPr>
          <p:nvPr>
            <p:ph type="subTitle" idx="14"/>
          </p:nvPr>
        </p:nvSpPr>
        <p:spPr>
          <a:xfrm>
            <a:off x="713225" y="3901775"/>
            <a:ext cx="2579100" cy="58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3"/>
          <p:cNvSpPr txBox="1">
            <a:spLocks noGrp="1"/>
          </p:cNvSpPr>
          <p:nvPr>
            <p:ph type="title" idx="15" hasCustomPrompt="1"/>
          </p:nvPr>
        </p:nvSpPr>
        <p:spPr>
          <a:xfrm>
            <a:off x="713225" y="3321425"/>
            <a:ext cx="605100" cy="585300"/>
          </a:xfrm>
          <a:prstGeom prst="rect">
            <a:avLst/>
          </a:prstGeom>
          <a:solidFill>
            <a:schemeClr val="accent4"/>
          </a:solidFill>
          <a:effectLst>
            <a:outerShdw dist="38100" dir="300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2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11" name="Google Shape;111;p13"/>
          <p:cNvSpPr txBox="1">
            <a:spLocks noGrp="1"/>
          </p:cNvSpPr>
          <p:nvPr>
            <p:ph type="subTitle" idx="16"/>
          </p:nvPr>
        </p:nvSpPr>
        <p:spPr>
          <a:xfrm>
            <a:off x="3880852" y="3321425"/>
            <a:ext cx="1974000" cy="585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200" b="1">
                <a:latin typeface="Adamina"/>
                <a:ea typeface="Adamina"/>
                <a:cs typeface="Adamina"/>
                <a:sym typeface="Adamin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2" name="Google Shape;112;p13"/>
          <p:cNvSpPr txBox="1">
            <a:spLocks noGrp="1"/>
          </p:cNvSpPr>
          <p:nvPr>
            <p:ph type="subTitle" idx="17"/>
          </p:nvPr>
        </p:nvSpPr>
        <p:spPr>
          <a:xfrm>
            <a:off x="3275673" y="3901775"/>
            <a:ext cx="2579100" cy="58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3"/>
          <p:cNvSpPr txBox="1">
            <a:spLocks noGrp="1"/>
          </p:cNvSpPr>
          <p:nvPr>
            <p:ph type="title" idx="18" hasCustomPrompt="1"/>
          </p:nvPr>
        </p:nvSpPr>
        <p:spPr>
          <a:xfrm>
            <a:off x="3275673" y="3321425"/>
            <a:ext cx="605100" cy="585300"/>
          </a:xfrm>
          <a:prstGeom prst="rect">
            <a:avLst/>
          </a:prstGeom>
          <a:solidFill>
            <a:schemeClr val="accent4"/>
          </a:solidFill>
          <a:effectLst>
            <a:outerShdw dist="38100" dir="300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2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14" name="Google Shape;114;p13"/>
          <p:cNvSpPr txBox="1">
            <a:spLocks noGrp="1"/>
          </p:cNvSpPr>
          <p:nvPr>
            <p:ph type="subTitle" idx="19"/>
          </p:nvPr>
        </p:nvSpPr>
        <p:spPr>
          <a:xfrm>
            <a:off x="6443301" y="3321425"/>
            <a:ext cx="1974000" cy="585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200" b="1">
                <a:latin typeface="Adamina"/>
                <a:ea typeface="Adamina"/>
                <a:cs typeface="Adamina"/>
                <a:sym typeface="Adamin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5" name="Google Shape;115;p13"/>
          <p:cNvSpPr txBox="1">
            <a:spLocks noGrp="1"/>
          </p:cNvSpPr>
          <p:nvPr>
            <p:ph type="subTitle" idx="20"/>
          </p:nvPr>
        </p:nvSpPr>
        <p:spPr>
          <a:xfrm>
            <a:off x="5838122" y="3901775"/>
            <a:ext cx="2579100" cy="58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13"/>
          <p:cNvSpPr txBox="1">
            <a:spLocks noGrp="1"/>
          </p:cNvSpPr>
          <p:nvPr>
            <p:ph type="title" idx="21" hasCustomPrompt="1"/>
          </p:nvPr>
        </p:nvSpPr>
        <p:spPr>
          <a:xfrm>
            <a:off x="5838122" y="3321425"/>
            <a:ext cx="605100" cy="585300"/>
          </a:xfrm>
          <a:prstGeom prst="rect">
            <a:avLst/>
          </a:prstGeom>
          <a:solidFill>
            <a:schemeClr val="accent4"/>
          </a:solidFill>
          <a:effectLst>
            <a:outerShdw dist="38100" dir="300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2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grpSp>
        <p:nvGrpSpPr>
          <p:cNvPr id="117" name="Google Shape;117;p13"/>
          <p:cNvGrpSpPr/>
          <p:nvPr/>
        </p:nvGrpSpPr>
        <p:grpSpPr>
          <a:xfrm>
            <a:off x="4403900" y="-516000"/>
            <a:ext cx="5226443" cy="5654920"/>
            <a:chOff x="4327700" y="-516000"/>
            <a:chExt cx="5226443" cy="5654920"/>
          </a:xfrm>
        </p:grpSpPr>
        <p:sp>
          <p:nvSpPr>
            <p:cNvPr id="118" name="Google Shape;118;p13"/>
            <p:cNvSpPr/>
            <p:nvPr/>
          </p:nvSpPr>
          <p:spPr>
            <a:xfrm>
              <a:off x="4391123" y="-516000"/>
              <a:ext cx="5163018" cy="1076862"/>
            </a:xfrm>
            <a:custGeom>
              <a:avLst/>
              <a:gdLst/>
              <a:ahLst/>
              <a:cxnLst/>
              <a:rect l="l" t="t" r="r" b="b"/>
              <a:pathLst>
                <a:path w="63739" h="13295" fill="none" extrusionOk="0">
                  <a:moveTo>
                    <a:pt x="63739" y="13295"/>
                  </a:moveTo>
                  <a:cubicBezTo>
                    <a:pt x="63739" y="13295"/>
                    <a:pt x="39882" y="11781"/>
                    <a:pt x="1" y="1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13"/>
            <p:cNvSpPr/>
            <p:nvPr/>
          </p:nvSpPr>
          <p:spPr>
            <a:xfrm>
              <a:off x="4327700" y="-35674"/>
              <a:ext cx="5226443" cy="548596"/>
            </a:xfrm>
            <a:custGeom>
              <a:avLst/>
              <a:gdLst/>
              <a:ahLst/>
              <a:cxnLst/>
              <a:rect l="l" t="t" r="r" b="b"/>
              <a:pathLst>
                <a:path w="64522" h="6773" fill="none" extrusionOk="0">
                  <a:moveTo>
                    <a:pt x="64522" y="6364"/>
                  </a:moveTo>
                  <a:cubicBezTo>
                    <a:pt x="64522" y="6364"/>
                    <a:pt x="25114" y="6772"/>
                    <a:pt x="1" y="0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13"/>
            <p:cNvSpPr/>
            <p:nvPr/>
          </p:nvSpPr>
          <p:spPr>
            <a:xfrm flipH="1">
              <a:off x="8836923" y="411550"/>
              <a:ext cx="66052" cy="4727370"/>
            </a:xfrm>
            <a:custGeom>
              <a:avLst/>
              <a:gdLst/>
              <a:ahLst/>
              <a:cxnLst/>
              <a:rect l="l" t="t" r="r" b="b"/>
              <a:pathLst>
                <a:path w="409" h="24727" extrusionOk="0">
                  <a:moveTo>
                    <a:pt x="1" y="1"/>
                  </a:moveTo>
                  <a:lnTo>
                    <a:pt x="1" y="24726"/>
                  </a:lnTo>
                  <a:lnTo>
                    <a:pt x="409" y="24726"/>
                  </a:lnTo>
                  <a:lnTo>
                    <a:pt x="40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13"/>
            <p:cNvSpPr/>
            <p:nvPr/>
          </p:nvSpPr>
          <p:spPr>
            <a:xfrm flipH="1">
              <a:off x="8769900" y="411550"/>
              <a:ext cx="67183" cy="4727370"/>
            </a:xfrm>
            <a:custGeom>
              <a:avLst/>
              <a:gdLst/>
              <a:ahLst/>
              <a:cxnLst/>
              <a:rect l="l" t="t" r="r" b="b"/>
              <a:pathLst>
                <a:path w="416" h="24727" extrusionOk="0">
                  <a:moveTo>
                    <a:pt x="1" y="1"/>
                  </a:moveTo>
                  <a:lnTo>
                    <a:pt x="1" y="24726"/>
                  </a:lnTo>
                  <a:lnTo>
                    <a:pt x="415" y="24726"/>
                  </a:lnTo>
                  <a:lnTo>
                    <a:pt x="41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CUSTOM_2_1_1">
    <p:bg>
      <p:bgPr>
        <a:solidFill>
          <a:schemeClr val="accent1"/>
        </a:solidFill>
        <a:effectLst/>
      </p:bgPr>
    </p:bg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66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21"/>
          <p:cNvSpPr/>
          <p:nvPr/>
        </p:nvSpPr>
        <p:spPr>
          <a:xfrm rot="9899728">
            <a:off x="-1128063" y="4231080"/>
            <a:ext cx="2256122" cy="2256122"/>
          </a:xfrm>
          <a:prstGeom prst="ellipse">
            <a:avLst/>
          </a:prstGeom>
          <a:gradFill>
            <a:gsLst>
              <a:gs pos="0">
                <a:srgbClr val="FFBDBF"/>
              </a:gs>
              <a:gs pos="100000">
                <a:srgbClr val="FA4046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25"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5"/>
          <p:cNvSpPr/>
          <p:nvPr/>
        </p:nvSpPr>
        <p:spPr>
          <a:xfrm rot="9899728">
            <a:off x="8015937" y="3811980"/>
            <a:ext cx="2256122" cy="2256122"/>
          </a:xfrm>
          <a:prstGeom prst="ellipse">
            <a:avLst/>
          </a:prstGeom>
          <a:gradFill>
            <a:gsLst>
              <a:gs pos="0">
                <a:srgbClr val="FFBDBF"/>
              </a:gs>
              <a:gs pos="100000">
                <a:srgbClr val="FA4046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83" name="Google Shape;283;p35"/>
          <p:cNvGrpSpPr/>
          <p:nvPr/>
        </p:nvGrpSpPr>
        <p:grpSpPr>
          <a:xfrm flipH="1">
            <a:off x="-263350" y="-382650"/>
            <a:ext cx="5226443" cy="5654920"/>
            <a:chOff x="4327700" y="-516000"/>
            <a:chExt cx="5226443" cy="5654920"/>
          </a:xfrm>
        </p:grpSpPr>
        <p:sp>
          <p:nvSpPr>
            <p:cNvPr id="284" name="Google Shape;284;p35"/>
            <p:cNvSpPr/>
            <p:nvPr/>
          </p:nvSpPr>
          <p:spPr>
            <a:xfrm>
              <a:off x="4391123" y="-516000"/>
              <a:ext cx="5163018" cy="1076862"/>
            </a:xfrm>
            <a:custGeom>
              <a:avLst/>
              <a:gdLst/>
              <a:ahLst/>
              <a:cxnLst/>
              <a:rect l="l" t="t" r="r" b="b"/>
              <a:pathLst>
                <a:path w="63739" h="13295" fill="none" extrusionOk="0">
                  <a:moveTo>
                    <a:pt x="63739" y="13295"/>
                  </a:moveTo>
                  <a:cubicBezTo>
                    <a:pt x="63739" y="13295"/>
                    <a:pt x="39882" y="11781"/>
                    <a:pt x="1" y="1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35"/>
            <p:cNvSpPr/>
            <p:nvPr/>
          </p:nvSpPr>
          <p:spPr>
            <a:xfrm>
              <a:off x="4327700" y="-35674"/>
              <a:ext cx="5226443" cy="548596"/>
            </a:xfrm>
            <a:custGeom>
              <a:avLst/>
              <a:gdLst/>
              <a:ahLst/>
              <a:cxnLst/>
              <a:rect l="l" t="t" r="r" b="b"/>
              <a:pathLst>
                <a:path w="64522" h="6773" fill="none" extrusionOk="0">
                  <a:moveTo>
                    <a:pt x="64522" y="6364"/>
                  </a:moveTo>
                  <a:cubicBezTo>
                    <a:pt x="64522" y="6364"/>
                    <a:pt x="25114" y="6772"/>
                    <a:pt x="1" y="0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35"/>
            <p:cNvSpPr/>
            <p:nvPr/>
          </p:nvSpPr>
          <p:spPr>
            <a:xfrm flipH="1">
              <a:off x="8836923" y="411550"/>
              <a:ext cx="66052" cy="4727370"/>
            </a:xfrm>
            <a:custGeom>
              <a:avLst/>
              <a:gdLst/>
              <a:ahLst/>
              <a:cxnLst/>
              <a:rect l="l" t="t" r="r" b="b"/>
              <a:pathLst>
                <a:path w="409" h="24727" extrusionOk="0">
                  <a:moveTo>
                    <a:pt x="1" y="1"/>
                  </a:moveTo>
                  <a:lnTo>
                    <a:pt x="1" y="24726"/>
                  </a:lnTo>
                  <a:lnTo>
                    <a:pt x="409" y="24726"/>
                  </a:lnTo>
                  <a:lnTo>
                    <a:pt x="40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35"/>
            <p:cNvSpPr/>
            <p:nvPr/>
          </p:nvSpPr>
          <p:spPr>
            <a:xfrm flipH="1">
              <a:off x="8769900" y="411550"/>
              <a:ext cx="67183" cy="4727370"/>
            </a:xfrm>
            <a:custGeom>
              <a:avLst/>
              <a:gdLst/>
              <a:ahLst/>
              <a:cxnLst/>
              <a:rect l="l" t="t" r="r" b="b"/>
              <a:pathLst>
                <a:path w="416" h="24727" extrusionOk="0">
                  <a:moveTo>
                    <a:pt x="1" y="1"/>
                  </a:moveTo>
                  <a:lnTo>
                    <a:pt x="1" y="24726"/>
                  </a:lnTo>
                  <a:lnTo>
                    <a:pt x="415" y="24726"/>
                  </a:lnTo>
                  <a:lnTo>
                    <a:pt x="41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26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36"/>
          <p:cNvSpPr/>
          <p:nvPr/>
        </p:nvSpPr>
        <p:spPr>
          <a:xfrm rot="9899728">
            <a:off x="6634287" y="-1331520"/>
            <a:ext cx="2256122" cy="2256122"/>
          </a:xfrm>
          <a:prstGeom prst="ellipse">
            <a:avLst/>
          </a:prstGeom>
          <a:gradFill>
            <a:gsLst>
              <a:gs pos="0">
                <a:srgbClr val="FFBDBF"/>
              </a:gs>
              <a:gs pos="100000">
                <a:srgbClr val="FA4046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0" name="Google Shape;290;p36"/>
          <p:cNvGrpSpPr/>
          <p:nvPr/>
        </p:nvGrpSpPr>
        <p:grpSpPr>
          <a:xfrm>
            <a:off x="4403900" y="-516000"/>
            <a:ext cx="5226443" cy="5654920"/>
            <a:chOff x="4327700" y="-516000"/>
            <a:chExt cx="5226443" cy="5654920"/>
          </a:xfrm>
        </p:grpSpPr>
        <p:sp>
          <p:nvSpPr>
            <p:cNvPr id="291" name="Google Shape;291;p36"/>
            <p:cNvSpPr/>
            <p:nvPr/>
          </p:nvSpPr>
          <p:spPr>
            <a:xfrm>
              <a:off x="4391123" y="-516000"/>
              <a:ext cx="5163018" cy="1076862"/>
            </a:xfrm>
            <a:custGeom>
              <a:avLst/>
              <a:gdLst/>
              <a:ahLst/>
              <a:cxnLst/>
              <a:rect l="l" t="t" r="r" b="b"/>
              <a:pathLst>
                <a:path w="63739" h="13295" fill="none" extrusionOk="0">
                  <a:moveTo>
                    <a:pt x="63739" y="13295"/>
                  </a:moveTo>
                  <a:cubicBezTo>
                    <a:pt x="63739" y="13295"/>
                    <a:pt x="39882" y="11781"/>
                    <a:pt x="1" y="1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36"/>
            <p:cNvSpPr/>
            <p:nvPr/>
          </p:nvSpPr>
          <p:spPr>
            <a:xfrm>
              <a:off x="4327700" y="-35674"/>
              <a:ext cx="5226443" cy="548596"/>
            </a:xfrm>
            <a:custGeom>
              <a:avLst/>
              <a:gdLst/>
              <a:ahLst/>
              <a:cxnLst/>
              <a:rect l="l" t="t" r="r" b="b"/>
              <a:pathLst>
                <a:path w="64522" h="6773" fill="none" extrusionOk="0">
                  <a:moveTo>
                    <a:pt x="64522" y="6364"/>
                  </a:moveTo>
                  <a:cubicBezTo>
                    <a:pt x="64522" y="6364"/>
                    <a:pt x="25114" y="6772"/>
                    <a:pt x="1" y="0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36"/>
            <p:cNvSpPr/>
            <p:nvPr/>
          </p:nvSpPr>
          <p:spPr>
            <a:xfrm flipH="1">
              <a:off x="8836923" y="411550"/>
              <a:ext cx="66052" cy="4727370"/>
            </a:xfrm>
            <a:custGeom>
              <a:avLst/>
              <a:gdLst/>
              <a:ahLst/>
              <a:cxnLst/>
              <a:rect l="l" t="t" r="r" b="b"/>
              <a:pathLst>
                <a:path w="409" h="24727" extrusionOk="0">
                  <a:moveTo>
                    <a:pt x="1" y="1"/>
                  </a:moveTo>
                  <a:lnTo>
                    <a:pt x="1" y="24726"/>
                  </a:lnTo>
                  <a:lnTo>
                    <a:pt x="409" y="24726"/>
                  </a:lnTo>
                  <a:lnTo>
                    <a:pt x="40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36"/>
            <p:cNvSpPr/>
            <p:nvPr/>
          </p:nvSpPr>
          <p:spPr>
            <a:xfrm flipH="1">
              <a:off x="8769900" y="411550"/>
              <a:ext cx="67183" cy="4727370"/>
            </a:xfrm>
            <a:custGeom>
              <a:avLst/>
              <a:gdLst/>
              <a:ahLst/>
              <a:cxnLst/>
              <a:rect l="l" t="t" r="r" b="b"/>
              <a:pathLst>
                <a:path w="416" h="24727" extrusionOk="0">
                  <a:moveTo>
                    <a:pt x="1" y="1"/>
                  </a:moveTo>
                  <a:lnTo>
                    <a:pt x="1" y="24726"/>
                  </a:lnTo>
                  <a:lnTo>
                    <a:pt x="415" y="24726"/>
                  </a:lnTo>
                  <a:lnTo>
                    <a:pt x="41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5" name="Google Shape;295;p36"/>
          <p:cNvGrpSpPr/>
          <p:nvPr/>
        </p:nvGrpSpPr>
        <p:grpSpPr>
          <a:xfrm flipH="1">
            <a:off x="-390525" y="-516000"/>
            <a:ext cx="5226443" cy="5654920"/>
            <a:chOff x="4327700" y="-516000"/>
            <a:chExt cx="5226443" cy="5654920"/>
          </a:xfrm>
        </p:grpSpPr>
        <p:sp>
          <p:nvSpPr>
            <p:cNvPr id="296" name="Google Shape;296;p36"/>
            <p:cNvSpPr/>
            <p:nvPr/>
          </p:nvSpPr>
          <p:spPr>
            <a:xfrm>
              <a:off x="4391123" y="-516000"/>
              <a:ext cx="5163018" cy="1076862"/>
            </a:xfrm>
            <a:custGeom>
              <a:avLst/>
              <a:gdLst/>
              <a:ahLst/>
              <a:cxnLst/>
              <a:rect l="l" t="t" r="r" b="b"/>
              <a:pathLst>
                <a:path w="63739" h="13295" fill="none" extrusionOk="0">
                  <a:moveTo>
                    <a:pt x="63739" y="13295"/>
                  </a:moveTo>
                  <a:cubicBezTo>
                    <a:pt x="63739" y="13295"/>
                    <a:pt x="39882" y="11781"/>
                    <a:pt x="1" y="1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36"/>
            <p:cNvSpPr/>
            <p:nvPr/>
          </p:nvSpPr>
          <p:spPr>
            <a:xfrm>
              <a:off x="4327700" y="-35674"/>
              <a:ext cx="5226443" cy="548596"/>
            </a:xfrm>
            <a:custGeom>
              <a:avLst/>
              <a:gdLst/>
              <a:ahLst/>
              <a:cxnLst/>
              <a:rect l="l" t="t" r="r" b="b"/>
              <a:pathLst>
                <a:path w="64522" h="6773" fill="none" extrusionOk="0">
                  <a:moveTo>
                    <a:pt x="64522" y="6364"/>
                  </a:moveTo>
                  <a:cubicBezTo>
                    <a:pt x="64522" y="6364"/>
                    <a:pt x="25114" y="6772"/>
                    <a:pt x="1" y="0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36"/>
            <p:cNvSpPr/>
            <p:nvPr/>
          </p:nvSpPr>
          <p:spPr>
            <a:xfrm flipH="1">
              <a:off x="8836923" y="411550"/>
              <a:ext cx="66052" cy="4727370"/>
            </a:xfrm>
            <a:custGeom>
              <a:avLst/>
              <a:gdLst/>
              <a:ahLst/>
              <a:cxnLst/>
              <a:rect l="l" t="t" r="r" b="b"/>
              <a:pathLst>
                <a:path w="409" h="24727" extrusionOk="0">
                  <a:moveTo>
                    <a:pt x="1" y="1"/>
                  </a:moveTo>
                  <a:lnTo>
                    <a:pt x="1" y="24726"/>
                  </a:lnTo>
                  <a:lnTo>
                    <a:pt x="409" y="24726"/>
                  </a:lnTo>
                  <a:lnTo>
                    <a:pt x="40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36"/>
            <p:cNvSpPr/>
            <p:nvPr/>
          </p:nvSpPr>
          <p:spPr>
            <a:xfrm flipH="1">
              <a:off x="8769900" y="411550"/>
              <a:ext cx="67183" cy="4727370"/>
            </a:xfrm>
            <a:custGeom>
              <a:avLst/>
              <a:gdLst/>
              <a:ahLst/>
              <a:cxnLst/>
              <a:rect l="l" t="t" r="r" b="b"/>
              <a:pathLst>
                <a:path w="416" h="24727" extrusionOk="0">
                  <a:moveTo>
                    <a:pt x="1" y="1"/>
                  </a:moveTo>
                  <a:lnTo>
                    <a:pt x="1" y="24726"/>
                  </a:lnTo>
                  <a:lnTo>
                    <a:pt x="415" y="24726"/>
                  </a:lnTo>
                  <a:lnTo>
                    <a:pt x="41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4572000" y="1361900"/>
            <a:ext cx="3854100" cy="205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4572100" y="3680050"/>
            <a:ext cx="3854100" cy="79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-50" y="0"/>
            <a:ext cx="9144004" cy="440873"/>
            <a:chOff x="-50" y="0"/>
            <a:chExt cx="9144004" cy="440873"/>
          </a:xfrm>
        </p:grpSpPr>
        <p:sp>
          <p:nvSpPr>
            <p:cNvPr id="12" name="Google Shape;12;p2"/>
            <p:cNvSpPr/>
            <p:nvPr/>
          </p:nvSpPr>
          <p:spPr>
            <a:xfrm>
              <a:off x="281354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1" y="0"/>
                  </a:moveTo>
                  <a:lnTo>
                    <a:pt x="1809" y="3855"/>
                  </a:lnTo>
                  <a:lnTo>
                    <a:pt x="3618" y="0"/>
                  </a:lnTo>
                  <a:close/>
                </a:path>
              </a:pathLst>
            </a:custGeom>
            <a:solidFill>
              <a:srgbClr val="3944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798747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0" y="0"/>
                  </a:moveTo>
                  <a:lnTo>
                    <a:pt x="1809" y="3855"/>
                  </a:lnTo>
                  <a:lnTo>
                    <a:pt x="3617" y="0"/>
                  </a:lnTo>
                  <a:close/>
                </a:path>
              </a:pathLst>
            </a:custGeom>
            <a:solidFill>
              <a:srgbClr val="E94A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316926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1" y="0"/>
                  </a:moveTo>
                  <a:lnTo>
                    <a:pt x="1809" y="3855"/>
                  </a:lnTo>
                  <a:lnTo>
                    <a:pt x="3618" y="0"/>
                  </a:lnTo>
                  <a:close/>
                </a:path>
              </a:pathLst>
            </a:custGeom>
            <a:solidFill>
              <a:srgbClr val="B7B9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834320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0" y="0"/>
                  </a:moveTo>
                  <a:lnTo>
                    <a:pt x="1809" y="3855"/>
                  </a:lnTo>
                  <a:lnTo>
                    <a:pt x="361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2351616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0" y="0"/>
                  </a:moveTo>
                  <a:lnTo>
                    <a:pt x="1809" y="3855"/>
                  </a:lnTo>
                  <a:lnTo>
                    <a:pt x="361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869893" y="62590"/>
              <a:ext cx="353954" cy="378283"/>
            </a:xfrm>
            <a:custGeom>
              <a:avLst/>
              <a:gdLst/>
              <a:ahLst/>
              <a:cxnLst/>
              <a:rect l="l" t="t" r="r" b="b"/>
              <a:pathLst>
                <a:path w="3608" h="3856" extrusionOk="0">
                  <a:moveTo>
                    <a:pt x="0" y="0"/>
                  </a:moveTo>
                  <a:lnTo>
                    <a:pt x="1799" y="3855"/>
                  </a:lnTo>
                  <a:lnTo>
                    <a:pt x="360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387188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0" y="0"/>
                  </a:moveTo>
                  <a:lnTo>
                    <a:pt x="1809" y="3855"/>
                  </a:lnTo>
                  <a:lnTo>
                    <a:pt x="361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3904484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1" y="0"/>
                  </a:moveTo>
                  <a:lnTo>
                    <a:pt x="1809" y="3855"/>
                  </a:lnTo>
                  <a:lnTo>
                    <a:pt x="361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421780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1" y="0"/>
                  </a:moveTo>
                  <a:lnTo>
                    <a:pt x="1809" y="3855"/>
                  </a:lnTo>
                  <a:lnTo>
                    <a:pt x="361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4940057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1" y="0"/>
                  </a:moveTo>
                  <a:lnTo>
                    <a:pt x="1809" y="3855"/>
                  </a:lnTo>
                  <a:lnTo>
                    <a:pt x="361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5457352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1" y="0"/>
                  </a:moveTo>
                  <a:lnTo>
                    <a:pt x="1809" y="3855"/>
                  </a:lnTo>
                  <a:lnTo>
                    <a:pt x="361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-50" y="0"/>
              <a:ext cx="9144004" cy="62675"/>
            </a:xfrm>
            <a:custGeom>
              <a:avLst/>
              <a:gdLst/>
              <a:ahLst/>
              <a:cxnLst/>
              <a:rect l="l" t="t" r="r" b="b"/>
              <a:pathLst>
                <a:path w="58321" h="639" extrusionOk="0">
                  <a:moveTo>
                    <a:pt x="1" y="1"/>
                  </a:moveTo>
                  <a:lnTo>
                    <a:pt x="1" y="638"/>
                  </a:lnTo>
                  <a:lnTo>
                    <a:pt x="58321" y="638"/>
                  </a:lnTo>
                  <a:lnTo>
                    <a:pt x="58321" y="1"/>
                  </a:lnTo>
                  <a:close/>
                </a:path>
              </a:pathLst>
            </a:custGeom>
            <a:solidFill>
              <a:srgbClr val="3944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5920154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1" y="0"/>
                  </a:moveTo>
                  <a:lnTo>
                    <a:pt x="1809" y="3855"/>
                  </a:lnTo>
                  <a:lnTo>
                    <a:pt x="361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437547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0" y="0"/>
                  </a:moveTo>
                  <a:lnTo>
                    <a:pt x="1809" y="3855"/>
                  </a:lnTo>
                  <a:lnTo>
                    <a:pt x="361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6955726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1" y="0"/>
                  </a:moveTo>
                  <a:lnTo>
                    <a:pt x="1809" y="3855"/>
                  </a:lnTo>
                  <a:lnTo>
                    <a:pt x="361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7473120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0" y="0"/>
                  </a:moveTo>
                  <a:lnTo>
                    <a:pt x="1809" y="3855"/>
                  </a:lnTo>
                  <a:lnTo>
                    <a:pt x="361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990416" y="62590"/>
              <a:ext cx="354935" cy="378283"/>
            </a:xfrm>
            <a:custGeom>
              <a:avLst/>
              <a:gdLst/>
              <a:ahLst/>
              <a:cxnLst/>
              <a:rect l="l" t="t" r="r" b="b"/>
              <a:pathLst>
                <a:path w="3618" h="3856" extrusionOk="0">
                  <a:moveTo>
                    <a:pt x="0" y="0"/>
                  </a:moveTo>
                  <a:lnTo>
                    <a:pt x="1809" y="3855"/>
                  </a:lnTo>
                  <a:lnTo>
                    <a:pt x="361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8508693" y="62590"/>
              <a:ext cx="353954" cy="378283"/>
            </a:xfrm>
            <a:custGeom>
              <a:avLst/>
              <a:gdLst/>
              <a:ahLst/>
              <a:cxnLst/>
              <a:rect l="l" t="t" r="r" b="b"/>
              <a:pathLst>
                <a:path w="3608" h="3856" extrusionOk="0">
                  <a:moveTo>
                    <a:pt x="0" y="0"/>
                  </a:moveTo>
                  <a:lnTo>
                    <a:pt x="1799" y="3855"/>
                  </a:lnTo>
                  <a:lnTo>
                    <a:pt x="360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678375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26" Type="http://schemas.openxmlformats.org/officeDocument/2006/relationships/slideLayout" Target="../slideLayouts/slideLayout39.xml"/><Relationship Id="rId3" Type="http://schemas.openxmlformats.org/officeDocument/2006/relationships/slideLayout" Target="../slideLayouts/slideLayout16.xml"/><Relationship Id="rId21" Type="http://schemas.openxmlformats.org/officeDocument/2006/relationships/slideLayout" Target="../slideLayouts/slideLayout34.xml"/><Relationship Id="rId34" Type="http://schemas.openxmlformats.org/officeDocument/2006/relationships/slideLayout" Target="../slideLayouts/slideLayout47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5" Type="http://schemas.openxmlformats.org/officeDocument/2006/relationships/slideLayout" Target="../slideLayouts/slideLayout38.xml"/><Relationship Id="rId33" Type="http://schemas.openxmlformats.org/officeDocument/2006/relationships/slideLayout" Target="../slideLayouts/slideLayout46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slideLayout" Target="../slideLayouts/slideLayout33.xml"/><Relationship Id="rId29" Type="http://schemas.openxmlformats.org/officeDocument/2006/relationships/slideLayout" Target="../slideLayouts/slideLayout42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24" Type="http://schemas.openxmlformats.org/officeDocument/2006/relationships/slideLayout" Target="../slideLayouts/slideLayout37.xml"/><Relationship Id="rId32" Type="http://schemas.openxmlformats.org/officeDocument/2006/relationships/slideLayout" Target="../slideLayouts/slideLayout45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23" Type="http://schemas.openxmlformats.org/officeDocument/2006/relationships/slideLayout" Target="../slideLayouts/slideLayout36.xml"/><Relationship Id="rId28" Type="http://schemas.openxmlformats.org/officeDocument/2006/relationships/slideLayout" Target="../slideLayouts/slideLayout41.xml"/><Relationship Id="rId36" Type="http://schemas.openxmlformats.org/officeDocument/2006/relationships/theme" Target="../theme/theme3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31" Type="http://schemas.openxmlformats.org/officeDocument/2006/relationships/slideLayout" Target="../slideLayouts/slideLayout44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Relationship Id="rId22" Type="http://schemas.openxmlformats.org/officeDocument/2006/relationships/slideLayout" Target="../slideLayouts/slideLayout35.xml"/><Relationship Id="rId27" Type="http://schemas.openxmlformats.org/officeDocument/2006/relationships/slideLayout" Target="../slideLayouts/slideLayout40.xml"/><Relationship Id="rId30" Type="http://schemas.openxmlformats.org/officeDocument/2006/relationships/slideLayout" Target="../slideLayouts/slideLayout43.xml"/><Relationship Id="rId35" Type="http://schemas.openxmlformats.org/officeDocument/2006/relationships/slideLayout" Target="../slideLayouts/slideLayout48.xml"/><Relationship Id="rId8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damina"/>
              <a:buNone/>
              <a:defRPr sz="3000" b="1">
                <a:solidFill>
                  <a:schemeClr val="dk1"/>
                </a:solidFill>
                <a:latin typeface="Adamina"/>
                <a:ea typeface="Adamina"/>
                <a:cs typeface="Adamina"/>
                <a:sym typeface="Adamin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ybody"/>
              <a:buNone/>
              <a:defRPr sz="3000">
                <a:solidFill>
                  <a:schemeClr val="dk1"/>
                </a:solidFill>
                <a:latin typeface="Anybody"/>
                <a:ea typeface="Anybody"/>
                <a:cs typeface="Anybody"/>
                <a:sym typeface="Anybod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ybody"/>
              <a:buNone/>
              <a:defRPr sz="3000">
                <a:solidFill>
                  <a:schemeClr val="dk1"/>
                </a:solidFill>
                <a:latin typeface="Anybody"/>
                <a:ea typeface="Anybody"/>
                <a:cs typeface="Anybody"/>
                <a:sym typeface="Anybod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ybody"/>
              <a:buNone/>
              <a:defRPr sz="3000">
                <a:solidFill>
                  <a:schemeClr val="dk1"/>
                </a:solidFill>
                <a:latin typeface="Anybody"/>
                <a:ea typeface="Anybody"/>
                <a:cs typeface="Anybody"/>
                <a:sym typeface="Anybod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ybody"/>
              <a:buNone/>
              <a:defRPr sz="3000">
                <a:solidFill>
                  <a:schemeClr val="dk1"/>
                </a:solidFill>
                <a:latin typeface="Anybody"/>
                <a:ea typeface="Anybody"/>
                <a:cs typeface="Anybody"/>
                <a:sym typeface="Anybod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ybody"/>
              <a:buNone/>
              <a:defRPr sz="3000">
                <a:solidFill>
                  <a:schemeClr val="dk1"/>
                </a:solidFill>
                <a:latin typeface="Anybody"/>
                <a:ea typeface="Anybody"/>
                <a:cs typeface="Anybody"/>
                <a:sym typeface="Anybod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ybody"/>
              <a:buNone/>
              <a:defRPr sz="3000">
                <a:solidFill>
                  <a:schemeClr val="dk1"/>
                </a:solidFill>
                <a:latin typeface="Anybody"/>
                <a:ea typeface="Anybody"/>
                <a:cs typeface="Anybody"/>
                <a:sym typeface="Anybod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ybody"/>
              <a:buNone/>
              <a:defRPr sz="3000">
                <a:solidFill>
                  <a:schemeClr val="dk1"/>
                </a:solidFill>
                <a:latin typeface="Anybody"/>
                <a:ea typeface="Anybody"/>
                <a:cs typeface="Anybody"/>
                <a:sym typeface="Anybod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ybody"/>
              <a:buNone/>
              <a:defRPr sz="3000">
                <a:solidFill>
                  <a:schemeClr val="dk1"/>
                </a:solidFill>
                <a:latin typeface="Anybody"/>
                <a:ea typeface="Anybody"/>
                <a:cs typeface="Anybody"/>
                <a:sym typeface="Anybod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6" r:id="rId3"/>
    <p:sldLayoutId id="2147483658" r:id="rId4"/>
    <p:sldLayoutId id="2147483659" r:id="rId5"/>
    <p:sldLayoutId id="2147483667" r:id="rId6"/>
    <p:sldLayoutId id="2147483681" r:id="rId7"/>
    <p:sldLayoutId id="2147483682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7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  <a:def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0343798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EA4335"/>
          </p15:clr>
        </p15:guide>
        <p15:guide id="2" pos="2880">
          <p15:clr>
            <a:srgbClr val="EA4335"/>
          </p15:clr>
        </p15:guide>
        <p15:guide id="3" orient="horz" pos="2900">
          <p15:clr>
            <a:srgbClr val="EA4335"/>
          </p15:clr>
        </p15:guide>
        <p15:guide id="4" pos="5308">
          <p15:clr>
            <a:srgbClr val="EA4335"/>
          </p15:clr>
        </p15:guide>
        <p15:guide id="5" orient="horz" pos="340">
          <p15:clr>
            <a:srgbClr val="EA4335"/>
          </p15:clr>
        </p15:guide>
        <p15:guide id="6" pos="452">
          <p15:clr>
            <a:srgbClr val="EA4335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damina"/>
              <a:buNone/>
              <a:defRPr sz="3000" b="1">
                <a:solidFill>
                  <a:schemeClr val="dk1"/>
                </a:solidFill>
                <a:latin typeface="Adamina"/>
                <a:ea typeface="Adamina"/>
                <a:cs typeface="Adamina"/>
                <a:sym typeface="Adamin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ybody"/>
              <a:buNone/>
              <a:defRPr sz="3000">
                <a:solidFill>
                  <a:schemeClr val="dk1"/>
                </a:solidFill>
                <a:latin typeface="Anybody"/>
                <a:ea typeface="Anybody"/>
                <a:cs typeface="Anybody"/>
                <a:sym typeface="Anybod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ybody"/>
              <a:buNone/>
              <a:defRPr sz="3000">
                <a:solidFill>
                  <a:schemeClr val="dk1"/>
                </a:solidFill>
                <a:latin typeface="Anybody"/>
                <a:ea typeface="Anybody"/>
                <a:cs typeface="Anybody"/>
                <a:sym typeface="Anybod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ybody"/>
              <a:buNone/>
              <a:defRPr sz="3000">
                <a:solidFill>
                  <a:schemeClr val="dk1"/>
                </a:solidFill>
                <a:latin typeface="Anybody"/>
                <a:ea typeface="Anybody"/>
                <a:cs typeface="Anybody"/>
                <a:sym typeface="Anybod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ybody"/>
              <a:buNone/>
              <a:defRPr sz="3000">
                <a:solidFill>
                  <a:schemeClr val="dk1"/>
                </a:solidFill>
                <a:latin typeface="Anybody"/>
                <a:ea typeface="Anybody"/>
                <a:cs typeface="Anybody"/>
                <a:sym typeface="Anybod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ybody"/>
              <a:buNone/>
              <a:defRPr sz="3000">
                <a:solidFill>
                  <a:schemeClr val="dk1"/>
                </a:solidFill>
                <a:latin typeface="Anybody"/>
                <a:ea typeface="Anybody"/>
                <a:cs typeface="Anybody"/>
                <a:sym typeface="Anybod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ybody"/>
              <a:buNone/>
              <a:defRPr sz="3000">
                <a:solidFill>
                  <a:schemeClr val="dk1"/>
                </a:solidFill>
                <a:latin typeface="Anybody"/>
                <a:ea typeface="Anybody"/>
                <a:cs typeface="Anybody"/>
                <a:sym typeface="Anybod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ybody"/>
              <a:buNone/>
              <a:defRPr sz="3000">
                <a:solidFill>
                  <a:schemeClr val="dk1"/>
                </a:solidFill>
                <a:latin typeface="Anybody"/>
                <a:ea typeface="Anybody"/>
                <a:cs typeface="Anybody"/>
                <a:sym typeface="Anybod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ybody"/>
              <a:buNone/>
              <a:defRPr sz="3000">
                <a:solidFill>
                  <a:schemeClr val="dk1"/>
                </a:solidFill>
                <a:latin typeface="Anybody"/>
                <a:ea typeface="Anybody"/>
                <a:cs typeface="Anybody"/>
                <a:sym typeface="Anybod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0175522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6" r:id="rId13"/>
    <p:sldLayoutId id="2147483707" r:id="rId14"/>
    <p:sldLayoutId id="2147483708" r:id="rId15"/>
    <p:sldLayoutId id="2147483709" r:id="rId16"/>
    <p:sldLayoutId id="2147483710" r:id="rId17"/>
    <p:sldLayoutId id="2147483711" r:id="rId18"/>
    <p:sldLayoutId id="2147483712" r:id="rId19"/>
    <p:sldLayoutId id="2147483713" r:id="rId20"/>
    <p:sldLayoutId id="2147483714" r:id="rId21"/>
    <p:sldLayoutId id="2147483715" r:id="rId22"/>
    <p:sldLayoutId id="2147483716" r:id="rId23"/>
    <p:sldLayoutId id="2147483717" r:id="rId24"/>
    <p:sldLayoutId id="2147483718" r:id="rId25"/>
    <p:sldLayoutId id="2147483719" r:id="rId26"/>
    <p:sldLayoutId id="2147483720" r:id="rId27"/>
    <p:sldLayoutId id="2147483721" r:id="rId28"/>
    <p:sldLayoutId id="2147483722" r:id="rId29"/>
    <p:sldLayoutId id="2147483723" r:id="rId30"/>
    <p:sldLayoutId id="2147483724" r:id="rId31"/>
    <p:sldLayoutId id="2147483725" r:id="rId32"/>
    <p:sldLayoutId id="2147483726" r:id="rId33"/>
    <p:sldLayoutId id="2147483727" r:id="rId34"/>
    <p:sldLayoutId id="2147483728" r:id="rId3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image" Target="../media/image17.tiff"/><Relationship Id="rId7" Type="http://schemas.openxmlformats.org/officeDocument/2006/relationships/slide" Target="slide13.xml"/><Relationship Id="rId12" Type="http://schemas.microsoft.com/office/2007/relationships/hdphoto" Target="../media/hdphoto2.wdp"/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11.xml"/><Relationship Id="rId6" Type="http://schemas.openxmlformats.org/officeDocument/2006/relationships/slide" Target="slide14.xml"/><Relationship Id="rId11" Type="http://schemas.openxmlformats.org/officeDocument/2006/relationships/image" Target="../media/image20.png"/><Relationship Id="rId5" Type="http://schemas.openxmlformats.org/officeDocument/2006/relationships/slide" Target="slide15.xml"/><Relationship Id="rId10" Type="http://schemas.openxmlformats.org/officeDocument/2006/relationships/slide" Target="slide17.xml"/><Relationship Id="rId4" Type="http://schemas.openxmlformats.org/officeDocument/2006/relationships/slide" Target="slide16.xml"/><Relationship Id="rId9" Type="http://schemas.openxmlformats.org/officeDocument/2006/relationships/slide" Target="slide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" Target="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jpeg"/><Relationship Id="rId2" Type="http://schemas.openxmlformats.org/officeDocument/2006/relationships/slide" Target="slide10.xml"/><Relationship Id="rId1" Type="http://schemas.openxmlformats.org/officeDocument/2006/relationships/slideLayout" Target="../slideLayouts/slideLayout11.xml"/><Relationship Id="rId6" Type="http://schemas.microsoft.com/office/2007/relationships/hdphoto" Target="../media/hdphoto4.wdp"/><Relationship Id="rId5" Type="http://schemas.openxmlformats.org/officeDocument/2006/relationships/image" Target="../media/image24.png"/><Relationship Id="rId4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microsoft.com/office/2007/relationships/hdphoto" Target="../media/hdphoto4.wdp"/><Relationship Id="rId2" Type="http://schemas.openxmlformats.org/officeDocument/2006/relationships/slide" Target="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microsoft.com/office/2007/relationships/hdphoto" Target="../media/hdphoto3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" Target="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microsoft.com/office/2007/relationships/hdphoto" Target="../media/hdphoto3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" Target="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2.png"/><Relationship Id="rId5" Type="http://schemas.openxmlformats.org/officeDocument/2006/relationships/image" Target="../media/image27.png"/><Relationship Id="rId4" Type="http://schemas.microsoft.com/office/2007/relationships/hdphoto" Target="../media/hdphoto3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" Target="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8.jpeg"/><Relationship Id="rId5" Type="http://schemas.openxmlformats.org/officeDocument/2006/relationships/image" Target="../media/image25.jpeg"/><Relationship Id="rId4" Type="http://schemas.microsoft.com/office/2007/relationships/hdphoto" Target="../media/hdphoto3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13" Type="http://schemas.openxmlformats.org/officeDocument/2006/relationships/image" Target="../media/image8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1.png"/><Relationship Id="rId12" Type="http://schemas.openxmlformats.org/officeDocument/2006/relationships/image" Target="../media/image36.sv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microsoft.com/office/2007/relationships/hdphoto" Target="../media/hdphoto5.wdp"/><Relationship Id="rId10" Type="http://schemas.openxmlformats.org/officeDocument/2006/relationships/image" Target="../media/image34.svg"/><Relationship Id="rId4" Type="http://schemas.openxmlformats.org/officeDocument/2006/relationships/image" Target="../media/image29.png"/><Relationship Id="rId9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png"/><Relationship Id="rId7" Type="http://schemas.openxmlformats.org/officeDocument/2006/relationships/image" Target="../media/image17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6.tiff"/><Relationship Id="rId5" Type="http://schemas.microsoft.com/office/2007/relationships/hdphoto" Target="../media/hdphoto1.wdp"/><Relationship Id="rId4" Type="http://schemas.openxmlformats.org/officeDocument/2006/relationships/image" Target="../media/image15.png"/><Relationship Id="rId9" Type="http://schemas.openxmlformats.org/officeDocument/2006/relationships/image" Target="../media/image1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42"/>
          <p:cNvSpPr txBox="1">
            <a:spLocks noGrp="1"/>
          </p:cNvSpPr>
          <p:nvPr>
            <p:ph type="title" idx="3"/>
          </p:nvPr>
        </p:nvSpPr>
        <p:spPr>
          <a:xfrm>
            <a:off x="180504" y="131563"/>
            <a:ext cx="7704000" cy="6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Century Gothic" panose="020B0502020202020204" pitchFamily="34" charset="0"/>
              </a:rPr>
              <a:t>GUESS THE EMOJI</a:t>
            </a:r>
            <a:endParaRPr dirty="0">
              <a:latin typeface="Century Gothic" panose="020B0502020202020204" pitchFamily="34" charset="0"/>
            </a:endParaRPr>
          </a:p>
        </p:txBody>
      </p:sp>
      <p:pic>
        <p:nvPicPr>
          <p:cNvPr id="38" name="Unit 9_Communication_Warmup" descr="Unit 9_Communication_Warmup">
            <a:hlinkClick r:id="" action="ppaction://media"/>
            <a:extLst>
              <a:ext uri="{FF2B5EF4-FFF2-40B4-BE49-F238E27FC236}">
                <a16:creationId xmlns:a16="http://schemas.microsoft.com/office/drawing/2014/main" id="{362DCB7E-9143-4722-7746-69A5376A5F35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410442.118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03604" y="1185862"/>
            <a:ext cx="6336792" cy="356444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057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6D2A246-676F-9471-CA4A-630A2F4CAA6F}"/>
              </a:ext>
            </a:extLst>
          </p:cNvPr>
          <p:cNvSpPr/>
          <p:nvPr/>
        </p:nvSpPr>
        <p:spPr>
          <a:xfrm>
            <a:off x="2202600" y="2117931"/>
            <a:ext cx="1566174" cy="1026114"/>
          </a:xfrm>
          <a:prstGeom prst="rect">
            <a:avLst/>
          </a:prstGeom>
          <a:solidFill>
            <a:schemeClr val="accent5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5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4E363C8-E8E0-1853-9077-1B8491E9EA6C}"/>
              </a:ext>
            </a:extLst>
          </p:cNvPr>
          <p:cNvSpPr/>
          <p:nvPr/>
        </p:nvSpPr>
        <p:spPr>
          <a:xfrm>
            <a:off x="4570627" y="2117931"/>
            <a:ext cx="1566174" cy="1026114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5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ngolin" pitchFamily="2" charset="77"/>
                <a:ea typeface="+mn-ea"/>
                <a:cs typeface="+mn-cs"/>
                <a:sym typeface="Arial"/>
              </a:rPr>
              <a:t>2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6F96BDF-2469-A998-D0D3-8C42A92EBE25}"/>
              </a:ext>
            </a:extLst>
          </p:cNvPr>
          <p:cNvSpPr/>
          <p:nvPr/>
        </p:nvSpPr>
        <p:spPr>
          <a:xfrm>
            <a:off x="6849169" y="2151963"/>
            <a:ext cx="1566174" cy="1026114"/>
          </a:xfrm>
          <a:prstGeom prst="rect">
            <a:avLst/>
          </a:prstGeom>
          <a:solidFill>
            <a:schemeClr val="accent5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5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C16BF7D-AA49-5B46-FF61-4ABD9BFB3962}"/>
              </a:ext>
            </a:extLst>
          </p:cNvPr>
          <p:cNvSpPr/>
          <p:nvPr/>
        </p:nvSpPr>
        <p:spPr>
          <a:xfrm>
            <a:off x="2202600" y="3622469"/>
            <a:ext cx="1566174" cy="1026114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5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ngolin" pitchFamily="2" charset="77"/>
                <a:ea typeface="+mn-ea"/>
                <a:cs typeface="+mn-cs"/>
                <a:sym typeface="Arial"/>
              </a:rPr>
              <a:t>1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6CA3B2-F4A3-42C8-8BA4-E4BFF04797F7}"/>
              </a:ext>
            </a:extLst>
          </p:cNvPr>
          <p:cNvSpPr/>
          <p:nvPr/>
        </p:nvSpPr>
        <p:spPr>
          <a:xfrm>
            <a:off x="4570627" y="3622469"/>
            <a:ext cx="1566174" cy="1026114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5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ngolin" pitchFamily="2" charset="77"/>
                <a:ea typeface="+mn-ea"/>
                <a:cs typeface="+mn-cs"/>
                <a:sym typeface="Arial"/>
              </a:rPr>
              <a:t>3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43DB146-C0FB-FF04-3742-FF422D3E5000}"/>
              </a:ext>
            </a:extLst>
          </p:cNvPr>
          <p:cNvSpPr/>
          <p:nvPr/>
        </p:nvSpPr>
        <p:spPr>
          <a:xfrm>
            <a:off x="6849169" y="3656501"/>
            <a:ext cx="1566174" cy="1026114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5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ngolin" pitchFamily="2" charset="77"/>
                <a:ea typeface="+mn-ea"/>
                <a:cs typeface="+mn-cs"/>
                <a:sym typeface="Arial"/>
              </a:rPr>
              <a:t>2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9CB3F69-7809-92DD-7765-837AF0D22C2C}"/>
              </a:ext>
            </a:extLst>
          </p:cNvPr>
          <p:cNvSpPr/>
          <p:nvPr/>
        </p:nvSpPr>
        <p:spPr>
          <a:xfrm>
            <a:off x="809383" y="2239628"/>
            <a:ext cx="61556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2185" marR="0" lvl="0" indent="-332185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5400" b="1" i="0" u="none" strike="noStrike" kern="0" cap="none" spc="-30" normalizeH="0" baseline="0" noProof="0" dirty="0">
                <a:ln>
                  <a:noFill/>
                </a:ln>
                <a:solidFill>
                  <a:srgbClr val="39447A"/>
                </a:solidFill>
                <a:effectLst/>
                <a:uLnTx/>
                <a:uFillTx/>
                <a:latin typeface="Pangolin" pitchFamily="2" charset="77"/>
                <a:cs typeface="Arial" pitchFamily="34" charset="0"/>
                <a:sym typeface="Arial"/>
              </a:rPr>
              <a:t>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2DEF990-7C4E-4876-028B-D7FFD4635192}"/>
              </a:ext>
            </a:extLst>
          </p:cNvPr>
          <p:cNvSpPr/>
          <p:nvPr/>
        </p:nvSpPr>
        <p:spPr>
          <a:xfrm>
            <a:off x="819373" y="3729372"/>
            <a:ext cx="61556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2185" marR="0" lvl="0" indent="-332185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5400" b="1" i="0" u="none" strike="noStrike" kern="0" cap="none" spc="-30" normalizeH="0" baseline="0" noProof="0" dirty="0">
                <a:ln>
                  <a:noFill/>
                </a:ln>
                <a:solidFill>
                  <a:srgbClr val="39447A"/>
                </a:solidFill>
                <a:effectLst/>
                <a:uLnTx/>
                <a:uFillTx/>
                <a:latin typeface="Pangolin" pitchFamily="2" charset="77"/>
                <a:cs typeface="Arial" pitchFamily="34" charset="0"/>
                <a:sym typeface="Arial"/>
              </a:rPr>
              <a:t>B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ADDC6BD-7509-D92A-582E-DC06DD4A7861}"/>
              </a:ext>
            </a:extLst>
          </p:cNvPr>
          <p:cNvSpPr/>
          <p:nvPr/>
        </p:nvSpPr>
        <p:spPr>
          <a:xfrm>
            <a:off x="2657753" y="1058654"/>
            <a:ext cx="61556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2185" marR="0" lvl="0" indent="-332185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5400" b="1" i="0" u="none" strike="noStrike" kern="0" cap="none" spc="-30" normalizeH="0" baseline="0" noProof="0" dirty="0">
                <a:ln>
                  <a:noFill/>
                </a:ln>
                <a:solidFill>
                  <a:srgbClr val="39447A"/>
                </a:solidFill>
                <a:effectLst/>
                <a:uLnTx/>
                <a:uFillTx/>
                <a:latin typeface="Pangolin" pitchFamily="2" charset="77"/>
                <a:cs typeface="Arial" pitchFamily="34" charset="0"/>
                <a:sym typeface="Arial"/>
              </a:rPr>
              <a:t>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EA9B937-C922-D2DD-35A9-FC371A64D091}"/>
              </a:ext>
            </a:extLst>
          </p:cNvPr>
          <p:cNvSpPr/>
          <p:nvPr/>
        </p:nvSpPr>
        <p:spPr>
          <a:xfrm>
            <a:off x="5100311" y="1024622"/>
            <a:ext cx="61556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2185" marR="0" lvl="0" indent="-332185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5400" b="1" i="0" u="none" strike="noStrike" kern="0" cap="none" spc="-30" normalizeH="0" baseline="0" noProof="0" dirty="0">
                <a:ln>
                  <a:noFill/>
                </a:ln>
                <a:solidFill>
                  <a:srgbClr val="39447A"/>
                </a:solidFill>
                <a:effectLst/>
                <a:uLnTx/>
                <a:uFillTx/>
                <a:latin typeface="Pangolin" pitchFamily="2" charset="77"/>
                <a:cs typeface="Arial" pitchFamily="34" charset="0"/>
                <a:sym typeface="Arial"/>
              </a:rPr>
              <a:t>2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35B8E56-09F1-9D1D-305F-1B6D0BAB0EF1}"/>
              </a:ext>
            </a:extLst>
          </p:cNvPr>
          <p:cNvSpPr/>
          <p:nvPr/>
        </p:nvSpPr>
        <p:spPr>
          <a:xfrm>
            <a:off x="7369461" y="1058654"/>
            <a:ext cx="61556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2185" marR="0" lvl="0" indent="-332185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5400" b="1" i="0" u="none" strike="noStrike" kern="0" cap="none" spc="-30" normalizeH="0" baseline="0" noProof="0" dirty="0">
                <a:ln>
                  <a:noFill/>
                </a:ln>
                <a:solidFill>
                  <a:srgbClr val="39447A"/>
                </a:solidFill>
                <a:effectLst/>
                <a:uLnTx/>
                <a:uFillTx/>
                <a:latin typeface="Pangolin" pitchFamily="2" charset="77"/>
                <a:cs typeface="Arial" pitchFamily="34" charset="0"/>
                <a:sym typeface="Arial"/>
              </a:rPr>
              <a:t>3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E37991D-2138-6832-AA00-7999A4A18E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8661" y="2234518"/>
            <a:ext cx="723581" cy="83764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7947492-8FDE-6817-6BBB-0F208782DC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000"/>
          <a:stretch/>
        </p:blipFill>
        <p:spPr>
          <a:xfrm>
            <a:off x="7302356" y="2198138"/>
            <a:ext cx="771293" cy="901590"/>
          </a:xfrm>
          <a:prstGeom prst="rect">
            <a:avLst/>
          </a:prstGeom>
        </p:spPr>
      </p:pic>
      <p:sp>
        <p:nvSpPr>
          <p:cNvPr id="22" name="Rectangle 21">
            <a:hlinkClick r:id="rId4" action="ppaction://hlinksldjump"/>
            <a:extLst>
              <a:ext uri="{FF2B5EF4-FFF2-40B4-BE49-F238E27FC236}">
                <a16:creationId xmlns:a16="http://schemas.microsoft.com/office/drawing/2014/main" id="{A4C0466F-DD71-5CA7-A6B7-26F567D64959}"/>
              </a:ext>
            </a:extLst>
          </p:cNvPr>
          <p:cNvSpPr/>
          <p:nvPr/>
        </p:nvSpPr>
        <p:spPr>
          <a:xfrm>
            <a:off x="2214702" y="2126935"/>
            <a:ext cx="1566174" cy="1026114"/>
          </a:xfrm>
          <a:prstGeom prst="rect">
            <a:avLst/>
          </a:prstGeom>
          <a:solidFill>
            <a:schemeClr val="tx2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5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sp>
        <p:nvSpPr>
          <p:cNvPr id="23" name="Rectangle 22">
            <a:hlinkClick r:id="rId5" action="ppaction://hlinksldjump"/>
            <a:extLst>
              <a:ext uri="{FF2B5EF4-FFF2-40B4-BE49-F238E27FC236}">
                <a16:creationId xmlns:a16="http://schemas.microsoft.com/office/drawing/2014/main" id="{D79639CB-7225-6A3E-0DAB-FB004216EC1B}"/>
              </a:ext>
            </a:extLst>
          </p:cNvPr>
          <p:cNvSpPr/>
          <p:nvPr/>
        </p:nvSpPr>
        <p:spPr>
          <a:xfrm>
            <a:off x="4570627" y="2134600"/>
            <a:ext cx="1566174" cy="1026114"/>
          </a:xfrm>
          <a:prstGeom prst="rect">
            <a:avLst/>
          </a:prstGeom>
          <a:solidFill>
            <a:schemeClr val="tx2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5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angolin" pitchFamily="2" charset="77"/>
              <a:ea typeface="+mn-ea"/>
              <a:cs typeface="+mn-cs"/>
              <a:sym typeface="Arial"/>
            </a:endParaRPr>
          </a:p>
        </p:txBody>
      </p:sp>
      <p:sp>
        <p:nvSpPr>
          <p:cNvPr id="24" name="Rectangle 23">
            <a:hlinkClick r:id="rId6" action="ppaction://hlinksldjump"/>
            <a:extLst>
              <a:ext uri="{FF2B5EF4-FFF2-40B4-BE49-F238E27FC236}">
                <a16:creationId xmlns:a16="http://schemas.microsoft.com/office/drawing/2014/main" id="{CF8F91C2-DF2A-4CD5-3F54-11AE81622983}"/>
              </a:ext>
            </a:extLst>
          </p:cNvPr>
          <p:cNvSpPr/>
          <p:nvPr/>
        </p:nvSpPr>
        <p:spPr>
          <a:xfrm>
            <a:off x="6849169" y="2146198"/>
            <a:ext cx="1566174" cy="1026114"/>
          </a:xfrm>
          <a:prstGeom prst="rect">
            <a:avLst/>
          </a:prstGeom>
          <a:solidFill>
            <a:schemeClr val="tx2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5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sp>
        <p:nvSpPr>
          <p:cNvPr id="25" name="Rectangle 24">
            <a:hlinkClick r:id="rId7" action="ppaction://hlinksldjump"/>
            <a:extLst>
              <a:ext uri="{FF2B5EF4-FFF2-40B4-BE49-F238E27FC236}">
                <a16:creationId xmlns:a16="http://schemas.microsoft.com/office/drawing/2014/main" id="{71711195-0575-71E5-302C-06A46002420D}"/>
              </a:ext>
            </a:extLst>
          </p:cNvPr>
          <p:cNvSpPr/>
          <p:nvPr/>
        </p:nvSpPr>
        <p:spPr>
          <a:xfrm>
            <a:off x="2202600" y="3640477"/>
            <a:ext cx="1566174" cy="1026114"/>
          </a:xfrm>
          <a:prstGeom prst="rect">
            <a:avLst/>
          </a:prstGeom>
          <a:solidFill>
            <a:schemeClr val="tx2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5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angolin" pitchFamily="2" charset="77"/>
              <a:ea typeface="+mn-ea"/>
              <a:cs typeface="+mn-cs"/>
              <a:sym typeface="Arial"/>
            </a:endParaRPr>
          </a:p>
        </p:txBody>
      </p:sp>
      <p:sp>
        <p:nvSpPr>
          <p:cNvPr id="26" name="Rectangle 25">
            <a:hlinkClick r:id="rId8" action="ppaction://hlinksldjump"/>
            <a:extLst>
              <a:ext uri="{FF2B5EF4-FFF2-40B4-BE49-F238E27FC236}">
                <a16:creationId xmlns:a16="http://schemas.microsoft.com/office/drawing/2014/main" id="{CB3C33CE-8439-60A5-C518-0703A674BD86}"/>
              </a:ext>
            </a:extLst>
          </p:cNvPr>
          <p:cNvSpPr/>
          <p:nvPr/>
        </p:nvSpPr>
        <p:spPr>
          <a:xfrm>
            <a:off x="4570627" y="3622469"/>
            <a:ext cx="1566174" cy="1026114"/>
          </a:xfrm>
          <a:prstGeom prst="rect">
            <a:avLst/>
          </a:prstGeom>
          <a:solidFill>
            <a:schemeClr val="tx2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5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angolin" pitchFamily="2" charset="77"/>
              <a:ea typeface="+mn-ea"/>
              <a:cs typeface="+mn-cs"/>
              <a:sym typeface="Arial"/>
            </a:endParaRPr>
          </a:p>
        </p:txBody>
      </p:sp>
      <p:sp>
        <p:nvSpPr>
          <p:cNvPr id="27" name="Rectangle 26">
            <a:hlinkClick r:id="rId9" action="ppaction://hlinksldjump"/>
            <a:extLst>
              <a:ext uri="{FF2B5EF4-FFF2-40B4-BE49-F238E27FC236}">
                <a16:creationId xmlns:a16="http://schemas.microsoft.com/office/drawing/2014/main" id="{07916397-9C2B-DAF9-BBFE-CCCBD47F9D1F}"/>
              </a:ext>
            </a:extLst>
          </p:cNvPr>
          <p:cNvSpPr/>
          <p:nvPr/>
        </p:nvSpPr>
        <p:spPr>
          <a:xfrm>
            <a:off x="6849169" y="3656501"/>
            <a:ext cx="1566174" cy="1026114"/>
          </a:xfrm>
          <a:prstGeom prst="rect">
            <a:avLst/>
          </a:prstGeom>
          <a:solidFill>
            <a:schemeClr val="tx2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5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angolin" pitchFamily="2" charset="77"/>
              <a:ea typeface="+mn-ea"/>
              <a:cs typeface="+mn-cs"/>
              <a:sym typeface="Arial"/>
            </a:endParaRPr>
          </a:p>
        </p:txBody>
      </p:sp>
      <p:sp>
        <p:nvSpPr>
          <p:cNvPr id="28" name="Google Shape;756;p32">
            <a:extLst>
              <a:ext uri="{FF2B5EF4-FFF2-40B4-BE49-F238E27FC236}">
                <a16:creationId xmlns:a16="http://schemas.microsoft.com/office/drawing/2014/main" id="{33FDC0A8-6B2B-33AB-B272-7FB8FE5E41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391427" y="184556"/>
            <a:ext cx="43584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dirty="0"/>
              <a:t>PICK A BOX</a:t>
            </a:r>
            <a:endParaRPr sz="3500" dirty="0"/>
          </a:p>
        </p:txBody>
      </p:sp>
      <p:pic>
        <p:nvPicPr>
          <p:cNvPr id="30" name="Picture 2" descr="2018 Moovel Group Gmbh - Move Forward Png Transparent PNG - 500x298 - Free  Download on NicePNG">
            <a:hlinkClick r:id="rId10" action="ppaction://hlinksldjump"/>
            <a:extLst>
              <a:ext uri="{FF2B5EF4-FFF2-40B4-BE49-F238E27FC236}">
                <a16:creationId xmlns:a16="http://schemas.microsoft.com/office/drawing/2014/main" id="{F5B1A984-6AFA-A2F9-75D8-6F284D9541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>
                        <a14:foregroundMark x1="54079" y1="49342" x2="54079" y2="49342"/>
                        <a14:foregroundMark x1="70091" y1="49342" x2="70091" y2="49342"/>
                        <a14:foregroundMark x1="59215" y1="35526" x2="59215" y2="72368"/>
                        <a14:foregroundMark x1="62538" y1="41447" x2="62538" y2="75000"/>
                        <a14:foregroundMark x1="28399" y1="46711" x2="67976" y2="473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4285" y="118913"/>
            <a:ext cx="1489375" cy="683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8718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2947191-D35B-2EE2-0E7A-B2A08DC78AF8}"/>
              </a:ext>
            </a:extLst>
          </p:cNvPr>
          <p:cNvSpPr txBox="1">
            <a:spLocks/>
          </p:cNvSpPr>
          <p:nvPr/>
        </p:nvSpPr>
        <p:spPr>
          <a:xfrm>
            <a:off x="2091230" y="425467"/>
            <a:ext cx="4961540" cy="572700"/>
          </a:xfrm>
          <a:prstGeom prst="rect">
            <a:avLst/>
          </a:prstGeom>
          <a:solidFill>
            <a:schemeClr val="bg1">
              <a:lumMod val="90000"/>
            </a:schemeClr>
          </a:solidFill>
          <a:ln w="12700">
            <a:solidFill>
              <a:schemeClr val="tx1"/>
            </a:solidFill>
            <a:prstDash val="dash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447A"/>
              </a:buClr>
              <a:buSzPts val="2800"/>
              <a:buFont typeface="Libre Baskerville"/>
              <a:buNone/>
              <a:tabLst/>
              <a:defRPr/>
            </a:pPr>
            <a:r>
              <a:rPr kumimoji="0" lang="en-VN" sz="3500" b="1" i="0" u="none" strike="noStrike" kern="0" cap="none" spc="0" normalizeH="0" baseline="0" noProof="0" dirty="0">
                <a:ln>
                  <a:noFill/>
                </a:ln>
                <a:solidFill>
                  <a:srgbClr val="39447A"/>
                </a:solidFill>
                <a:effectLst/>
                <a:uLnTx/>
                <a:uFillTx/>
                <a:latin typeface="Libre Baskerville"/>
                <a:sym typeface="Libre Baskerville"/>
              </a:rPr>
              <a:t>Where is it?</a:t>
            </a:r>
          </a:p>
        </p:txBody>
      </p:sp>
      <p:pic>
        <p:nvPicPr>
          <p:cNvPr id="18" name="Picture 2" descr="Logo Tổ Chức Nhiếp Ảnh Thương Hiệu - quay trở lại nút png tải về - Miễn phí  trong suốt Văn Bản png Tải về.">
            <a:hlinkClick r:id="rId2" action="ppaction://hlinksldjump"/>
            <a:extLst>
              <a:ext uri="{FF2B5EF4-FFF2-40B4-BE49-F238E27FC236}">
                <a16:creationId xmlns:a16="http://schemas.microsoft.com/office/drawing/2014/main" id="{F0AD0B67-AA0A-3B63-0A26-38601B899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42556" y1="42453" x2="42556" y2="42453"/>
                        <a14:foregroundMark x1="29111" y1="68962" x2="29111" y2="68962"/>
                        <a14:foregroundMark x1="41889" y1="69340" x2="41889" y2="69340"/>
                        <a14:foregroundMark x1="45778" y1="69906" x2="45778" y2="69906"/>
                        <a14:foregroundMark x1="55000" y1="68396" x2="55000" y2="68396"/>
                        <a14:foregroundMark x1="68111" y1="66604" x2="68111" y2="66604"/>
                        <a14:foregroundMark x1="68111" y1="64528" x2="68111" y2="64528"/>
                        <a14:foregroundMark x1="68778" y1="64528" x2="68778" y2="64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057" y="3807882"/>
            <a:ext cx="1249788" cy="1471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64DE908-6B25-0D80-0040-8768B801C2BA}"/>
              </a:ext>
            </a:extLst>
          </p:cNvPr>
          <p:cNvSpPr txBox="1"/>
          <p:nvPr/>
        </p:nvSpPr>
        <p:spPr>
          <a:xfrm>
            <a:off x="578734" y="1238491"/>
            <a:ext cx="7766613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This tower is on the bank of the River Thames in London. In the tower, there's a big clock and a bell. </a:t>
            </a:r>
            <a:endParaRPr lang="en-VN" sz="2400" dirty="0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B8561DF3-A472-13DD-3710-F28AE1862290}"/>
              </a:ext>
            </a:extLst>
          </p:cNvPr>
          <p:cNvSpPr/>
          <p:nvPr/>
        </p:nvSpPr>
        <p:spPr>
          <a:xfrm>
            <a:off x="2161476" y="2397941"/>
            <a:ext cx="2239701" cy="2278042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20" name="Picture 4" descr="Big ben icon Images | Free Vectors, Stock Photos &amp; PSD">
            <a:extLst>
              <a:ext uri="{FF2B5EF4-FFF2-40B4-BE49-F238E27FC236}">
                <a16:creationId xmlns:a16="http://schemas.microsoft.com/office/drawing/2014/main" id="{C5A4EADA-CBFB-E761-561F-B10D5ED35C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155" y="2589702"/>
            <a:ext cx="1780342" cy="1780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E3DFE21C-BBE6-DAD2-9D45-08E2AEEC89D6}"/>
              </a:ext>
            </a:extLst>
          </p:cNvPr>
          <p:cNvSpPr/>
          <p:nvPr/>
        </p:nvSpPr>
        <p:spPr>
          <a:xfrm>
            <a:off x="5923248" y="2397941"/>
            <a:ext cx="2239701" cy="2278042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22" name="Picture 6" descr="Premium Vector | Eiffel tower in paris. sunset on the champs elysees.  evening paris. sunset in france">
            <a:extLst>
              <a:ext uri="{FF2B5EF4-FFF2-40B4-BE49-F238E27FC236}">
                <a16:creationId xmlns:a16="http://schemas.microsoft.com/office/drawing/2014/main" id="{85CF316B-472D-A10C-9ADE-386FA42283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2927" y="2590407"/>
            <a:ext cx="1780342" cy="189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1B77AC63-7699-CE9B-897D-769EB65DA5F9}"/>
              </a:ext>
            </a:extLst>
          </p:cNvPr>
          <p:cNvSpPr/>
          <p:nvPr/>
        </p:nvSpPr>
        <p:spPr>
          <a:xfrm>
            <a:off x="5495975" y="3807882"/>
            <a:ext cx="3113590" cy="868101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Big Ben</a:t>
            </a:r>
            <a:endParaRPr lang="en-VN" sz="36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4268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8" presetClass="exit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2947191-D35B-2EE2-0E7A-B2A08DC78AF8}"/>
              </a:ext>
            </a:extLst>
          </p:cNvPr>
          <p:cNvSpPr txBox="1">
            <a:spLocks/>
          </p:cNvSpPr>
          <p:nvPr/>
        </p:nvSpPr>
        <p:spPr>
          <a:xfrm>
            <a:off x="2091230" y="425467"/>
            <a:ext cx="4961540" cy="572700"/>
          </a:xfrm>
          <a:prstGeom prst="rect">
            <a:avLst/>
          </a:prstGeom>
          <a:solidFill>
            <a:schemeClr val="bg1">
              <a:lumMod val="90000"/>
            </a:schemeClr>
          </a:solidFill>
          <a:ln w="12700">
            <a:solidFill>
              <a:schemeClr val="tx1"/>
            </a:solidFill>
            <a:prstDash val="dash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447A"/>
              </a:buClr>
              <a:buSzPts val="2800"/>
              <a:buFont typeface="Libre Baskerville"/>
              <a:buNone/>
              <a:tabLst/>
              <a:defRPr/>
            </a:pPr>
            <a:r>
              <a:rPr kumimoji="0" lang="en-VN" sz="3500" b="1" i="0" u="none" strike="noStrike" kern="0" cap="none" spc="0" normalizeH="0" baseline="0" noProof="0" dirty="0">
                <a:ln>
                  <a:noFill/>
                </a:ln>
                <a:solidFill>
                  <a:srgbClr val="39447A"/>
                </a:solidFill>
                <a:effectLst/>
                <a:uLnTx/>
                <a:uFillTx/>
                <a:latin typeface="Libre Baskerville"/>
                <a:sym typeface="Libre Baskerville"/>
              </a:rPr>
              <a:t>Where is it?</a:t>
            </a:r>
          </a:p>
        </p:txBody>
      </p:sp>
      <p:pic>
        <p:nvPicPr>
          <p:cNvPr id="18" name="Picture 2" descr="Logo Tổ Chức Nhiếp Ảnh Thương Hiệu - quay trở lại nút png tải về - Miễn phí  trong suốt Văn Bản png Tải về.">
            <a:hlinkClick r:id="rId2" action="ppaction://hlinksldjump"/>
            <a:extLst>
              <a:ext uri="{FF2B5EF4-FFF2-40B4-BE49-F238E27FC236}">
                <a16:creationId xmlns:a16="http://schemas.microsoft.com/office/drawing/2014/main" id="{F0AD0B67-AA0A-3B63-0A26-38601B899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42556" y1="42453" x2="42556" y2="42453"/>
                        <a14:foregroundMark x1="29111" y1="68962" x2="29111" y2="68962"/>
                        <a14:foregroundMark x1="41889" y1="69340" x2="41889" y2="69340"/>
                        <a14:foregroundMark x1="45778" y1="69906" x2="45778" y2="69906"/>
                        <a14:foregroundMark x1="55000" y1="68396" x2="55000" y2="68396"/>
                        <a14:foregroundMark x1="68111" y1="66604" x2="68111" y2="66604"/>
                        <a14:foregroundMark x1="68111" y1="64528" x2="68111" y2="64528"/>
                        <a14:foregroundMark x1="68778" y1="64528" x2="68778" y2="64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057" y="3807882"/>
            <a:ext cx="1249788" cy="1471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64DE908-6B25-0D80-0040-8768B801C2BA}"/>
              </a:ext>
            </a:extLst>
          </p:cNvPr>
          <p:cNvSpPr txBox="1"/>
          <p:nvPr/>
        </p:nvSpPr>
        <p:spPr>
          <a:xfrm>
            <a:off x="578734" y="1238491"/>
            <a:ext cx="7766613" cy="76944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200" dirty="0"/>
              <a:t>It's a theatre on Sydney </a:t>
            </a:r>
            <a:r>
              <a:rPr lang="en-US" sz="2200" dirty="0" err="1"/>
              <a:t>Harbour</a:t>
            </a:r>
            <a:r>
              <a:rPr lang="en-US" sz="2200" dirty="0"/>
              <a:t>. Its roofs are white and look like shells. Visitors from all over the world come to see it. 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B8561DF3-A472-13DD-3710-F28AE1862290}"/>
              </a:ext>
            </a:extLst>
          </p:cNvPr>
          <p:cNvSpPr/>
          <p:nvPr/>
        </p:nvSpPr>
        <p:spPr>
          <a:xfrm>
            <a:off x="2161476" y="2397941"/>
            <a:ext cx="2239701" cy="2278042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E3DFE21C-BBE6-DAD2-9D45-08E2AEEC89D6}"/>
              </a:ext>
            </a:extLst>
          </p:cNvPr>
          <p:cNvSpPr/>
          <p:nvPr/>
        </p:nvSpPr>
        <p:spPr>
          <a:xfrm>
            <a:off x="5923248" y="2397941"/>
            <a:ext cx="2239701" cy="2278042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5122" name="Picture 2" descr="Premium Vector | Australia sydney opera house isolated vector illustration.">
            <a:extLst>
              <a:ext uri="{FF2B5EF4-FFF2-40B4-BE49-F238E27FC236}">
                <a16:creationId xmlns:a16="http://schemas.microsoft.com/office/drawing/2014/main" id="{B4E1D3EB-3416-4893-47F6-EF1D750B0A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1595" y="2880593"/>
            <a:ext cx="2673752" cy="1312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Leaning tower pisa Vectors &amp; Illustrations for Free Download | Freepik">
            <a:extLst>
              <a:ext uri="{FF2B5EF4-FFF2-40B4-BE49-F238E27FC236}">
                <a16:creationId xmlns:a16="http://schemas.microsoft.com/office/drawing/2014/main" id="{339A6298-609A-2F92-6740-D4FCBE122F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1261" y="2880593"/>
            <a:ext cx="2000129" cy="1335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B8920789-C3E7-659C-40FF-D67F74F07B77}"/>
              </a:ext>
            </a:extLst>
          </p:cNvPr>
          <p:cNvSpPr/>
          <p:nvPr/>
        </p:nvSpPr>
        <p:spPr>
          <a:xfrm>
            <a:off x="1915611" y="3807882"/>
            <a:ext cx="3113590" cy="868101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Sydney Opera House</a:t>
            </a:r>
            <a:endParaRPr lang="en-VN" sz="24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2425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0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8" presetClass="exit" presetSubtype="1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21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2947191-D35B-2EE2-0E7A-B2A08DC78AF8}"/>
              </a:ext>
            </a:extLst>
          </p:cNvPr>
          <p:cNvSpPr txBox="1">
            <a:spLocks/>
          </p:cNvSpPr>
          <p:nvPr/>
        </p:nvSpPr>
        <p:spPr>
          <a:xfrm>
            <a:off x="2091230" y="425467"/>
            <a:ext cx="4961540" cy="572700"/>
          </a:xfrm>
          <a:prstGeom prst="rect">
            <a:avLst/>
          </a:prstGeom>
          <a:solidFill>
            <a:schemeClr val="bg1">
              <a:lumMod val="90000"/>
            </a:schemeClr>
          </a:solidFill>
          <a:ln w="12700">
            <a:solidFill>
              <a:schemeClr val="tx1"/>
            </a:solidFill>
            <a:prstDash val="dash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447A"/>
              </a:buClr>
              <a:buSzPts val="2800"/>
              <a:buFont typeface="Libre Baskerville"/>
              <a:buNone/>
              <a:tabLst/>
              <a:defRPr/>
            </a:pPr>
            <a:r>
              <a:rPr kumimoji="0" lang="en-VN" sz="3500" b="1" i="0" u="none" strike="noStrike" kern="0" cap="none" spc="0" normalizeH="0" baseline="0" noProof="0" dirty="0">
                <a:ln>
                  <a:noFill/>
                </a:ln>
                <a:solidFill>
                  <a:srgbClr val="39447A"/>
                </a:solidFill>
                <a:effectLst/>
                <a:uLnTx/>
                <a:uFillTx/>
                <a:latin typeface="Libre Baskerville"/>
                <a:sym typeface="Libre Baskerville"/>
              </a:rPr>
              <a:t>Where is it?</a:t>
            </a:r>
          </a:p>
        </p:txBody>
      </p:sp>
      <p:pic>
        <p:nvPicPr>
          <p:cNvPr id="18" name="Picture 2" descr="Logo Tổ Chức Nhiếp Ảnh Thương Hiệu - quay trở lại nút png tải về - Miễn phí  trong suốt Văn Bản png Tải về.">
            <a:hlinkClick r:id="rId2" action="ppaction://hlinksldjump"/>
            <a:extLst>
              <a:ext uri="{FF2B5EF4-FFF2-40B4-BE49-F238E27FC236}">
                <a16:creationId xmlns:a16="http://schemas.microsoft.com/office/drawing/2014/main" id="{F0AD0B67-AA0A-3B63-0A26-38601B899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42556" y1="42453" x2="42556" y2="42453"/>
                        <a14:foregroundMark x1="29111" y1="68962" x2="29111" y2="68962"/>
                        <a14:foregroundMark x1="41889" y1="69340" x2="41889" y2="69340"/>
                        <a14:foregroundMark x1="45778" y1="69906" x2="45778" y2="69906"/>
                        <a14:foregroundMark x1="55000" y1="68396" x2="55000" y2="68396"/>
                        <a14:foregroundMark x1="68111" y1="66604" x2="68111" y2="66604"/>
                        <a14:foregroundMark x1="68111" y1="64528" x2="68111" y2="64528"/>
                        <a14:foregroundMark x1="68778" y1="64528" x2="68778" y2="64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057" y="3807882"/>
            <a:ext cx="1249788" cy="1471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64DE908-6B25-0D80-0040-8768B801C2BA}"/>
              </a:ext>
            </a:extLst>
          </p:cNvPr>
          <p:cNvSpPr txBox="1"/>
          <p:nvPr/>
        </p:nvSpPr>
        <p:spPr>
          <a:xfrm>
            <a:off x="578734" y="1238491"/>
            <a:ext cx="7766613" cy="76944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200" dirty="0"/>
              <a:t>This famous tower is in Paris. Every year, millions of visitors climb to its top to see the whole view of Paris. 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B8561DF3-A472-13DD-3710-F28AE1862290}"/>
              </a:ext>
            </a:extLst>
          </p:cNvPr>
          <p:cNvSpPr/>
          <p:nvPr/>
        </p:nvSpPr>
        <p:spPr>
          <a:xfrm>
            <a:off x="2161476" y="2397941"/>
            <a:ext cx="2239701" cy="2278042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E3DFE21C-BBE6-DAD2-9D45-08E2AEEC89D6}"/>
              </a:ext>
            </a:extLst>
          </p:cNvPr>
          <p:cNvSpPr/>
          <p:nvPr/>
        </p:nvSpPr>
        <p:spPr>
          <a:xfrm>
            <a:off x="5923248" y="2397941"/>
            <a:ext cx="2239701" cy="2278042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10" name="Picture 6" descr="Premium Vector | Eiffel tower in paris. sunset on the champs elysees.  evening paris. sunset in france">
            <a:extLst>
              <a:ext uri="{FF2B5EF4-FFF2-40B4-BE49-F238E27FC236}">
                <a16:creationId xmlns:a16="http://schemas.microsoft.com/office/drawing/2014/main" id="{CD2DA308-C4AD-E2ED-9042-EFABB4E66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2927" y="2590407"/>
            <a:ext cx="1780342" cy="189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Premium Vector | Australia sydney opera house isolated vector illustration.">
            <a:extLst>
              <a:ext uri="{FF2B5EF4-FFF2-40B4-BE49-F238E27FC236}">
                <a16:creationId xmlns:a16="http://schemas.microsoft.com/office/drawing/2014/main" id="{52515DCB-B366-CA9F-1804-97352A8936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467" y="2929923"/>
            <a:ext cx="2472804" cy="1214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5FD242E8-6BB6-B04A-2BAF-DCB7527785D3}"/>
              </a:ext>
            </a:extLst>
          </p:cNvPr>
          <p:cNvSpPr/>
          <p:nvPr/>
        </p:nvSpPr>
        <p:spPr>
          <a:xfrm>
            <a:off x="1761074" y="3847814"/>
            <a:ext cx="3113590" cy="868101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Eiffel Tower</a:t>
            </a:r>
            <a:endParaRPr lang="en-VN" sz="36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3957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8" presetClass="exit" presetSubtype="1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21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2947191-D35B-2EE2-0E7A-B2A08DC78AF8}"/>
              </a:ext>
            </a:extLst>
          </p:cNvPr>
          <p:cNvSpPr txBox="1">
            <a:spLocks/>
          </p:cNvSpPr>
          <p:nvPr/>
        </p:nvSpPr>
        <p:spPr>
          <a:xfrm>
            <a:off x="2091230" y="425467"/>
            <a:ext cx="4961540" cy="572700"/>
          </a:xfrm>
          <a:prstGeom prst="rect">
            <a:avLst/>
          </a:prstGeom>
          <a:solidFill>
            <a:schemeClr val="bg1">
              <a:lumMod val="90000"/>
            </a:schemeClr>
          </a:solidFill>
          <a:ln w="12700">
            <a:solidFill>
              <a:schemeClr val="tx1"/>
            </a:solidFill>
            <a:prstDash val="dash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447A"/>
              </a:buClr>
              <a:buSzPts val="2800"/>
              <a:buFont typeface="Libre Baskerville"/>
              <a:buNone/>
              <a:tabLst/>
              <a:defRPr/>
            </a:pPr>
            <a:r>
              <a:rPr kumimoji="0" lang="en-VN" sz="3500" b="1" i="0" u="none" strike="noStrike" kern="0" cap="none" spc="0" normalizeH="0" baseline="0" noProof="0" dirty="0">
                <a:ln>
                  <a:noFill/>
                </a:ln>
                <a:solidFill>
                  <a:srgbClr val="39447A"/>
                </a:solidFill>
                <a:effectLst/>
                <a:uLnTx/>
                <a:uFillTx/>
                <a:latin typeface="Libre Baskerville"/>
                <a:sym typeface="Libre Baskerville"/>
              </a:rPr>
              <a:t>Where is it?</a:t>
            </a:r>
          </a:p>
        </p:txBody>
      </p:sp>
      <p:pic>
        <p:nvPicPr>
          <p:cNvPr id="18" name="Picture 2" descr="Logo Tổ Chức Nhiếp Ảnh Thương Hiệu - quay trở lại nút png tải về - Miễn phí  trong suốt Văn Bản png Tải về.">
            <a:hlinkClick r:id="rId2" action="ppaction://hlinksldjump"/>
            <a:extLst>
              <a:ext uri="{FF2B5EF4-FFF2-40B4-BE49-F238E27FC236}">
                <a16:creationId xmlns:a16="http://schemas.microsoft.com/office/drawing/2014/main" id="{F0AD0B67-AA0A-3B63-0A26-38601B899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42556" y1="42453" x2="42556" y2="42453"/>
                        <a14:foregroundMark x1="29111" y1="68962" x2="29111" y2="68962"/>
                        <a14:foregroundMark x1="41889" y1="69340" x2="41889" y2="69340"/>
                        <a14:foregroundMark x1="45778" y1="69906" x2="45778" y2="69906"/>
                        <a14:foregroundMark x1="55000" y1="68396" x2="55000" y2="68396"/>
                        <a14:foregroundMark x1="68111" y1="66604" x2="68111" y2="66604"/>
                        <a14:foregroundMark x1="68111" y1="64528" x2="68111" y2="64528"/>
                        <a14:foregroundMark x1="68778" y1="64528" x2="68778" y2="64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057" y="3807882"/>
            <a:ext cx="1249788" cy="1471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64DE908-6B25-0D80-0040-8768B801C2BA}"/>
              </a:ext>
            </a:extLst>
          </p:cNvPr>
          <p:cNvSpPr txBox="1"/>
          <p:nvPr/>
        </p:nvSpPr>
        <p:spPr>
          <a:xfrm>
            <a:off x="578734" y="1238491"/>
            <a:ext cx="7766613" cy="76944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200" dirty="0"/>
              <a:t>It has the head of a lion and the body of a fish. </a:t>
            </a:r>
          </a:p>
          <a:p>
            <a:pPr algn="ctr"/>
            <a:r>
              <a:rPr lang="en-US" sz="2200" dirty="0"/>
              <a:t>It's a famous landmark in Singapore. 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B8561DF3-A472-13DD-3710-F28AE1862290}"/>
              </a:ext>
            </a:extLst>
          </p:cNvPr>
          <p:cNvSpPr/>
          <p:nvPr/>
        </p:nvSpPr>
        <p:spPr>
          <a:xfrm>
            <a:off x="2161476" y="2397941"/>
            <a:ext cx="2239701" cy="2278042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E3DFE21C-BBE6-DAD2-9D45-08E2AEEC89D6}"/>
              </a:ext>
            </a:extLst>
          </p:cNvPr>
          <p:cNvSpPr/>
          <p:nvPr/>
        </p:nvSpPr>
        <p:spPr>
          <a:xfrm>
            <a:off x="5923248" y="2397941"/>
            <a:ext cx="2239701" cy="2278042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11" name="Picture 6" descr="Leaning tower pisa Vectors &amp; Illustrations for Free Download | Freepik">
            <a:extLst>
              <a:ext uri="{FF2B5EF4-FFF2-40B4-BE49-F238E27FC236}">
                <a16:creationId xmlns:a16="http://schemas.microsoft.com/office/drawing/2014/main" id="{B63A36ED-B5BF-21D8-453C-E78756CF3D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2705" y="2882064"/>
            <a:ext cx="2000129" cy="1335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0EB4174E-1C46-D958-5E93-E5A510081180}"/>
              </a:ext>
            </a:extLst>
          </p:cNvPr>
          <p:cNvSpPr/>
          <p:nvPr/>
        </p:nvSpPr>
        <p:spPr>
          <a:xfrm>
            <a:off x="5425729" y="3845058"/>
            <a:ext cx="3113590" cy="868101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Merlion</a:t>
            </a:r>
            <a:endParaRPr lang="en-VN" sz="36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1026" name="Picture 2" descr="Page 3 | Merlion Images | Free Vectors, Stock Photos &amp; PSD">
            <a:extLst>
              <a:ext uri="{FF2B5EF4-FFF2-40B4-BE49-F238E27FC236}">
                <a16:creationId xmlns:a16="http://schemas.microsoft.com/office/drawing/2014/main" id="{2BDF0C44-50D0-B5F1-0BF9-C894DDAAC4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777" y="2882064"/>
            <a:ext cx="1965098" cy="1309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4218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xit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8" presetClass="exit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1" grpId="0" animBg="1"/>
      <p:bldP spid="21" grpId="1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2947191-D35B-2EE2-0E7A-B2A08DC78AF8}"/>
              </a:ext>
            </a:extLst>
          </p:cNvPr>
          <p:cNvSpPr txBox="1">
            <a:spLocks/>
          </p:cNvSpPr>
          <p:nvPr/>
        </p:nvSpPr>
        <p:spPr>
          <a:xfrm>
            <a:off x="2091230" y="425467"/>
            <a:ext cx="4961540" cy="572700"/>
          </a:xfrm>
          <a:prstGeom prst="rect">
            <a:avLst/>
          </a:prstGeom>
          <a:solidFill>
            <a:schemeClr val="bg1">
              <a:lumMod val="90000"/>
            </a:schemeClr>
          </a:solidFill>
          <a:ln w="12700">
            <a:solidFill>
              <a:schemeClr val="tx1"/>
            </a:solidFill>
            <a:prstDash val="dash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447A"/>
              </a:buClr>
              <a:buSzPts val="2800"/>
              <a:buFont typeface="Libre Baskerville"/>
              <a:buNone/>
              <a:tabLst/>
              <a:defRPr/>
            </a:pPr>
            <a:r>
              <a:rPr kumimoji="0" lang="en-VN" sz="3500" b="1" i="0" u="none" strike="noStrike" kern="0" cap="none" spc="0" normalizeH="0" baseline="0" noProof="0" dirty="0">
                <a:ln>
                  <a:noFill/>
                </a:ln>
                <a:solidFill>
                  <a:srgbClr val="39447A"/>
                </a:solidFill>
                <a:effectLst/>
                <a:uLnTx/>
                <a:uFillTx/>
                <a:latin typeface="Libre Baskerville"/>
                <a:sym typeface="Libre Baskerville"/>
              </a:rPr>
              <a:t>Where is it?</a:t>
            </a:r>
          </a:p>
        </p:txBody>
      </p:sp>
      <p:pic>
        <p:nvPicPr>
          <p:cNvPr id="18" name="Picture 2" descr="Logo Tổ Chức Nhiếp Ảnh Thương Hiệu - quay trở lại nút png tải về - Miễn phí  trong suốt Văn Bản png Tải về.">
            <a:hlinkClick r:id="rId2" action="ppaction://hlinksldjump"/>
            <a:extLst>
              <a:ext uri="{FF2B5EF4-FFF2-40B4-BE49-F238E27FC236}">
                <a16:creationId xmlns:a16="http://schemas.microsoft.com/office/drawing/2014/main" id="{F0AD0B67-AA0A-3B63-0A26-38601B899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42556" y1="42453" x2="42556" y2="42453"/>
                        <a14:foregroundMark x1="29111" y1="68962" x2="29111" y2="68962"/>
                        <a14:foregroundMark x1="41889" y1="69340" x2="41889" y2="69340"/>
                        <a14:foregroundMark x1="45778" y1="69906" x2="45778" y2="69906"/>
                        <a14:foregroundMark x1="55000" y1="68396" x2="55000" y2="68396"/>
                        <a14:foregroundMark x1="68111" y1="66604" x2="68111" y2="66604"/>
                        <a14:foregroundMark x1="68111" y1="64528" x2="68111" y2="64528"/>
                        <a14:foregroundMark x1="68778" y1="64528" x2="68778" y2="64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057" y="3807882"/>
            <a:ext cx="1249788" cy="1471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64DE908-6B25-0D80-0040-8768B801C2BA}"/>
              </a:ext>
            </a:extLst>
          </p:cNvPr>
          <p:cNvSpPr txBox="1"/>
          <p:nvPr/>
        </p:nvSpPr>
        <p:spPr>
          <a:xfrm>
            <a:off x="578734" y="1238491"/>
            <a:ext cx="7766613" cy="110799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200" dirty="0"/>
              <a:t>It is located on Liberty Island, the statue is in the form of a woman. She holds a torch in her raised right hand and </a:t>
            </a:r>
          </a:p>
          <a:p>
            <a:pPr algn="ctr"/>
            <a:r>
              <a:rPr lang="en-US" sz="2200" dirty="0"/>
              <a:t>a tablet in her left.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B8561DF3-A472-13DD-3710-F28AE1862290}"/>
              </a:ext>
            </a:extLst>
          </p:cNvPr>
          <p:cNvSpPr/>
          <p:nvPr/>
        </p:nvSpPr>
        <p:spPr>
          <a:xfrm>
            <a:off x="2161476" y="2397941"/>
            <a:ext cx="2239701" cy="2278042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E3DFE21C-BBE6-DAD2-9D45-08E2AEEC89D6}"/>
              </a:ext>
            </a:extLst>
          </p:cNvPr>
          <p:cNvSpPr/>
          <p:nvPr/>
        </p:nvSpPr>
        <p:spPr>
          <a:xfrm>
            <a:off x="5923248" y="2397941"/>
            <a:ext cx="2239701" cy="2278042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2050" name="Picture 2" descr="Statue of Liberty in New York USA">
            <a:extLst>
              <a:ext uri="{FF2B5EF4-FFF2-40B4-BE49-F238E27FC236}">
                <a16:creationId xmlns:a16="http://schemas.microsoft.com/office/drawing/2014/main" id="{CD1063F2-1E60-D503-5C43-347C29FBEB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7881" y="2836874"/>
            <a:ext cx="1867548" cy="1467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Big ben icon Images | Free Vectors, Stock Photos &amp; PSD">
            <a:extLst>
              <a:ext uri="{FF2B5EF4-FFF2-40B4-BE49-F238E27FC236}">
                <a16:creationId xmlns:a16="http://schemas.microsoft.com/office/drawing/2014/main" id="{E2B2614B-7214-41BB-6887-A905B3BA8C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2599" y="2646791"/>
            <a:ext cx="1780342" cy="1780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F634C079-AA03-8412-25D5-46039333E324}"/>
              </a:ext>
            </a:extLst>
          </p:cNvPr>
          <p:cNvSpPr/>
          <p:nvPr/>
        </p:nvSpPr>
        <p:spPr>
          <a:xfrm>
            <a:off x="5495975" y="3807882"/>
            <a:ext cx="3113590" cy="868101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Statue of Liberty</a:t>
            </a:r>
            <a:endParaRPr lang="en-VN" sz="28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169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8" presetClass="exit" presetSubtype="1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1" grpId="0" animBg="1"/>
      <p:bldP spid="21" grpId="1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2947191-D35B-2EE2-0E7A-B2A08DC78AF8}"/>
              </a:ext>
            </a:extLst>
          </p:cNvPr>
          <p:cNvSpPr txBox="1">
            <a:spLocks/>
          </p:cNvSpPr>
          <p:nvPr/>
        </p:nvSpPr>
        <p:spPr>
          <a:xfrm>
            <a:off x="2091230" y="425467"/>
            <a:ext cx="4961540" cy="572700"/>
          </a:xfrm>
          <a:prstGeom prst="rect">
            <a:avLst/>
          </a:prstGeom>
          <a:solidFill>
            <a:schemeClr val="bg1">
              <a:lumMod val="90000"/>
            </a:schemeClr>
          </a:solidFill>
          <a:ln w="12700">
            <a:solidFill>
              <a:schemeClr val="tx1"/>
            </a:solidFill>
            <a:prstDash val="dash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447A"/>
              </a:buClr>
              <a:buSzPts val="2800"/>
              <a:buFont typeface="Libre Baskerville"/>
              <a:buNone/>
              <a:tabLst/>
              <a:defRPr/>
            </a:pPr>
            <a:r>
              <a:rPr kumimoji="0" lang="en-VN" sz="3500" b="1" i="0" u="none" strike="noStrike" kern="0" cap="none" spc="0" normalizeH="0" baseline="0" noProof="0" dirty="0">
                <a:ln>
                  <a:noFill/>
                </a:ln>
                <a:solidFill>
                  <a:srgbClr val="39447A"/>
                </a:solidFill>
                <a:effectLst/>
                <a:uLnTx/>
                <a:uFillTx/>
                <a:latin typeface="Libre Baskerville"/>
                <a:sym typeface="Libre Baskerville"/>
              </a:rPr>
              <a:t>Where is it?</a:t>
            </a:r>
          </a:p>
        </p:txBody>
      </p:sp>
      <p:pic>
        <p:nvPicPr>
          <p:cNvPr id="18" name="Picture 2" descr="Logo Tổ Chức Nhiếp Ảnh Thương Hiệu - quay trở lại nút png tải về - Miễn phí  trong suốt Văn Bản png Tải về.">
            <a:hlinkClick r:id="rId2" action="ppaction://hlinksldjump"/>
            <a:extLst>
              <a:ext uri="{FF2B5EF4-FFF2-40B4-BE49-F238E27FC236}">
                <a16:creationId xmlns:a16="http://schemas.microsoft.com/office/drawing/2014/main" id="{F0AD0B67-AA0A-3B63-0A26-38601B899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42556" y1="42453" x2="42556" y2="42453"/>
                        <a14:foregroundMark x1="29111" y1="68962" x2="29111" y2="68962"/>
                        <a14:foregroundMark x1="41889" y1="69340" x2="41889" y2="69340"/>
                        <a14:foregroundMark x1="45778" y1="69906" x2="45778" y2="69906"/>
                        <a14:foregroundMark x1="55000" y1="68396" x2="55000" y2="68396"/>
                        <a14:foregroundMark x1="68111" y1="66604" x2="68111" y2="66604"/>
                        <a14:foregroundMark x1="68111" y1="64528" x2="68111" y2="64528"/>
                        <a14:foregroundMark x1="68778" y1="64528" x2="68778" y2="64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057" y="3807882"/>
            <a:ext cx="1249788" cy="1471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64DE908-6B25-0D80-0040-8768B801C2BA}"/>
              </a:ext>
            </a:extLst>
          </p:cNvPr>
          <p:cNvSpPr txBox="1"/>
          <p:nvPr/>
        </p:nvSpPr>
        <p:spPr>
          <a:xfrm>
            <a:off x="578734" y="1238491"/>
            <a:ext cx="7766613" cy="76944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200" dirty="0"/>
              <a:t>It is a popular attractions, </a:t>
            </a:r>
          </a:p>
          <a:p>
            <a:pPr algn="ctr"/>
            <a:r>
              <a:rPr lang="en-US" sz="2200" dirty="0"/>
              <a:t>it was originally built for pharaoh Khufu. 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B8561DF3-A472-13DD-3710-F28AE1862290}"/>
              </a:ext>
            </a:extLst>
          </p:cNvPr>
          <p:cNvSpPr/>
          <p:nvPr/>
        </p:nvSpPr>
        <p:spPr>
          <a:xfrm>
            <a:off x="2161476" y="2397941"/>
            <a:ext cx="2239701" cy="2278042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E3DFE21C-BBE6-DAD2-9D45-08E2AEEC89D6}"/>
              </a:ext>
            </a:extLst>
          </p:cNvPr>
          <p:cNvSpPr/>
          <p:nvPr/>
        </p:nvSpPr>
        <p:spPr>
          <a:xfrm>
            <a:off x="5923248" y="2397941"/>
            <a:ext cx="2239701" cy="2278042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11" name="Picture 6" descr="Leaning tower pisa Vectors &amp; Illustrations for Free Download | Freepik">
            <a:extLst>
              <a:ext uri="{FF2B5EF4-FFF2-40B4-BE49-F238E27FC236}">
                <a16:creationId xmlns:a16="http://schemas.microsoft.com/office/drawing/2014/main" id="{B63A36ED-B5BF-21D8-453C-E78756CF3D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2705" y="2882064"/>
            <a:ext cx="2000129" cy="1335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0EB4174E-1C46-D958-5E93-E5A510081180}"/>
              </a:ext>
            </a:extLst>
          </p:cNvPr>
          <p:cNvSpPr/>
          <p:nvPr/>
        </p:nvSpPr>
        <p:spPr>
          <a:xfrm>
            <a:off x="5589015" y="3905009"/>
            <a:ext cx="3113590" cy="868101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The great Pyramid of Giza</a:t>
            </a:r>
            <a:endParaRPr lang="en-VN" sz="24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3074" name="Picture 2" descr="Premium Vector | Beautiful scene of the great pyramid of giza famous  monument in egypt, one of famous desert landmark tourist attraction design  postcard or travel poster, vector illustration.">
            <a:extLst>
              <a:ext uri="{FF2B5EF4-FFF2-40B4-BE49-F238E27FC236}">
                <a16:creationId xmlns:a16="http://schemas.microsoft.com/office/drawing/2014/main" id="{D54375EE-A51E-5DF2-2FCF-77485954F5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176" y="3009069"/>
            <a:ext cx="1864300" cy="1243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171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xit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8" presetClass="exit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1" grpId="0" animBg="1"/>
      <p:bldP spid="21" grpId="1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id="{9D9A20A7-1155-A797-45AD-525CA88D32D3}"/>
              </a:ext>
            </a:extLst>
          </p:cNvPr>
          <p:cNvSpPr txBox="1">
            <a:spLocks/>
          </p:cNvSpPr>
          <p:nvPr/>
        </p:nvSpPr>
        <p:spPr>
          <a:xfrm>
            <a:off x="2045850" y="394690"/>
            <a:ext cx="2350786" cy="900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damina"/>
              <a:buNone/>
              <a:defRPr sz="3600" b="1" i="0" u="none" strike="noStrike" cap="none">
                <a:solidFill>
                  <a:schemeClr val="dk1"/>
                </a:solidFill>
                <a:latin typeface="Adamina"/>
                <a:ea typeface="Adamina"/>
                <a:cs typeface="Adamina"/>
                <a:sym typeface="Adami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ybody"/>
              <a:buNone/>
              <a:defRPr sz="3000" b="0" i="0" u="none" strike="noStrike" cap="none">
                <a:solidFill>
                  <a:schemeClr val="dk1"/>
                </a:solidFill>
                <a:latin typeface="Anybody"/>
                <a:ea typeface="Anybody"/>
                <a:cs typeface="Anybody"/>
                <a:sym typeface="Anybod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ybody"/>
              <a:buNone/>
              <a:defRPr sz="3000" b="0" i="0" u="none" strike="noStrike" cap="none">
                <a:solidFill>
                  <a:schemeClr val="dk1"/>
                </a:solidFill>
                <a:latin typeface="Anybody"/>
                <a:ea typeface="Anybody"/>
                <a:cs typeface="Anybody"/>
                <a:sym typeface="Anybod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ybody"/>
              <a:buNone/>
              <a:defRPr sz="3000" b="0" i="0" u="none" strike="noStrike" cap="none">
                <a:solidFill>
                  <a:schemeClr val="dk1"/>
                </a:solidFill>
                <a:latin typeface="Anybody"/>
                <a:ea typeface="Anybody"/>
                <a:cs typeface="Anybody"/>
                <a:sym typeface="Anybod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ybody"/>
              <a:buNone/>
              <a:defRPr sz="3000" b="0" i="0" u="none" strike="noStrike" cap="none">
                <a:solidFill>
                  <a:schemeClr val="dk1"/>
                </a:solidFill>
                <a:latin typeface="Anybody"/>
                <a:ea typeface="Anybody"/>
                <a:cs typeface="Anybody"/>
                <a:sym typeface="Anybod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ybody"/>
              <a:buNone/>
              <a:defRPr sz="3000" b="0" i="0" u="none" strike="noStrike" cap="none">
                <a:solidFill>
                  <a:schemeClr val="dk1"/>
                </a:solidFill>
                <a:latin typeface="Anybody"/>
                <a:ea typeface="Anybody"/>
                <a:cs typeface="Anybody"/>
                <a:sym typeface="Anybod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ybody"/>
              <a:buNone/>
              <a:defRPr sz="3000" b="0" i="0" u="none" strike="noStrike" cap="none">
                <a:solidFill>
                  <a:schemeClr val="dk1"/>
                </a:solidFill>
                <a:latin typeface="Anybody"/>
                <a:ea typeface="Anybody"/>
                <a:cs typeface="Anybody"/>
                <a:sym typeface="Anybod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ybody"/>
              <a:buNone/>
              <a:defRPr sz="3000" b="0" i="0" u="none" strike="noStrike" cap="none">
                <a:solidFill>
                  <a:schemeClr val="dk1"/>
                </a:solidFill>
                <a:latin typeface="Anybody"/>
                <a:ea typeface="Anybody"/>
                <a:cs typeface="Anybody"/>
                <a:sym typeface="Anybod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ybody"/>
              <a:buNone/>
              <a:defRPr sz="3000" b="0" i="0" u="none" strike="noStrike" cap="none">
                <a:solidFill>
                  <a:schemeClr val="dk1"/>
                </a:solidFill>
                <a:latin typeface="Anybody"/>
                <a:ea typeface="Anybody"/>
                <a:cs typeface="Anybody"/>
                <a:sym typeface="Anybody"/>
              </a:defRPr>
            </a:lvl9pPr>
          </a:lstStyle>
          <a:p>
            <a:r>
              <a:rPr lang="en-VN" sz="3000" dirty="0">
                <a:latin typeface="Century Gothic" panose="020B0502020202020204" pitchFamily="34" charset="0"/>
              </a:rPr>
              <a:t>QUIZ TIME</a:t>
            </a:r>
          </a:p>
        </p:txBody>
      </p:sp>
      <p:pic>
        <p:nvPicPr>
          <p:cNvPr id="6" name="Picture 2" descr="Two people talking, dialogue, people png | PNGEgg">
            <a:extLst>
              <a:ext uri="{FF2B5EF4-FFF2-40B4-BE49-F238E27FC236}">
                <a16:creationId xmlns:a16="http://schemas.microsoft.com/office/drawing/2014/main" id="{81188EAC-5826-A49B-0FEB-165980849E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705" b="95402" l="10000" r="96889">
                        <a14:foregroundMark x1="64889" y1="59004" x2="64889" y2="59004"/>
                        <a14:foregroundMark x1="66556" y1="53065" x2="69667" y2="53257"/>
                        <a14:foregroundMark x1="91667" y1="42912" x2="91667" y2="56322"/>
                        <a14:foregroundMark x1="69556" y1="6705" x2="92000" y2="25862"/>
                        <a14:foregroundMark x1="96889" y1="33908" x2="96889" y2="53257"/>
                        <a14:foregroundMark x1="69333" y1="30077" x2="70444" y2="33142"/>
                        <a14:foregroundMark x1="88111" y1="48659" x2="88111" y2="67050"/>
                        <a14:foregroundMark x1="85778" y1="87356" x2="86556" y2="95402"/>
                        <a14:foregroundMark x1="69333" y1="58238" x2="66222" y2="58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625"/>
          <a:stretch/>
        </p:blipFill>
        <p:spPr bwMode="auto">
          <a:xfrm>
            <a:off x="2042432" y="2571750"/>
            <a:ext cx="1162835" cy="1519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Two people talking, dialogue, people png | PNGEgg">
            <a:extLst>
              <a:ext uri="{FF2B5EF4-FFF2-40B4-BE49-F238E27FC236}">
                <a16:creationId xmlns:a16="http://schemas.microsoft.com/office/drawing/2014/main" id="{691699E2-A74B-8C4E-59E8-694D135EE0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130" b="98851" l="3000" r="96889">
                        <a14:foregroundMark x1="64889" y1="59004" x2="64889" y2="59004"/>
                        <a14:foregroundMark x1="66556" y1="53065" x2="67343" y2="53114"/>
                        <a14:foregroundMark x1="91667" y1="51569" x2="91667" y2="56322"/>
                        <a14:foregroundMark x1="76196" y1="12373" x2="81157" y2="16608"/>
                        <a14:foregroundMark x1="96889" y1="33908" x2="96889" y2="51864"/>
                        <a14:foregroundMark x1="88111" y1="48659" x2="88111" y2="67050"/>
                        <a14:foregroundMark x1="85778" y1="87356" x2="86556" y2="95402"/>
                        <a14:foregroundMark x1="67573" y1="58346" x2="66222" y2="58429"/>
                        <a14:foregroundMark x1="27111" y1="22989" x2="27111" y2="67050"/>
                        <a14:foregroundMark x1="24333" y1="22031" x2="17889" y2="52107"/>
                        <a14:foregroundMark x1="21222" y1="17625" x2="12333" y2="55556"/>
                        <a14:foregroundMark x1="19000" y1="14368" x2="42889" y2="14368"/>
                        <a14:foregroundMark x1="36778" y1="48851" x2="37333" y2="57854"/>
                        <a14:foregroundMark x1="15111" y1="20498" x2="14556" y2="42146"/>
                        <a14:foregroundMark x1="9333" y1="46360" x2="9556" y2="68008"/>
                        <a14:foregroundMark x1="3222" y1="69349" x2="6333" y2="72222"/>
                        <a14:foregroundMark x1="16778" y1="86207" x2="20111" y2="92337"/>
                        <a14:foregroundMark x1="23444" y1="85632" x2="26222" y2="99042"/>
                        <a14:foregroundMark x1="35444" y1="6130" x2="35444" y2="6130"/>
                        <a14:backgroundMark x1="73222" y1="19540" x2="73222" y2="85632"/>
                        <a14:backgroundMark x1="68222" y1="30077" x2="69667" y2="62835"/>
                        <a14:backgroundMark x1="69667" y1="62835" x2="74111" y2="39272"/>
                        <a14:backgroundMark x1="74111" y1="39272" x2="75556" y2="76437"/>
                        <a14:backgroundMark x1="75556" y1="76437" x2="89000" y2="84100"/>
                        <a14:backgroundMark x1="89000" y1="84100" x2="82667" y2="45785"/>
                        <a14:backgroundMark x1="82667" y1="45785" x2="70556" y2="32567"/>
                        <a14:backgroundMark x1="70556" y1="32567" x2="70000" y2="56513"/>
                        <a14:backgroundMark x1="70000" y1="56513" x2="84222" y2="40996"/>
                        <a14:backgroundMark x1="84222" y1="40996" x2="82778" y2="12644"/>
                        <a14:backgroundMark x1="82778" y1="12644" x2="74556" y2="9004"/>
                        <a14:backgroundMark x1="82333" y1="14751" x2="92889" y2="28736"/>
                        <a14:backgroundMark x1="69889" y1="5172" x2="99000" y2="60728"/>
                        <a14:backgroundMark x1="86222" y1="8621" x2="95111" y2="555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78" t="-1424" r="38310" b="1424"/>
          <a:stretch/>
        </p:blipFill>
        <p:spPr bwMode="auto">
          <a:xfrm>
            <a:off x="170174" y="1646483"/>
            <a:ext cx="1626488" cy="1519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08DAF35-2BDC-27BE-2ADE-CC81DA6ABECE}"/>
              </a:ext>
            </a:extLst>
          </p:cNvPr>
          <p:cNvSpPr txBox="1"/>
          <p:nvPr/>
        </p:nvSpPr>
        <p:spPr>
          <a:xfrm>
            <a:off x="4109582" y="182308"/>
            <a:ext cx="48642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chemeClr val="tx1"/>
                </a:solidFill>
                <a:latin typeface="Pangolin" pitchFamily="2" charset="77"/>
              </a:rPr>
              <a:t>Ex 5 (pg. 31) Work in pairs. </a:t>
            </a:r>
          </a:p>
          <a:p>
            <a:r>
              <a:rPr lang="en-US" sz="2200" b="1" dirty="0">
                <a:solidFill>
                  <a:schemeClr val="accent2"/>
                </a:solidFill>
                <a:latin typeface="Pangolin" pitchFamily="2" charset="77"/>
              </a:rPr>
              <a:t>Read the questions and circle the correct answers.</a:t>
            </a:r>
            <a:endParaRPr lang="en-VN" sz="2200" b="1" dirty="0">
              <a:solidFill>
                <a:schemeClr val="accent2"/>
              </a:solidFill>
              <a:latin typeface="Pangolin" pitchFamily="2" charset="77"/>
            </a:endParaRPr>
          </a:p>
        </p:txBody>
      </p:sp>
      <p:pic>
        <p:nvPicPr>
          <p:cNvPr id="9" name="Picture 5">
            <a:extLst>
              <a:ext uri="{FF2B5EF4-FFF2-40B4-BE49-F238E27FC236}">
                <a16:creationId xmlns:a16="http://schemas.microsoft.com/office/drawing/2014/main" id="{70434C06-E853-F6A6-8AE8-97CE59F1456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55034" y="3418073"/>
            <a:ext cx="1641628" cy="681550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35291663-9392-1405-D22D-60C58583070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2005252" y="1592047"/>
            <a:ext cx="1476331" cy="814393"/>
          </a:xfrm>
          <a:prstGeom prst="rect">
            <a:avLst/>
          </a:prstGeom>
        </p:spPr>
      </p:pic>
      <p:pic>
        <p:nvPicPr>
          <p:cNvPr id="11" name="Picture 5">
            <a:extLst>
              <a:ext uri="{FF2B5EF4-FFF2-40B4-BE49-F238E27FC236}">
                <a16:creationId xmlns:a16="http://schemas.microsoft.com/office/drawing/2014/main" id="{C397667D-AAB1-98C6-1A81-DFCC2823BCE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3705314" y="1225616"/>
            <a:ext cx="5100520" cy="369747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C2E1B0B-8CA4-3BA2-98B7-FA6A6B434D9D}"/>
              </a:ext>
            </a:extLst>
          </p:cNvPr>
          <p:cNvSpPr txBox="1"/>
          <p:nvPr/>
        </p:nvSpPr>
        <p:spPr>
          <a:xfrm>
            <a:off x="3868054" y="1480456"/>
            <a:ext cx="5012053" cy="3186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600" b="1" dirty="0">
                <a:solidFill>
                  <a:schemeClr val="tx1"/>
                </a:solidFill>
                <a:latin typeface="Pangolin" pitchFamily="2" charset="77"/>
              </a:rPr>
              <a:t>1. </a:t>
            </a:r>
            <a:r>
              <a:rPr lang="en-US" sz="1600" dirty="0">
                <a:solidFill>
                  <a:schemeClr val="tx1"/>
                </a:solidFill>
                <a:latin typeface="Pangolin" pitchFamily="2" charset="77"/>
              </a:rPr>
              <a:t>Which city is nearer to Ha </a:t>
            </a:r>
            <a:r>
              <a:rPr lang="en-US" sz="1600" dirty="0" err="1">
                <a:solidFill>
                  <a:schemeClr val="tx1"/>
                </a:solidFill>
                <a:latin typeface="Pangolin" pitchFamily="2" charset="77"/>
              </a:rPr>
              <a:t>Noi</a:t>
            </a:r>
            <a:r>
              <a:rPr lang="en-US" sz="1600" dirty="0">
                <a:solidFill>
                  <a:schemeClr val="tx1"/>
                </a:solidFill>
                <a:latin typeface="Pangolin" pitchFamily="2" charset="77"/>
              </a:rPr>
              <a:t> than the others? </a:t>
            </a:r>
          </a:p>
          <a:p>
            <a:pPr>
              <a:lnSpc>
                <a:spcPts val="2200"/>
              </a:lnSpc>
            </a:pPr>
            <a:r>
              <a:rPr lang="en-US" sz="1600" dirty="0">
                <a:solidFill>
                  <a:schemeClr val="tx1"/>
                </a:solidFill>
                <a:latin typeface="Pangolin" pitchFamily="2" charset="77"/>
              </a:rPr>
              <a:t>A. Berlin 		B. Bangkok 	C. Tokyo </a:t>
            </a:r>
          </a:p>
          <a:p>
            <a:pPr>
              <a:lnSpc>
                <a:spcPts val="2200"/>
              </a:lnSpc>
            </a:pPr>
            <a:r>
              <a:rPr lang="en-US" sz="1600" b="1" dirty="0">
                <a:solidFill>
                  <a:schemeClr val="tx1"/>
                </a:solidFill>
                <a:latin typeface="Pangolin" pitchFamily="2" charset="77"/>
              </a:rPr>
              <a:t>2. </a:t>
            </a:r>
            <a:r>
              <a:rPr lang="en-US" sz="1600" dirty="0">
                <a:solidFill>
                  <a:schemeClr val="tx1"/>
                </a:solidFill>
                <a:latin typeface="Pangolin" pitchFamily="2" charset="77"/>
              </a:rPr>
              <a:t>The people of Quang Nam are proud of their ancient town, _____. </a:t>
            </a:r>
          </a:p>
          <a:p>
            <a:pPr>
              <a:lnSpc>
                <a:spcPts val="2200"/>
              </a:lnSpc>
            </a:pPr>
            <a:r>
              <a:rPr lang="en-US" sz="1600" dirty="0">
                <a:solidFill>
                  <a:schemeClr val="tx1"/>
                </a:solidFill>
                <a:latin typeface="Pangolin" pitchFamily="2" charset="77"/>
              </a:rPr>
              <a:t>A. Hoi An 		B. Sa Pa 		C. Bach Ma </a:t>
            </a:r>
          </a:p>
          <a:p>
            <a:pPr>
              <a:lnSpc>
                <a:spcPts val="2200"/>
              </a:lnSpc>
            </a:pPr>
            <a:r>
              <a:rPr lang="en-US" sz="1600" b="1" dirty="0">
                <a:solidFill>
                  <a:schemeClr val="tx1"/>
                </a:solidFill>
                <a:latin typeface="Pangolin" pitchFamily="2" charset="77"/>
              </a:rPr>
              <a:t>3</a:t>
            </a:r>
            <a:r>
              <a:rPr lang="en-US" sz="1600" dirty="0">
                <a:solidFill>
                  <a:schemeClr val="tx1"/>
                </a:solidFill>
                <a:latin typeface="Pangolin" pitchFamily="2" charset="77"/>
              </a:rPr>
              <a:t>. Phnom Penh is the capital city of _____.</a:t>
            </a:r>
          </a:p>
          <a:p>
            <a:pPr>
              <a:lnSpc>
                <a:spcPts val="2200"/>
              </a:lnSpc>
            </a:pPr>
            <a:r>
              <a:rPr lang="en-US" sz="1600" dirty="0">
                <a:solidFill>
                  <a:schemeClr val="tx1"/>
                </a:solidFill>
                <a:latin typeface="Pangolin" pitchFamily="2" charset="77"/>
              </a:rPr>
              <a:t>A. Indonesia	 B. the Philippines 	C. Cambodia </a:t>
            </a:r>
          </a:p>
          <a:p>
            <a:pPr>
              <a:lnSpc>
                <a:spcPts val="2200"/>
              </a:lnSpc>
            </a:pPr>
            <a:r>
              <a:rPr lang="en-US" sz="1600" b="1" dirty="0">
                <a:solidFill>
                  <a:schemeClr val="tx1"/>
                </a:solidFill>
                <a:latin typeface="Pangolin" pitchFamily="2" charset="77"/>
              </a:rPr>
              <a:t>4. </a:t>
            </a:r>
            <a:r>
              <a:rPr lang="en-US" sz="1600" dirty="0">
                <a:solidFill>
                  <a:schemeClr val="tx1"/>
                </a:solidFill>
                <a:latin typeface="Pangolin" pitchFamily="2" charset="77"/>
              </a:rPr>
              <a:t>For children, California is famous for its _____.</a:t>
            </a:r>
          </a:p>
          <a:p>
            <a:pPr>
              <a:lnSpc>
                <a:spcPts val="2200"/>
              </a:lnSpc>
            </a:pPr>
            <a:r>
              <a:rPr lang="en-US" sz="1600" dirty="0">
                <a:solidFill>
                  <a:schemeClr val="tx1"/>
                </a:solidFill>
                <a:latin typeface="Pangolin" pitchFamily="2" charset="77"/>
              </a:rPr>
              <a:t>A. Disneyland Park </a:t>
            </a:r>
          </a:p>
          <a:p>
            <a:pPr>
              <a:lnSpc>
                <a:spcPts val="2200"/>
              </a:lnSpc>
            </a:pPr>
            <a:r>
              <a:rPr lang="en-US" sz="1600" dirty="0">
                <a:solidFill>
                  <a:schemeClr val="tx1"/>
                </a:solidFill>
                <a:latin typeface="Pangolin" pitchFamily="2" charset="77"/>
              </a:rPr>
              <a:t>B. Golden Gate Bridge </a:t>
            </a:r>
          </a:p>
          <a:p>
            <a:pPr>
              <a:lnSpc>
                <a:spcPts val="2200"/>
              </a:lnSpc>
            </a:pPr>
            <a:r>
              <a:rPr lang="en-US" sz="1600" dirty="0">
                <a:solidFill>
                  <a:schemeClr val="tx1"/>
                </a:solidFill>
                <a:latin typeface="Pangolin" pitchFamily="2" charset="77"/>
              </a:rPr>
              <a:t>C. national parks </a:t>
            </a:r>
          </a:p>
        </p:txBody>
      </p:sp>
      <p:pic>
        <p:nvPicPr>
          <p:cNvPr id="13" name="3 Minute Timer" descr="3 Minute Timer">
            <a:hlinkClick r:id="" action="ppaction://media"/>
            <a:extLst>
              <a:ext uri="{FF2B5EF4-FFF2-40B4-BE49-F238E27FC236}">
                <a16:creationId xmlns:a16="http://schemas.microsoft.com/office/drawing/2014/main" id="{D1968FD7-A0B1-8CF9-FF22-D874E5AC56F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70174" y="409084"/>
            <a:ext cx="1626488" cy="9149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79684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19511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5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 vol="80000">
                <p:cTn id="56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  <p:bldLst>
      <p:bldP spid="5" grpId="0"/>
      <p:bldP spid="8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>
            <a:extLst>
              <a:ext uri="{FF2B5EF4-FFF2-40B4-BE49-F238E27FC236}">
                <a16:creationId xmlns:a16="http://schemas.microsoft.com/office/drawing/2014/main" id="{B0EEF58F-497C-79AB-A78B-DD34F79438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98480" y="389994"/>
            <a:ext cx="6636115" cy="460491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466F939-1AE6-3D16-E3BB-83F168999245}"/>
              </a:ext>
            </a:extLst>
          </p:cNvPr>
          <p:cNvSpPr txBox="1"/>
          <p:nvPr/>
        </p:nvSpPr>
        <p:spPr>
          <a:xfrm>
            <a:off x="408169" y="762846"/>
            <a:ext cx="6176055" cy="40484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2000" b="1" dirty="0">
                <a:solidFill>
                  <a:schemeClr val="tx1"/>
                </a:solidFill>
                <a:latin typeface="Pangolin" pitchFamily="2" charset="77"/>
              </a:rPr>
              <a:t>1. </a:t>
            </a:r>
            <a:r>
              <a:rPr lang="en-US" sz="2000" dirty="0">
                <a:solidFill>
                  <a:schemeClr val="tx1"/>
                </a:solidFill>
                <a:latin typeface="Pangolin" pitchFamily="2" charset="77"/>
              </a:rPr>
              <a:t>Which city is </a:t>
            </a:r>
            <a:r>
              <a:rPr lang="en-US" sz="2000" dirty="0">
                <a:solidFill>
                  <a:schemeClr val="tx1"/>
                </a:solidFill>
                <a:highlight>
                  <a:srgbClr val="FFFF00"/>
                </a:highlight>
                <a:latin typeface="Pangolin" pitchFamily="2" charset="77"/>
              </a:rPr>
              <a:t>nearer</a:t>
            </a:r>
            <a:r>
              <a:rPr lang="en-US" sz="2000" dirty="0">
                <a:solidFill>
                  <a:schemeClr val="tx1"/>
                </a:solidFill>
                <a:latin typeface="Pangolin" pitchFamily="2" charset="77"/>
              </a:rPr>
              <a:t> to Ha </a:t>
            </a:r>
            <a:r>
              <a:rPr lang="en-US" sz="2000" dirty="0" err="1">
                <a:solidFill>
                  <a:schemeClr val="tx1"/>
                </a:solidFill>
                <a:latin typeface="Pangolin" pitchFamily="2" charset="77"/>
              </a:rPr>
              <a:t>Noi</a:t>
            </a:r>
            <a:r>
              <a:rPr lang="en-US" sz="2000" dirty="0">
                <a:solidFill>
                  <a:schemeClr val="tx1"/>
                </a:solidFill>
                <a:latin typeface="Pangolin" pitchFamily="2" charset="77"/>
              </a:rPr>
              <a:t> than the others? </a:t>
            </a:r>
          </a:p>
          <a:p>
            <a:pPr>
              <a:lnSpc>
                <a:spcPts val="2200"/>
              </a:lnSpc>
            </a:pPr>
            <a:r>
              <a:rPr lang="en-US" sz="2000" dirty="0">
                <a:solidFill>
                  <a:schemeClr val="tx1"/>
                </a:solidFill>
                <a:latin typeface="Pangolin" pitchFamily="2" charset="77"/>
              </a:rPr>
              <a:t>A. Berlin 		B. Bangkok 	C. Tokyo </a:t>
            </a:r>
          </a:p>
          <a:p>
            <a:pPr>
              <a:lnSpc>
                <a:spcPts val="2200"/>
              </a:lnSpc>
            </a:pPr>
            <a:endParaRPr lang="en-US" sz="2000" dirty="0">
              <a:solidFill>
                <a:schemeClr val="tx1"/>
              </a:solidFill>
              <a:latin typeface="Pangolin" pitchFamily="2" charset="77"/>
            </a:endParaRPr>
          </a:p>
          <a:p>
            <a:pPr>
              <a:lnSpc>
                <a:spcPts val="2200"/>
              </a:lnSpc>
            </a:pPr>
            <a:r>
              <a:rPr lang="en-US" sz="2000" b="1" dirty="0">
                <a:solidFill>
                  <a:schemeClr val="tx1"/>
                </a:solidFill>
                <a:latin typeface="Pangolin" pitchFamily="2" charset="77"/>
              </a:rPr>
              <a:t>2. </a:t>
            </a:r>
            <a:r>
              <a:rPr lang="en-US" sz="2000" dirty="0">
                <a:solidFill>
                  <a:schemeClr val="tx1"/>
                </a:solidFill>
                <a:latin typeface="Pangolin" pitchFamily="2" charset="77"/>
              </a:rPr>
              <a:t>The people of Quang Nam are proud of their </a:t>
            </a:r>
            <a:r>
              <a:rPr lang="en-US" sz="2000" dirty="0">
                <a:solidFill>
                  <a:schemeClr val="tx1"/>
                </a:solidFill>
                <a:highlight>
                  <a:srgbClr val="FFFF00"/>
                </a:highlight>
                <a:latin typeface="Pangolin" pitchFamily="2" charset="77"/>
              </a:rPr>
              <a:t>ancient </a:t>
            </a:r>
            <a:r>
              <a:rPr lang="en-US" sz="2000" dirty="0">
                <a:solidFill>
                  <a:schemeClr val="tx1"/>
                </a:solidFill>
                <a:latin typeface="Pangolin" pitchFamily="2" charset="77"/>
              </a:rPr>
              <a:t>town, _____. </a:t>
            </a:r>
          </a:p>
          <a:p>
            <a:pPr>
              <a:lnSpc>
                <a:spcPts val="2200"/>
              </a:lnSpc>
            </a:pPr>
            <a:r>
              <a:rPr lang="en-US" sz="2000" dirty="0">
                <a:solidFill>
                  <a:schemeClr val="tx1"/>
                </a:solidFill>
                <a:latin typeface="Pangolin" pitchFamily="2" charset="77"/>
              </a:rPr>
              <a:t>A. Hoi An 		B. Sa Pa 		C. Bach Ma </a:t>
            </a:r>
          </a:p>
          <a:p>
            <a:pPr>
              <a:lnSpc>
                <a:spcPts val="2200"/>
              </a:lnSpc>
            </a:pPr>
            <a:endParaRPr lang="en-US" sz="2000" dirty="0">
              <a:solidFill>
                <a:schemeClr val="tx1"/>
              </a:solidFill>
              <a:latin typeface="Pangolin" pitchFamily="2" charset="77"/>
            </a:endParaRPr>
          </a:p>
          <a:p>
            <a:pPr>
              <a:lnSpc>
                <a:spcPts val="2200"/>
              </a:lnSpc>
            </a:pPr>
            <a:r>
              <a:rPr lang="en-US" sz="2000" b="1" dirty="0">
                <a:solidFill>
                  <a:schemeClr val="tx1"/>
                </a:solidFill>
                <a:latin typeface="Pangolin" pitchFamily="2" charset="77"/>
              </a:rPr>
              <a:t>3</a:t>
            </a:r>
            <a:r>
              <a:rPr lang="en-US" sz="2000" dirty="0">
                <a:solidFill>
                  <a:schemeClr val="tx1"/>
                </a:solidFill>
                <a:latin typeface="Pangolin" pitchFamily="2" charset="77"/>
              </a:rPr>
              <a:t>. </a:t>
            </a:r>
            <a:r>
              <a:rPr lang="en-US" sz="2000" dirty="0">
                <a:solidFill>
                  <a:schemeClr val="tx1"/>
                </a:solidFill>
                <a:highlight>
                  <a:srgbClr val="FFFF00"/>
                </a:highlight>
                <a:latin typeface="Pangolin" pitchFamily="2" charset="77"/>
              </a:rPr>
              <a:t>Phnom Penh </a:t>
            </a:r>
            <a:r>
              <a:rPr lang="en-US" sz="2000" dirty="0">
                <a:solidFill>
                  <a:schemeClr val="tx1"/>
                </a:solidFill>
                <a:latin typeface="Pangolin" pitchFamily="2" charset="77"/>
              </a:rPr>
              <a:t>is the </a:t>
            </a:r>
            <a:r>
              <a:rPr lang="en-US" sz="2000" dirty="0">
                <a:solidFill>
                  <a:schemeClr val="tx1"/>
                </a:solidFill>
                <a:highlight>
                  <a:srgbClr val="FFFF00"/>
                </a:highlight>
                <a:latin typeface="Pangolin" pitchFamily="2" charset="77"/>
              </a:rPr>
              <a:t>capital city </a:t>
            </a:r>
            <a:r>
              <a:rPr lang="en-US" sz="2000" dirty="0">
                <a:solidFill>
                  <a:schemeClr val="tx1"/>
                </a:solidFill>
                <a:latin typeface="Pangolin" pitchFamily="2" charset="77"/>
              </a:rPr>
              <a:t>of _____.</a:t>
            </a:r>
          </a:p>
          <a:p>
            <a:pPr>
              <a:lnSpc>
                <a:spcPts val="2200"/>
              </a:lnSpc>
            </a:pPr>
            <a:r>
              <a:rPr lang="en-US" sz="2000" dirty="0">
                <a:solidFill>
                  <a:schemeClr val="tx1"/>
                </a:solidFill>
                <a:latin typeface="Pangolin" pitchFamily="2" charset="77"/>
              </a:rPr>
              <a:t>A. Indonesia	 B. the Philippines 	C. Cambodia </a:t>
            </a:r>
          </a:p>
          <a:p>
            <a:pPr>
              <a:lnSpc>
                <a:spcPts val="2200"/>
              </a:lnSpc>
            </a:pPr>
            <a:endParaRPr lang="en-US" sz="2000" dirty="0">
              <a:solidFill>
                <a:schemeClr val="tx1"/>
              </a:solidFill>
              <a:latin typeface="Pangolin" pitchFamily="2" charset="77"/>
            </a:endParaRPr>
          </a:p>
          <a:p>
            <a:pPr>
              <a:lnSpc>
                <a:spcPts val="2200"/>
              </a:lnSpc>
            </a:pPr>
            <a:r>
              <a:rPr lang="en-US" sz="2000" b="1" dirty="0">
                <a:solidFill>
                  <a:schemeClr val="tx1"/>
                </a:solidFill>
                <a:latin typeface="Pangolin" pitchFamily="2" charset="77"/>
              </a:rPr>
              <a:t>4. </a:t>
            </a:r>
            <a:r>
              <a:rPr lang="en-US" sz="2000" dirty="0">
                <a:solidFill>
                  <a:schemeClr val="tx1"/>
                </a:solidFill>
                <a:latin typeface="Pangolin" pitchFamily="2" charset="77"/>
              </a:rPr>
              <a:t>For children, </a:t>
            </a:r>
            <a:r>
              <a:rPr lang="en-US" sz="2000" dirty="0">
                <a:solidFill>
                  <a:schemeClr val="tx1"/>
                </a:solidFill>
                <a:highlight>
                  <a:srgbClr val="FFFF00"/>
                </a:highlight>
                <a:latin typeface="Pangolin" pitchFamily="2" charset="77"/>
              </a:rPr>
              <a:t>California</a:t>
            </a:r>
            <a:r>
              <a:rPr lang="en-US" sz="2000" dirty="0">
                <a:solidFill>
                  <a:schemeClr val="tx1"/>
                </a:solidFill>
                <a:latin typeface="Pangolin" pitchFamily="2" charset="77"/>
              </a:rPr>
              <a:t> is </a:t>
            </a:r>
            <a:r>
              <a:rPr lang="en-US" sz="2000" dirty="0">
                <a:solidFill>
                  <a:schemeClr val="tx1"/>
                </a:solidFill>
                <a:highlight>
                  <a:srgbClr val="FFFF00"/>
                </a:highlight>
                <a:latin typeface="Pangolin" pitchFamily="2" charset="77"/>
              </a:rPr>
              <a:t>famous for </a:t>
            </a:r>
            <a:r>
              <a:rPr lang="en-US" sz="2000" dirty="0">
                <a:solidFill>
                  <a:schemeClr val="tx1"/>
                </a:solidFill>
                <a:latin typeface="Pangolin" pitchFamily="2" charset="77"/>
              </a:rPr>
              <a:t>its _____.</a:t>
            </a:r>
          </a:p>
          <a:p>
            <a:pPr>
              <a:lnSpc>
                <a:spcPts val="2200"/>
              </a:lnSpc>
            </a:pPr>
            <a:r>
              <a:rPr lang="en-US" sz="2000" dirty="0">
                <a:solidFill>
                  <a:schemeClr val="tx1"/>
                </a:solidFill>
                <a:latin typeface="Pangolin" pitchFamily="2" charset="77"/>
              </a:rPr>
              <a:t>A. Disneyland Park </a:t>
            </a:r>
          </a:p>
          <a:p>
            <a:pPr>
              <a:lnSpc>
                <a:spcPts val="2200"/>
              </a:lnSpc>
            </a:pPr>
            <a:r>
              <a:rPr lang="en-US" sz="2000" dirty="0">
                <a:solidFill>
                  <a:schemeClr val="tx1"/>
                </a:solidFill>
                <a:latin typeface="Pangolin" pitchFamily="2" charset="77"/>
              </a:rPr>
              <a:t>B. Golden Gate Bridge </a:t>
            </a:r>
          </a:p>
          <a:p>
            <a:pPr>
              <a:lnSpc>
                <a:spcPts val="2200"/>
              </a:lnSpc>
            </a:pPr>
            <a:r>
              <a:rPr lang="en-US" sz="2000" dirty="0">
                <a:solidFill>
                  <a:schemeClr val="tx1"/>
                </a:solidFill>
                <a:latin typeface="Pangolin" pitchFamily="2" charset="77"/>
              </a:rPr>
              <a:t>C. national parks 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35CE605-0B5E-10AB-2A68-269CEDDDAF1B}"/>
              </a:ext>
            </a:extLst>
          </p:cNvPr>
          <p:cNvSpPr/>
          <p:nvPr/>
        </p:nvSpPr>
        <p:spPr>
          <a:xfrm>
            <a:off x="3139580" y="1028244"/>
            <a:ext cx="356616" cy="356616"/>
          </a:xfrm>
          <a:prstGeom prst="ellipse">
            <a:avLst/>
          </a:prstGeom>
          <a:noFill/>
          <a:ln w="571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9E4A4E0-96DE-6A08-AEE3-062F4F466655}"/>
              </a:ext>
            </a:extLst>
          </p:cNvPr>
          <p:cNvSpPr/>
          <p:nvPr/>
        </p:nvSpPr>
        <p:spPr>
          <a:xfrm>
            <a:off x="408169" y="2143812"/>
            <a:ext cx="356616" cy="356616"/>
          </a:xfrm>
          <a:prstGeom prst="ellipse">
            <a:avLst/>
          </a:prstGeom>
          <a:noFill/>
          <a:ln w="571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AC6F2AB-B638-8FC0-AB62-4EA1E970EDB7}"/>
              </a:ext>
            </a:extLst>
          </p:cNvPr>
          <p:cNvSpPr/>
          <p:nvPr/>
        </p:nvSpPr>
        <p:spPr>
          <a:xfrm>
            <a:off x="4961881" y="3003348"/>
            <a:ext cx="356616" cy="356616"/>
          </a:xfrm>
          <a:prstGeom prst="ellipse">
            <a:avLst/>
          </a:prstGeom>
          <a:noFill/>
          <a:ln w="571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9E83102-33B7-5B78-E819-F698900FC937}"/>
              </a:ext>
            </a:extLst>
          </p:cNvPr>
          <p:cNvSpPr/>
          <p:nvPr/>
        </p:nvSpPr>
        <p:spPr>
          <a:xfrm>
            <a:off x="408169" y="3835452"/>
            <a:ext cx="356616" cy="356616"/>
          </a:xfrm>
          <a:prstGeom prst="ellipse">
            <a:avLst/>
          </a:prstGeom>
          <a:noFill/>
          <a:ln w="571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C54A94-E851-1BEA-6298-52BA017B2E53}"/>
              </a:ext>
            </a:extLst>
          </p:cNvPr>
          <p:cNvSpPr txBox="1"/>
          <p:nvPr/>
        </p:nvSpPr>
        <p:spPr>
          <a:xfrm>
            <a:off x="6834595" y="843578"/>
            <a:ext cx="21298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n</a:t>
            </a:r>
            <a:r>
              <a:rPr lang="en-VN" sz="1800" dirty="0"/>
              <a:t>ear (adj) gần hơn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96DA7BD-2594-4823-F448-7F54094B6AA8}"/>
              </a:ext>
            </a:extLst>
          </p:cNvPr>
          <p:cNvSpPr txBox="1"/>
          <p:nvPr/>
        </p:nvSpPr>
        <p:spPr>
          <a:xfrm>
            <a:off x="6902961" y="1681066"/>
            <a:ext cx="21298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ancient </a:t>
            </a:r>
            <a:r>
              <a:rPr lang="en-VN" sz="1800" dirty="0"/>
              <a:t>(adj) </a:t>
            </a:r>
          </a:p>
          <a:p>
            <a:r>
              <a:rPr lang="en-US" sz="1800" dirty="0"/>
              <a:t>c</a:t>
            </a:r>
            <a:r>
              <a:rPr lang="en-VN" sz="1800" dirty="0"/>
              <a:t>ổ kính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9E83BAB-296B-D338-255D-D64702DF5BE1}"/>
              </a:ext>
            </a:extLst>
          </p:cNvPr>
          <p:cNvSpPr txBox="1"/>
          <p:nvPr/>
        </p:nvSpPr>
        <p:spPr>
          <a:xfrm>
            <a:off x="6885869" y="2706561"/>
            <a:ext cx="21298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capital city </a:t>
            </a:r>
            <a:r>
              <a:rPr lang="en-VN" sz="1800" dirty="0"/>
              <a:t>(noun) </a:t>
            </a:r>
          </a:p>
          <a:p>
            <a:r>
              <a:rPr lang="en-US" sz="1800" dirty="0" err="1"/>
              <a:t>thủ</a:t>
            </a:r>
            <a:r>
              <a:rPr lang="en-US" sz="1800" dirty="0"/>
              <a:t> </a:t>
            </a:r>
            <a:r>
              <a:rPr lang="en-US" sz="1800" dirty="0" err="1"/>
              <a:t>đô</a:t>
            </a:r>
            <a:endParaRPr lang="en-VN" sz="1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61C8C1E-D0B3-A0F2-FF61-CB0B7D0CE44B}"/>
              </a:ext>
            </a:extLst>
          </p:cNvPr>
          <p:cNvSpPr txBox="1"/>
          <p:nvPr/>
        </p:nvSpPr>
        <p:spPr>
          <a:xfrm>
            <a:off x="6868777" y="3561141"/>
            <a:ext cx="21298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famous for </a:t>
            </a:r>
            <a:r>
              <a:rPr lang="en-VN" sz="1800" dirty="0"/>
              <a:t>(adj) </a:t>
            </a:r>
          </a:p>
          <a:p>
            <a:r>
              <a:rPr lang="en-US" sz="1800" dirty="0" err="1"/>
              <a:t>Nổi</a:t>
            </a:r>
            <a:r>
              <a:rPr lang="en-US" sz="1800" dirty="0"/>
              <a:t> </a:t>
            </a:r>
            <a:r>
              <a:rPr lang="en-US" sz="1800" dirty="0" err="1"/>
              <a:t>tiếng</a:t>
            </a:r>
            <a:r>
              <a:rPr lang="en-US" sz="1800" dirty="0"/>
              <a:t> </a:t>
            </a:r>
            <a:r>
              <a:rPr lang="en-US" sz="1800" dirty="0" err="1"/>
              <a:t>vì</a:t>
            </a:r>
            <a:r>
              <a:rPr lang="en-US" sz="1800" dirty="0"/>
              <a:t> </a:t>
            </a:r>
            <a:r>
              <a:rPr lang="en-US" sz="1800" dirty="0" err="1"/>
              <a:t>thứ</a:t>
            </a:r>
            <a:r>
              <a:rPr lang="en-US" sz="1800" dirty="0"/>
              <a:t> </a:t>
            </a:r>
            <a:r>
              <a:rPr lang="en-US" sz="1800" dirty="0" err="1"/>
              <a:t>gì</a:t>
            </a:r>
            <a:endParaRPr lang="en-VN" sz="1800" dirty="0"/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1844A1D2-592F-EF9E-9243-85039A05D400}"/>
              </a:ext>
            </a:extLst>
          </p:cNvPr>
          <p:cNvSpPr txBox="1">
            <a:spLocks/>
          </p:cNvSpPr>
          <p:nvPr/>
        </p:nvSpPr>
        <p:spPr>
          <a:xfrm>
            <a:off x="198480" y="-92085"/>
            <a:ext cx="4538374" cy="900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damina"/>
              <a:buNone/>
              <a:defRPr sz="3600" b="1" i="0" u="none" strike="noStrike" cap="none">
                <a:solidFill>
                  <a:schemeClr val="dk1"/>
                </a:solidFill>
                <a:latin typeface="Adamina"/>
                <a:ea typeface="Adamina"/>
                <a:cs typeface="Adamina"/>
                <a:sym typeface="Adami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ybody"/>
              <a:buNone/>
              <a:defRPr sz="3000" b="0" i="0" u="none" strike="noStrike" cap="none">
                <a:solidFill>
                  <a:schemeClr val="dk1"/>
                </a:solidFill>
                <a:latin typeface="Anybody"/>
                <a:ea typeface="Anybody"/>
                <a:cs typeface="Anybody"/>
                <a:sym typeface="Anybod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ybody"/>
              <a:buNone/>
              <a:defRPr sz="3000" b="0" i="0" u="none" strike="noStrike" cap="none">
                <a:solidFill>
                  <a:schemeClr val="dk1"/>
                </a:solidFill>
                <a:latin typeface="Anybody"/>
                <a:ea typeface="Anybody"/>
                <a:cs typeface="Anybody"/>
                <a:sym typeface="Anybod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ybody"/>
              <a:buNone/>
              <a:defRPr sz="3000" b="0" i="0" u="none" strike="noStrike" cap="none">
                <a:solidFill>
                  <a:schemeClr val="dk1"/>
                </a:solidFill>
                <a:latin typeface="Anybody"/>
                <a:ea typeface="Anybody"/>
                <a:cs typeface="Anybody"/>
                <a:sym typeface="Anybod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ybody"/>
              <a:buNone/>
              <a:defRPr sz="3000" b="0" i="0" u="none" strike="noStrike" cap="none">
                <a:solidFill>
                  <a:schemeClr val="dk1"/>
                </a:solidFill>
                <a:latin typeface="Anybody"/>
                <a:ea typeface="Anybody"/>
                <a:cs typeface="Anybody"/>
                <a:sym typeface="Anybod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ybody"/>
              <a:buNone/>
              <a:defRPr sz="3000" b="0" i="0" u="none" strike="noStrike" cap="none">
                <a:solidFill>
                  <a:schemeClr val="dk1"/>
                </a:solidFill>
                <a:latin typeface="Anybody"/>
                <a:ea typeface="Anybody"/>
                <a:cs typeface="Anybody"/>
                <a:sym typeface="Anybod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ybody"/>
              <a:buNone/>
              <a:defRPr sz="3000" b="0" i="0" u="none" strike="noStrike" cap="none">
                <a:solidFill>
                  <a:schemeClr val="dk1"/>
                </a:solidFill>
                <a:latin typeface="Anybody"/>
                <a:ea typeface="Anybody"/>
                <a:cs typeface="Anybody"/>
                <a:sym typeface="Anybod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ybody"/>
              <a:buNone/>
              <a:defRPr sz="3000" b="0" i="0" u="none" strike="noStrike" cap="none">
                <a:solidFill>
                  <a:schemeClr val="dk1"/>
                </a:solidFill>
                <a:latin typeface="Anybody"/>
                <a:ea typeface="Anybody"/>
                <a:cs typeface="Anybody"/>
                <a:sym typeface="Anybod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ybody"/>
              <a:buNone/>
              <a:defRPr sz="3000" b="0" i="0" u="none" strike="noStrike" cap="none">
                <a:solidFill>
                  <a:schemeClr val="dk1"/>
                </a:solidFill>
                <a:latin typeface="Anybody"/>
                <a:ea typeface="Anybody"/>
                <a:cs typeface="Anybody"/>
                <a:sym typeface="Anybody"/>
              </a:defRPr>
            </a:lvl9pPr>
          </a:lstStyle>
          <a:p>
            <a:r>
              <a:rPr lang="en-VN" sz="2400" spc="-150" dirty="0">
                <a:latin typeface="Century Gothic" panose="020B0502020202020204" pitchFamily="34" charset="0"/>
              </a:rPr>
              <a:t>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4194318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/>
      <p:bldP spid="9" grpId="1"/>
      <p:bldP spid="10" grpId="0"/>
      <p:bldP spid="11" grpId="0"/>
      <p:bldP spid="12" grpId="0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p49"/>
          <p:cNvSpPr/>
          <p:nvPr/>
        </p:nvSpPr>
        <p:spPr>
          <a:xfrm rot="9899702">
            <a:off x="6384928" y="-1598309"/>
            <a:ext cx="3537621" cy="3537621"/>
          </a:xfrm>
          <a:prstGeom prst="ellipse">
            <a:avLst/>
          </a:prstGeom>
          <a:gradFill>
            <a:gsLst>
              <a:gs pos="0">
                <a:srgbClr val="FFBDBF"/>
              </a:gs>
              <a:gs pos="100000">
                <a:srgbClr val="FA4046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38" name="Google Shape;738;p49"/>
          <p:cNvSpPr txBox="1">
            <a:spLocks noGrp="1"/>
          </p:cNvSpPr>
          <p:nvPr>
            <p:ph type="subTitle" idx="1"/>
          </p:nvPr>
        </p:nvSpPr>
        <p:spPr>
          <a:xfrm>
            <a:off x="674280" y="1033992"/>
            <a:ext cx="8035380" cy="376809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1. What is a correct exclamation?</a:t>
            </a:r>
            <a:endParaRPr lang="en-VN" sz="24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VN" sz="2400" dirty="0"/>
              <a:t>	</a:t>
            </a:r>
            <a:endParaRPr lang="en-VN" sz="2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VN" sz="2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VN" sz="2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VN" sz="2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VN" sz="2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VN" sz="2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VN" sz="2000" dirty="0"/>
              <a:t>2. Odd one out</a:t>
            </a:r>
            <a:endParaRPr sz="2000" dirty="0"/>
          </a:p>
        </p:txBody>
      </p:sp>
      <p:sp>
        <p:nvSpPr>
          <p:cNvPr id="745" name="Google Shape;745;p49"/>
          <p:cNvSpPr txBox="1">
            <a:spLocks noGrp="1"/>
          </p:cNvSpPr>
          <p:nvPr>
            <p:ph type="subTitle" idx="7"/>
          </p:nvPr>
        </p:nvSpPr>
        <p:spPr>
          <a:xfrm>
            <a:off x="554425" y="341418"/>
            <a:ext cx="2602288" cy="51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Recap</a:t>
            </a:r>
            <a:endParaRPr sz="2400" dirty="0"/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42CF3DE9-D48D-EE14-1363-D085D06DEAA6}"/>
              </a:ext>
            </a:extLst>
          </p:cNvPr>
          <p:cNvSpPr/>
          <p:nvPr/>
        </p:nvSpPr>
        <p:spPr>
          <a:xfrm>
            <a:off x="1524177" y="1486024"/>
            <a:ext cx="3265071" cy="5715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60361A37-CD53-ECBC-6D67-499E0873A90B}"/>
              </a:ext>
            </a:extLst>
          </p:cNvPr>
          <p:cNvSpPr/>
          <p:nvPr/>
        </p:nvSpPr>
        <p:spPr>
          <a:xfrm>
            <a:off x="5494218" y="4303954"/>
            <a:ext cx="1763832" cy="5715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A9E98B9-8F87-82F5-4934-C7F26ED2901C}"/>
              </a:ext>
            </a:extLst>
          </p:cNvPr>
          <p:cNvSpPr txBox="1"/>
          <p:nvPr/>
        </p:nvSpPr>
        <p:spPr>
          <a:xfrm>
            <a:off x="1558389" y="1411634"/>
            <a:ext cx="5166360" cy="18506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2500"/>
              <a:buFont typeface="Bebas Neue"/>
              <a:buNone/>
              <a:tabLst/>
              <a:defRPr/>
            </a:pPr>
            <a:r>
              <a:rPr kumimoji="0" lang="en-VN" sz="2000" i="0" u="none" strike="noStrike" kern="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damina"/>
                <a:sym typeface="Adamina"/>
              </a:rPr>
              <a:t>A. What beautiful photos.</a:t>
            </a:r>
          </a:p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2500"/>
              <a:buFont typeface="Bebas Neue"/>
              <a:buNone/>
              <a:tabLst/>
              <a:defRPr/>
            </a:pPr>
            <a:r>
              <a:rPr kumimoji="0" lang="en-VN" sz="2000" i="0" u="none" strike="noStrike" kern="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damina"/>
                <a:sym typeface="Adamina"/>
              </a:rPr>
              <a:t>B. This is a very good place.</a:t>
            </a:r>
          </a:p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2500"/>
              <a:buFont typeface="Bebas Neue"/>
              <a:buNone/>
              <a:tabLst/>
              <a:defRPr/>
            </a:pPr>
            <a:r>
              <a:rPr kumimoji="0" lang="en-VN" sz="2000" i="0" u="none" strike="noStrike" kern="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damina"/>
                <a:sym typeface="Adamina"/>
              </a:rPr>
              <a:t>C. How are you?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3CDE90F-F5EE-FB7D-8867-5A89B84A4C31}"/>
              </a:ext>
            </a:extLst>
          </p:cNvPr>
          <p:cNvSpPr txBox="1"/>
          <p:nvPr/>
        </p:nvSpPr>
        <p:spPr>
          <a:xfrm>
            <a:off x="975458" y="3572494"/>
            <a:ext cx="7631331" cy="1235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2500"/>
              <a:buFont typeface="Bebas Neue"/>
              <a:buNone/>
              <a:tabLst/>
              <a:defRPr/>
            </a:pPr>
            <a:r>
              <a:rPr kumimoji="0" lang="en-VN" sz="2000" i="0" u="none" strike="noStrike" kern="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damina"/>
                <a:sym typeface="Adamina"/>
              </a:rPr>
              <a:t>A. Merlion		B. Big Ben		</a:t>
            </a:r>
            <a:r>
              <a:rPr lang="en-VN" sz="2000" dirty="0">
                <a:solidFill>
                  <a:srgbClr val="212121"/>
                </a:solidFill>
                <a:latin typeface="Adamina"/>
                <a:sym typeface="Adamina"/>
              </a:rPr>
              <a:t>C. Eiffel</a:t>
            </a:r>
          </a:p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2500"/>
              <a:buFont typeface="Bebas Neue"/>
              <a:buNone/>
              <a:tabLst/>
              <a:defRPr/>
            </a:pPr>
            <a:r>
              <a:rPr kumimoji="0" lang="en-VN" sz="2000" i="0" u="none" strike="noStrike" kern="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damina"/>
                <a:sym typeface="Adamina"/>
              </a:rPr>
              <a:t>D. Sydney Opera house		E. Viet Nam</a:t>
            </a:r>
          </a:p>
        </p:txBody>
      </p:sp>
    </p:spTree>
    <p:extLst>
      <p:ext uri="{BB962C8B-B14F-4D97-AF65-F5344CB8AC3E}">
        <p14:creationId xmlns:p14="http://schemas.microsoft.com/office/powerpoint/2010/main" val="913173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7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73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8" grpId="0" build="p"/>
      <p:bldP spid="21" grpId="0" animBg="1"/>
      <p:bldP spid="35" grpId="0" animBg="1"/>
      <p:bldP spid="3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40"/>
          <p:cNvSpPr/>
          <p:nvPr/>
        </p:nvSpPr>
        <p:spPr>
          <a:xfrm rot="9899728">
            <a:off x="4884712" y="441255"/>
            <a:ext cx="2256122" cy="2256122"/>
          </a:xfrm>
          <a:prstGeom prst="ellipse">
            <a:avLst/>
          </a:prstGeom>
          <a:gradFill>
            <a:gsLst>
              <a:gs pos="0">
                <a:srgbClr val="FFBDBF"/>
              </a:gs>
              <a:gs pos="100000">
                <a:srgbClr val="FA4046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40"/>
          <p:cNvSpPr txBox="1">
            <a:spLocks noGrp="1"/>
          </p:cNvSpPr>
          <p:nvPr>
            <p:ph type="subTitle" idx="1"/>
          </p:nvPr>
        </p:nvSpPr>
        <p:spPr>
          <a:xfrm>
            <a:off x="713250" y="3467000"/>
            <a:ext cx="4051800" cy="43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/>
              <a:t>Lesson 4</a:t>
            </a:r>
            <a:r>
              <a:rPr lang="en" sz="2800" b="1" dirty="0">
                <a:sym typeface="Wingdings" pitchFamily="2" charset="2"/>
              </a:rPr>
              <a:t> | Communication</a:t>
            </a:r>
            <a:endParaRPr sz="2800" b="1" dirty="0"/>
          </a:p>
        </p:txBody>
      </p:sp>
      <p:sp>
        <p:nvSpPr>
          <p:cNvPr id="312" name="Google Shape;312;p40"/>
          <p:cNvSpPr txBox="1">
            <a:spLocks noGrp="1"/>
          </p:cNvSpPr>
          <p:nvPr>
            <p:ph type="ctrTitle"/>
          </p:nvPr>
        </p:nvSpPr>
        <p:spPr>
          <a:xfrm>
            <a:off x="713225" y="1234344"/>
            <a:ext cx="4206000" cy="206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/>
              <a:t>Unit 9</a:t>
            </a:r>
            <a:br>
              <a:rPr lang="en" dirty="0"/>
            </a:br>
            <a:r>
              <a:rPr lang="en" dirty="0"/>
              <a:t>Cities around</a:t>
            </a:r>
            <a:br>
              <a:rPr lang="en" dirty="0"/>
            </a:br>
            <a:r>
              <a:rPr lang="en" dirty="0"/>
              <a:t>the world</a:t>
            </a:r>
            <a:endParaRPr dirty="0"/>
          </a:p>
        </p:txBody>
      </p:sp>
      <p:grpSp>
        <p:nvGrpSpPr>
          <p:cNvPr id="313" name="Google Shape;313;p40"/>
          <p:cNvGrpSpPr/>
          <p:nvPr/>
        </p:nvGrpSpPr>
        <p:grpSpPr>
          <a:xfrm>
            <a:off x="4812088" y="1143012"/>
            <a:ext cx="4005123" cy="3999016"/>
            <a:chOff x="5192944" y="539500"/>
            <a:chExt cx="4609418" cy="4602389"/>
          </a:xfrm>
        </p:grpSpPr>
        <p:sp>
          <p:nvSpPr>
            <p:cNvPr id="314" name="Google Shape;314;p40"/>
            <p:cNvSpPr/>
            <p:nvPr/>
          </p:nvSpPr>
          <p:spPr>
            <a:xfrm>
              <a:off x="7529567" y="1462563"/>
              <a:ext cx="1610089" cy="659084"/>
            </a:xfrm>
            <a:custGeom>
              <a:avLst/>
              <a:gdLst/>
              <a:ahLst/>
              <a:cxnLst/>
              <a:rect l="l" t="t" r="r" b="b"/>
              <a:pathLst>
                <a:path w="14230" h="5825" extrusionOk="0">
                  <a:moveTo>
                    <a:pt x="1" y="0"/>
                  </a:moveTo>
                  <a:lnTo>
                    <a:pt x="264" y="3245"/>
                  </a:lnTo>
                  <a:lnTo>
                    <a:pt x="11761" y="5825"/>
                  </a:lnTo>
                  <a:lnTo>
                    <a:pt x="14229" y="4383"/>
                  </a:lnTo>
                  <a:lnTo>
                    <a:pt x="14190" y="3811"/>
                  </a:lnTo>
                  <a:lnTo>
                    <a:pt x="12722" y="3423"/>
                  </a:lnTo>
                  <a:lnTo>
                    <a:pt x="11623" y="3126"/>
                  </a:lnTo>
                  <a:lnTo>
                    <a:pt x="9609" y="2587"/>
                  </a:lnTo>
                  <a:lnTo>
                    <a:pt x="9234" y="2488"/>
                  </a:lnTo>
                  <a:lnTo>
                    <a:pt x="8405" y="2264"/>
                  </a:lnTo>
                  <a:lnTo>
                    <a:pt x="8359" y="2245"/>
                  </a:lnTo>
                  <a:lnTo>
                    <a:pt x="8135" y="2192"/>
                  </a:lnTo>
                  <a:lnTo>
                    <a:pt x="7740" y="2080"/>
                  </a:lnTo>
                  <a:lnTo>
                    <a:pt x="7306" y="1968"/>
                  </a:lnTo>
                  <a:lnTo>
                    <a:pt x="6648" y="1784"/>
                  </a:lnTo>
                  <a:lnTo>
                    <a:pt x="6187" y="1665"/>
                  </a:lnTo>
                  <a:lnTo>
                    <a:pt x="5345" y="144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40"/>
            <p:cNvSpPr/>
            <p:nvPr/>
          </p:nvSpPr>
          <p:spPr>
            <a:xfrm>
              <a:off x="7516895" y="1305400"/>
              <a:ext cx="1618236" cy="751526"/>
            </a:xfrm>
            <a:custGeom>
              <a:avLst/>
              <a:gdLst/>
              <a:ahLst/>
              <a:cxnLst/>
              <a:rect l="l" t="t" r="r" b="b"/>
              <a:pathLst>
                <a:path w="14302" h="6642" extrusionOk="0">
                  <a:moveTo>
                    <a:pt x="1" y="1"/>
                  </a:moveTo>
                  <a:lnTo>
                    <a:pt x="330" y="4061"/>
                  </a:lnTo>
                  <a:lnTo>
                    <a:pt x="11834" y="6641"/>
                  </a:lnTo>
                  <a:lnTo>
                    <a:pt x="14302" y="5200"/>
                  </a:lnTo>
                  <a:lnTo>
                    <a:pt x="11505" y="258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40"/>
            <p:cNvSpPr/>
            <p:nvPr/>
          </p:nvSpPr>
          <p:spPr>
            <a:xfrm>
              <a:off x="8837221" y="1726198"/>
              <a:ext cx="142340" cy="206381"/>
            </a:xfrm>
            <a:custGeom>
              <a:avLst/>
              <a:gdLst/>
              <a:ahLst/>
              <a:cxnLst/>
              <a:rect l="l" t="t" r="r" b="b"/>
              <a:pathLst>
                <a:path w="1258" h="1824" extrusionOk="0">
                  <a:moveTo>
                    <a:pt x="0" y="0"/>
                  </a:moveTo>
                  <a:lnTo>
                    <a:pt x="145" y="1823"/>
                  </a:lnTo>
                  <a:lnTo>
                    <a:pt x="1257" y="11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40"/>
            <p:cNvSpPr/>
            <p:nvPr/>
          </p:nvSpPr>
          <p:spPr>
            <a:xfrm>
              <a:off x="8122351" y="1598793"/>
              <a:ext cx="109527" cy="161009"/>
            </a:xfrm>
            <a:custGeom>
              <a:avLst/>
              <a:gdLst/>
              <a:ahLst/>
              <a:cxnLst/>
              <a:rect l="l" t="t" r="r" b="b"/>
              <a:pathLst>
                <a:path w="968" h="1423" extrusionOk="0">
                  <a:moveTo>
                    <a:pt x="132" y="1"/>
                  </a:moveTo>
                  <a:lnTo>
                    <a:pt x="106" y="231"/>
                  </a:lnTo>
                  <a:lnTo>
                    <a:pt x="0" y="1231"/>
                  </a:lnTo>
                  <a:lnTo>
                    <a:pt x="849" y="1422"/>
                  </a:lnTo>
                  <a:lnTo>
                    <a:pt x="869" y="1152"/>
                  </a:lnTo>
                  <a:lnTo>
                    <a:pt x="395" y="1041"/>
                  </a:lnTo>
                  <a:lnTo>
                    <a:pt x="421" y="823"/>
                  </a:lnTo>
                  <a:lnTo>
                    <a:pt x="836" y="909"/>
                  </a:lnTo>
                  <a:lnTo>
                    <a:pt x="869" y="646"/>
                  </a:lnTo>
                  <a:lnTo>
                    <a:pt x="454" y="560"/>
                  </a:lnTo>
                  <a:lnTo>
                    <a:pt x="468" y="350"/>
                  </a:lnTo>
                  <a:lnTo>
                    <a:pt x="948" y="461"/>
                  </a:lnTo>
                  <a:lnTo>
                    <a:pt x="968" y="185"/>
                  </a:lnTo>
                  <a:lnTo>
                    <a:pt x="13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40"/>
            <p:cNvSpPr/>
            <p:nvPr/>
          </p:nvSpPr>
          <p:spPr>
            <a:xfrm>
              <a:off x="8228031" y="1633869"/>
              <a:ext cx="157954" cy="164630"/>
            </a:xfrm>
            <a:custGeom>
              <a:avLst/>
              <a:gdLst/>
              <a:ahLst/>
              <a:cxnLst/>
              <a:rect l="l" t="t" r="r" b="b"/>
              <a:pathLst>
                <a:path w="1396" h="1455" extrusionOk="0">
                  <a:moveTo>
                    <a:pt x="784" y="428"/>
                  </a:moveTo>
                  <a:lnTo>
                    <a:pt x="883" y="862"/>
                  </a:lnTo>
                  <a:lnTo>
                    <a:pt x="606" y="796"/>
                  </a:lnTo>
                  <a:lnTo>
                    <a:pt x="784" y="428"/>
                  </a:lnTo>
                  <a:close/>
                  <a:moveTo>
                    <a:pt x="613" y="0"/>
                  </a:moveTo>
                  <a:lnTo>
                    <a:pt x="475" y="263"/>
                  </a:lnTo>
                  <a:lnTo>
                    <a:pt x="1" y="1139"/>
                  </a:lnTo>
                  <a:lnTo>
                    <a:pt x="132" y="1172"/>
                  </a:lnTo>
                  <a:lnTo>
                    <a:pt x="389" y="1224"/>
                  </a:lnTo>
                  <a:lnTo>
                    <a:pt x="481" y="1053"/>
                  </a:lnTo>
                  <a:lnTo>
                    <a:pt x="488" y="1047"/>
                  </a:lnTo>
                  <a:lnTo>
                    <a:pt x="508" y="1047"/>
                  </a:lnTo>
                  <a:lnTo>
                    <a:pt x="955" y="1145"/>
                  </a:lnTo>
                  <a:lnTo>
                    <a:pt x="1008" y="1369"/>
                  </a:lnTo>
                  <a:lnTo>
                    <a:pt x="1185" y="1408"/>
                  </a:lnTo>
                  <a:lnTo>
                    <a:pt x="1396" y="1455"/>
                  </a:lnTo>
                  <a:lnTo>
                    <a:pt x="1363" y="1343"/>
                  </a:lnTo>
                  <a:lnTo>
                    <a:pt x="1218" y="790"/>
                  </a:lnTo>
                  <a:lnTo>
                    <a:pt x="1133" y="448"/>
                  </a:lnTo>
                  <a:lnTo>
                    <a:pt x="1041" y="99"/>
                  </a:lnTo>
                  <a:lnTo>
                    <a:pt x="6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40"/>
            <p:cNvSpPr/>
            <p:nvPr/>
          </p:nvSpPr>
          <p:spPr>
            <a:xfrm>
              <a:off x="8400808" y="1667135"/>
              <a:ext cx="119257" cy="152297"/>
            </a:xfrm>
            <a:custGeom>
              <a:avLst/>
              <a:gdLst/>
              <a:ahLst/>
              <a:cxnLst/>
              <a:rect l="l" t="t" r="r" b="b"/>
              <a:pathLst>
                <a:path w="1054" h="1346" extrusionOk="0">
                  <a:moveTo>
                    <a:pt x="370" y="0"/>
                  </a:moveTo>
                  <a:cubicBezTo>
                    <a:pt x="334" y="0"/>
                    <a:pt x="300" y="3"/>
                    <a:pt x="270" y="9"/>
                  </a:cubicBezTo>
                  <a:cubicBezTo>
                    <a:pt x="185" y="29"/>
                    <a:pt x="132" y="61"/>
                    <a:pt x="99" y="121"/>
                  </a:cubicBezTo>
                  <a:cubicBezTo>
                    <a:pt x="66" y="160"/>
                    <a:pt x="47" y="219"/>
                    <a:pt x="47" y="272"/>
                  </a:cubicBezTo>
                  <a:lnTo>
                    <a:pt x="47" y="331"/>
                  </a:lnTo>
                  <a:cubicBezTo>
                    <a:pt x="47" y="351"/>
                    <a:pt x="47" y="364"/>
                    <a:pt x="53" y="384"/>
                  </a:cubicBezTo>
                  <a:cubicBezTo>
                    <a:pt x="66" y="430"/>
                    <a:pt x="86" y="483"/>
                    <a:pt x="112" y="516"/>
                  </a:cubicBezTo>
                  <a:cubicBezTo>
                    <a:pt x="145" y="568"/>
                    <a:pt x="198" y="614"/>
                    <a:pt x="244" y="647"/>
                  </a:cubicBezTo>
                  <a:cubicBezTo>
                    <a:pt x="297" y="680"/>
                    <a:pt x="349" y="720"/>
                    <a:pt x="428" y="766"/>
                  </a:cubicBezTo>
                  <a:cubicBezTo>
                    <a:pt x="461" y="785"/>
                    <a:pt x="481" y="799"/>
                    <a:pt x="507" y="818"/>
                  </a:cubicBezTo>
                  <a:cubicBezTo>
                    <a:pt x="540" y="845"/>
                    <a:pt x="573" y="858"/>
                    <a:pt x="593" y="884"/>
                  </a:cubicBezTo>
                  <a:cubicBezTo>
                    <a:pt x="626" y="917"/>
                    <a:pt x="639" y="943"/>
                    <a:pt x="646" y="983"/>
                  </a:cubicBezTo>
                  <a:cubicBezTo>
                    <a:pt x="646" y="1009"/>
                    <a:pt x="639" y="1029"/>
                    <a:pt x="626" y="1042"/>
                  </a:cubicBezTo>
                  <a:cubicBezTo>
                    <a:pt x="612" y="1047"/>
                    <a:pt x="591" y="1051"/>
                    <a:pt x="569" y="1051"/>
                  </a:cubicBezTo>
                  <a:cubicBezTo>
                    <a:pt x="560" y="1051"/>
                    <a:pt x="550" y="1051"/>
                    <a:pt x="540" y="1049"/>
                  </a:cubicBezTo>
                  <a:cubicBezTo>
                    <a:pt x="501" y="1042"/>
                    <a:pt x="468" y="1022"/>
                    <a:pt x="442" y="989"/>
                  </a:cubicBezTo>
                  <a:cubicBezTo>
                    <a:pt x="415" y="963"/>
                    <a:pt x="409" y="924"/>
                    <a:pt x="409" y="891"/>
                  </a:cubicBezTo>
                  <a:lnTo>
                    <a:pt x="343" y="878"/>
                  </a:lnTo>
                  <a:lnTo>
                    <a:pt x="1" y="799"/>
                  </a:lnTo>
                  <a:lnTo>
                    <a:pt x="1" y="851"/>
                  </a:lnTo>
                  <a:cubicBezTo>
                    <a:pt x="7" y="897"/>
                    <a:pt x="14" y="943"/>
                    <a:pt x="34" y="989"/>
                  </a:cubicBezTo>
                  <a:cubicBezTo>
                    <a:pt x="53" y="1055"/>
                    <a:pt x="99" y="1108"/>
                    <a:pt x="152" y="1154"/>
                  </a:cubicBezTo>
                  <a:cubicBezTo>
                    <a:pt x="251" y="1233"/>
                    <a:pt x="376" y="1292"/>
                    <a:pt x="534" y="1325"/>
                  </a:cubicBezTo>
                  <a:cubicBezTo>
                    <a:pt x="590" y="1339"/>
                    <a:pt x="643" y="1346"/>
                    <a:pt x="692" y="1346"/>
                  </a:cubicBezTo>
                  <a:cubicBezTo>
                    <a:pt x="734" y="1346"/>
                    <a:pt x="773" y="1341"/>
                    <a:pt x="810" y="1332"/>
                  </a:cubicBezTo>
                  <a:cubicBezTo>
                    <a:pt x="889" y="1318"/>
                    <a:pt x="942" y="1286"/>
                    <a:pt x="988" y="1226"/>
                  </a:cubicBezTo>
                  <a:cubicBezTo>
                    <a:pt x="1027" y="1180"/>
                    <a:pt x="1034" y="1114"/>
                    <a:pt x="1034" y="1029"/>
                  </a:cubicBezTo>
                  <a:cubicBezTo>
                    <a:pt x="1027" y="963"/>
                    <a:pt x="1008" y="897"/>
                    <a:pt x="968" y="838"/>
                  </a:cubicBezTo>
                  <a:cubicBezTo>
                    <a:pt x="929" y="785"/>
                    <a:pt x="889" y="739"/>
                    <a:pt x="836" y="700"/>
                  </a:cubicBezTo>
                  <a:cubicBezTo>
                    <a:pt x="790" y="660"/>
                    <a:pt x="731" y="621"/>
                    <a:pt x="659" y="568"/>
                  </a:cubicBezTo>
                  <a:cubicBezTo>
                    <a:pt x="580" y="522"/>
                    <a:pt x="534" y="489"/>
                    <a:pt x="501" y="456"/>
                  </a:cubicBezTo>
                  <a:cubicBezTo>
                    <a:pt x="474" y="430"/>
                    <a:pt x="448" y="404"/>
                    <a:pt x="448" y="371"/>
                  </a:cubicBezTo>
                  <a:lnTo>
                    <a:pt x="448" y="358"/>
                  </a:lnTo>
                  <a:cubicBezTo>
                    <a:pt x="448" y="325"/>
                    <a:pt x="461" y="305"/>
                    <a:pt x="474" y="292"/>
                  </a:cubicBezTo>
                  <a:cubicBezTo>
                    <a:pt x="489" y="282"/>
                    <a:pt x="503" y="276"/>
                    <a:pt x="528" y="276"/>
                  </a:cubicBezTo>
                  <a:cubicBezTo>
                    <a:pt x="537" y="276"/>
                    <a:pt x="548" y="277"/>
                    <a:pt x="560" y="279"/>
                  </a:cubicBezTo>
                  <a:cubicBezTo>
                    <a:pt x="593" y="292"/>
                    <a:pt x="613" y="305"/>
                    <a:pt x="639" y="325"/>
                  </a:cubicBezTo>
                  <a:cubicBezTo>
                    <a:pt x="659" y="338"/>
                    <a:pt x="672" y="371"/>
                    <a:pt x="672" y="397"/>
                  </a:cubicBezTo>
                  <a:lnTo>
                    <a:pt x="672" y="423"/>
                  </a:lnTo>
                  <a:lnTo>
                    <a:pt x="711" y="456"/>
                  </a:lnTo>
                  <a:lnTo>
                    <a:pt x="1054" y="529"/>
                  </a:lnTo>
                  <a:lnTo>
                    <a:pt x="1054" y="489"/>
                  </a:lnTo>
                  <a:cubicBezTo>
                    <a:pt x="1040" y="417"/>
                    <a:pt x="1021" y="351"/>
                    <a:pt x="975" y="285"/>
                  </a:cubicBezTo>
                  <a:cubicBezTo>
                    <a:pt x="935" y="219"/>
                    <a:pt x="869" y="167"/>
                    <a:pt x="797" y="121"/>
                  </a:cubicBezTo>
                  <a:lnTo>
                    <a:pt x="790" y="121"/>
                  </a:lnTo>
                  <a:cubicBezTo>
                    <a:pt x="711" y="75"/>
                    <a:pt x="632" y="42"/>
                    <a:pt x="540" y="22"/>
                  </a:cubicBezTo>
                  <a:cubicBezTo>
                    <a:pt x="479" y="7"/>
                    <a:pt x="421" y="0"/>
                    <a:pt x="3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40"/>
            <p:cNvSpPr/>
            <p:nvPr/>
          </p:nvSpPr>
          <p:spPr>
            <a:xfrm>
              <a:off x="8536360" y="1689651"/>
              <a:ext cx="125141" cy="158746"/>
            </a:xfrm>
            <a:custGeom>
              <a:avLst/>
              <a:gdLst/>
              <a:ahLst/>
              <a:cxnLst/>
              <a:rect l="l" t="t" r="r" b="b"/>
              <a:pathLst>
                <a:path w="1106" h="1403" extrusionOk="0">
                  <a:moveTo>
                    <a:pt x="33" y="1"/>
                  </a:moveTo>
                  <a:lnTo>
                    <a:pt x="0" y="271"/>
                  </a:lnTo>
                  <a:lnTo>
                    <a:pt x="185" y="317"/>
                  </a:lnTo>
                  <a:lnTo>
                    <a:pt x="356" y="356"/>
                  </a:lnTo>
                  <a:lnTo>
                    <a:pt x="336" y="481"/>
                  </a:lnTo>
                  <a:lnTo>
                    <a:pt x="250" y="1317"/>
                  </a:lnTo>
                  <a:lnTo>
                    <a:pt x="619" y="1402"/>
                  </a:lnTo>
                  <a:lnTo>
                    <a:pt x="698" y="580"/>
                  </a:lnTo>
                  <a:lnTo>
                    <a:pt x="718" y="435"/>
                  </a:lnTo>
                  <a:lnTo>
                    <a:pt x="1073" y="521"/>
                  </a:lnTo>
                  <a:lnTo>
                    <a:pt x="1106" y="251"/>
                  </a:lnTo>
                  <a:lnTo>
                    <a:pt x="665" y="139"/>
                  </a:lnTo>
                  <a:lnTo>
                    <a:pt x="3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40"/>
            <p:cNvSpPr/>
            <p:nvPr/>
          </p:nvSpPr>
          <p:spPr>
            <a:xfrm>
              <a:off x="5872738" y="1688972"/>
              <a:ext cx="1705359" cy="863881"/>
            </a:xfrm>
            <a:custGeom>
              <a:avLst/>
              <a:gdLst/>
              <a:ahLst/>
              <a:cxnLst/>
              <a:rect l="l" t="t" r="r" b="b"/>
              <a:pathLst>
                <a:path w="15072" h="7635" extrusionOk="0">
                  <a:moveTo>
                    <a:pt x="14808" y="0"/>
                  </a:moveTo>
                  <a:lnTo>
                    <a:pt x="178" y="5824"/>
                  </a:lnTo>
                  <a:lnTo>
                    <a:pt x="1" y="5897"/>
                  </a:lnTo>
                  <a:lnTo>
                    <a:pt x="47" y="6483"/>
                  </a:lnTo>
                  <a:lnTo>
                    <a:pt x="2719" y="7634"/>
                  </a:lnTo>
                  <a:lnTo>
                    <a:pt x="15071" y="3304"/>
                  </a:lnTo>
                  <a:lnTo>
                    <a:pt x="1480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40"/>
            <p:cNvSpPr/>
            <p:nvPr/>
          </p:nvSpPr>
          <p:spPr>
            <a:xfrm>
              <a:off x="5887674" y="1541540"/>
              <a:ext cx="1685219" cy="943537"/>
            </a:xfrm>
            <a:custGeom>
              <a:avLst/>
              <a:gdLst/>
              <a:ahLst/>
              <a:cxnLst/>
              <a:rect l="l" t="t" r="r" b="b"/>
              <a:pathLst>
                <a:path w="14894" h="8339" extrusionOk="0">
                  <a:moveTo>
                    <a:pt x="14564" y="0"/>
                  </a:moveTo>
                  <a:lnTo>
                    <a:pt x="2343" y="4278"/>
                  </a:lnTo>
                  <a:lnTo>
                    <a:pt x="46" y="7127"/>
                  </a:lnTo>
                  <a:lnTo>
                    <a:pt x="0" y="7193"/>
                  </a:lnTo>
                  <a:lnTo>
                    <a:pt x="2672" y="8338"/>
                  </a:lnTo>
                  <a:lnTo>
                    <a:pt x="14893" y="4061"/>
                  </a:lnTo>
                  <a:lnTo>
                    <a:pt x="1456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40"/>
            <p:cNvSpPr/>
            <p:nvPr/>
          </p:nvSpPr>
          <p:spPr>
            <a:xfrm>
              <a:off x="6035106" y="2155030"/>
              <a:ext cx="137135" cy="207173"/>
            </a:xfrm>
            <a:custGeom>
              <a:avLst/>
              <a:gdLst/>
              <a:ahLst/>
              <a:cxnLst/>
              <a:rect l="l" t="t" r="r" b="b"/>
              <a:pathLst>
                <a:path w="1212" h="1831" extrusionOk="0">
                  <a:moveTo>
                    <a:pt x="1067" y="1"/>
                  </a:moveTo>
                  <a:lnTo>
                    <a:pt x="0" y="1311"/>
                  </a:lnTo>
                  <a:lnTo>
                    <a:pt x="1211" y="1830"/>
                  </a:lnTo>
                  <a:lnTo>
                    <a:pt x="106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40"/>
            <p:cNvSpPr/>
            <p:nvPr/>
          </p:nvSpPr>
          <p:spPr>
            <a:xfrm>
              <a:off x="6338117" y="2088612"/>
              <a:ext cx="143924" cy="166893"/>
            </a:xfrm>
            <a:custGeom>
              <a:avLst/>
              <a:gdLst/>
              <a:ahLst/>
              <a:cxnLst/>
              <a:rect l="l" t="t" r="r" b="b"/>
              <a:pathLst>
                <a:path w="1272" h="1475" extrusionOk="0">
                  <a:moveTo>
                    <a:pt x="934" y="0"/>
                  </a:moveTo>
                  <a:cubicBezTo>
                    <a:pt x="864" y="0"/>
                    <a:pt x="789" y="12"/>
                    <a:pt x="705" y="48"/>
                  </a:cubicBezTo>
                  <a:cubicBezTo>
                    <a:pt x="580" y="88"/>
                    <a:pt x="468" y="160"/>
                    <a:pt x="369" y="252"/>
                  </a:cubicBezTo>
                  <a:cubicBezTo>
                    <a:pt x="271" y="344"/>
                    <a:pt x="185" y="450"/>
                    <a:pt x="119" y="568"/>
                  </a:cubicBezTo>
                  <a:cubicBezTo>
                    <a:pt x="100" y="614"/>
                    <a:pt x="80" y="660"/>
                    <a:pt x="67" y="706"/>
                  </a:cubicBezTo>
                  <a:cubicBezTo>
                    <a:pt x="40" y="785"/>
                    <a:pt x="14" y="871"/>
                    <a:pt x="7" y="956"/>
                  </a:cubicBezTo>
                  <a:cubicBezTo>
                    <a:pt x="1" y="1009"/>
                    <a:pt x="1" y="1055"/>
                    <a:pt x="7" y="1108"/>
                  </a:cubicBezTo>
                  <a:cubicBezTo>
                    <a:pt x="14" y="1207"/>
                    <a:pt x="40" y="1299"/>
                    <a:pt x="86" y="1351"/>
                  </a:cubicBezTo>
                  <a:cubicBezTo>
                    <a:pt x="139" y="1417"/>
                    <a:pt x="205" y="1450"/>
                    <a:pt x="284" y="1470"/>
                  </a:cubicBezTo>
                  <a:cubicBezTo>
                    <a:pt x="306" y="1473"/>
                    <a:pt x="329" y="1475"/>
                    <a:pt x="353" y="1475"/>
                  </a:cubicBezTo>
                  <a:cubicBezTo>
                    <a:pt x="421" y="1475"/>
                    <a:pt x="495" y="1461"/>
                    <a:pt x="573" y="1437"/>
                  </a:cubicBezTo>
                  <a:cubicBezTo>
                    <a:pt x="731" y="1378"/>
                    <a:pt x="870" y="1286"/>
                    <a:pt x="988" y="1154"/>
                  </a:cubicBezTo>
                  <a:cubicBezTo>
                    <a:pt x="1100" y="1022"/>
                    <a:pt x="1186" y="877"/>
                    <a:pt x="1232" y="713"/>
                  </a:cubicBezTo>
                  <a:lnTo>
                    <a:pt x="1232" y="713"/>
                  </a:lnTo>
                  <a:lnTo>
                    <a:pt x="856" y="845"/>
                  </a:lnTo>
                  <a:cubicBezTo>
                    <a:pt x="830" y="904"/>
                    <a:pt x="797" y="950"/>
                    <a:pt x="751" y="989"/>
                  </a:cubicBezTo>
                  <a:cubicBezTo>
                    <a:pt x="712" y="1035"/>
                    <a:pt x="666" y="1062"/>
                    <a:pt x="613" y="1081"/>
                  </a:cubicBezTo>
                  <a:cubicBezTo>
                    <a:pt x="584" y="1093"/>
                    <a:pt x="558" y="1098"/>
                    <a:pt x="533" y="1098"/>
                  </a:cubicBezTo>
                  <a:cubicBezTo>
                    <a:pt x="502" y="1098"/>
                    <a:pt x="474" y="1090"/>
                    <a:pt x="448" y="1075"/>
                  </a:cubicBezTo>
                  <a:cubicBezTo>
                    <a:pt x="409" y="1042"/>
                    <a:pt x="383" y="989"/>
                    <a:pt x="376" y="917"/>
                  </a:cubicBezTo>
                  <a:lnTo>
                    <a:pt x="376" y="838"/>
                  </a:lnTo>
                  <a:cubicBezTo>
                    <a:pt x="383" y="726"/>
                    <a:pt x="416" y="641"/>
                    <a:pt x="468" y="555"/>
                  </a:cubicBezTo>
                  <a:lnTo>
                    <a:pt x="481" y="542"/>
                  </a:lnTo>
                  <a:cubicBezTo>
                    <a:pt x="534" y="476"/>
                    <a:pt x="600" y="423"/>
                    <a:pt x="672" y="397"/>
                  </a:cubicBezTo>
                  <a:cubicBezTo>
                    <a:pt x="705" y="389"/>
                    <a:pt x="735" y="383"/>
                    <a:pt x="762" y="383"/>
                  </a:cubicBezTo>
                  <a:cubicBezTo>
                    <a:pt x="779" y="383"/>
                    <a:pt x="795" y="385"/>
                    <a:pt x="810" y="390"/>
                  </a:cubicBezTo>
                  <a:cubicBezTo>
                    <a:pt x="824" y="390"/>
                    <a:pt x="830" y="397"/>
                    <a:pt x="837" y="397"/>
                  </a:cubicBezTo>
                  <a:cubicBezTo>
                    <a:pt x="863" y="417"/>
                    <a:pt x="876" y="443"/>
                    <a:pt x="896" y="476"/>
                  </a:cubicBezTo>
                  <a:lnTo>
                    <a:pt x="1271" y="344"/>
                  </a:lnTo>
                  <a:cubicBezTo>
                    <a:pt x="1264" y="298"/>
                    <a:pt x="1264" y="265"/>
                    <a:pt x="1251" y="233"/>
                  </a:cubicBezTo>
                  <a:cubicBezTo>
                    <a:pt x="1232" y="186"/>
                    <a:pt x="1205" y="140"/>
                    <a:pt x="1186" y="114"/>
                  </a:cubicBezTo>
                  <a:cubicBezTo>
                    <a:pt x="1133" y="55"/>
                    <a:pt x="1067" y="22"/>
                    <a:pt x="988" y="2"/>
                  </a:cubicBezTo>
                  <a:cubicBezTo>
                    <a:pt x="970" y="1"/>
                    <a:pt x="952" y="0"/>
                    <a:pt x="9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40"/>
            <p:cNvSpPr/>
            <p:nvPr/>
          </p:nvSpPr>
          <p:spPr>
            <a:xfrm>
              <a:off x="6491546" y="2050028"/>
              <a:ext cx="53745" cy="169156"/>
            </a:xfrm>
            <a:custGeom>
              <a:avLst/>
              <a:gdLst/>
              <a:ahLst/>
              <a:cxnLst/>
              <a:rect l="l" t="t" r="r" b="b"/>
              <a:pathLst>
                <a:path w="475" h="1495" extrusionOk="0">
                  <a:moveTo>
                    <a:pt x="474" y="1"/>
                  </a:moveTo>
                  <a:lnTo>
                    <a:pt x="126" y="126"/>
                  </a:lnTo>
                  <a:lnTo>
                    <a:pt x="93" y="495"/>
                  </a:lnTo>
                  <a:lnTo>
                    <a:pt x="1" y="1495"/>
                  </a:lnTo>
                  <a:lnTo>
                    <a:pt x="356" y="1376"/>
                  </a:lnTo>
                  <a:lnTo>
                    <a:pt x="442" y="356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40"/>
            <p:cNvSpPr/>
            <p:nvPr/>
          </p:nvSpPr>
          <p:spPr>
            <a:xfrm>
              <a:off x="6556380" y="2003864"/>
              <a:ext cx="119257" cy="183299"/>
            </a:xfrm>
            <a:custGeom>
              <a:avLst/>
              <a:gdLst/>
              <a:ahLst/>
              <a:cxnLst/>
              <a:rect l="l" t="t" r="r" b="b"/>
              <a:pathLst>
                <a:path w="1054" h="1620" extrusionOk="0">
                  <a:moveTo>
                    <a:pt x="1053" y="1"/>
                  </a:moveTo>
                  <a:lnTo>
                    <a:pt x="27" y="356"/>
                  </a:lnTo>
                  <a:lnTo>
                    <a:pt x="0" y="659"/>
                  </a:lnTo>
                  <a:lnTo>
                    <a:pt x="342" y="547"/>
                  </a:lnTo>
                  <a:lnTo>
                    <a:pt x="342" y="573"/>
                  </a:lnTo>
                  <a:lnTo>
                    <a:pt x="250" y="1620"/>
                  </a:lnTo>
                  <a:lnTo>
                    <a:pt x="606" y="1495"/>
                  </a:lnTo>
                  <a:lnTo>
                    <a:pt x="691" y="435"/>
                  </a:lnTo>
                  <a:lnTo>
                    <a:pt x="691" y="422"/>
                  </a:lnTo>
                  <a:lnTo>
                    <a:pt x="836" y="376"/>
                  </a:lnTo>
                  <a:lnTo>
                    <a:pt x="843" y="376"/>
                  </a:lnTo>
                  <a:lnTo>
                    <a:pt x="1033" y="310"/>
                  </a:lnTo>
                  <a:lnTo>
                    <a:pt x="1033" y="297"/>
                  </a:lnTo>
                  <a:lnTo>
                    <a:pt x="105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40"/>
            <p:cNvSpPr/>
            <p:nvPr/>
          </p:nvSpPr>
          <p:spPr>
            <a:xfrm>
              <a:off x="6678467" y="1953287"/>
              <a:ext cx="141548" cy="186241"/>
            </a:xfrm>
            <a:custGeom>
              <a:avLst/>
              <a:gdLst/>
              <a:ahLst/>
              <a:cxnLst/>
              <a:rect l="l" t="t" r="r" b="b"/>
              <a:pathLst>
                <a:path w="1251" h="1646" extrusionOk="0">
                  <a:moveTo>
                    <a:pt x="1251" y="0"/>
                  </a:moveTo>
                  <a:lnTo>
                    <a:pt x="856" y="139"/>
                  </a:lnTo>
                  <a:lnTo>
                    <a:pt x="724" y="428"/>
                  </a:lnTo>
                  <a:lnTo>
                    <a:pt x="586" y="751"/>
                  </a:lnTo>
                  <a:lnTo>
                    <a:pt x="494" y="514"/>
                  </a:lnTo>
                  <a:lnTo>
                    <a:pt x="402" y="283"/>
                  </a:lnTo>
                  <a:lnTo>
                    <a:pt x="0" y="428"/>
                  </a:lnTo>
                  <a:lnTo>
                    <a:pt x="106" y="665"/>
                  </a:lnTo>
                  <a:lnTo>
                    <a:pt x="362" y="1205"/>
                  </a:lnTo>
                  <a:lnTo>
                    <a:pt x="330" y="1646"/>
                  </a:lnTo>
                  <a:lnTo>
                    <a:pt x="685" y="1521"/>
                  </a:lnTo>
                  <a:lnTo>
                    <a:pt x="724" y="1086"/>
                  </a:lnTo>
                  <a:lnTo>
                    <a:pt x="1119" y="270"/>
                  </a:lnTo>
                  <a:lnTo>
                    <a:pt x="125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40"/>
            <p:cNvSpPr/>
            <p:nvPr/>
          </p:nvSpPr>
          <p:spPr>
            <a:xfrm>
              <a:off x="7595080" y="2005448"/>
              <a:ext cx="2207281" cy="726068"/>
            </a:xfrm>
            <a:custGeom>
              <a:avLst/>
              <a:gdLst/>
              <a:ahLst/>
              <a:cxnLst/>
              <a:rect l="l" t="t" r="r" b="b"/>
              <a:pathLst>
                <a:path w="19508" h="6417" extrusionOk="0">
                  <a:moveTo>
                    <a:pt x="19455" y="0"/>
                  </a:moveTo>
                  <a:lnTo>
                    <a:pt x="1" y="2356"/>
                  </a:lnTo>
                  <a:lnTo>
                    <a:pt x="323" y="6417"/>
                  </a:lnTo>
                  <a:lnTo>
                    <a:pt x="17131" y="3192"/>
                  </a:lnTo>
                  <a:lnTo>
                    <a:pt x="19507" y="671"/>
                  </a:lnTo>
                  <a:lnTo>
                    <a:pt x="1945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40"/>
            <p:cNvSpPr/>
            <p:nvPr/>
          </p:nvSpPr>
          <p:spPr>
            <a:xfrm>
              <a:off x="7589196" y="1830408"/>
              <a:ext cx="2207168" cy="824393"/>
            </a:xfrm>
            <a:custGeom>
              <a:avLst/>
              <a:gdLst/>
              <a:ahLst/>
              <a:cxnLst/>
              <a:rect l="l" t="t" r="r" b="b"/>
              <a:pathLst>
                <a:path w="19507" h="7286" extrusionOk="0">
                  <a:moveTo>
                    <a:pt x="16802" y="1"/>
                  </a:moveTo>
                  <a:lnTo>
                    <a:pt x="0" y="3232"/>
                  </a:lnTo>
                  <a:lnTo>
                    <a:pt x="329" y="7286"/>
                  </a:lnTo>
                  <a:lnTo>
                    <a:pt x="17124" y="4061"/>
                  </a:lnTo>
                  <a:lnTo>
                    <a:pt x="19507" y="1547"/>
                  </a:lnTo>
                  <a:lnTo>
                    <a:pt x="1680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40"/>
            <p:cNvSpPr/>
            <p:nvPr/>
          </p:nvSpPr>
          <p:spPr>
            <a:xfrm>
              <a:off x="9508077" y="1954758"/>
              <a:ext cx="137927" cy="207173"/>
            </a:xfrm>
            <a:custGeom>
              <a:avLst/>
              <a:gdLst/>
              <a:ahLst/>
              <a:cxnLst/>
              <a:rect l="l" t="t" r="r" b="b"/>
              <a:pathLst>
                <a:path w="1219" h="1831" extrusionOk="0">
                  <a:moveTo>
                    <a:pt x="1" y="1"/>
                  </a:moveTo>
                  <a:lnTo>
                    <a:pt x="152" y="1830"/>
                  </a:lnTo>
                  <a:lnTo>
                    <a:pt x="1218" y="69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40"/>
            <p:cNvSpPr/>
            <p:nvPr/>
          </p:nvSpPr>
          <p:spPr>
            <a:xfrm>
              <a:off x="8601873" y="2145186"/>
              <a:ext cx="114732" cy="156030"/>
            </a:xfrm>
            <a:custGeom>
              <a:avLst/>
              <a:gdLst/>
              <a:ahLst/>
              <a:cxnLst/>
              <a:rect l="l" t="t" r="r" b="b"/>
              <a:pathLst>
                <a:path w="1014" h="1379" extrusionOk="0">
                  <a:moveTo>
                    <a:pt x="653" y="1"/>
                  </a:moveTo>
                  <a:cubicBezTo>
                    <a:pt x="611" y="1"/>
                    <a:pt x="566" y="6"/>
                    <a:pt x="520" y="16"/>
                  </a:cubicBezTo>
                  <a:cubicBezTo>
                    <a:pt x="428" y="29"/>
                    <a:pt x="336" y="75"/>
                    <a:pt x="264" y="114"/>
                  </a:cubicBezTo>
                  <a:cubicBezTo>
                    <a:pt x="185" y="160"/>
                    <a:pt x="126" y="220"/>
                    <a:pt x="86" y="292"/>
                  </a:cubicBezTo>
                  <a:cubicBezTo>
                    <a:pt x="47" y="371"/>
                    <a:pt x="27" y="450"/>
                    <a:pt x="40" y="542"/>
                  </a:cubicBezTo>
                  <a:cubicBezTo>
                    <a:pt x="47" y="608"/>
                    <a:pt x="60" y="667"/>
                    <a:pt x="106" y="707"/>
                  </a:cubicBezTo>
                  <a:cubicBezTo>
                    <a:pt x="139" y="746"/>
                    <a:pt x="185" y="772"/>
                    <a:pt x="224" y="786"/>
                  </a:cubicBezTo>
                  <a:cubicBezTo>
                    <a:pt x="277" y="805"/>
                    <a:pt x="336" y="818"/>
                    <a:pt x="402" y="838"/>
                  </a:cubicBezTo>
                  <a:cubicBezTo>
                    <a:pt x="474" y="851"/>
                    <a:pt x="520" y="871"/>
                    <a:pt x="553" y="884"/>
                  </a:cubicBezTo>
                  <a:cubicBezTo>
                    <a:pt x="586" y="904"/>
                    <a:pt x="606" y="930"/>
                    <a:pt x="613" y="963"/>
                  </a:cubicBezTo>
                  <a:cubicBezTo>
                    <a:pt x="613" y="996"/>
                    <a:pt x="606" y="1016"/>
                    <a:pt x="593" y="1036"/>
                  </a:cubicBezTo>
                  <a:cubicBezTo>
                    <a:pt x="573" y="1049"/>
                    <a:pt x="540" y="1068"/>
                    <a:pt x="507" y="1075"/>
                  </a:cubicBezTo>
                  <a:cubicBezTo>
                    <a:pt x="497" y="1077"/>
                    <a:pt x="487" y="1078"/>
                    <a:pt x="477" y="1078"/>
                  </a:cubicBezTo>
                  <a:cubicBezTo>
                    <a:pt x="451" y="1078"/>
                    <a:pt x="428" y="1072"/>
                    <a:pt x="409" y="1062"/>
                  </a:cubicBezTo>
                  <a:cubicBezTo>
                    <a:pt x="382" y="1042"/>
                    <a:pt x="376" y="1009"/>
                    <a:pt x="376" y="970"/>
                  </a:cubicBezTo>
                  <a:lnTo>
                    <a:pt x="1" y="1042"/>
                  </a:lnTo>
                  <a:lnTo>
                    <a:pt x="1" y="1095"/>
                  </a:lnTo>
                  <a:cubicBezTo>
                    <a:pt x="7" y="1207"/>
                    <a:pt x="66" y="1292"/>
                    <a:pt x="152" y="1338"/>
                  </a:cubicBezTo>
                  <a:cubicBezTo>
                    <a:pt x="216" y="1364"/>
                    <a:pt x="288" y="1378"/>
                    <a:pt x="370" y="1378"/>
                  </a:cubicBezTo>
                  <a:cubicBezTo>
                    <a:pt x="415" y="1378"/>
                    <a:pt x="463" y="1374"/>
                    <a:pt x="514" y="1365"/>
                  </a:cubicBezTo>
                  <a:cubicBezTo>
                    <a:pt x="626" y="1345"/>
                    <a:pt x="711" y="1305"/>
                    <a:pt x="777" y="1259"/>
                  </a:cubicBezTo>
                  <a:cubicBezTo>
                    <a:pt x="849" y="1207"/>
                    <a:pt x="909" y="1147"/>
                    <a:pt x="942" y="1075"/>
                  </a:cubicBezTo>
                  <a:cubicBezTo>
                    <a:pt x="975" y="1003"/>
                    <a:pt x="994" y="937"/>
                    <a:pt x="988" y="851"/>
                  </a:cubicBezTo>
                  <a:cubicBezTo>
                    <a:pt x="988" y="786"/>
                    <a:pt x="968" y="733"/>
                    <a:pt x="928" y="687"/>
                  </a:cubicBezTo>
                  <a:cubicBezTo>
                    <a:pt x="889" y="647"/>
                    <a:pt x="843" y="614"/>
                    <a:pt x="803" y="601"/>
                  </a:cubicBezTo>
                  <a:cubicBezTo>
                    <a:pt x="757" y="581"/>
                    <a:pt x="698" y="555"/>
                    <a:pt x="626" y="542"/>
                  </a:cubicBezTo>
                  <a:cubicBezTo>
                    <a:pt x="560" y="522"/>
                    <a:pt x="507" y="509"/>
                    <a:pt x="474" y="489"/>
                  </a:cubicBezTo>
                  <a:cubicBezTo>
                    <a:pt x="441" y="476"/>
                    <a:pt x="428" y="450"/>
                    <a:pt x="428" y="417"/>
                  </a:cubicBezTo>
                  <a:cubicBezTo>
                    <a:pt x="428" y="384"/>
                    <a:pt x="435" y="358"/>
                    <a:pt x="448" y="345"/>
                  </a:cubicBezTo>
                  <a:cubicBezTo>
                    <a:pt x="468" y="325"/>
                    <a:pt x="494" y="312"/>
                    <a:pt x="520" y="305"/>
                  </a:cubicBezTo>
                  <a:cubicBezTo>
                    <a:pt x="531" y="301"/>
                    <a:pt x="540" y="299"/>
                    <a:pt x="549" y="299"/>
                  </a:cubicBezTo>
                  <a:cubicBezTo>
                    <a:pt x="569" y="299"/>
                    <a:pt x="586" y="307"/>
                    <a:pt x="599" y="312"/>
                  </a:cubicBezTo>
                  <a:cubicBezTo>
                    <a:pt x="613" y="318"/>
                    <a:pt x="632" y="345"/>
                    <a:pt x="632" y="377"/>
                  </a:cubicBezTo>
                  <a:lnTo>
                    <a:pt x="632" y="404"/>
                  </a:lnTo>
                  <a:lnTo>
                    <a:pt x="1014" y="325"/>
                  </a:lnTo>
                  <a:lnTo>
                    <a:pt x="1014" y="285"/>
                  </a:lnTo>
                  <a:cubicBezTo>
                    <a:pt x="1007" y="213"/>
                    <a:pt x="988" y="154"/>
                    <a:pt x="942" y="108"/>
                  </a:cubicBezTo>
                  <a:cubicBezTo>
                    <a:pt x="902" y="55"/>
                    <a:pt x="843" y="29"/>
                    <a:pt x="770" y="16"/>
                  </a:cubicBezTo>
                  <a:cubicBezTo>
                    <a:pt x="734" y="6"/>
                    <a:pt x="695" y="1"/>
                    <a:pt x="6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40"/>
            <p:cNvSpPr/>
            <p:nvPr/>
          </p:nvSpPr>
          <p:spPr>
            <a:xfrm>
              <a:off x="8733690" y="2111128"/>
              <a:ext cx="119936" cy="166214"/>
            </a:xfrm>
            <a:custGeom>
              <a:avLst/>
              <a:gdLst/>
              <a:ahLst/>
              <a:cxnLst/>
              <a:rect l="l" t="t" r="r" b="b"/>
              <a:pathLst>
                <a:path w="1060" h="1469" extrusionOk="0">
                  <a:moveTo>
                    <a:pt x="1060" y="1"/>
                  </a:moveTo>
                  <a:lnTo>
                    <a:pt x="909" y="34"/>
                  </a:lnTo>
                  <a:lnTo>
                    <a:pt x="158" y="178"/>
                  </a:lnTo>
                  <a:lnTo>
                    <a:pt x="27" y="198"/>
                  </a:lnTo>
                  <a:lnTo>
                    <a:pt x="0" y="494"/>
                  </a:lnTo>
                  <a:lnTo>
                    <a:pt x="336" y="428"/>
                  </a:lnTo>
                  <a:lnTo>
                    <a:pt x="237" y="1468"/>
                  </a:lnTo>
                  <a:lnTo>
                    <a:pt x="599" y="1402"/>
                  </a:lnTo>
                  <a:lnTo>
                    <a:pt x="691" y="363"/>
                  </a:lnTo>
                  <a:lnTo>
                    <a:pt x="1027" y="297"/>
                  </a:lnTo>
                  <a:lnTo>
                    <a:pt x="1053" y="66"/>
                  </a:lnTo>
                  <a:lnTo>
                    <a:pt x="106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40"/>
            <p:cNvSpPr/>
            <p:nvPr/>
          </p:nvSpPr>
          <p:spPr>
            <a:xfrm>
              <a:off x="8853514" y="2095061"/>
              <a:ext cx="128196" cy="164403"/>
            </a:xfrm>
            <a:custGeom>
              <a:avLst/>
              <a:gdLst/>
              <a:ahLst/>
              <a:cxnLst/>
              <a:rect l="l" t="t" r="r" b="b"/>
              <a:pathLst>
                <a:path w="1133" h="1453" extrusionOk="0">
                  <a:moveTo>
                    <a:pt x="684" y="329"/>
                  </a:moveTo>
                  <a:cubicBezTo>
                    <a:pt x="705" y="329"/>
                    <a:pt x="723" y="332"/>
                    <a:pt x="738" y="340"/>
                  </a:cubicBezTo>
                  <a:cubicBezTo>
                    <a:pt x="758" y="360"/>
                    <a:pt x="764" y="386"/>
                    <a:pt x="777" y="419"/>
                  </a:cubicBezTo>
                  <a:cubicBezTo>
                    <a:pt x="776" y="418"/>
                    <a:pt x="774" y="418"/>
                    <a:pt x="773" y="418"/>
                  </a:cubicBezTo>
                  <a:cubicBezTo>
                    <a:pt x="764" y="418"/>
                    <a:pt x="764" y="435"/>
                    <a:pt x="764" y="452"/>
                  </a:cubicBezTo>
                  <a:cubicBezTo>
                    <a:pt x="758" y="537"/>
                    <a:pt x="705" y="597"/>
                    <a:pt x="613" y="616"/>
                  </a:cubicBezTo>
                  <a:lnTo>
                    <a:pt x="435" y="649"/>
                  </a:lnTo>
                  <a:lnTo>
                    <a:pt x="462" y="366"/>
                  </a:lnTo>
                  <a:lnTo>
                    <a:pt x="633" y="333"/>
                  </a:lnTo>
                  <a:cubicBezTo>
                    <a:pt x="652" y="331"/>
                    <a:pt x="669" y="329"/>
                    <a:pt x="684" y="329"/>
                  </a:cubicBezTo>
                  <a:close/>
                  <a:moveTo>
                    <a:pt x="812" y="1"/>
                  </a:moveTo>
                  <a:cubicBezTo>
                    <a:pt x="773" y="1"/>
                    <a:pt x="731" y="4"/>
                    <a:pt x="685" y="11"/>
                  </a:cubicBezTo>
                  <a:lnTo>
                    <a:pt x="297" y="83"/>
                  </a:lnTo>
                  <a:lnTo>
                    <a:pt x="126" y="116"/>
                  </a:lnTo>
                  <a:lnTo>
                    <a:pt x="119" y="195"/>
                  </a:lnTo>
                  <a:lnTo>
                    <a:pt x="1" y="1452"/>
                  </a:lnTo>
                  <a:lnTo>
                    <a:pt x="356" y="1386"/>
                  </a:lnTo>
                  <a:lnTo>
                    <a:pt x="396" y="893"/>
                  </a:lnTo>
                  <a:lnTo>
                    <a:pt x="435" y="886"/>
                  </a:lnTo>
                  <a:lnTo>
                    <a:pt x="646" y="1327"/>
                  </a:lnTo>
                  <a:lnTo>
                    <a:pt x="1041" y="1255"/>
                  </a:lnTo>
                  <a:lnTo>
                    <a:pt x="797" y="794"/>
                  </a:lnTo>
                  <a:cubicBezTo>
                    <a:pt x="909" y="742"/>
                    <a:pt x="982" y="689"/>
                    <a:pt x="1041" y="603"/>
                  </a:cubicBezTo>
                  <a:cubicBezTo>
                    <a:pt x="1100" y="531"/>
                    <a:pt x="1120" y="439"/>
                    <a:pt x="1133" y="347"/>
                  </a:cubicBezTo>
                  <a:lnTo>
                    <a:pt x="1133" y="268"/>
                  </a:lnTo>
                  <a:cubicBezTo>
                    <a:pt x="1120" y="195"/>
                    <a:pt x="1100" y="129"/>
                    <a:pt x="1047" y="83"/>
                  </a:cubicBezTo>
                  <a:cubicBezTo>
                    <a:pt x="1034" y="70"/>
                    <a:pt x="1021" y="64"/>
                    <a:pt x="1001" y="44"/>
                  </a:cubicBezTo>
                  <a:cubicBezTo>
                    <a:pt x="950" y="14"/>
                    <a:pt x="887" y="1"/>
                    <a:pt x="8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40"/>
            <p:cNvSpPr/>
            <p:nvPr/>
          </p:nvSpPr>
          <p:spPr>
            <a:xfrm>
              <a:off x="8989858" y="2065756"/>
              <a:ext cx="105793" cy="168363"/>
            </a:xfrm>
            <a:custGeom>
              <a:avLst/>
              <a:gdLst/>
              <a:ahLst/>
              <a:cxnLst/>
              <a:rect l="l" t="t" r="r" b="b"/>
              <a:pathLst>
                <a:path w="935" h="1488" extrusionOk="0">
                  <a:moveTo>
                    <a:pt x="935" y="0"/>
                  </a:moveTo>
                  <a:lnTo>
                    <a:pt x="125" y="158"/>
                  </a:lnTo>
                  <a:lnTo>
                    <a:pt x="106" y="316"/>
                  </a:lnTo>
                  <a:lnTo>
                    <a:pt x="0" y="1488"/>
                  </a:lnTo>
                  <a:lnTo>
                    <a:pt x="823" y="1336"/>
                  </a:lnTo>
                  <a:lnTo>
                    <a:pt x="849" y="1040"/>
                  </a:lnTo>
                  <a:lnTo>
                    <a:pt x="382" y="1126"/>
                  </a:lnTo>
                  <a:lnTo>
                    <a:pt x="408" y="889"/>
                  </a:lnTo>
                  <a:lnTo>
                    <a:pt x="823" y="810"/>
                  </a:lnTo>
                  <a:lnTo>
                    <a:pt x="843" y="527"/>
                  </a:lnTo>
                  <a:lnTo>
                    <a:pt x="435" y="612"/>
                  </a:lnTo>
                  <a:lnTo>
                    <a:pt x="435" y="612"/>
                  </a:lnTo>
                  <a:lnTo>
                    <a:pt x="448" y="388"/>
                  </a:lnTo>
                  <a:lnTo>
                    <a:pt x="908" y="296"/>
                  </a:lnTo>
                  <a:lnTo>
                    <a:pt x="922" y="224"/>
                  </a:lnTo>
                  <a:lnTo>
                    <a:pt x="93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40"/>
            <p:cNvSpPr/>
            <p:nvPr/>
          </p:nvSpPr>
          <p:spPr>
            <a:xfrm>
              <a:off x="9102327" y="2044145"/>
              <a:ext cx="105793" cy="169156"/>
            </a:xfrm>
            <a:custGeom>
              <a:avLst/>
              <a:gdLst/>
              <a:ahLst/>
              <a:cxnLst/>
              <a:rect l="l" t="t" r="r" b="b"/>
              <a:pathLst>
                <a:path w="935" h="1495" extrusionOk="0">
                  <a:moveTo>
                    <a:pt x="935" y="0"/>
                  </a:moveTo>
                  <a:lnTo>
                    <a:pt x="125" y="158"/>
                  </a:lnTo>
                  <a:lnTo>
                    <a:pt x="99" y="389"/>
                  </a:lnTo>
                  <a:lnTo>
                    <a:pt x="0" y="1494"/>
                  </a:lnTo>
                  <a:lnTo>
                    <a:pt x="823" y="1336"/>
                  </a:lnTo>
                  <a:lnTo>
                    <a:pt x="849" y="1040"/>
                  </a:lnTo>
                  <a:lnTo>
                    <a:pt x="388" y="1132"/>
                  </a:lnTo>
                  <a:lnTo>
                    <a:pt x="408" y="889"/>
                  </a:lnTo>
                  <a:lnTo>
                    <a:pt x="823" y="810"/>
                  </a:lnTo>
                  <a:lnTo>
                    <a:pt x="849" y="527"/>
                  </a:lnTo>
                  <a:lnTo>
                    <a:pt x="434" y="612"/>
                  </a:lnTo>
                  <a:lnTo>
                    <a:pt x="454" y="389"/>
                  </a:lnTo>
                  <a:lnTo>
                    <a:pt x="915" y="296"/>
                  </a:lnTo>
                  <a:lnTo>
                    <a:pt x="915" y="290"/>
                  </a:lnTo>
                  <a:lnTo>
                    <a:pt x="93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40"/>
            <p:cNvSpPr/>
            <p:nvPr/>
          </p:nvSpPr>
          <p:spPr>
            <a:xfrm>
              <a:off x="9218417" y="2019592"/>
              <a:ext cx="120728" cy="165422"/>
            </a:xfrm>
            <a:custGeom>
              <a:avLst/>
              <a:gdLst/>
              <a:ahLst/>
              <a:cxnLst/>
              <a:rect l="l" t="t" r="r" b="b"/>
              <a:pathLst>
                <a:path w="1067" h="1462" extrusionOk="0">
                  <a:moveTo>
                    <a:pt x="1067" y="0"/>
                  </a:moveTo>
                  <a:lnTo>
                    <a:pt x="27" y="198"/>
                  </a:lnTo>
                  <a:lnTo>
                    <a:pt x="1" y="494"/>
                  </a:lnTo>
                  <a:lnTo>
                    <a:pt x="343" y="428"/>
                  </a:lnTo>
                  <a:lnTo>
                    <a:pt x="343" y="448"/>
                  </a:lnTo>
                  <a:lnTo>
                    <a:pt x="251" y="1461"/>
                  </a:lnTo>
                  <a:lnTo>
                    <a:pt x="606" y="1395"/>
                  </a:lnTo>
                  <a:lnTo>
                    <a:pt x="692" y="408"/>
                  </a:lnTo>
                  <a:lnTo>
                    <a:pt x="705" y="362"/>
                  </a:lnTo>
                  <a:lnTo>
                    <a:pt x="1040" y="296"/>
                  </a:lnTo>
                  <a:lnTo>
                    <a:pt x="106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40"/>
            <p:cNvSpPr/>
            <p:nvPr/>
          </p:nvSpPr>
          <p:spPr>
            <a:xfrm>
              <a:off x="5429650" y="2768633"/>
              <a:ext cx="2215428" cy="481895"/>
            </a:xfrm>
            <a:custGeom>
              <a:avLst/>
              <a:gdLst/>
              <a:ahLst/>
              <a:cxnLst/>
              <a:rect l="l" t="t" r="r" b="b"/>
              <a:pathLst>
                <a:path w="19580" h="4259" extrusionOk="0">
                  <a:moveTo>
                    <a:pt x="19257" y="1"/>
                  </a:moveTo>
                  <a:lnTo>
                    <a:pt x="1" y="1547"/>
                  </a:lnTo>
                  <a:lnTo>
                    <a:pt x="54" y="2265"/>
                  </a:lnTo>
                  <a:lnTo>
                    <a:pt x="2798" y="4259"/>
                  </a:lnTo>
                  <a:lnTo>
                    <a:pt x="19580" y="4055"/>
                  </a:lnTo>
                  <a:lnTo>
                    <a:pt x="1925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40"/>
            <p:cNvSpPr/>
            <p:nvPr/>
          </p:nvSpPr>
          <p:spPr>
            <a:xfrm>
              <a:off x="5429650" y="2687505"/>
              <a:ext cx="2208752" cy="482574"/>
            </a:xfrm>
            <a:custGeom>
              <a:avLst/>
              <a:gdLst/>
              <a:ahLst/>
              <a:cxnLst/>
              <a:rect l="l" t="t" r="r" b="b"/>
              <a:pathLst>
                <a:path w="19521" h="4265" extrusionOk="0">
                  <a:moveTo>
                    <a:pt x="19198" y="0"/>
                  </a:moveTo>
                  <a:lnTo>
                    <a:pt x="2410" y="204"/>
                  </a:lnTo>
                  <a:lnTo>
                    <a:pt x="1" y="2264"/>
                  </a:lnTo>
                  <a:lnTo>
                    <a:pt x="2739" y="4265"/>
                  </a:lnTo>
                  <a:lnTo>
                    <a:pt x="19521" y="4054"/>
                  </a:lnTo>
                  <a:lnTo>
                    <a:pt x="191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40"/>
            <p:cNvSpPr/>
            <p:nvPr/>
          </p:nvSpPr>
          <p:spPr>
            <a:xfrm>
              <a:off x="5898083" y="2864016"/>
              <a:ext cx="128875" cy="147544"/>
            </a:xfrm>
            <a:custGeom>
              <a:avLst/>
              <a:gdLst/>
              <a:ahLst/>
              <a:cxnLst/>
              <a:rect l="l" t="t" r="r" b="b"/>
              <a:pathLst>
                <a:path w="1139" h="1304" extrusionOk="0">
                  <a:moveTo>
                    <a:pt x="645" y="303"/>
                  </a:moveTo>
                  <a:cubicBezTo>
                    <a:pt x="672" y="303"/>
                    <a:pt x="698" y="303"/>
                    <a:pt x="718" y="309"/>
                  </a:cubicBezTo>
                  <a:cubicBezTo>
                    <a:pt x="731" y="309"/>
                    <a:pt x="738" y="316"/>
                    <a:pt x="744" y="323"/>
                  </a:cubicBezTo>
                  <a:cubicBezTo>
                    <a:pt x="770" y="342"/>
                    <a:pt x="777" y="369"/>
                    <a:pt x="784" y="402"/>
                  </a:cubicBezTo>
                  <a:cubicBezTo>
                    <a:pt x="777" y="408"/>
                    <a:pt x="777" y="421"/>
                    <a:pt x="777" y="435"/>
                  </a:cubicBezTo>
                  <a:cubicBezTo>
                    <a:pt x="770" y="520"/>
                    <a:pt x="711" y="573"/>
                    <a:pt x="619" y="573"/>
                  </a:cubicBezTo>
                  <a:lnTo>
                    <a:pt x="441" y="573"/>
                  </a:lnTo>
                  <a:lnTo>
                    <a:pt x="468" y="336"/>
                  </a:lnTo>
                  <a:lnTo>
                    <a:pt x="468" y="303"/>
                  </a:lnTo>
                  <a:close/>
                  <a:moveTo>
                    <a:pt x="691" y="0"/>
                  </a:moveTo>
                  <a:lnTo>
                    <a:pt x="126" y="13"/>
                  </a:lnTo>
                  <a:lnTo>
                    <a:pt x="93" y="369"/>
                  </a:lnTo>
                  <a:lnTo>
                    <a:pt x="0" y="1303"/>
                  </a:lnTo>
                  <a:lnTo>
                    <a:pt x="362" y="1303"/>
                  </a:lnTo>
                  <a:lnTo>
                    <a:pt x="415" y="823"/>
                  </a:lnTo>
                  <a:lnTo>
                    <a:pt x="455" y="823"/>
                  </a:lnTo>
                  <a:lnTo>
                    <a:pt x="672" y="1303"/>
                  </a:lnTo>
                  <a:lnTo>
                    <a:pt x="1073" y="1297"/>
                  </a:lnTo>
                  <a:lnTo>
                    <a:pt x="823" y="790"/>
                  </a:lnTo>
                  <a:cubicBezTo>
                    <a:pt x="915" y="764"/>
                    <a:pt x="994" y="711"/>
                    <a:pt x="1047" y="645"/>
                  </a:cubicBezTo>
                  <a:cubicBezTo>
                    <a:pt x="1106" y="579"/>
                    <a:pt x="1132" y="500"/>
                    <a:pt x="1139" y="415"/>
                  </a:cubicBezTo>
                  <a:lnTo>
                    <a:pt x="1139" y="336"/>
                  </a:lnTo>
                  <a:cubicBezTo>
                    <a:pt x="1139" y="316"/>
                    <a:pt x="1139" y="303"/>
                    <a:pt x="1132" y="283"/>
                  </a:cubicBezTo>
                  <a:cubicBezTo>
                    <a:pt x="1113" y="211"/>
                    <a:pt x="1073" y="145"/>
                    <a:pt x="1014" y="92"/>
                  </a:cubicBezTo>
                  <a:cubicBezTo>
                    <a:pt x="942" y="40"/>
                    <a:pt x="836" y="0"/>
                    <a:pt x="6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40"/>
            <p:cNvSpPr/>
            <p:nvPr/>
          </p:nvSpPr>
          <p:spPr>
            <a:xfrm>
              <a:off x="6038840" y="2859491"/>
              <a:ext cx="149015" cy="150599"/>
            </a:xfrm>
            <a:custGeom>
              <a:avLst/>
              <a:gdLst/>
              <a:ahLst/>
              <a:cxnLst/>
              <a:rect l="l" t="t" r="r" b="b"/>
              <a:pathLst>
                <a:path w="1317" h="1331" extrusionOk="0">
                  <a:moveTo>
                    <a:pt x="685" y="343"/>
                  </a:moveTo>
                  <a:cubicBezTo>
                    <a:pt x="770" y="343"/>
                    <a:pt x="823" y="356"/>
                    <a:pt x="876" y="409"/>
                  </a:cubicBezTo>
                  <a:cubicBezTo>
                    <a:pt x="922" y="448"/>
                    <a:pt x="948" y="514"/>
                    <a:pt x="948" y="586"/>
                  </a:cubicBezTo>
                  <a:cubicBezTo>
                    <a:pt x="968" y="652"/>
                    <a:pt x="955" y="725"/>
                    <a:pt x="935" y="784"/>
                  </a:cubicBezTo>
                  <a:cubicBezTo>
                    <a:pt x="908" y="850"/>
                    <a:pt x="869" y="902"/>
                    <a:pt x="816" y="942"/>
                  </a:cubicBezTo>
                  <a:cubicBezTo>
                    <a:pt x="770" y="981"/>
                    <a:pt x="704" y="1001"/>
                    <a:pt x="626" y="1001"/>
                  </a:cubicBezTo>
                  <a:cubicBezTo>
                    <a:pt x="547" y="1001"/>
                    <a:pt x="487" y="981"/>
                    <a:pt x="435" y="929"/>
                  </a:cubicBezTo>
                  <a:cubicBezTo>
                    <a:pt x="389" y="889"/>
                    <a:pt x="362" y="823"/>
                    <a:pt x="356" y="751"/>
                  </a:cubicBezTo>
                  <a:cubicBezTo>
                    <a:pt x="349" y="679"/>
                    <a:pt x="356" y="613"/>
                    <a:pt x="382" y="547"/>
                  </a:cubicBezTo>
                  <a:cubicBezTo>
                    <a:pt x="408" y="481"/>
                    <a:pt x="448" y="428"/>
                    <a:pt x="494" y="396"/>
                  </a:cubicBezTo>
                  <a:cubicBezTo>
                    <a:pt x="547" y="356"/>
                    <a:pt x="612" y="343"/>
                    <a:pt x="685" y="343"/>
                  </a:cubicBezTo>
                  <a:close/>
                  <a:moveTo>
                    <a:pt x="718" y="1"/>
                  </a:moveTo>
                  <a:cubicBezTo>
                    <a:pt x="606" y="1"/>
                    <a:pt x="507" y="20"/>
                    <a:pt x="415" y="60"/>
                  </a:cubicBezTo>
                  <a:cubicBezTo>
                    <a:pt x="382" y="66"/>
                    <a:pt x="356" y="86"/>
                    <a:pt x="323" y="99"/>
                  </a:cubicBezTo>
                  <a:cubicBezTo>
                    <a:pt x="244" y="152"/>
                    <a:pt x="178" y="218"/>
                    <a:pt x="125" y="290"/>
                  </a:cubicBezTo>
                  <a:cubicBezTo>
                    <a:pt x="112" y="317"/>
                    <a:pt x="92" y="349"/>
                    <a:pt x="79" y="382"/>
                  </a:cubicBezTo>
                  <a:cubicBezTo>
                    <a:pt x="20" y="507"/>
                    <a:pt x="0" y="639"/>
                    <a:pt x="13" y="790"/>
                  </a:cubicBezTo>
                  <a:cubicBezTo>
                    <a:pt x="20" y="902"/>
                    <a:pt x="53" y="988"/>
                    <a:pt x="99" y="1073"/>
                  </a:cubicBezTo>
                  <a:cubicBezTo>
                    <a:pt x="152" y="1152"/>
                    <a:pt x="224" y="1218"/>
                    <a:pt x="310" y="1264"/>
                  </a:cubicBezTo>
                  <a:cubicBezTo>
                    <a:pt x="389" y="1304"/>
                    <a:pt x="494" y="1330"/>
                    <a:pt x="606" y="1330"/>
                  </a:cubicBezTo>
                  <a:cubicBezTo>
                    <a:pt x="751" y="1330"/>
                    <a:pt x="882" y="1284"/>
                    <a:pt x="1001" y="1218"/>
                  </a:cubicBezTo>
                  <a:cubicBezTo>
                    <a:pt x="1113" y="1152"/>
                    <a:pt x="1198" y="1054"/>
                    <a:pt x="1244" y="935"/>
                  </a:cubicBezTo>
                  <a:cubicBezTo>
                    <a:pt x="1297" y="823"/>
                    <a:pt x="1317" y="705"/>
                    <a:pt x="1310" y="573"/>
                  </a:cubicBezTo>
                  <a:cubicBezTo>
                    <a:pt x="1317" y="560"/>
                    <a:pt x="1317" y="553"/>
                    <a:pt x="1317" y="540"/>
                  </a:cubicBezTo>
                  <a:cubicBezTo>
                    <a:pt x="1310" y="428"/>
                    <a:pt x="1277" y="343"/>
                    <a:pt x="1231" y="257"/>
                  </a:cubicBezTo>
                  <a:cubicBezTo>
                    <a:pt x="1218" y="244"/>
                    <a:pt x="1211" y="231"/>
                    <a:pt x="1198" y="218"/>
                  </a:cubicBezTo>
                  <a:cubicBezTo>
                    <a:pt x="1145" y="159"/>
                    <a:pt x="1086" y="113"/>
                    <a:pt x="1014" y="66"/>
                  </a:cubicBezTo>
                  <a:cubicBezTo>
                    <a:pt x="922" y="27"/>
                    <a:pt x="823" y="1"/>
                    <a:pt x="7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40"/>
            <p:cNvSpPr/>
            <p:nvPr/>
          </p:nvSpPr>
          <p:spPr>
            <a:xfrm>
              <a:off x="6190006" y="2859491"/>
              <a:ext cx="153428" cy="148336"/>
            </a:xfrm>
            <a:custGeom>
              <a:avLst/>
              <a:gdLst/>
              <a:ahLst/>
              <a:cxnLst/>
              <a:rect l="l" t="t" r="r" b="b"/>
              <a:pathLst>
                <a:path w="1356" h="1311" extrusionOk="0">
                  <a:moveTo>
                    <a:pt x="770" y="396"/>
                  </a:moveTo>
                  <a:lnTo>
                    <a:pt x="869" y="817"/>
                  </a:lnTo>
                  <a:lnTo>
                    <a:pt x="593" y="817"/>
                  </a:lnTo>
                  <a:lnTo>
                    <a:pt x="770" y="396"/>
                  </a:lnTo>
                  <a:close/>
                  <a:moveTo>
                    <a:pt x="1020" y="1"/>
                  </a:moveTo>
                  <a:lnTo>
                    <a:pt x="599" y="14"/>
                  </a:lnTo>
                  <a:lnTo>
                    <a:pt x="533" y="159"/>
                  </a:lnTo>
                  <a:lnTo>
                    <a:pt x="500" y="231"/>
                  </a:lnTo>
                  <a:lnTo>
                    <a:pt x="264" y="744"/>
                  </a:lnTo>
                  <a:lnTo>
                    <a:pt x="0" y="1310"/>
                  </a:lnTo>
                  <a:lnTo>
                    <a:pt x="375" y="1304"/>
                  </a:lnTo>
                  <a:lnTo>
                    <a:pt x="468" y="1087"/>
                  </a:lnTo>
                  <a:lnTo>
                    <a:pt x="869" y="1080"/>
                  </a:lnTo>
                  <a:lnTo>
                    <a:pt x="928" y="1080"/>
                  </a:lnTo>
                  <a:lnTo>
                    <a:pt x="935" y="1119"/>
                  </a:lnTo>
                  <a:lnTo>
                    <a:pt x="981" y="1291"/>
                  </a:lnTo>
                  <a:lnTo>
                    <a:pt x="1356" y="1291"/>
                  </a:lnTo>
                  <a:lnTo>
                    <a:pt x="1310" y="1067"/>
                  </a:lnTo>
                  <a:lnTo>
                    <a:pt x="1132" y="415"/>
                  </a:lnTo>
                  <a:lnTo>
                    <a:pt x="1053" y="119"/>
                  </a:lnTo>
                  <a:lnTo>
                    <a:pt x="102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40"/>
            <p:cNvSpPr/>
            <p:nvPr/>
          </p:nvSpPr>
          <p:spPr>
            <a:xfrm>
              <a:off x="6358257" y="2858812"/>
              <a:ext cx="142340" cy="147544"/>
            </a:xfrm>
            <a:custGeom>
              <a:avLst/>
              <a:gdLst/>
              <a:ahLst/>
              <a:cxnLst/>
              <a:rect l="l" t="t" r="r" b="b"/>
              <a:pathLst>
                <a:path w="1258" h="1304" extrusionOk="0">
                  <a:moveTo>
                    <a:pt x="573" y="316"/>
                  </a:moveTo>
                  <a:cubicBezTo>
                    <a:pt x="665" y="316"/>
                    <a:pt x="738" y="329"/>
                    <a:pt x="790" y="382"/>
                  </a:cubicBezTo>
                  <a:cubicBezTo>
                    <a:pt x="850" y="421"/>
                    <a:pt x="876" y="487"/>
                    <a:pt x="882" y="566"/>
                  </a:cubicBezTo>
                  <a:lnTo>
                    <a:pt x="882" y="652"/>
                  </a:lnTo>
                  <a:cubicBezTo>
                    <a:pt x="876" y="750"/>
                    <a:pt x="830" y="829"/>
                    <a:pt x="764" y="889"/>
                  </a:cubicBezTo>
                  <a:cubicBezTo>
                    <a:pt x="698" y="948"/>
                    <a:pt x="619" y="974"/>
                    <a:pt x="507" y="981"/>
                  </a:cubicBezTo>
                  <a:lnTo>
                    <a:pt x="389" y="981"/>
                  </a:lnTo>
                  <a:lnTo>
                    <a:pt x="389" y="961"/>
                  </a:lnTo>
                  <a:lnTo>
                    <a:pt x="455" y="316"/>
                  </a:lnTo>
                  <a:close/>
                  <a:moveTo>
                    <a:pt x="632" y="0"/>
                  </a:moveTo>
                  <a:lnTo>
                    <a:pt x="126" y="7"/>
                  </a:lnTo>
                  <a:lnTo>
                    <a:pt x="112" y="86"/>
                  </a:lnTo>
                  <a:lnTo>
                    <a:pt x="93" y="336"/>
                  </a:lnTo>
                  <a:lnTo>
                    <a:pt x="27" y="1040"/>
                  </a:lnTo>
                  <a:lnTo>
                    <a:pt x="1" y="1303"/>
                  </a:lnTo>
                  <a:lnTo>
                    <a:pt x="1" y="1303"/>
                  </a:lnTo>
                  <a:lnTo>
                    <a:pt x="507" y="1290"/>
                  </a:lnTo>
                  <a:cubicBezTo>
                    <a:pt x="652" y="1290"/>
                    <a:pt x="764" y="1257"/>
                    <a:pt x="882" y="1198"/>
                  </a:cubicBezTo>
                  <a:cubicBezTo>
                    <a:pt x="988" y="1145"/>
                    <a:pt x="1080" y="1066"/>
                    <a:pt x="1146" y="968"/>
                  </a:cubicBezTo>
                  <a:cubicBezTo>
                    <a:pt x="1179" y="921"/>
                    <a:pt x="1212" y="862"/>
                    <a:pt x="1225" y="803"/>
                  </a:cubicBezTo>
                  <a:cubicBezTo>
                    <a:pt x="1244" y="757"/>
                    <a:pt x="1258" y="698"/>
                    <a:pt x="1258" y="638"/>
                  </a:cubicBezTo>
                  <a:cubicBezTo>
                    <a:pt x="1258" y="592"/>
                    <a:pt x="1258" y="553"/>
                    <a:pt x="1251" y="500"/>
                  </a:cubicBezTo>
                  <a:cubicBezTo>
                    <a:pt x="1244" y="402"/>
                    <a:pt x="1212" y="316"/>
                    <a:pt x="1159" y="230"/>
                  </a:cubicBezTo>
                  <a:cubicBezTo>
                    <a:pt x="1139" y="198"/>
                    <a:pt x="1113" y="165"/>
                    <a:pt x="1080" y="138"/>
                  </a:cubicBezTo>
                  <a:cubicBezTo>
                    <a:pt x="1040" y="105"/>
                    <a:pt x="994" y="72"/>
                    <a:pt x="948" y="59"/>
                  </a:cubicBezTo>
                  <a:cubicBezTo>
                    <a:pt x="915" y="40"/>
                    <a:pt x="882" y="33"/>
                    <a:pt x="836" y="26"/>
                  </a:cubicBezTo>
                  <a:cubicBezTo>
                    <a:pt x="771" y="7"/>
                    <a:pt x="705" y="0"/>
                    <a:pt x="6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40"/>
            <p:cNvSpPr/>
            <p:nvPr/>
          </p:nvSpPr>
          <p:spPr>
            <a:xfrm>
              <a:off x="8190126" y="2835729"/>
              <a:ext cx="145281" cy="149015"/>
            </a:xfrm>
            <a:custGeom>
              <a:avLst/>
              <a:gdLst/>
              <a:ahLst/>
              <a:cxnLst/>
              <a:rect l="l" t="t" r="r" b="b"/>
              <a:pathLst>
                <a:path w="1284" h="1317" extrusionOk="0">
                  <a:moveTo>
                    <a:pt x="1283" y="0"/>
                  </a:moveTo>
                  <a:lnTo>
                    <a:pt x="928" y="7"/>
                  </a:lnTo>
                  <a:lnTo>
                    <a:pt x="882" y="494"/>
                  </a:lnTo>
                  <a:lnTo>
                    <a:pt x="435" y="500"/>
                  </a:lnTo>
                  <a:lnTo>
                    <a:pt x="487" y="13"/>
                  </a:lnTo>
                  <a:lnTo>
                    <a:pt x="487" y="13"/>
                  </a:lnTo>
                  <a:lnTo>
                    <a:pt x="125" y="26"/>
                  </a:lnTo>
                  <a:lnTo>
                    <a:pt x="0" y="1316"/>
                  </a:lnTo>
                  <a:lnTo>
                    <a:pt x="362" y="1310"/>
                  </a:lnTo>
                  <a:lnTo>
                    <a:pt x="415" y="790"/>
                  </a:lnTo>
                  <a:lnTo>
                    <a:pt x="849" y="783"/>
                  </a:lnTo>
                  <a:lnTo>
                    <a:pt x="796" y="1297"/>
                  </a:lnTo>
                  <a:lnTo>
                    <a:pt x="1158" y="1290"/>
                  </a:lnTo>
                  <a:lnTo>
                    <a:pt x="12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40"/>
            <p:cNvSpPr/>
            <p:nvPr/>
          </p:nvSpPr>
          <p:spPr>
            <a:xfrm>
              <a:off x="8349439" y="2831996"/>
              <a:ext cx="149015" cy="150486"/>
            </a:xfrm>
            <a:custGeom>
              <a:avLst/>
              <a:gdLst/>
              <a:ahLst/>
              <a:cxnLst/>
              <a:rect l="l" t="t" r="r" b="b"/>
              <a:pathLst>
                <a:path w="1317" h="1330" extrusionOk="0">
                  <a:moveTo>
                    <a:pt x="672" y="329"/>
                  </a:moveTo>
                  <a:cubicBezTo>
                    <a:pt x="757" y="329"/>
                    <a:pt x="817" y="342"/>
                    <a:pt x="863" y="395"/>
                  </a:cubicBezTo>
                  <a:cubicBezTo>
                    <a:pt x="915" y="441"/>
                    <a:pt x="935" y="500"/>
                    <a:pt x="948" y="573"/>
                  </a:cubicBezTo>
                  <a:cubicBezTo>
                    <a:pt x="955" y="652"/>
                    <a:pt x="948" y="724"/>
                    <a:pt x="922" y="783"/>
                  </a:cubicBezTo>
                  <a:cubicBezTo>
                    <a:pt x="896" y="849"/>
                    <a:pt x="856" y="895"/>
                    <a:pt x="803" y="928"/>
                  </a:cubicBezTo>
                  <a:cubicBezTo>
                    <a:pt x="757" y="968"/>
                    <a:pt x="692" y="987"/>
                    <a:pt x="619" y="987"/>
                  </a:cubicBezTo>
                  <a:cubicBezTo>
                    <a:pt x="534" y="987"/>
                    <a:pt x="474" y="968"/>
                    <a:pt x="428" y="922"/>
                  </a:cubicBezTo>
                  <a:cubicBezTo>
                    <a:pt x="376" y="882"/>
                    <a:pt x="356" y="816"/>
                    <a:pt x="343" y="737"/>
                  </a:cubicBezTo>
                  <a:cubicBezTo>
                    <a:pt x="336" y="665"/>
                    <a:pt x="343" y="599"/>
                    <a:pt x="369" y="533"/>
                  </a:cubicBezTo>
                  <a:cubicBezTo>
                    <a:pt x="395" y="467"/>
                    <a:pt x="435" y="421"/>
                    <a:pt x="488" y="388"/>
                  </a:cubicBezTo>
                  <a:cubicBezTo>
                    <a:pt x="534" y="342"/>
                    <a:pt x="599" y="329"/>
                    <a:pt x="672" y="329"/>
                  </a:cubicBezTo>
                  <a:close/>
                  <a:moveTo>
                    <a:pt x="711" y="0"/>
                  </a:moveTo>
                  <a:cubicBezTo>
                    <a:pt x="566" y="0"/>
                    <a:pt x="435" y="33"/>
                    <a:pt x="316" y="105"/>
                  </a:cubicBezTo>
                  <a:cubicBezTo>
                    <a:pt x="211" y="171"/>
                    <a:pt x="119" y="270"/>
                    <a:pt x="73" y="388"/>
                  </a:cubicBezTo>
                  <a:cubicBezTo>
                    <a:pt x="14" y="507"/>
                    <a:pt x="1" y="639"/>
                    <a:pt x="7" y="796"/>
                  </a:cubicBezTo>
                  <a:cubicBezTo>
                    <a:pt x="14" y="902"/>
                    <a:pt x="47" y="994"/>
                    <a:pt x="99" y="1079"/>
                  </a:cubicBezTo>
                  <a:cubicBezTo>
                    <a:pt x="145" y="1158"/>
                    <a:pt x="218" y="1224"/>
                    <a:pt x="303" y="1264"/>
                  </a:cubicBezTo>
                  <a:cubicBezTo>
                    <a:pt x="395" y="1310"/>
                    <a:pt x="494" y="1330"/>
                    <a:pt x="599" y="1330"/>
                  </a:cubicBezTo>
                  <a:cubicBezTo>
                    <a:pt x="751" y="1330"/>
                    <a:pt x="876" y="1297"/>
                    <a:pt x="994" y="1224"/>
                  </a:cubicBezTo>
                  <a:cubicBezTo>
                    <a:pt x="1106" y="1158"/>
                    <a:pt x="1192" y="1060"/>
                    <a:pt x="1244" y="948"/>
                  </a:cubicBezTo>
                  <a:cubicBezTo>
                    <a:pt x="1297" y="823"/>
                    <a:pt x="1317" y="685"/>
                    <a:pt x="1310" y="533"/>
                  </a:cubicBezTo>
                  <a:cubicBezTo>
                    <a:pt x="1297" y="428"/>
                    <a:pt x="1264" y="336"/>
                    <a:pt x="1218" y="257"/>
                  </a:cubicBezTo>
                  <a:cubicBezTo>
                    <a:pt x="1165" y="171"/>
                    <a:pt x="1093" y="112"/>
                    <a:pt x="1014" y="66"/>
                  </a:cubicBezTo>
                  <a:cubicBezTo>
                    <a:pt x="922" y="26"/>
                    <a:pt x="823" y="0"/>
                    <a:pt x="71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40"/>
            <p:cNvSpPr/>
            <p:nvPr/>
          </p:nvSpPr>
          <p:spPr>
            <a:xfrm>
              <a:off x="8512486" y="2833466"/>
              <a:ext cx="121520" cy="147544"/>
            </a:xfrm>
            <a:custGeom>
              <a:avLst/>
              <a:gdLst/>
              <a:ahLst/>
              <a:cxnLst/>
              <a:rect l="l" t="t" r="r" b="b"/>
              <a:pathLst>
                <a:path w="1074" h="1304" extrusionOk="0">
                  <a:moveTo>
                    <a:pt x="34" y="0"/>
                  </a:moveTo>
                  <a:lnTo>
                    <a:pt x="1" y="290"/>
                  </a:lnTo>
                  <a:lnTo>
                    <a:pt x="343" y="290"/>
                  </a:lnTo>
                  <a:lnTo>
                    <a:pt x="244" y="1303"/>
                  </a:lnTo>
                  <a:lnTo>
                    <a:pt x="606" y="1297"/>
                  </a:lnTo>
                  <a:lnTo>
                    <a:pt x="705" y="290"/>
                  </a:lnTo>
                  <a:lnTo>
                    <a:pt x="1054" y="290"/>
                  </a:lnTo>
                  <a:lnTo>
                    <a:pt x="1067" y="112"/>
                  </a:lnTo>
                  <a:lnTo>
                    <a:pt x="1073" y="13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40"/>
            <p:cNvSpPr/>
            <p:nvPr/>
          </p:nvSpPr>
          <p:spPr>
            <a:xfrm>
              <a:off x="8636157" y="2830525"/>
              <a:ext cx="107264" cy="147544"/>
            </a:xfrm>
            <a:custGeom>
              <a:avLst/>
              <a:gdLst/>
              <a:ahLst/>
              <a:cxnLst/>
              <a:rect l="l" t="t" r="r" b="b"/>
              <a:pathLst>
                <a:path w="948" h="1304" extrusionOk="0">
                  <a:moveTo>
                    <a:pt x="948" y="0"/>
                  </a:moveTo>
                  <a:lnTo>
                    <a:pt x="125" y="13"/>
                  </a:lnTo>
                  <a:lnTo>
                    <a:pt x="112" y="125"/>
                  </a:lnTo>
                  <a:lnTo>
                    <a:pt x="0" y="1303"/>
                  </a:lnTo>
                  <a:lnTo>
                    <a:pt x="0" y="1303"/>
                  </a:lnTo>
                  <a:lnTo>
                    <a:pt x="829" y="1296"/>
                  </a:lnTo>
                  <a:lnTo>
                    <a:pt x="856" y="1007"/>
                  </a:lnTo>
                  <a:lnTo>
                    <a:pt x="382" y="1013"/>
                  </a:lnTo>
                  <a:lnTo>
                    <a:pt x="408" y="777"/>
                  </a:lnTo>
                  <a:lnTo>
                    <a:pt x="823" y="770"/>
                  </a:lnTo>
                  <a:lnTo>
                    <a:pt x="843" y="500"/>
                  </a:lnTo>
                  <a:lnTo>
                    <a:pt x="435" y="507"/>
                  </a:lnTo>
                  <a:lnTo>
                    <a:pt x="448" y="290"/>
                  </a:lnTo>
                  <a:lnTo>
                    <a:pt x="922" y="283"/>
                  </a:lnTo>
                  <a:lnTo>
                    <a:pt x="928" y="191"/>
                  </a:lnTo>
                  <a:lnTo>
                    <a:pt x="94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40"/>
            <p:cNvSpPr/>
            <p:nvPr/>
          </p:nvSpPr>
          <p:spPr>
            <a:xfrm>
              <a:off x="8750776" y="2829733"/>
              <a:ext cx="88708" cy="147544"/>
            </a:xfrm>
            <a:custGeom>
              <a:avLst/>
              <a:gdLst/>
              <a:ahLst/>
              <a:cxnLst/>
              <a:rect l="l" t="t" r="r" b="b"/>
              <a:pathLst>
                <a:path w="784" h="1304" extrusionOk="0">
                  <a:moveTo>
                    <a:pt x="481" y="0"/>
                  </a:moveTo>
                  <a:lnTo>
                    <a:pt x="119" y="14"/>
                  </a:lnTo>
                  <a:lnTo>
                    <a:pt x="106" y="218"/>
                  </a:lnTo>
                  <a:lnTo>
                    <a:pt x="1" y="1303"/>
                  </a:lnTo>
                  <a:lnTo>
                    <a:pt x="764" y="1297"/>
                  </a:lnTo>
                  <a:lnTo>
                    <a:pt x="784" y="1020"/>
                  </a:lnTo>
                  <a:lnTo>
                    <a:pt x="382" y="1020"/>
                  </a:lnTo>
                  <a:lnTo>
                    <a:pt x="461" y="244"/>
                  </a:lnTo>
                  <a:lnTo>
                    <a:pt x="4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40"/>
            <p:cNvSpPr/>
            <p:nvPr/>
          </p:nvSpPr>
          <p:spPr>
            <a:xfrm>
              <a:off x="5580816" y="2836408"/>
              <a:ext cx="140869" cy="207173"/>
            </a:xfrm>
            <a:custGeom>
              <a:avLst/>
              <a:gdLst/>
              <a:ahLst/>
              <a:cxnLst/>
              <a:rect l="l" t="t" r="r" b="b"/>
              <a:pathLst>
                <a:path w="1245" h="1831" extrusionOk="0">
                  <a:moveTo>
                    <a:pt x="1100" y="1"/>
                  </a:moveTo>
                  <a:lnTo>
                    <a:pt x="1" y="929"/>
                  </a:lnTo>
                  <a:lnTo>
                    <a:pt x="1245" y="1830"/>
                  </a:lnTo>
                  <a:lnTo>
                    <a:pt x="1245" y="1830"/>
                  </a:lnTo>
                  <a:lnTo>
                    <a:pt x="110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40"/>
            <p:cNvSpPr/>
            <p:nvPr/>
          </p:nvSpPr>
          <p:spPr>
            <a:xfrm>
              <a:off x="9002530" y="2796241"/>
              <a:ext cx="140755" cy="207852"/>
            </a:xfrm>
            <a:custGeom>
              <a:avLst/>
              <a:gdLst/>
              <a:ahLst/>
              <a:cxnLst/>
              <a:rect l="l" t="t" r="r" b="b"/>
              <a:pathLst>
                <a:path w="1244" h="1837" extrusionOk="0">
                  <a:moveTo>
                    <a:pt x="0" y="0"/>
                  </a:moveTo>
                  <a:lnTo>
                    <a:pt x="152" y="1836"/>
                  </a:lnTo>
                  <a:lnTo>
                    <a:pt x="1244" y="9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811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40"/>
            <p:cNvSpPr/>
            <p:nvPr/>
          </p:nvSpPr>
          <p:spPr>
            <a:xfrm>
              <a:off x="7277926" y="540292"/>
              <a:ext cx="344874" cy="322584"/>
            </a:xfrm>
            <a:custGeom>
              <a:avLst/>
              <a:gdLst/>
              <a:ahLst/>
              <a:cxnLst/>
              <a:rect l="l" t="t" r="r" b="b"/>
              <a:pathLst>
                <a:path w="3048" h="2851" extrusionOk="0">
                  <a:moveTo>
                    <a:pt x="1521" y="1"/>
                  </a:moveTo>
                  <a:cubicBezTo>
                    <a:pt x="831" y="1"/>
                    <a:pt x="226" y="505"/>
                    <a:pt x="119" y="1208"/>
                  </a:cubicBezTo>
                  <a:cubicBezTo>
                    <a:pt x="0" y="1985"/>
                    <a:pt x="533" y="2715"/>
                    <a:pt x="1310" y="2834"/>
                  </a:cubicBezTo>
                  <a:cubicBezTo>
                    <a:pt x="1383" y="2845"/>
                    <a:pt x="1455" y="2850"/>
                    <a:pt x="1526" y="2850"/>
                  </a:cubicBezTo>
                  <a:cubicBezTo>
                    <a:pt x="2217" y="2850"/>
                    <a:pt x="2822" y="2347"/>
                    <a:pt x="2929" y="1643"/>
                  </a:cubicBezTo>
                  <a:cubicBezTo>
                    <a:pt x="3047" y="866"/>
                    <a:pt x="2514" y="136"/>
                    <a:pt x="1738" y="17"/>
                  </a:cubicBezTo>
                  <a:cubicBezTo>
                    <a:pt x="1665" y="6"/>
                    <a:pt x="1593" y="1"/>
                    <a:pt x="152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40"/>
            <p:cNvSpPr/>
            <p:nvPr/>
          </p:nvSpPr>
          <p:spPr>
            <a:xfrm>
              <a:off x="7280868" y="539500"/>
              <a:ext cx="292034" cy="292486"/>
            </a:xfrm>
            <a:custGeom>
              <a:avLst/>
              <a:gdLst/>
              <a:ahLst/>
              <a:cxnLst/>
              <a:rect l="l" t="t" r="r" b="b"/>
              <a:pathLst>
                <a:path w="2581" h="2585" extrusionOk="0">
                  <a:moveTo>
                    <a:pt x="1478" y="1"/>
                  </a:moveTo>
                  <a:cubicBezTo>
                    <a:pt x="1444" y="1"/>
                    <a:pt x="1410" y="2"/>
                    <a:pt x="1376" y="4"/>
                  </a:cubicBezTo>
                  <a:cubicBezTo>
                    <a:pt x="593" y="70"/>
                    <a:pt x="1" y="755"/>
                    <a:pt x="66" y="1544"/>
                  </a:cubicBezTo>
                  <a:cubicBezTo>
                    <a:pt x="99" y="1972"/>
                    <a:pt x="323" y="2341"/>
                    <a:pt x="652" y="2584"/>
                  </a:cubicBezTo>
                  <a:cubicBezTo>
                    <a:pt x="468" y="2367"/>
                    <a:pt x="343" y="2091"/>
                    <a:pt x="323" y="1781"/>
                  </a:cubicBezTo>
                  <a:cubicBezTo>
                    <a:pt x="257" y="1005"/>
                    <a:pt x="836" y="314"/>
                    <a:pt x="1626" y="248"/>
                  </a:cubicBezTo>
                  <a:cubicBezTo>
                    <a:pt x="1664" y="245"/>
                    <a:pt x="1702" y="244"/>
                    <a:pt x="1739" y="244"/>
                  </a:cubicBezTo>
                  <a:cubicBezTo>
                    <a:pt x="2052" y="244"/>
                    <a:pt x="2345" y="341"/>
                    <a:pt x="2580" y="518"/>
                  </a:cubicBezTo>
                  <a:cubicBezTo>
                    <a:pt x="2318" y="194"/>
                    <a:pt x="1914" y="1"/>
                    <a:pt x="147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40"/>
            <p:cNvSpPr/>
            <p:nvPr/>
          </p:nvSpPr>
          <p:spPr>
            <a:xfrm>
              <a:off x="7237645" y="779374"/>
              <a:ext cx="791014" cy="4362515"/>
            </a:xfrm>
            <a:custGeom>
              <a:avLst/>
              <a:gdLst/>
              <a:ahLst/>
              <a:cxnLst/>
              <a:rect l="l" t="t" r="r" b="b"/>
              <a:pathLst>
                <a:path w="6991" h="38556" extrusionOk="0">
                  <a:moveTo>
                    <a:pt x="2540" y="1"/>
                  </a:moveTo>
                  <a:cubicBezTo>
                    <a:pt x="2440" y="1"/>
                    <a:pt x="2337" y="4"/>
                    <a:pt x="2232" y="10"/>
                  </a:cubicBezTo>
                  <a:cubicBezTo>
                    <a:pt x="2192" y="10"/>
                    <a:pt x="2140" y="17"/>
                    <a:pt x="2094" y="17"/>
                  </a:cubicBezTo>
                  <a:cubicBezTo>
                    <a:pt x="2041" y="17"/>
                    <a:pt x="1995" y="23"/>
                    <a:pt x="1942" y="23"/>
                  </a:cubicBezTo>
                  <a:cubicBezTo>
                    <a:pt x="1541" y="56"/>
                    <a:pt x="1172" y="122"/>
                    <a:pt x="870" y="201"/>
                  </a:cubicBezTo>
                  <a:cubicBezTo>
                    <a:pt x="843" y="208"/>
                    <a:pt x="810" y="214"/>
                    <a:pt x="784" y="221"/>
                  </a:cubicBezTo>
                  <a:cubicBezTo>
                    <a:pt x="310" y="352"/>
                    <a:pt x="1" y="530"/>
                    <a:pt x="21" y="695"/>
                  </a:cubicBezTo>
                  <a:lnTo>
                    <a:pt x="297" y="4163"/>
                  </a:lnTo>
                  <a:lnTo>
                    <a:pt x="356" y="4887"/>
                  </a:lnTo>
                  <a:lnTo>
                    <a:pt x="560" y="7473"/>
                  </a:lnTo>
                  <a:lnTo>
                    <a:pt x="620" y="8230"/>
                  </a:lnTo>
                  <a:lnTo>
                    <a:pt x="672" y="8796"/>
                  </a:lnTo>
                  <a:lnTo>
                    <a:pt x="679" y="8868"/>
                  </a:lnTo>
                  <a:lnTo>
                    <a:pt x="889" y="11534"/>
                  </a:lnTo>
                  <a:lnTo>
                    <a:pt x="935" y="12087"/>
                  </a:lnTo>
                  <a:lnTo>
                    <a:pt x="1001" y="12935"/>
                  </a:lnTo>
                  <a:lnTo>
                    <a:pt x="1074" y="13804"/>
                  </a:lnTo>
                  <a:lnTo>
                    <a:pt x="1317" y="16891"/>
                  </a:lnTo>
                  <a:lnTo>
                    <a:pt x="1330" y="16989"/>
                  </a:lnTo>
                  <a:lnTo>
                    <a:pt x="1383" y="17661"/>
                  </a:lnTo>
                  <a:lnTo>
                    <a:pt x="1396" y="17740"/>
                  </a:lnTo>
                  <a:lnTo>
                    <a:pt x="1659" y="20945"/>
                  </a:lnTo>
                  <a:lnTo>
                    <a:pt x="1712" y="21662"/>
                  </a:lnTo>
                  <a:lnTo>
                    <a:pt x="2350" y="29487"/>
                  </a:lnTo>
                  <a:lnTo>
                    <a:pt x="2693" y="33804"/>
                  </a:lnTo>
                  <a:lnTo>
                    <a:pt x="2778" y="34785"/>
                  </a:lnTo>
                  <a:lnTo>
                    <a:pt x="2811" y="35232"/>
                  </a:lnTo>
                  <a:lnTo>
                    <a:pt x="2857" y="35812"/>
                  </a:lnTo>
                  <a:lnTo>
                    <a:pt x="2890" y="36206"/>
                  </a:lnTo>
                  <a:lnTo>
                    <a:pt x="2910" y="36443"/>
                  </a:lnTo>
                  <a:lnTo>
                    <a:pt x="2916" y="36562"/>
                  </a:lnTo>
                  <a:lnTo>
                    <a:pt x="3022" y="37917"/>
                  </a:lnTo>
                  <a:lnTo>
                    <a:pt x="3390" y="38214"/>
                  </a:lnTo>
                  <a:lnTo>
                    <a:pt x="3719" y="38477"/>
                  </a:lnTo>
                  <a:lnTo>
                    <a:pt x="3732" y="38556"/>
                  </a:lnTo>
                  <a:lnTo>
                    <a:pt x="6477" y="38556"/>
                  </a:lnTo>
                  <a:lnTo>
                    <a:pt x="6450" y="38253"/>
                  </a:lnTo>
                  <a:lnTo>
                    <a:pt x="6990" y="37621"/>
                  </a:lnTo>
                  <a:lnTo>
                    <a:pt x="6878" y="36272"/>
                  </a:lnTo>
                  <a:lnTo>
                    <a:pt x="6378" y="30079"/>
                  </a:lnTo>
                  <a:lnTo>
                    <a:pt x="6365" y="29915"/>
                  </a:lnTo>
                  <a:lnTo>
                    <a:pt x="6213" y="28112"/>
                  </a:lnTo>
                  <a:lnTo>
                    <a:pt x="6154" y="27401"/>
                  </a:lnTo>
                  <a:lnTo>
                    <a:pt x="6009" y="25617"/>
                  </a:lnTo>
                  <a:lnTo>
                    <a:pt x="6003" y="25459"/>
                  </a:lnTo>
                  <a:lnTo>
                    <a:pt x="6003" y="25426"/>
                  </a:lnTo>
                  <a:lnTo>
                    <a:pt x="5970" y="25032"/>
                  </a:lnTo>
                  <a:lnTo>
                    <a:pt x="5937" y="24630"/>
                  </a:lnTo>
                  <a:lnTo>
                    <a:pt x="5884" y="23979"/>
                  </a:lnTo>
                  <a:lnTo>
                    <a:pt x="5852" y="23630"/>
                  </a:lnTo>
                  <a:lnTo>
                    <a:pt x="5825" y="23321"/>
                  </a:lnTo>
                  <a:lnTo>
                    <a:pt x="5687" y="21629"/>
                  </a:lnTo>
                  <a:lnTo>
                    <a:pt x="5628" y="20912"/>
                  </a:lnTo>
                  <a:lnTo>
                    <a:pt x="5365" y="17694"/>
                  </a:lnTo>
                  <a:lnTo>
                    <a:pt x="5299" y="16930"/>
                  </a:lnTo>
                  <a:lnTo>
                    <a:pt x="5292" y="16858"/>
                  </a:lnTo>
                  <a:lnTo>
                    <a:pt x="5246" y="16246"/>
                  </a:lnTo>
                  <a:lnTo>
                    <a:pt x="4983" y="12988"/>
                  </a:lnTo>
                  <a:lnTo>
                    <a:pt x="4917" y="12185"/>
                  </a:lnTo>
                  <a:lnTo>
                    <a:pt x="4799" y="10770"/>
                  </a:lnTo>
                  <a:lnTo>
                    <a:pt x="4752" y="10185"/>
                  </a:lnTo>
                  <a:lnTo>
                    <a:pt x="4706" y="9698"/>
                  </a:lnTo>
                  <a:lnTo>
                    <a:pt x="4660" y="9132"/>
                  </a:lnTo>
                  <a:lnTo>
                    <a:pt x="4469" y="6815"/>
                  </a:lnTo>
                  <a:lnTo>
                    <a:pt x="4443" y="6539"/>
                  </a:lnTo>
                  <a:lnTo>
                    <a:pt x="4410" y="6124"/>
                  </a:lnTo>
                  <a:lnTo>
                    <a:pt x="4331" y="5071"/>
                  </a:lnTo>
                  <a:lnTo>
                    <a:pt x="4213" y="3676"/>
                  </a:lnTo>
                  <a:lnTo>
                    <a:pt x="3950" y="379"/>
                  </a:lnTo>
                  <a:cubicBezTo>
                    <a:pt x="3936" y="208"/>
                    <a:pt x="3614" y="83"/>
                    <a:pt x="3120" y="36"/>
                  </a:cubicBezTo>
                  <a:cubicBezTo>
                    <a:pt x="2946" y="14"/>
                    <a:pt x="2750" y="1"/>
                    <a:pt x="25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40"/>
            <p:cNvSpPr/>
            <p:nvPr/>
          </p:nvSpPr>
          <p:spPr>
            <a:xfrm>
              <a:off x="7236966" y="780506"/>
              <a:ext cx="487779" cy="4361384"/>
            </a:xfrm>
            <a:custGeom>
              <a:avLst/>
              <a:gdLst/>
              <a:ahLst/>
              <a:cxnLst/>
              <a:rect l="l" t="t" r="r" b="b"/>
              <a:pathLst>
                <a:path w="4311" h="38546" extrusionOk="0">
                  <a:moveTo>
                    <a:pt x="2231" y="0"/>
                  </a:moveTo>
                  <a:cubicBezTo>
                    <a:pt x="2192" y="0"/>
                    <a:pt x="2139" y="7"/>
                    <a:pt x="2093" y="7"/>
                  </a:cubicBezTo>
                  <a:cubicBezTo>
                    <a:pt x="2040" y="7"/>
                    <a:pt x="1994" y="13"/>
                    <a:pt x="1942" y="13"/>
                  </a:cubicBezTo>
                  <a:cubicBezTo>
                    <a:pt x="1540" y="46"/>
                    <a:pt x="1165" y="112"/>
                    <a:pt x="862" y="191"/>
                  </a:cubicBezTo>
                  <a:cubicBezTo>
                    <a:pt x="836" y="198"/>
                    <a:pt x="810" y="204"/>
                    <a:pt x="783" y="211"/>
                  </a:cubicBezTo>
                  <a:cubicBezTo>
                    <a:pt x="303" y="342"/>
                    <a:pt x="0" y="520"/>
                    <a:pt x="13" y="685"/>
                  </a:cubicBezTo>
                  <a:lnTo>
                    <a:pt x="296" y="4153"/>
                  </a:lnTo>
                  <a:lnTo>
                    <a:pt x="356" y="4877"/>
                  </a:lnTo>
                  <a:lnTo>
                    <a:pt x="560" y="7463"/>
                  </a:lnTo>
                  <a:lnTo>
                    <a:pt x="619" y="8220"/>
                  </a:lnTo>
                  <a:lnTo>
                    <a:pt x="665" y="8786"/>
                  </a:lnTo>
                  <a:lnTo>
                    <a:pt x="672" y="8858"/>
                  </a:lnTo>
                  <a:lnTo>
                    <a:pt x="889" y="11524"/>
                  </a:lnTo>
                  <a:lnTo>
                    <a:pt x="928" y="12077"/>
                  </a:lnTo>
                  <a:lnTo>
                    <a:pt x="994" y="12925"/>
                  </a:lnTo>
                  <a:lnTo>
                    <a:pt x="1066" y="13794"/>
                  </a:lnTo>
                  <a:lnTo>
                    <a:pt x="1317" y="16881"/>
                  </a:lnTo>
                  <a:lnTo>
                    <a:pt x="1323" y="16979"/>
                  </a:lnTo>
                  <a:lnTo>
                    <a:pt x="1382" y="17651"/>
                  </a:lnTo>
                  <a:lnTo>
                    <a:pt x="1389" y="17730"/>
                  </a:lnTo>
                  <a:lnTo>
                    <a:pt x="1652" y="20935"/>
                  </a:lnTo>
                  <a:lnTo>
                    <a:pt x="1711" y="21652"/>
                  </a:lnTo>
                  <a:lnTo>
                    <a:pt x="2343" y="29477"/>
                  </a:lnTo>
                  <a:lnTo>
                    <a:pt x="2692" y="33794"/>
                  </a:lnTo>
                  <a:lnTo>
                    <a:pt x="2771" y="34775"/>
                  </a:lnTo>
                  <a:lnTo>
                    <a:pt x="2804" y="35222"/>
                  </a:lnTo>
                  <a:lnTo>
                    <a:pt x="2857" y="35802"/>
                  </a:lnTo>
                  <a:lnTo>
                    <a:pt x="2889" y="36196"/>
                  </a:lnTo>
                  <a:lnTo>
                    <a:pt x="2903" y="36433"/>
                  </a:lnTo>
                  <a:lnTo>
                    <a:pt x="2909" y="36552"/>
                  </a:lnTo>
                  <a:lnTo>
                    <a:pt x="3021" y="37907"/>
                  </a:lnTo>
                  <a:lnTo>
                    <a:pt x="3390" y="38204"/>
                  </a:lnTo>
                  <a:lnTo>
                    <a:pt x="3719" y="38467"/>
                  </a:lnTo>
                  <a:lnTo>
                    <a:pt x="3725" y="38546"/>
                  </a:lnTo>
                  <a:lnTo>
                    <a:pt x="4311" y="38546"/>
                  </a:lnTo>
                  <a:lnTo>
                    <a:pt x="4304" y="38427"/>
                  </a:lnTo>
                  <a:lnTo>
                    <a:pt x="4061" y="38237"/>
                  </a:lnTo>
                  <a:lnTo>
                    <a:pt x="3594" y="37868"/>
                  </a:lnTo>
                  <a:lnTo>
                    <a:pt x="3567" y="37526"/>
                  </a:lnTo>
                  <a:lnTo>
                    <a:pt x="3482" y="36400"/>
                  </a:lnTo>
                  <a:lnTo>
                    <a:pt x="3462" y="36163"/>
                  </a:lnTo>
                  <a:lnTo>
                    <a:pt x="3449" y="35940"/>
                  </a:lnTo>
                  <a:lnTo>
                    <a:pt x="3416" y="35499"/>
                  </a:lnTo>
                  <a:lnTo>
                    <a:pt x="3383" y="35045"/>
                  </a:lnTo>
                  <a:lnTo>
                    <a:pt x="3363" y="34841"/>
                  </a:lnTo>
                  <a:lnTo>
                    <a:pt x="3330" y="34387"/>
                  </a:lnTo>
                  <a:lnTo>
                    <a:pt x="3304" y="34084"/>
                  </a:lnTo>
                  <a:lnTo>
                    <a:pt x="3271" y="33623"/>
                  </a:lnTo>
                  <a:lnTo>
                    <a:pt x="3218" y="32906"/>
                  </a:lnTo>
                  <a:lnTo>
                    <a:pt x="3205" y="32847"/>
                  </a:lnTo>
                  <a:lnTo>
                    <a:pt x="3153" y="32109"/>
                  </a:lnTo>
                  <a:lnTo>
                    <a:pt x="2903" y="29095"/>
                  </a:lnTo>
                  <a:lnTo>
                    <a:pt x="2429" y="23225"/>
                  </a:lnTo>
                  <a:lnTo>
                    <a:pt x="2304" y="21652"/>
                  </a:lnTo>
                  <a:lnTo>
                    <a:pt x="2244" y="20935"/>
                  </a:lnTo>
                  <a:lnTo>
                    <a:pt x="1981" y="17684"/>
                  </a:lnTo>
                  <a:lnTo>
                    <a:pt x="1975" y="17545"/>
                  </a:lnTo>
                  <a:lnTo>
                    <a:pt x="1915" y="16881"/>
                  </a:lnTo>
                  <a:lnTo>
                    <a:pt x="1915" y="16874"/>
                  </a:lnTo>
                  <a:lnTo>
                    <a:pt x="1652" y="13630"/>
                  </a:lnTo>
                  <a:lnTo>
                    <a:pt x="1586" y="12807"/>
                  </a:lnTo>
                  <a:lnTo>
                    <a:pt x="1514" y="11873"/>
                  </a:lnTo>
                  <a:lnTo>
                    <a:pt x="1474" y="11320"/>
                  </a:lnTo>
                  <a:lnTo>
                    <a:pt x="1277" y="8918"/>
                  </a:lnTo>
                  <a:lnTo>
                    <a:pt x="1251" y="8628"/>
                  </a:lnTo>
                  <a:lnTo>
                    <a:pt x="1224" y="8352"/>
                  </a:lnTo>
                  <a:lnTo>
                    <a:pt x="1132" y="7266"/>
                  </a:lnTo>
                  <a:lnTo>
                    <a:pt x="955" y="4969"/>
                  </a:lnTo>
                  <a:lnTo>
                    <a:pt x="895" y="4284"/>
                  </a:lnTo>
                  <a:lnTo>
                    <a:pt x="836" y="3580"/>
                  </a:lnTo>
                  <a:lnTo>
                    <a:pt x="599" y="632"/>
                  </a:lnTo>
                  <a:cubicBezTo>
                    <a:pt x="593" y="527"/>
                    <a:pt x="698" y="428"/>
                    <a:pt x="895" y="329"/>
                  </a:cubicBezTo>
                  <a:cubicBezTo>
                    <a:pt x="909" y="329"/>
                    <a:pt x="922" y="323"/>
                    <a:pt x="941" y="309"/>
                  </a:cubicBezTo>
                  <a:cubicBezTo>
                    <a:pt x="1231" y="178"/>
                    <a:pt x="1698" y="66"/>
                    <a:pt x="22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40"/>
            <p:cNvSpPr/>
            <p:nvPr/>
          </p:nvSpPr>
          <p:spPr>
            <a:xfrm>
              <a:off x="5192944" y="1010536"/>
              <a:ext cx="2366480" cy="819188"/>
            </a:xfrm>
            <a:custGeom>
              <a:avLst/>
              <a:gdLst/>
              <a:ahLst/>
              <a:cxnLst/>
              <a:rect l="l" t="t" r="r" b="b"/>
              <a:pathLst>
                <a:path w="20915" h="7240" extrusionOk="0">
                  <a:moveTo>
                    <a:pt x="0" y="1"/>
                  </a:moveTo>
                  <a:lnTo>
                    <a:pt x="53" y="567"/>
                  </a:lnTo>
                  <a:lnTo>
                    <a:pt x="2850" y="3179"/>
                  </a:lnTo>
                  <a:lnTo>
                    <a:pt x="20915" y="7240"/>
                  </a:lnTo>
                  <a:lnTo>
                    <a:pt x="20915" y="7240"/>
                  </a:lnTo>
                  <a:lnTo>
                    <a:pt x="20586" y="317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40"/>
            <p:cNvSpPr/>
            <p:nvPr/>
          </p:nvSpPr>
          <p:spPr>
            <a:xfrm>
              <a:off x="5192944" y="847489"/>
              <a:ext cx="2361275" cy="917513"/>
            </a:xfrm>
            <a:custGeom>
              <a:avLst/>
              <a:gdLst/>
              <a:ahLst/>
              <a:cxnLst/>
              <a:rect l="l" t="t" r="r" b="b"/>
              <a:pathLst>
                <a:path w="20869" h="8109" extrusionOk="0">
                  <a:moveTo>
                    <a:pt x="2468" y="0"/>
                  </a:moveTo>
                  <a:lnTo>
                    <a:pt x="0" y="1442"/>
                  </a:lnTo>
                  <a:lnTo>
                    <a:pt x="2797" y="4054"/>
                  </a:lnTo>
                  <a:lnTo>
                    <a:pt x="20869" y="8108"/>
                  </a:lnTo>
                  <a:lnTo>
                    <a:pt x="20540" y="4048"/>
                  </a:lnTo>
                  <a:lnTo>
                    <a:pt x="246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40"/>
            <p:cNvSpPr/>
            <p:nvPr/>
          </p:nvSpPr>
          <p:spPr>
            <a:xfrm>
              <a:off x="5348523" y="971047"/>
              <a:ext cx="142340" cy="207965"/>
            </a:xfrm>
            <a:custGeom>
              <a:avLst/>
              <a:gdLst/>
              <a:ahLst/>
              <a:cxnLst/>
              <a:rect l="l" t="t" r="r" b="b"/>
              <a:pathLst>
                <a:path w="1258" h="1838" extrusionOk="0">
                  <a:moveTo>
                    <a:pt x="1113" y="1"/>
                  </a:moveTo>
                  <a:lnTo>
                    <a:pt x="1" y="652"/>
                  </a:lnTo>
                  <a:lnTo>
                    <a:pt x="1258" y="1837"/>
                  </a:lnTo>
                  <a:lnTo>
                    <a:pt x="111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40"/>
            <p:cNvSpPr/>
            <p:nvPr/>
          </p:nvSpPr>
          <p:spPr>
            <a:xfrm>
              <a:off x="5661264" y="1044028"/>
              <a:ext cx="216112" cy="180357"/>
            </a:xfrm>
            <a:custGeom>
              <a:avLst/>
              <a:gdLst/>
              <a:ahLst/>
              <a:cxnLst/>
              <a:rect l="l" t="t" r="r" b="b"/>
              <a:pathLst>
                <a:path w="1910" h="1594" extrusionOk="0">
                  <a:moveTo>
                    <a:pt x="1" y="1"/>
                  </a:moveTo>
                  <a:lnTo>
                    <a:pt x="47" y="350"/>
                  </a:lnTo>
                  <a:lnTo>
                    <a:pt x="185" y="1317"/>
                  </a:lnTo>
                  <a:lnTo>
                    <a:pt x="639" y="1416"/>
                  </a:lnTo>
                  <a:lnTo>
                    <a:pt x="902" y="692"/>
                  </a:lnTo>
                  <a:lnTo>
                    <a:pt x="1001" y="1495"/>
                  </a:lnTo>
                  <a:lnTo>
                    <a:pt x="1455" y="1593"/>
                  </a:lnTo>
                  <a:lnTo>
                    <a:pt x="1830" y="626"/>
                  </a:lnTo>
                  <a:lnTo>
                    <a:pt x="1909" y="429"/>
                  </a:lnTo>
                  <a:lnTo>
                    <a:pt x="1514" y="336"/>
                  </a:lnTo>
                  <a:lnTo>
                    <a:pt x="1449" y="567"/>
                  </a:lnTo>
                  <a:lnTo>
                    <a:pt x="1277" y="1153"/>
                  </a:lnTo>
                  <a:lnTo>
                    <a:pt x="1192" y="527"/>
                  </a:lnTo>
                  <a:lnTo>
                    <a:pt x="1159" y="264"/>
                  </a:lnTo>
                  <a:lnTo>
                    <a:pt x="757" y="172"/>
                  </a:lnTo>
                  <a:lnTo>
                    <a:pt x="659" y="442"/>
                  </a:lnTo>
                  <a:lnTo>
                    <a:pt x="461" y="968"/>
                  </a:lnTo>
                  <a:lnTo>
                    <a:pt x="422" y="409"/>
                  </a:lnTo>
                  <a:lnTo>
                    <a:pt x="396" y="8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40"/>
            <p:cNvSpPr/>
            <p:nvPr/>
          </p:nvSpPr>
          <p:spPr>
            <a:xfrm>
              <a:off x="5880998" y="1096189"/>
              <a:ext cx="109527" cy="161688"/>
            </a:xfrm>
            <a:custGeom>
              <a:avLst/>
              <a:gdLst/>
              <a:ahLst/>
              <a:cxnLst/>
              <a:rect l="l" t="t" r="r" b="b"/>
              <a:pathLst>
                <a:path w="968" h="1429" extrusionOk="0">
                  <a:moveTo>
                    <a:pt x="125" y="1"/>
                  </a:moveTo>
                  <a:lnTo>
                    <a:pt x="105" y="198"/>
                  </a:lnTo>
                  <a:lnTo>
                    <a:pt x="0" y="1238"/>
                  </a:lnTo>
                  <a:lnTo>
                    <a:pt x="849" y="1429"/>
                  </a:lnTo>
                  <a:lnTo>
                    <a:pt x="869" y="1159"/>
                  </a:lnTo>
                  <a:lnTo>
                    <a:pt x="395" y="1054"/>
                  </a:lnTo>
                  <a:lnTo>
                    <a:pt x="421" y="830"/>
                  </a:lnTo>
                  <a:lnTo>
                    <a:pt x="836" y="922"/>
                  </a:lnTo>
                  <a:lnTo>
                    <a:pt x="862" y="659"/>
                  </a:lnTo>
                  <a:lnTo>
                    <a:pt x="441" y="560"/>
                  </a:lnTo>
                  <a:lnTo>
                    <a:pt x="461" y="349"/>
                  </a:lnTo>
                  <a:lnTo>
                    <a:pt x="935" y="461"/>
                  </a:lnTo>
                  <a:lnTo>
                    <a:pt x="954" y="330"/>
                  </a:lnTo>
                  <a:lnTo>
                    <a:pt x="968" y="185"/>
                  </a:lnTo>
                  <a:lnTo>
                    <a:pt x="12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40"/>
            <p:cNvSpPr/>
            <p:nvPr/>
          </p:nvSpPr>
          <p:spPr>
            <a:xfrm>
              <a:off x="5996409" y="1122213"/>
              <a:ext cx="90971" cy="158746"/>
            </a:xfrm>
            <a:custGeom>
              <a:avLst/>
              <a:gdLst/>
              <a:ahLst/>
              <a:cxnLst/>
              <a:rect l="l" t="t" r="r" b="b"/>
              <a:pathLst>
                <a:path w="804" h="1403" extrusionOk="0">
                  <a:moveTo>
                    <a:pt x="132" y="1"/>
                  </a:moveTo>
                  <a:lnTo>
                    <a:pt x="112" y="119"/>
                  </a:lnTo>
                  <a:lnTo>
                    <a:pt x="0" y="1232"/>
                  </a:lnTo>
                  <a:lnTo>
                    <a:pt x="783" y="1403"/>
                  </a:lnTo>
                  <a:lnTo>
                    <a:pt x="803" y="1139"/>
                  </a:lnTo>
                  <a:lnTo>
                    <a:pt x="402" y="1060"/>
                  </a:lnTo>
                  <a:lnTo>
                    <a:pt x="494" y="179"/>
                  </a:lnTo>
                  <a:lnTo>
                    <a:pt x="500" y="80"/>
                  </a:lnTo>
                  <a:lnTo>
                    <a:pt x="13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40"/>
            <p:cNvSpPr/>
            <p:nvPr/>
          </p:nvSpPr>
          <p:spPr>
            <a:xfrm>
              <a:off x="6102882" y="1157855"/>
              <a:ext cx="149015" cy="147657"/>
            </a:xfrm>
            <a:custGeom>
              <a:avLst/>
              <a:gdLst/>
              <a:ahLst/>
              <a:cxnLst/>
              <a:rect l="l" t="t" r="r" b="b"/>
              <a:pathLst>
                <a:path w="1317" h="1305" extrusionOk="0">
                  <a:moveTo>
                    <a:pt x="575" y="1"/>
                  </a:moveTo>
                  <a:cubicBezTo>
                    <a:pt x="532" y="1"/>
                    <a:pt x="491" y="6"/>
                    <a:pt x="448" y="15"/>
                  </a:cubicBezTo>
                  <a:cubicBezTo>
                    <a:pt x="421" y="15"/>
                    <a:pt x="408" y="22"/>
                    <a:pt x="382" y="28"/>
                  </a:cubicBezTo>
                  <a:cubicBezTo>
                    <a:pt x="277" y="61"/>
                    <a:pt x="191" y="120"/>
                    <a:pt x="125" y="199"/>
                  </a:cubicBezTo>
                  <a:cubicBezTo>
                    <a:pt x="60" y="285"/>
                    <a:pt x="27" y="390"/>
                    <a:pt x="13" y="502"/>
                  </a:cubicBezTo>
                  <a:cubicBezTo>
                    <a:pt x="0" y="548"/>
                    <a:pt x="0" y="594"/>
                    <a:pt x="13" y="647"/>
                  </a:cubicBezTo>
                  <a:cubicBezTo>
                    <a:pt x="20" y="745"/>
                    <a:pt x="53" y="844"/>
                    <a:pt x="99" y="930"/>
                  </a:cubicBezTo>
                  <a:cubicBezTo>
                    <a:pt x="152" y="1022"/>
                    <a:pt x="217" y="1094"/>
                    <a:pt x="310" y="1153"/>
                  </a:cubicBezTo>
                  <a:cubicBezTo>
                    <a:pt x="395" y="1219"/>
                    <a:pt x="494" y="1259"/>
                    <a:pt x="612" y="1285"/>
                  </a:cubicBezTo>
                  <a:cubicBezTo>
                    <a:pt x="677" y="1298"/>
                    <a:pt x="738" y="1305"/>
                    <a:pt x="796" y="1305"/>
                  </a:cubicBezTo>
                  <a:cubicBezTo>
                    <a:pt x="886" y="1305"/>
                    <a:pt x="968" y="1288"/>
                    <a:pt x="1040" y="1252"/>
                  </a:cubicBezTo>
                  <a:cubicBezTo>
                    <a:pt x="1165" y="1193"/>
                    <a:pt x="1244" y="1094"/>
                    <a:pt x="1297" y="963"/>
                  </a:cubicBezTo>
                  <a:lnTo>
                    <a:pt x="902" y="877"/>
                  </a:lnTo>
                  <a:cubicBezTo>
                    <a:pt x="862" y="910"/>
                    <a:pt x="816" y="943"/>
                    <a:pt x="777" y="949"/>
                  </a:cubicBezTo>
                  <a:cubicBezTo>
                    <a:pt x="754" y="957"/>
                    <a:pt x="726" y="960"/>
                    <a:pt x="697" y="960"/>
                  </a:cubicBezTo>
                  <a:cubicBezTo>
                    <a:pt x="676" y="960"/>
                    <a:pt x="654" y="959"/>
                    <a:pt x="632" y="956"/>
                  </a:cubicBezTo>
                  <a:cubicBezTo>
                    <a:pt x="553" y="943"/>
                    <a:pt x="500" y="910"/>
                    <a:pt x="454" y="857"/>
                  </a:cubicBezTo>
                  <a:cubicBezTo>
                    <a:pt x="415" y="811"/>
                    <a:pt x="389" y="745"/>
                    <a:pt x="382" y="673"/>
                  </a:cubicBezTo>
                  <a:lnTo>
                    <a:pt x="382" y="587"/>
                  </a:lnTo>
                  <a:cubicBezTo>
                    <a:pt x="389" y="489"/>
                    <a:pt x="421" y="423"/>
                    <a:pt x="481" y="377"/>
                  </a:cubicBezTo>
                  <a:cubicBezTo>
                    <a:pt x="526" y="342"/>
                    <a:pt x="578" y="326"/>
                    <a:pt x="635" y="326"/>
                  </a:cubicBezTo>
                  <a:cubicBezTo>
                    <a:pt x="653" y="326"/>
                    <a:pt x="672" y="328"/>
                    <a:pt x="691" y="331"/>
                  </a:cubicBezTo>
                  <a:cubicBezTo>
                    <a:pt x="751" y="344"/>
                    <a:pt x="790" y="364"/>
                    <a:pt x="836" y="397"/>
                  </a:cubicBezTo>
                  <a:cubicBezTo>
                    <a:pt x="876" y="430"/>
                    <a:pt x="902" y="476"/>
                    <a:pt x="922" y="528"/>
                  </a:cubicBezTo>
                  <a:lnTo>
                    <a:pt x="1316" y="620"/>
                  </a:lnTo>
                  <a:cubicBezTo>
                    <a:pt x="1310" y="522"/>
                    <a:pt x="1277" y="430"/>
                    <a:pt x="1231" y="351"/>
                  </a:cubicBezTo>
                  <a:cubicBezTo>
                    <a:pt x="1178" y="265"/>
                    <a:pt x="1112" y="199"/>
                    <a:pt x="1020" y="140"/>
                  </a:cubicBezTo>
                  <a:cubicBezTo>
                    <a:pt x="987" y="120"/>
                    <a:pt x="948" y="94"/>
                    <a:pt x="908" y="74"/>
                  </a:cubicBezTo>
                  <a:cubicBezTo>
                    <a:pt x="849" y="54"/>
                    <a:pt x="790" y="28"/>
                    <a:pt x="737" y="22"/>
                  </a:cubicBezTo>
                  <a:cubicBezTo>
                    <a:pt x="677" y="7"/>
                    <a:pt x="625" y="1"/>
                    <a:pt x="5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40"/>
            <p:cNvSpPr/>
            <p:nvPr/>
          </p:nvSpPr>
          <p:spPr>
            <a:xfrm>
              <a:off x="6264457" y="1192591"/>
              <a:ext cx="153541" cy="149920"/>
            </a:xfrm>
            <a:custGeom>
              <a:avLst/>
              <a:gdLst/>
              <a:ahLst/>
              <a:cxnLst/>
              <a:rect l="l" t="t" r="r" b="b"/>
              <a:pathLst>
                <a:path w="1357" h="1325" extrusionOk="0">
                  <a:moveTo>
                    <a:pt x="618" y="328"/>
                  </a:moveTo>
                  <a:cubicBezTo>
                    <a:pt x="643" y="328"/>
                    <a:pt x="669" y="332"/>
                    <a:pt x="698" y="340"/>
                  </a:cubicBezTo>
                  <a:cubicBezTo>
                    <a:pt x="784" y="353"/>
                    <a:pt x="836" y="392"/>
                    <a:pt x="889" y="445"/>
                  </a:cubicBezTo>
                  <a:cubicBezTo>
                    <a:pt x="935" y="491"/>
                    <a:pt x="961" y="563"/>
                    <a:pt x="968" y="642"/>
                  </a:cubicBezTo>
                  <a:cubicBezTo>
                    <a:pt x="988" y="715"/>
                    <a:pt x="981" y="781"/>
                    <a:pt x="955" y="840"/>
                  </a:cubicBezTo>
                  <a:cubicBezTo>
                    <a:pt x="928" y="899"/>
                    <a:pt x="889" y="939"/>
                    <a:pt x="836" y="965"/>
                  </a:cubicBezTo>
                  <a:cubicBezTo>
                    <a:pt x="808" y="981"/>
                    <a:pt x="773" y="990"/>
                    <a:pt x="734" y="990"/>
                  </a:cubicBezTo>
                  <a:cubicBezTo>
                    <a:pt x="708" y="990"/>
                    <a:pt x="680" y="986"/>
                    <a:pt x="652" y="978"/>
                  </a:cubicBezTo>
                  <a:cubicBezTo>
                    <a:pt x="566" y="965"/>
                    <a:pt x="501" y="925"/>
                    <a:pt x="454" y="873"/>
                  </a:cubicBezTo>
                  <a:cubicBezTo>
                    <a:pt x="402" y="814"/>
                    <a:pt x="376" y="748"/>
                    <a:pt x="369" y="675"/>
                  </a:cubicBezTo>
                  <a:cubicBezTo>
                    <a:pt x="362" y="603"/>
                    <a:pt x="369" y="537"/>
                    <a:pt x="395" y="478"/>
                  </a:cubicBezTo>
                  <a:cubicBezTo>
                    <a:pt x="422" y="419"/>
                    <a:pt x="461" y="379"/>
                    <a:pt x="507" y="353"/>
                  </a:cubicBezTo>
                  <a:cubicBezTo>
                    <a:pt x="543" y="337"/>
                    <a:pt x="579" y="328"/>
                    <a:pt x="618" y="328"/>
                  </a:cubicBezTo>
                  <a:close/>
                  <a:moveTo>
                    <a:pt x="530" y="1"/>
                  </a:moveTo>
                  <a:cubicBezTo>
                    <a:pt x="458" y="1"/>
                    <a:pt x="393" y="12"/>
                    <a:pt x="336" y="37"/>
                  </a:cubicBezTo>
                  <a:cubicBezTo>
                    <a:pt x="231" y="76"/>
                    <a:pt x="139" y="149"/>
                    <a:pt x="79" y="248"/>
                  </a:cubicBezTo>
                  <a:cubicBezTo>
                    <a:pt x="27" y="353"/>
                    <a:pt x="0" y="478"/>
                    <a:pt x="14" y="636"/>
                  </a:cubicBezTo>
                  <a:cubicBezTo>
                    <a:pt x="20" y="741"/>
                    <a:pt x="53" y="840"/>
                    <a:pt x="106" y="932"/>
                  </a:cubicBezTo>
                  <a:cubicBezTo>
                    <a:pt x="158" y="1018"/>
                    <a:pt x="231" y="1103"/>
                    <a:pt x="323" y="1169"/>
                  </a:cubicBezTo>
                  <a:cubicBezTo>
                    <a:pt x="408" y="1235"/>
                    <a:pt x="507" y="1274"/>
                    <a:pt x="619" y="1301"/>
                  </a:cubicBezTo>
                  <a:cubicBezTo>
                    <a:pt x="691" y="1316"/>
                    <a:pt x="759" y="1324"/>
                    <a:pt x="823" y="1324"/>
                  </a:cubicBezTo>
                  <a:cubicBezTo>
                    <a:pt x="893" y="1324"/>
                    <a:pt x="959" y="1315"/>
                    <a:pt x="1020" y="1294"/>
                  </a:cubicBezTo>
                  <a:cubicBezTo>
                    <a:pt x="1132" y="1248"/>
                    <a:pt x="1218" y="1176"/>
                    <a:pt x="1277" y="1070"/>
                  </a:cubicBezTo>
                  <a:cubicBezTo>
                    <a:pt x="1330" y="965"/>
                    <a:pt x="1356" y="840"/>
                    <a:pt x="1343" y="682"/>
                  </a:cubicBezTo>
                  <a:cubicBezTo>
                    <a:pt x="1330" y="577"/>
                    <a:pt x="1297" y="478"/>
                    <a:pt x="1251" y="386"/>
                  </a:cubicBezTo>
                  <a:cubicBezTo>
                    <a:pt x="1198" y="300"/>
                    <a:pt x="1126" y="215"/>
                    <a:pt x="1034" y="155"/>
                  </a:cubicBezTo>
                  <a:cubicBezTo>
                    <a:pt x="941" y="90"/>
                    <a:pt x="843" y="50"/>
                    <a:pt x="731" y="24"/>
                  </a:cubicBezTo>
                  <a:cubicBezTo>
                    <a:pt x="659" y="9"/>
                    <a:pt x="592" y="1"/>
                    <a:pt x="5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40"/>
            <p:cNvSpPr/>
            <p:nvPr/>
          </p:nvSpPr>
          <p:spPr>
            <a:xfrm>
              <a:off x="6429767" y="1219068"/>
              <a:ext cx="189975" cy="179565"/>
            </a:xfrm>
            <a:custGeom>
              <a:avLst/>
              <a:gdLst/>
              <a:ahLst/>
              <a:cxnLst/>
              <a:rect l="l" t="t" r="r" b="b"/>
              <a:pathLst>
                <a:path w="1679" h="1587" extrusionOk="0">
                  <a:moveTo>
                    <a:pt x="132" y="0"/>
                  </a:moveTo>
                  <a:lnTo>
                    <a:pt x="0" y="1238"/>
                  </a:lnTo>
                  <a:lnTo>
                    <a:pt x="376" y="1323"/>
                  </a:lnTo>
                  <a:lnTo>
                    <a:pt x="448" y="632"/>
                  </a:lnTo>
                  <a:lnTo>
                    <a:pt x="626" y="1382"/>
                  </a:lnTo>
                  <a:lnTo>
                    <a:pt x="928" y="1448"/>
                  </a:lnTo>
                  <a:lnTo>
                    <a:pt x="1251" y="823"/>
                  </a:lnTo>
                  <a:lnTo>
                    <a:pt x="1178" y="1501"/>
                  </a:lnTo>
                  <a:lnTo>
                    <a:pt x="1547" y="1586"/>
                  </a:lnTo>
                  <a:lnTo>
                    <a:pt x="1679" y="343"/>
                  </a:lnTo>
                  <a:lnTo>
                    <a:pt x="1231" y="244"/>
                  </a:lnTo>
                  <a:lnTo>
                    <a:pt x="823" y="974"/>
                  </a:lnTo>
                  <a:lnTo>
                    <a:pt x="580" y="99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40"/>
            <p:cNvSpPr/>
            <p:nvPr/>
          </p:nvSpPr>
          <p:spPr>
            <a:xfrm>
              <a:off x="6627097" y="1262970"/>
              <a:ext cx="110998" cy="162480"/>
            </a:xfrm>
            <a:custGeom>
              <a:avLst/>
              <a:gdLst/>
              <a:ahLst/>
              <a:cxnLst/>
              <a:rect l="l" t="t" r="r" b="b"/>
              <a:pathLst>
                <a:path w="981" h="1436" extrusionOk="0">
                  <a:moveTo>
                    <a:pt x="132" y="1"/>
                  </a:moveTo>
                  <a:lnTo>
                    <a:pt x="0" y="1245"/>
                  </a:lnTo>
                  <a:lnTo>
                    <a:pt x="849" y="1435"/>
                  </a:lnTo>
                  <a:lnTo>
                    <a:pt x="876" y="1166"/>
                  </a:lnTo>
                  <a:lnTo>
                    <a:pt x="395" y="1054"/>
                  </a:lnTo>
                  <a:lnTo>
                    <a:pt x="422" y="837"/>
                  </a:lnTo>
                  <a:lnTo>
                    <a:pt x="843" y="922"/>
                  </a:lnTo>
                  <a:lnTo>
                    <a:pt x="876" y="659"/>
                  </a:lnTo>
                  <a:lnTo>
                    <a:pt x="454" y="567"/>
                  </a:lnTo>
                  <a:lnTo>
                    <a:pt x="468" y="356"/>
                  </a:lnTo>
                  <a:lnTo>
                    <a:pt x="955" y="468"/>
                  </a:lnTo>
                  <a:lnTo>
                    <a:pt x="981" y="192"/>
                  </a:lnTo>
                  <a:lnTo>
                    <a:pt x="13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40"/>
            <p:cNvSpPr/>
            <p:nvPr/>
          </p:nvSpPr>
          <p:spPr>
            <a:xfrm>
              <a:off x="7595080" y="1038144"/>
              <a:ext cx="2061321" cy="1009841"/>
            </a:xfrm>
            <a:custGeom>
              <a:avLst/>
              <a:gdLst/>
              <a:ahLst/>
              <a:cxnLst/>
              <a:rect l="l" t="t" r="r" b="b"/>
              <a:pathLst>
                <a:path w="18218" h="8925" extrusionOk="0">
                  <a:moveTo>
                    <a:pt x="18165" y="0"/>
                  </a:moveTo>
                  <a:lnTo>
                    <a:pt x="1" y="4864"/>
                  </a:lnTo>
                  <a:lnTo>
                    <a:pt x="330" y="8924"/>
                  </a:lnTo>
                  <a:lnTo>
                    <a:pt x="15874" y="3488"/>
                  </a:lnTo>
                  <a:lnTo>
                    <a:pt x="18217" y="586"/>
                  </a:lnTo>
                  <a:lnTo>
                    <a:pt x="1816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40"/>
            <p:cNvSpPr/>
            <p:nvPr/>
          </p:nvSpPr>
          <p:spPr>
            <a:xfrm>
              <a:off x="7590667" y="907797"/>
              <a:ext cx="2059737" cy="1074675"/>
            </a:xfrm>
            <a:custGeom>
              <a:avLst/>
              <a:gdLst/>
              <a:ahLst/>
              <a:cxnLst/>
              <a:rect l="l" t="t" r="r" b="b"/>
              <a:pathLst>
                <a:path w="18204" h="9498" extrusionOk="0">
                  <a:moveTo>
                    <a:pt x="15532" y="1"/>
                  </a:moveTo>
                  <a:lnTo>
                    <a:pt x="0" y="5437"/>
                  </a:lnTo>
                  <a:lnTo>
                    <a:pt x="329" y="9497"/>
                  </a:lnTo>
                  <a:lnTo>
                    <a:pt x="15861" y="4054"/>
                  </a:lnTo>
                  <a:lnTo>
                    <a:pt x="18204" y="1152"/>
                  </a:lnTo>
                  <a:lnTo>
                    <a:pt x="1553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40"/>
            <p:cNvSpPr/>
            <p:nvPr/>
          </p:nvSpPr>
          <p:spPr>
            <a:xfrm>
              <a:off x="8449915" y="1341155"/>
              <a:ext cx="119257" cy="182620"/>
            </a:xfrm>
            <a:custGeom>
              <a:avLst/>
              <a:gdLst/>
              <a:ahLst/>
              <a:cxnLst/>
              <a:rect l="l" t="t" r="r" b="b"/>
              <a:pathLst>
                <a:path w="1054" h="1614" extrusionOk="0">
                  <a:moveTo>
                    <a:pt x="1054" y="1"/>
                  </a:moveTo>
                  <a:lnTo>
                    <a:pt x="27" y="356"/>
                  </a:lnTo>
                  <a:lnTo>
                    <a:pt x="1" y="659"/>
                  </a:lnTo>
                  <a:lnTo>
                    <a:pt x="1" y="659"/>
                  </a:lnTo>
                  <a:lnTo>
                    <a:pt x="337" y="547"/>
                  </a:lnTo>
                  <a:lnTo>
                    <a:pt x="244" y="1593"/>
                  </a:lnTo>
                  <a:lnTo>
                    <a:pt x="244" y="1613"/>
                  </a:lnTo>
                  <a:lnTo>
                    <a:pt x="291" y="1600"/>
                  </a:lnTo>
                  <a:lnTo>
                    <a:pt x="600" y="1495"/>
                  </a:lnTo>
                  <a:lnTo>
                    <a:pt x="692" y="422"/>
                  </a:lnTo>
                  <a:lnTo>
                    <a:pt x="1028" y="310"/>
                  </a:lnTo>
                  <a:lnTo>
                    <a:pt x="105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40"/>
            <p:cNvSpPr/>
            <p:nvPr/>
          </p:nvSpPr>
          <p:spPr>
            <a:xfrm>
              <a:off x="8569852" y="1310265"/>
              <a:ext cx="125933" cy="182167"/>
            </a:xfrm>
            <a:custGeom>
              <a:avLst/>
              <a:gdLst/>
              <a:ahLst/>
              <a:cxnLst/>
              <a:rect l="l" t="t" r="r" b="b"/>
              <a:pathLst>
                <a:path w="1113" h="1610" extrusionOk="0">
                  <a:moveTo>
                    <a:pt x="680" y="355"/>
                  </a:moveTo>
                  <a:cubicBezTo>
                    <a:pt x="693" y="355"/>
                    <a:pt x="703" y="357"/>
                    <a:pt x="711" y="359"/>
                  </a:cubicBezTo>
                  <a:cubicBezTo>
                    <a:pt x="731" y="366"/>
                    <a:pt x="744" y="392"/>
                    <a:pt x="751" y="425"/>
                  </a:cubicBezTo>
                  <a:lnTo>
                    <a:pt x="751" y="458"/>
                  </a:lnTo>
                  <a:cubicBezTo>
                    <a:pt x="744" y="557"/>
                    <a:pt x="692" y="623"/>
                    <a:pt x="593" y="655"/>
                  </a:cubicBezTo>
                  <a:lnTo>
                    <a:pt x="422" y="715"/>
                  </a:lnTo>
                  <a:lnTo>
                    <a:pt x="448" y="425"/>
                  </a:lnTo>
                  <a:lnTo>
                    <a:pt x="619" y="366"/>
                  </a:lnTo>
                  <a:cubicBezTo>
                    <a:pt x="642" y="358"/>
                    <a:pt x="663" y="355"/>
                    <a:pt x="680" y="355"/>
                  </a:cubicBezTo>
                  <a:close/>
                  <a:moveTo>
                    <a:pt x="868" y="0"/>
                  </a:moveTo>
                  <a:cubicBezTo>
                    <a:pt x="813" y="0"/>
                    <a:pt x="750" y="12"/>
                    <a:pt x="678" y="37"/>
                  </a:cubicBezTo>
                  <a:lnTo>
                    <a:pt x="126" y="234"/>
                  </a:lnTo>
                  <a:lnTo>
                    <a:pt x="1" y="1610"/>
                  </a:lnTo>
                  <a:lnTo>
                    <a:pt x="356" y="1485"/>
                  </a:lnTo>
                  <a:lnTo>
                    <a:pt x="395" y="984"/>
                  </a:lnTo>
                  <a:lnTo>
                    <a:pt x="428" y="971"/>
                  </a:lnTo>
                  <a:lnTo>
                    <a:pt x="632" y="1386"/>
                  </a:lnTo>
                  <a:lnTo>
                    <a:pt x="1027" y="1248"/>
                  </a:lnTo>
                  <a:lnTo>
                    <a:pt x="790" y="813"/>
                  </a:lnTo>
                  <a:cubicBezTo>
                    <a:pt x="889" y="741"/>
                    <a:pt x="961" y="662"/>
                    <a:pt x="1021" y="583"/>
                  </a:cubicBezTo>
                  <a:cubicBezTo>
                    <a:pt x="1073" y="491"/>
                    <a:pt x="1106" y="399"/>
                    <a:pt x="1113" y="313"/>
                  </a:cubicBezTo>
                  <a:lnTo>
                    <a:pt x="1113" y="228"/>
                  </a:lnTo>
                  <a:cubicBezTo>
                    <a:pt x="1106" y="129"/>
                    <a:pt x="1060" y="63"/>
                    <a:pt x="988" y="24"/>
                  </a:cubicBezTo>
                  <a:cubicBezTo>
                    <a:pt x="955" y="9"/>
                    <a:pt x="914" y="0"/>
                    <a:pt x="8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40"/>
            <p:cNvSpPr/>
            <p:nvPr/>
          </p:nvSpPr>
          <p:spPr>
            <a:xfrm>
              <a:off x="8694994" y="1258557"/>
              <a:ext cx="149694" cy="189183"/>
            </a:xfrm>
            <a:custGeom>
              <a:avLst/>
              <a:gdLst/>
              <a:ahLst/>
              <a:cxnLst/>
              <a:rect l="l" t="t" r="r" b="b"/>
              <a:pathLst>
                <a:path w="1323" h="1672" extrusionOk="0">
                  <a:moveTo>
                    <a:pt x="737" y="481"/>
                  </a:moveTo>
                  <a:lnTo>
                    <a:pt x="836" y="876"/>
                  </a:lnTo>
                  <a:lnTo>
                    <a:pt x="566" y="974"/>
                  </a:lnTo>
                  <a:lnTo>
                    <a:pt x="737" y="481"/>
                  </a:lnTo>
                  <a:close/>
                  <a:moveTo>
                    <a:pt x="974" y="0"/>
                  </a:moveTo>
                  <a:lnTo>
                    <a:pt x="573" y="145"/>
                  </a:lnTo>
                  <a:lnTo>
                    <a:pt x="566" y="165"/>
                  </a:lnTo>
                  <a:lnTo>
                    <a:pt x="0" y="1672"/>
                  </a:lnTo>
                  <a:lnTo>
                    <a:pt x="369" y="1540"/>
                  </a:lnTo>
                  <a:lnTo>
                    <a:pt x="461" y="1297"/>
                  </a:lnTo>
                  <a:lnTo>
                    <a:pt x="902" y="1139"/>
                  </a:lnTo>
                  <a:lnTo>
                    <a:pt x="954" y="1336"/>
                  </a:lnTo>
                  <a:lnTo>
                    <a:pt x="1323" y="1205"/>
                  </a:lnTo>
                  <a:lnTo>
                    <a:pt x="994" y="53"/>
                  </a:lnTo>
                  <a:lnTo>
                    <a:pt x="97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40"/>
            <p:cNvSpPr/>
            <p:nvPr/>
          </p:nvSpPr>
          <p:spPr>
            <a:xfrm>
              <a:off x="8859511" y="1187047"/>
              <a:ext cx="150486" cy="189975"/>
            </a:xfrm>
            <a:custGeom>
              <a:avLst/>
              <a:gdLst/>
              <a:ahLst/>
              <a:cxnLst/>
              <a:rect l="l" t="t" r="r" b="b"/>
              <a:pathLst>
                <a:path w="1330" h="1679" extrusionOk="0">
                  <a:moveTo>
                    <a:pt x="1330" y="0"/>
                  </a:moveTo>
                  <a:lnTo>
                    <a:pt x="955" y="132"/>
                  </a:lnTo>
                  <a:lnTo>
                    <a:pt x="889" y="323"/>
                  </a:lnTo>
                  <a:lnTo>
                    <a:pt x="573" y="1218"/>
                  </a:lnTo>
                  <a:lnTo>
                    <a:pt x="402" y="448"/>
                  </a:lnTo>
                  <a:lnTo>
                    <a:pt x="376" y="329"/>
                  </a:lnTo>
                  <a:lnTo>
                    <a:pt x="1" y="461"/>
                  </a:lnTo>
                  <a:lnTo>
                    <a:pt x="27" y="547"/>
                  </a:lnTo>
                  <a:lnTo>
                    <a:pt x="323" y="1679"/>
                  </a:lnTo>
                  <a:lnTo>
                    <a:pt x="771" y="1521"/>
                  </a:lnTo>
                  <a:lnTo>
                    <a:pt x="1251" y="224"/>
                  </a:lnTo>
                  <a:lnTo>
                    <a:pt x="133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40"/>
            <p:cNvSpPr/>
            <p:nvPr/>
          </p:nvSpPr>
          <p:spPr>
            <a:xfrm>
              <a:off x="9009206" y="1152084"/>
              <a:ext cx="105114" cy="186241"/>
            </a:xfrm>
            <a:custGeom>
              <a:avLst/>
              <a:gdLst/>
              <a:ahLst/>
              <a:cxnLst/>
              <a:rect l="l" t="t" r="r" b="b"/>
              <a:pathLst>
                <a:path w="929" h="1646" extrusionOk="0">
                  <a:moveTo>
                    <a:pt x="928" y="0"/>
                  </a:moveTo>
                  <a:lnTo>
                    <a:pt x="119" y="270"/>
                  </a:lnTo>
                  <a:lnTo>
                    <a:pt x="99" y="481"/>
                  </a:lnTo>
                  <a:lnTo>
                    <a:pt x="0" y="1645"/>
                  </a:lnTo>
                  <a:lnTo>
                    <a:pt x="816" y="1362"/>
                  </a:lnTo>
                  <a:lnTo>
                    <a:pt x="836" y="1060"/>
                  </a:lnTo>
                  <a:lnTo>
                    <a:pt x="836" y="1060"/>
                  </a:lnTo>
                  <a:lnTo>
                    <a:pt x="376" y="1218"/>
                  </a:lnTo>
                  <a:lnTo>
                    <a:pt x="402" y="968"/>
                  </a:lnTo>
                  <a:lnTo>
                    <a:pt x="803" y="829"/>
                  </a:lnTo>
                  <a:lnTo>
                    <a:pt x="830" y="540"/>
                  </a:lnTo>
                  <a:lnTo>
                    <a:pt x="428" y="678"/>
                  </a:lnTo>
                  <a:lnTo>
                    <a:pt x="441" y="448"/>
                  </a:lnTo>
                  <a:lnTo>
                    <a:pt x="902" y="296"/>
                  </a:lnTo>
                  <a:lnTo>
                    <a:pt x="902" y="277"/>
                  </a:lnTo>
                  <a:lnTo>
                    <a:pt x="92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40"/>
            <p:cNvSpPr/>
            <p:nvPr/>
          </p:nvSpPr>
          <p:spPr>
            <a:xfrm>
              <a:off x="9120091" y="1129681"/>
              <a:ext cx="87237" cy="168477"/>
            </a:xfrm>
            <a:custGeom>
              <a:avLst/>
              <a:gdLst/>
              <a:ahLst/>
              <a:cxnLst/>
              <a:rect l="l" t="t" r="r" b="b"/>
              <a:pathLst>
                <a:path w="771" h="1489" extrusionOk="0">
                  <a:moveTo>
                    <a:pt x="468" y="1"/>
                  </a:moveTo>
                  <a:lnTo>
                    <a:pt x="113" y="119"/>
                  </a:lnTo>
                  <a:lnTo>
                    <a:pt x="93" y="415"/>
                  </a:lnTo>
                  <a:lnTo>
                    <a:pt x="1" y="1488"/>
                  </a:lnTo>
                  <a:lnTo>
                    <a:pt x="751" y="1225"/>
                  </a:lnTo>
                  <a:lnTo>
                    <a:pt x="771" y="935"/>
                  </a:lnTo>
                  <a:lnTo>
                    <a:pt x="376" y="1087"/>
                  </a:lnTo>
                  <a:lnTo>
                    <a:pt x="376" y="1087"/>
                  </a:lnTo>
                  <a:lnTo>
                    <a:pt x="442" y="330"/>
                  </a:lnTo>
                  <a:lnTo>
                    <a:pt x="46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40"/>
            <p:cNvSpPr/>
            <p:nvPr/>
          </p:nvSpPr>
          <p:spPr>
            <a:xfrm>
              <a:off x="5985208" y="2272025"/>
              <a:ext cx="1646522" cy="716450"/>
            </a:xfrm>
            <a:custGeom>
              <a:avLst/>
              <a:gdLst/>
              <a:ahLst/>
              <a:cxnLst/>
              <a:rect l="l" t="t" r="r" b="b"/>
              <a:pathLst>
                <a:path w="14552" h="6332" extrusionOk="0">
                  <a:moveTo>
                    <a:pt x="14229" y="0"/>
                  </a:moveTo>
                  <a:lnTo>
                    <a:pt x="0" y="4107"/>
                  </a:lnTo>
                  <a:lnTo>
                    <a:pt x="60" y="4785"/>
                  </a:lnTo>
                  <a:lnTo>
                    <a:pt x="2765" y="6331"/>
                  </a:lnTo>
                  <a:lnTo>
                    <a:pt x="14551" y="4061"/>
                  </a:lnTo>
                  <a:lnTo>
                    <a:pt x="1422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40"/>
            <p:cNvSpPr/>
            <p:nvPr/>
          </p:nvSpPr>
          <p:spPr>
            <a:xfrm>
              <a:off x="5985208" y="2195990"/>
              <a:ext cx="1641318" cy="714979"/>
            </a:xfrm>
            <a:custGeom>
              <a:avLst/>
              <a:gdLst/>
              <a:ahLst/>
              <a:cxnLst/>
              <a:rect l="l" t="t" r="r" b="b"/>
              <a:pathLst>
                <a:path w="14506" h="6319" extrusionOk="0">
                  <a:moveTo>
                    <a:pt x="14176" y="1"/>
                  </a:moveTo>
                  <a:lnTo>
                    <a:pt x="2383" y="2265"/>
                  </a:lnTo>
                  <a:lnTo>
                    <a:pt x="0" y="4779"/>
                  </a:lnTo>
                  <a:lnTo>
                    <a:pt x="2705" y="6319"/>
                  </a:lnTo>
                  <a:lnTo>
                    <a:pt x="14505" y="4055"/>
                  </a:lnTo>
                  <a:lnTo>
                    <a:pt x="1417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40"/>
            <p:cNvSpPr/>
            <p:nvPr/>
          </p:nvSpPr>
          <p:spPr>
            <a:xfrm>
              <a:off x="6135581" y="2579562"/>
              <a:ext cx="137927" cy="207060"/>
            </a:xfrm>
            <a:custGeom>
              <a:avLst/>
              <a:gdLst/>
              <a:ahLst/>
              <a:cxnLst/>
              <a:rect l="l" t="t" r="r" b="b"/>
              <a:pathLst>
                <a:path w="1219" h="1830" extrusionOk="0">
                  <a:moveTo>
                    <a:pt x="1074" y="0"/>
                  </a:moveTo>
                  <a:lnTo>
                    <a:pt x="1" y="1139"/>
                  </a:lnTo>
                  <a:lnTo>
                    <a:pt x="1218" y="1830"/>
                  </a:lnTo>
                  <a:lnTo>
                    <a:pt x="107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40"/>
            <p:cNvSpPr/>
            <p:nvPr/>
          </p:nvSpPr>
          <p:spPr>
            <a:xfrm>
              <a:off x="6436443" y="2537131"/>
              <a:ext cx="209323" cy="183978"/>
            </a:xfrm>
            <a:custGeom>
              <a:avLst/>
              <a:gdLst/>
              <a:ahLst/>
              <a:cxnLst/>
              <a:rect l="l" t="t" r="r" b="b"/>
              <a:pathLst>
                <a:path w="1850" h="1626" extrusionOk="0">
                  <a:moveTo>
                    <a:pt x="1850" y="0"/>
                  </a:moveTo>
                  <a:lnTo>
                    <a:pt x="1475" y="66"/>
                  </a:lnTo>
                  <a:lnTo>
                    <a:pt x="1442" y="197"/>
                  </a:lnTo>
                  <a:lnTo>
                    <a:pt x="1244" y="1000"/>
                  </a:lnTo>
                  <a:lnTo>
                    <a:pt x="1152" y="283"/>
                  </a:lnTo>
                  <a:lnTo>
                    <a:pt x="1139" y="132"/>
                  </a:lnTo>
                  <a:lnTo>
                    <a:pt x="744" y="204"/>
                  </a:lnTo>
                  <a:lnTo>
                    <a:pt x="678" y="428"/>
                  </a:lnTo>
                  <a:lnTo>
                    <a:pt x="455" y="1158"/>
                  </a:lnTo>
                  <a:lnTo>
                    <a:pt x="402" y="500"/>
                  </a:lnTo>
                  <a:lnTo>
                    <a:pt x="389" y="276"/>
                  </a:lnTo>
                  <a:lnTo>
                    <a:pt x="1" y="349"/>
                  </a:lnTo>
                  <a:lnTo>
                    <a:pt x="40" y="605"/>
                  </a:lnTo>
                  <a:lnTo>
                    <a:pt x="165" y="1454"/>
                  </a:lnTo>
                  <a:lnTo>
                    <a:pt x="191" y="1626"/>
                  </a:lnTo>
                  <a:lnTo>
                    <a:pt x="626" y="1547"/>
                  </a:lnTo>
                  <a:lnTo>
                    <a:pt x="652" y="1448"/>
                  </a:lnTo>
                  <a:lnTo>
                    <a:pt x="882" y="691"/>
                  </a:lnTo>
                  <a:lnTo>
                    <a:pt x="981" y="1448"/>
                  </a:lnTo>
                  <a:lnTo>
                    <a:pt x="981" y="1481"/>
                  </a:lnTo>
                  <a:lnTo>
                    <a:pt x="1146" y="1448"/>
                  </a:lnTo>
                  <a:lnTo>
                    <a:pt x="1416" y="1395"/>
                  </a:lnTo>
                  <a:lnTo>
                    <a:pt x="1817" y="99"/>
                  </a:lnTo>
                  <a:lnTo>
                    <a:pt x="185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40"/>
            <p:cNvSpPr/>
            <p:nvPr/>
          </p:nvSpPr>
          <p:spPr>
            <a:xfrm>
              <a:off x="6648709" y="2514049"/>
              <a:ext cx="107264" cy="169042"/>
            </a:xfrm>
            <a:custGeom>
              <a:avLst/>
              <a:gdLst/>
              <a:ahLst/>
              <a:cxnLst/>
              <a:rect l="l" t="t" r="r" b="b"/>
              <a:pathLst>
                <a:path w="948" h="1494" extrusionOk="0">
                  <a:moveTo>
                    <a:pt x="948" y="0"/>
                  </a:moveTo>
                  <a:lnTo>
                    <a:pt x="889" y="13"/>
                  </a:lnTo>
                  <a:lnTo>
                    <a:pt x="125" y="158"/>
                  </a:lnTo>
                  <a:lnTo>
                    <a:pt x="119" y="237"/>
                  </a:lnTo>
                  <a:lnTo>
                    <a:pt x="0" y="1494"/>
                  </a:lnTo>
                  <a:lnTo>
                    <a:pt x="0" y="1494"/>
                  </a:lnTo>
                  <a:lnTo>
                    <a:pt x="823" y="1336"/>
                  </a:lnTo>
                  <a:lnTo>
                    <a:pt x="849" y="1040"/>
                  </a:lnTo>
                  <a:lnTo>
                    <a:pt x="389" y="1132"/>
                  </a:lnTo>
                  <a:lnTo>
                    <a:pt x="415" y="882"/>
                  </a:lnTo>
                  <a:lnTo>
                    <a:pt x="823" y="809"/>
                  </a:lnTo>
                  <a:lnTo>
                    <a:pt x="849" y="533"/>
                  </a:lnTo>
                  <a:lnTo>
                    <a:pt x="435" y="612"/>
                  </a:lnTo>
                  <a:lnTo>
                    <a:pt x="435" y="612"/>
                  </a:lnTo>
                  <a:lnTo>
                    <a:pt x="454" y="388"/>
                  </a:lnTo>
                  <a:lnTo>
                    <a:pt x="922" y="303"/>
                  </a:lnTo>
                  <a:lnTo>
                    <a:pt x="9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40"/>
            <p:cNvSpPr/>
            <p:nvPr/>
          </p:nvSpPr>
          <p:spPr>
            <a:xfrm>
              <a:off x="6761857" y="2498208"/>
              <a:ext cx="116316" cy="155578"/>
            </a:xfrm>
            <a:custGeom>
              <a:avLst/>
              <a:gdLst/>
              <a:ahLst/>
              <a:cxnLst/>
              <a:rect l="l" t="t" r="r" b="b"/>
              <a:pathLst>
                <a:path w="1028" h="1375" extrusionOk="0">
                  <a:moveTo>
                    <a:pt x="660" y="0"/>
                  </a:moveTo>
                  <a:cubicBezTo>
                    <a:pt x="619" y="0"/>
                    <a:pt x="576" y="5"/>
                    <a:pt x="534" y="15"/>
                  </a:cubicBezTo>
                  <a:cubicBezTo>
                    <a:pt x="435" y="28"/>
                    <a:pt x="343" y="61"/>
                    <a:pt x="270" y="114"/>
                  </a:cubicBezTo>
                  <a:cubicBezTo>
                    <a:pt x="191" y="160"/>
                    <a:pt x="132" y="219"/>
                    <a:pt x="93" y="291"/>
                  </a:cubicBezTo>
                  <a:cubicBezTo>
                    <a:pt x="53" y="364"/>
                    <a:pt x="40" y="449"/>
                    <a:pt x="47" y="541"/>
                  </a:cubicBezTo>
                  <a:cubicBezTo>
                    <a:pt x="53" y="607"/>
                    <a:pt x="66" y="660"/>
                    <a:pt x="112" y="706"/>
                  </a:cubicBezTo>
                  <a:cubicBezTo>
                    <a:pt x="152" y="745"/>
                    <a:pt x="191" y="772"/>
                    <a:pt x="231" y="785"/>
                  </a:cubicBezTo>
                  <a:cubicBezTo>
                    <a:pt x="284" y="805"/>
                    <a:pt x="343" y="818"/>
                    <a:pt x="415" y="838"/>
                  </a:cubicBezTo>
                  <a:cubicBezTo>
                    <a:pt x="488" y="851"/>
                    <a:pt x="540" y="871"/>
                    <a:pt x="573" y="884"/>
                  </a:cubicBezTo>
                  <a:cubicBezTo>
                    <a:pt x="606" y="903"/>
                    <a:pt x="619" y="923"/>
                    <a:pt x="619" y="956"/>
                  </a:cubicBezTo>
                  <a:cubicBezTo>
                    <a:pt x="619" y="989"/>
                    <a:pt x="613" y="1015"/>
                    <a:pt x="593" y="1035"/>
                  </a:cubicBezTo>
                  <a:cubicBezTo>
                    <a:pt x="580" y="1048"/>
                    <a:pt x="547" y="1068"/>
                    <a:pt x="514" y="1075"/>
                  </a:cubicBezTo>
                  <a:cubicBezTo>
                    <a:pt x="504" y="1076"/>
                    <a:pt x="495" y="1077"/>
                    <a:pt x="486" y="1077"/>
                  </a:cubicBezTo>
                  <a:cubicBezTo>
                    <a:pt x="458" y="1077"/>
                    <a:pt x="435" y="1070"/>
                    <a:pt x="415" y="1055"/>
                  </a:cubicBezTo>
                  <a:cubicBezTo>
                    <a:pt x="389" y="1042"/>
                    <a:pt x="382" y="1009"/>
                    <a:pt x="382" y="969"/>
                  </a:cubicBezTo>
                  <a:lnTo>
                    <a:pt x="1" y="1042"/>
                  </a:lnTo>
                  <a:lnTo>
                    <a:pt x="1" y="1088"/>
                  </a:lnTo>
                  <a:cubicBezTo>
                    <a:pt x="14" y="1206"/>
                    <a:pt x="66" y="1285"/>
                    <a:pt x="159" y="1338"/>
                  </a:cubicBezTo>
                  <a:cubicBezTo>
                    <a:pt x="222" y="1363"/>
                    <a:pt x="293" y="1375"/>
                    <a:pt x="374" y="1375"/>
                  </a:cubicBezTo>
                  <a:cubicBezTo>
                    <a:pt x="420" y="1375"/>
                    <a:pt x="469" y="1371"/>
                    <a:pt x="520" y="1364"/>
                  </a:cubicBezTo>
                  <a:cubicBezTo>
                    <a:pt x="626" y="1344"/>
                    <a:pt x="711" y="1305"/>
                    <a:pt x="784" y="1252"/>
                  </a:cubicBezTo>
                  <a:cubicBezTo>
                    <a:pt x="856" y="1206"/>
                    <a:pt x="915" y="1147"/>
                    <a:pt x="948" y="1075"/>
                  </a:cubicBezTo>
                  <a:cubicBezTo>
                    <a:pt x="981" y="1009"/>
                    <a:pt x="1001" y="936"/>
                    <a:pt x="988" y="851"/>
                  </a:cubicBezTo>
                  <a:cubicBezTo>
                    <a:pt x="981" y="785"/>
                    <a:pt x="968" y="726"/>
                    <a:pt x="922" y="686"/>
                  </a:cubicBezTo>
                  <a:cubicBezTo>
                    <a:pt x="889" y="647"/>
                    <a:pt x="843" y="614"/>
                    <a:pt x="803" y="594"/>
                  </a:cubicBezTo>
                  <a:cubicBezTo>
                    <a:pt x="751" y="581"/>
                    <a:pt x="692" y="555"/>
                    <a:pt x="619" y="541"/>
                  </a:cubicBezTo>
                  <a:cubicBezTo>
                    <a:pt x="553" y="522"/>
                    <a:pt x="507" y="509"/>
                    <a:pt x="474" y="489"/>
                  </a:cubicBezTo>
                  <a:cubicBezTo>
                    <a:pt x="441" y="476"/>
                    <a:pt x="422" y="449"/>
                    <a:pt x="415" y="416"/>
                  </a:cubicBezTo>
                  <a:cubicBezTo>
                    <a:pt x="415" y="384"/>
                    <a:pt x="422" y="364"/>
                    <a:pt x="441" y="344"/>
                  </a:cubicBezTo>
                  <a:cubicBezTo>
                    <a:pt x="455" y="318"/>
                    <a:pt x="507" y="311"/>
                    <a:pt x="540" y="298"/>
                  </a:cubicBezTo>
                  <a:cubicBezTo>
                    <a:pt x="549" y="296"/>
                    <a:pt x="557" y="295"/>
                    <a:pt x="565" y="295"/>
                  </a:cubicBezTo>
                  <a:cubicBezTo>
                    <a:pt x="586" y="295"/>
                    <a:pt x="603" y="301"/>
                    <a:pt x="613" y="311"/>
                  </a:cubicBezTo>
                  <a:cubicBezTo>
                    <a:pt x="626" y="324"/>
                    <a:pt x="646" y="344"/>
                    <a:pt x="646" y="377"/>
                  </a:cubicBezTo>
                  <a:lnTo>
                    <a:pt x="646" y="397"/>
                  </a:lnTo>
                  <a:lnTo>
                    <a:pt x="1027" y="324"/>
                  </a:lnTo>
                  <a:lnTo>
                    <a:pt x="1027" y="285"/>
                  </a:lnTo>
                  <a:cubicBezTo>
                    <a:pt x="1014" y="212"/>
                    <a:pt x="994" y="153"/>
                    <a:pt x="948" y="101"/>
                  </a:cubicBezTo>
                  <a:cubicBezTo>
                    <a:pt x="909" y="54"/>
                    <a:pt x="850" y="28"/>
                    <a:pt x="777" y="15"/>
                  </a:cubicBezTo>
                  <a:cubicBezTo>
                    <a:pt x="741" y="5"/>
                    <a:pt x="701" y="0"/>
                    <a:pt x="6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40"/>
            <p:cNvSpPr/>
            <p:nvPr/>
          </p:nvSpPr>
          <p:spPr>
            <a:xfrm>
              <a:off x="6895145" y="2465622"/>
              <a:ext cx="119257" cy="166101"/>
            </a:xfrm>
            <a:custGeom>
              <a:avLst/>
              <a:gdLst/>
              <a:ahLst/>
              <a:cxnLst/>
              <a:rect l="l" t="t" r="r" b="b"/>
              <a:pathLst>
                <a:path w="1054" h="1468" extrusionOk="0">
                  <a:moveTo>
                    <a:pt x="1054" y="0"/>
                  </a:moveTo>
                  <a:lnTo>
                    <a:pt x="27" y="191"/>
                  </a:lnTo>
                  <a:lnTo>
                    <a:pt x="1" y="487"/>
                  </a:lnTo>
                  <a:lnTo>
                    <a:pt x="343" y="421"/>
                  </a:lnTo>
                  <a:lnTo>
                    <a:pt x="244" y="1468"/>
                  </a:lnTo>
                  <a:lnTo>
                    <a:pt x="606" y="1402"/>
                  </a:lnTo>
                  <a:lnTo>
                    <a:pt x="692" y="362"/>
                  </a:lnTo>
                  <a:lnTo>
                    <a:pt x="1034" y="296"/>
                  </a:lnTo>
                  <a:lnTo>
                    <a:pt x="105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40"/>
            <p:cNvSpPr/>
            <p:nvPr/>
          </p:nvSpPr>
          <p:spPr>
            <a:xfrm>
              <a:off x="7691143" y="2767954"/>
              <a:ext cx="1610768" cy="458813"/>
            </a:xfrm>
            <a:custGeom>
              <a:avLst/>
              <a:gdLst/>
              <a:ahLst/>
              <a:cxnLst/>
              <a:rect l="l" t="t" r="r" b="b"/>
              <a:pathLst>
                <a:path w="14236" h="4055" extrusionOk="0">
                  <a:moveTo>
                    <a:pt x="1" y="0"/>
                  </a:moveTo>
                  <a:lnTo>
                    <a:pt x="323" y="4054"/>
                  </a:lnTo>
                  <a:lnTo>
                    <a:pt x="11820" y="3916"/>
                  </a:lnTo>
                  <a:lnTo>
                    <a:pt x="14236" y="1856"/>
                  </a:lnTo>
                  <a:lnTo>
                    <a:pt x="14177" y="113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40"/>
            <p:cNvSpPr/>
            <p:nvPr/>
          </p:nvSpPr>
          <p:spPr>
            <a:xfrm>
              <a:off x="7684467" y="2671099"/>
              <a:ext cx="1610768" cy="474427"/>
            </a:xfrm>
            <a:custGeom>
              <a:avLst/>
              <a:gdLst/>
              <a:ahLst/>
              <a:cxnLst/>
              <a:rect l="l" t="t" r="r" b="b"/>
              <a:pathLst>
                <a:path w="14236" h="4193" extrusionOk="0">
                  <a:moveTo>
                    <a:pt x="11498" y="1"/>
                  </a:moveTo>
                  <a:lnTo>
                    <a:pt x="1" y="139"/>
                  </a:lnTo>
                  <a:lnTo>
                    <a:pt x="323" y="4193"/>
                  </a:lnTo>
                  <a:lnTo>
                    <a:pt x="11827" y="4055"/>
                  </a:lnTo>
                  <a:lnTo>
                    <a:pt x="14236" y="1995"/>
                  </a:lnTo>
                  <a:lnTo>
                    <a:pt x="114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40"/>
            <p:cNvSpPr/>
            <p:nvPr/>
          </p:nvSpPr>
          <p:spPr>
            <a:xfrm>
              <a:off x="8190126" y="2835729"/>
              <a:ext cx="145281" cy="149015"/>
            </a:xfrm>
            <a:custGeom>
              <a:avLst/>
              <a:gdLst/>
              <a:ahLst/>
              <a:cxnLst/>
              <a:rect l="l" t="t" r="r" b="b"/>
              <a:pathLst>
                <a:path w="1284" h="1317" extrusionOk="0">
                  <a:moveTo>
                    <a:pt x="1283" y="0"/>
                  </a:moveTo>
                  <a:lnTo>
                    <a:pt x="928" y="7"/>
                  </a:lnTo>
                  <a:lnTo>
                    <a:pt x="882" y="494"/>
                  </a:lnTo>
                  <a:lnTo>
                    <a:pt x="435" y="500"/>
                  </a:lnTo>
                  <a:lnTo>
                    <a:pt x="487" y="13"/>
                  </a:lnTo>
                  <a:lnTo>
                    <a:pt x="487" y="13"/>
                  </a:lnTo>
                  <a:lnTo>
                    <a:pt x="125" y="26"/>
                  </a:lnTo>
                  <a:lnTo>
                    <a:pt x="0" y="1316"/>
                  </a:lnTo>
                  <a:lnTo>
                    <a:pt x="362" y="1310"/>
                  </a:lnTo>
                  <a:lnTo>
                    <a:pt x="415" y="790"/>
                  </a:lnTo>
                  <a:lnTo>
                    <a:pt x="849" y="783"/>
                  </a:lnTo>
                  <a:lnTo>
                    <a:pt x="796" y="1297"/>
                  </a:lnTo>
                  <a:lnTo>
                    <a:pt x="1158" y="1290"/>
                  </a:lnTo>
                  <a:lnTo>
                    <a:pt x="128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40"/>
            <p:cNvSpPr/>
            <p:nvPr/>
          </p:nvSpPr>
          <p:spPr>
            <a:xfrm>
              <a:off x="8349439" y="2831996"/>
              <a:ext cx="149015" cy="150486"/>
            </a:xfrm>
            <a:custGeom>
              <a:avLst/>
              <a:gdLst/>
              <a:ahLst/>
              <a:cxnLst/>
              <a:rect l="l" t="t" r="r" b="b"/>
              <a:pathLst>
                <a:path w="1317" h="1330" extrusionOk="0">
                  <a:moveTo>
                    <a:pt x="672" y="329"/>
                  </a:moveTo>
                  <a:cubicBezTo>
                    <a:pt x="757" y="329"/>
                    <a:pt x="817" y="342"/>
                    <a:pt x="863" y="395"/>
                  </a:cubicBezTo>
                  <a:cubicBezTo>
                    <a:pt x="915" y="441"/>
                    <a:pt x="935" y="500"/>
                    <a:pt x="948" y="573"/>
                  </a:cubicBezTo>
                  <a:cubicBezTo>
                    <a:pt x="955" y="652"/>
                    <a:pt x="948" y="724"/>
                    <a:pt x="922" y="783"/>
                  </a:cubicBezTo>
                  <a:cubicBezTo>
                    <a:pt x="896" y="849"/>
                    <a:pt x="856" y="895"/>
                    <a:pt x="803" y="928"/>
                  </a:cubicBezTo>
                  <a:cubicBezTo>
                    <a:pt x="757" y="968"/>
                    <a:pt x="692" y="987"/>
                    <a:pt x="619" y="987"/>
                  </a:cubicBezTo>
                  <a:cubicBezTo>
                    <a:pt x="534" y="987"/>
                    <a:pt x="474" y="968"/>
                    <a:pt x="428" y="922"/>
                  </a:cubicBezTo>
                  <a:cubicBezTo>
                    <a:pt x="376" y="882"/>
                    <a:pt x="356" y="816"/>
                    <a:pt x="343" y="737"/>
                  </a:cubicBezTo>
                  <a:cubicBezTo>
                    <a:pt x="336" y="665"/>
                    <a:pt x="343" y="599"/>
                    <a:pt x="369" y="533"/>
                  </a:cubicBezTo>
                  <a:cubicBezTo>
                    <a:pt x="395" y="467"/>
                    <a:pt x="435" y="421"/>
                    <a:pt x="488" y="388"/>
                  </a:cubicBezTo>
                  <a:cubicBezTo>
                    <a:pt x="534" y="342"/>
                    <a:pt x="599" y="329"/>
                    <a:pt x="672" y="329"/>
                  </a:cubicBezTo>
                  <a:close/>
                  <a:moveTo>
                    <a:pt x="711" y="0"/>
                  </a:moveTo>
                  <a:cubicBezTo>
                    <a:pt x="566" y="0"/>
                    <a:pt x="435" y="33"/>
                    <a:pt x="316" y="105"/>
                  </a:cubicBezTo>
                  <a:cubicBezTo>
                    <a:pt x="211" y="171"/>
                    <a:pt x="119" y="270"/>
                    <a:pt x="73" y="388"/>
                  </a:cubicBezTo>
                  <a:cubicBezTo>
                    <a:pt x="14" y="507"/>
                    <a:pt x="1" y="639"/>
                    <a:pt x="7" y="796"/>
                  </a:cubicBezTo>
                  <a:cubicBezTo>
                    <a:pt x="14" y="902"/>
                    <a:pt x="47" y="994"/>
                    <a:pt x="99" y="1079"/>
                  </a:cubicBezTo>
                  <a:cubicBezTo>
                    <a:pt x="145" y="1158"/>
                    <a:pt x="218" y="1224"/>
                    <a:pt x="303" y="1264"/>
                  </a:cubicBezTo>
                  <a:cubicBezTo>
                    <a:pt x="395" y="1310"/>
                    <a:pt x="494" y="1330"/>
                    <a:pt x="599" y="1330"/>
                  </a:cubicBezTo>
                  <a:cubicBezTo>
                    <a:pt x="751" y="1330"/>
                    <a:pt x="876" y="1297"/>
                    <a:pt x="994" y="1224"/>
                  </a:cubicBezTo>
                  <a:cubicBezTo>
                    <a:pt x="1106" y="1158"/>
                    <a:pt x="1192" y="1060"/>
                    <a:pt x="1244" y="948"/>
                  </a:cubicBezTo>
                  <a:cubicBezTo>
                    <a:pt x="1297" y="823"/>
                    <a:pt x="1317" y="685"/>
                    <a:pt x="1310" y="533"/>
                  </a:cubicBezTo>
                  <a:cubicBezTo>
                    <a:pt x="1297" y="428"/>
                    <a:pt x="1264" y="336"/>
                    <a:pt x="1218" y="257"/>
                  </a:cubicBezTo>
                  <a:cubicBezTo>
                    <a:pt x="1165" y="171"/>
                    <a:pt x="1093" y="112"/>
                    <a:pt x="1014" y="66"/>
                  </a:cubicBezTo>
                  <a:cubicBezTo>
                    <a:pt x="922" y="26"/>
                    <a:pt x="823" y="0"/>
                    <a:pt x="7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40"/>
            <p:cNvSpPr/>
            <p:nvPr/>
          </p:nvSpPr>
          <p:spPr>
            <a:xfrm>
              <a:off x="8512486" y="2833466"/>
              <a:ext cx="121520" cy="147544"/>
            </a:xfrm>
            <a:custGeom>
              <a:avLst/>
              <a:gdLst/>
              <a:ahLst/>
              <a:cxnLst/>
              <a:rect l="l" t="t" r="r" b="b"/>
              <a:pathLst>
                <a:path w="1074" h="1304" extrusionOk="0">
                  <a:moveTo>
                    <a:pt x="34" y="0"/>
                  </a:moveTo>
                  <a:lnTo>
                    <a:pt x="1" y="290"/>
                  </a:lnTo>
                  <a:lnTo>
                    <a:pt x="343" y="290"/>
                  </a:lnTo>
                  <a:lnTo>
                    <a:pt x="244" y="1303"/>
                  </a:lnTo>
                  <a:lnTo>
                    <a:pt x="606" y="1297"/>
                  </a:lnTo>
                  <a:lnTo>
                    <a:pt x="705" y="290"/>
                  </a:lnTo>
                  <a:lnTo>
                    <a:pt x="1054" y="290"/>
                  </a:lnTo>
                  <a:lnTo>
                    <a:pt x="1067" y="112"/>
                  </a:lnTo>
                  <a:lnTo>
                    <a:pt x="1073" y="13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40"/>
            <p:cNvSpPr/>
            <p:nvPr/>
          </p:nvSpPr>
          <p:spPr>
            <a:xfrm>
              <a:off x="8636157" y="2830525"/>
              <a:ext cx="107264" cy="147544"/>
            </a:xfrm>
            <a:custGeom>
              <a:avLst/>
              <a:gdLst/>
              <a:ahLst/>
              <a:cxnLst/>
              <a:rect l="l" t="t" r="r" b="b"/>
              <a:pathLst>
                <a:path w="948" h="1304" extrusionOk="0">
                  <a:moveTo>
                    <a:pt x="948" y="0"/>
                  </a:moveTo>
                  <a:lnTo>
                    <a:pt x="125" y="13"/>
                  </a:lnTo>
                  <a:lnTo>
                    <a:pt x="112" y="125"/>
                  </a:lnTo>
                  <a:lnTo>
                    <a:pt x="0" y="1303"/>
                  </a:lnTo>
                  <a:lnTo>
                    <a:pt x="0" y="1303"/>
                  </a:lnTo>
                  <a:lnTo>
                    <a:pt x="829" y="1296"/>
                  </a:lnTo>
                  <a:lnTo>
                    <a:pt x="856" y="1007"/>
                  </a:lnTo>
                  <a:lnTo>
                    <a:pt x="382" y="1013"/>
                  </a:lnTo>
                  <a:lnTo>
                    <a:pt x="408" y="777"/>
                  </a:lnTo>
                  <a:lnTo>
                    <a:pt x="823" y="770"/>
                  </a:lnTo>
                  <a:lnTo>
                    <a:pt x="843" y="500"/>
                  </a:lnTo>
                  <a:lnTo>
                    <a:pt x="435" y="507"/>
                  </a:lnTo>
                  <a:lnTo>
                    <a:pt x="448" y="290"/>
                  </a:lnTo>
                  <a:lnTo>
                    <a:pt x="922" y="283"/>
                  </a:lnTo>
                  <a:lnTo>
                    <a:pt x="928" y="191"/>
                  </a:lnTo>
                  <a:lnTo>
                    <a:pt x="9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40"/>
            <p:cNvSpPr/>
            <p:nvPr/>
          </p:nvSpPr>
          <p:spPr>
            <a:xfrm>
              <a:off x="8750776" y="2829733"/>
              <a:ext cx="88708" cy="147544"/>
            </a:xfrm>
            <a:custGeom>
              <a:avLst/>
              <a:gdLst/>
              <a:ahLst/>
              <a:cxnLst/>
              <a:rect l="l" t="t" r="r" b="b"/>
              <a:pathLst>
                <a:path w="784" h="1304" extrusionOk="0">
                  <a:moveTo>
                    <a:pt x="481" y="0"/>
                  </a:moveTo>
                  <a:lnTo>
                    <a:pt x="119" y="14"/>
                  </a:lnTo>
                  <a:lnTo>
                    <a:pt x="106" y="218"/>
                  </a:lnTo>
                  <a:lnTo>
                    <a:pt x="1" y="1303"/>
                  </a:lnTo>
                  <a:lnTo>
                    <a:pt x="764" y="1297"/>
                  </a:lnTo>
                  <a:lnTo>
                    <a:pt x="784" y="1020"/>
                  </a:lnTo>
                  <a:lnTo>
                    <a:pt x="382" y="1020"/>
                  </a:lnTo>
                  <a:lnTo>
                    <a:pt x="461" y="244"/>
                  </a:lnTo>
                  <a:lnTo>
                    <a:pt x="48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40"/>
            <p:cNvSpPr/>
            <p:nvPr/>
          </p:nvSpPr>
          <p:spPr>
            <a:xfrm>
              <a:off x="9002530" y="2796241"/>
              <a:ext cx="140755" cy="207852"/>
            </a:xfrm>
            <a:custGeom>
              <a:avLst/>
              <a:gdLst/>
              <a:ahLst/>
              <a:cxnLst/>
              <a:rect l="l" t="t" r="r" b="b"/>
              <a:pathLst>
                <a:path w="1244" h="1837" extrusionOk="0">
                  <a:moveTo>
                    <a:pt x="0" y="0"/>
                  </a:moveTo>
                  <a:lnTo>
                    <a:pt x="152" y="1836"/>
                  </a:lnTo>
                  <a:lnTo>
                    <a:pt x="1244" y="9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7" name="Google Shape;387;p40"/>
          <p:cNvGrpSpPr/>
          <p:nvPr/>
        </p:nvGrpSpPr>
        <p:grpSpPr>
          <a:xfrm flipH="1">
            <a:off x="7257659" y="726183"/>
            <a:ext cx="1173117" cy="383785"/>
            <a:chOff x="2703559" y="2540983"/>
            <a:chExt cx="1173117" cy="383785"/>
          </a:xfrm>
        </p:grpSpPr>
        <p:sp>
          <p:nvSpPr>
            <p:cNvPr id="388" name="Google Shape;388;p40"/>
            <p:cNvSpPr/>
            <p:nvPr/>
          </p:nvSpPr>
          <p:spPr>
            <a:xfrm>
              <a:off x="2703559" y="2540983"/>
              <a:ext cx="556051" cy="214682"/>
            </a:xfrm>
            <a:custGeom>
              <a:avLst/>
              <a:gdLst/>
              <a:ahLst/>
              <a:cxnLst/>
              <a:rect l="l" t="t" r="r" b="b"/>
              <a:pathLst>
                <a:path w="2989" h="1154" extrusionOk="0">
                  <a:moveTo>
                    <a:pt x="2956" y="1"/>
                  </a:moveTo>
                  <a:cubicBezTo>
                    <a:pt x="2894" y="1"/>
                    <a:pt x="2735" y="35"/>
                    <a:pt x="2396" y="289"/>
                  </a:cubicBezTo>
                  <a:cubicBezTo>
                    <a:pt x="2238" y="400"/>
                    <a:pt x="2047" y="565"/>
                    <a:pt x="1810" y="789"/>
                  </a:cubicBezTo>
                  <a:cubicBezTo>
                    <a:pt x="1736" y="861"/>
                    <a:pt x="1641" y="887"/>
                    <a:pt x="1531" y="887"/>
                  </a:cubicBezTo>
                  <a:cubicBezTo>
                    <a:pt x="1330" y="887"/>
                    <a:pt x="1080" y="800"/>
                    <a:pt x="817" y="749"/>
                  </a:cubicBezTo>
                  <a:cubicBezTo>
                    <a:pt x="695" y="722"/>
                    <a:pt x="568" y="703"/>
                    <a:pt x="441" y="703"/>
                  </a:cubicBezTo>
                  <a:cubicBezTo>
                    <a:pt x="294" y="703"/>
                    <a:pt x="145" y="728"/>
                    <a:pt x="0" y="795"/>
                  </a:cubicBezTo>
                  <a:cubicBezTo>
                    <a:pt x="0" y="795"/>
                    <a:pt x="270" y="848"/>
                    <a:pt x="626" y="920"/>
                  </a:cubicBezTo>
                  <a:cubicBezTo>
                    <a:pt x="915" y="980"/>
                    <a:pt x="1271" y="1052"/>
                    <a:pt x="1567" y="1131"/>
                  </a:cubicBezTo>
                  <a:cubicBezTo>
                    <a:pt x="1623" y="1146"/>
                    <a:pt x="1676" y="1154"/>
                    <a:pt x="1726" y="1154"/>
                  </a:cubicBezTo>
                  <a:cubicBezTo>
                    <a:pt x="2099" y="1154"/>
                    <a:pt x="2299" y="749"/>
                    <a:pt x="2561" y="400"/>
                  </a:cubicBezTo>
                  <a:cubicBezTo>
                    <a:pt x="2686" y="242"/>
                    <a:pt x="2817" y="98"/>
                    <a:pt x="2988" y="6"/>
                  </a:cubicBezTo>
                  <a:cubicBezTo>
                    <a:pt x="2988" y="6"/>
                    <a:pt x="2979" y="1"/>
                    <a:pt x="295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40"/>
            <p:cNvSpPr/>
            <p:nvPr/>
          </p:nvSpPr>
          <p:spPr>
            <a:xfrm>
              <a:off x="3421083" y="2784500"/>
              <a:ext cx="455594" cy="140269"/>
            </a:xfrm>
            <a:custGeom>
              <a:avLst/>
              <a:gdLst/>
              <a:ahLst/>
              <a:cxnLst/>
              <a:rect l="l" t="t" r="r" b="b"/>
              <a:pathLst>
                <a:path w="2449" h="754" extrusionOk="0">
                  <a:moveTo>
                    <a:pt x="2387" y="1"/>
                  </a:moveTo>
                  <a:cubicBezTo>
                    <a:pt x="2320" y="1"/>
                    <a:pt x="2187" y="26"/>
                    <a:pt x="1941" y="151"/>
                  </a:cubicBezTo>
                  <a:cubicBezTo>
                    <a:pt x="1803" y="217"/>
                    <a:pt x="1632" y="315"/>
                    <a:pt x="1415" y="467"/>
                  </a:cubicBezTo>
                  <a:cubicBezTo>
                    <a:pt x="1370" y="499"/>
                    <a:pt x="1319" y="512"/>
                    <a:pt x="1264" y="512"/>
                  </a:cubicBezTo>
                  <a:cubicBezTo>
                    <a:pt x="1093" y="512"/>
                    <a:pt x="878" y="387"/>
                    <a:pt x="645" y="302"/>
                  </a:cubicBezTo>
                  <a:cubicBezTo>
                    <a:pt x="513" y="245"/>
                    <a:pt x="368" y="205"/>
                    <a:pt x="220" y="205"/>
                  </a:cubicBezTo>
                  <a:cubicBezTo>
                    <a:pt x="147" y="205"/>
                    <a:pt x="74" y="215"/>
                    <a:pt x="0" y="237"/>
                  </a:cubicBezTo>
                  <a:cubicBezTo>
                    <a:pt x="0" y="237"/>
                    <a:pt x="204" y="309"/>
                    <a:pt x="480" y="414"/>
                  </a:cubicBezTo>
                  <a:cubicBezTo>
                    <a:pt x="698" y="506"/>
                    <a:pt x="961" y="612"/>
                    <a:pt x="1185" y="710"/>
                  </a:cubicBezTo>
                  <a:cubicBezTo>
                    <a:pt x="1251" y="741"/>
                    <a:pt x="1313" y="754"/>
                    <a:pt x="1371" y="754"/>
                  </a:cubicBezTo>
                  <a:cubicBezTo>
                    <a:pt x="1631" y="754"/>
                    <a:pt x="1823" y="490"/>
                    <a:pt x="2060" y="269"/>
                  </a:cubicBezTo>
                  <a:cubicBezTo>
                    <a:pt x="2172" y="164"/>
                    <a:pt x="2297" y="59"/>
                    <a:pt x="2448" y="13"/>
                  </a:cubicBezTo>
                  <a:cubicBezTo>
                    <a:pt x="2448" y="13"/>
                    <a:pt x="2433" y="1"/>
                    <a:pt x="23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0" name="Google Shape;390;p40"/>
          <p:cNvGrpSpPr/>
          <p:nvPr/>
        </p:nvGrpSpPr>
        <p:grpSpPr>
          <a:xfrm>
            <a:off x="5388584" y="3997523"/>
            <a:ext cx="1173117" cy="549920"/>
            <a:chOff x="5388584" y="3997523"/>
            <a:chExt cx="1173117" cy="549920"/>
          </a:xfrm>
        </p:grpSpPr>
        <p:grpSp>
          <p:nvGrpSpPr>
            <p:cNvPr id="391" name="Google Shape;391;p40"/>
            <p:cNvGrpSpPr/>
            <p:nvPr/>
          </p:nvGrpSpPr>
          <p:grpSpPr>
            <a:xfrm>
              <a:off x="5388584" y="4163658"/>
              <a:ext cx="1173117" cy="383785"/>
              <a:chOff x="2703559" y="2540983"/>
              <a:chExt cx="1173117" cy="383785"/>
            </a:xfrm>
          </p:grpSpPr>
          <p:sp>
            <p:nvSpPr>
              <p:cNvPr id="392" name="Google Shape;392;p40"/>
              <p:cNvSpPr/>
              <p:nvPr/>
            </p:nvSpPr>
            <p:spPr>
              <a:xfrm>
                <a:off x="2703559" y="2540983"/>
                <a:ext cx="556051" cy="214682"/>
              </a:xfrm>
              <a:custGeom>
                <a:avLst/>
                <a:gdLst/>
                <a:ahLst/>
                <a:cxnLst/>
                <a:rect l="l" t="t" r="r" b="b"/>
                <a:pathLst>
                  <a:path w="2989" h="1154" extrusionOk="0">
                    <a:moveTo>
                      <a:pt x="2956" y="1"/>
                    </a:moveTo>
                    <a:cubicBezTo>
                      <a:pt x="2894" y="1"/>
                      <a:pt x="2735" y="35"/>
                      <a:pt x="2396" y="289"/>
                    </a:cubicBezTo>
                    <a:cubicBezTo>
                      <a:pt x="2238" y="400"/>
                      <a:pt x="2047" y="565"/>
                      <a:pt x="1810" y="789"/>
                    </a:cubicBezTo>
                    <a:cubicBezTo>
                      <a:pt x="1736" y="861"/>
                      <a:pt x="1641" y="887"/>
                      <a:pt x="1531" y="887"/>
                    </a:cubicBezTo>
                    <a:cubicBezTo>
                      <a:pt x="1330" y="887"/>
                      <a:pt x="1080" y="800"/>
                      <a:pt x="817" y="749"/>
                    </a:cubicBezTo>
                    <a:cubicBezTo>
                      <a:pt x="695" y="722"/>
                      <a:pt x="568" y="703"/>
                      <a:pt x="441" y="703"/>
                    </a:cubicBezTo>
                    <a:cubicBezTo>
                      <a:pt x="294" y="703"/>
                      <a:pt x="145" y="728"/>
                      <a:pt x="0" y="795"/>
                    </a:cubicBezTo>
                    <a:cubicBezTo>
                      <a:pt x="0" y="795"/>
                      <a:pt x="270" y="848"/>
                      <a:pt x="626" y="920"/>
                    </a:cubicBezTo>
                    <a:cubicBezTo>
                      <a:pt x="915" y="980"/>
                      <a:pt x="1271" y="1052"/>
                      <a:pt x="1567" y="1131"/>
                    </a:cubicBezTo>
                    <a:cubicBezTo>
                      <a:pt x="1623" y="1146"/>
                      <a:pt x="1676" y="1154"/>
                      <a:pt x="1726" y="1154"/>
                    </a:cubicBezTo>
                    <a:cubicBezTo>
                      <a:pt x="2099" y="1154"/>
                      <a:pt x="2299" y="749"/>
                      <a:pt x="2561" y="400"/>
                    </a:cubicBezTo>
                    <a:cubicBezTo>
                      <a:pt x="2686" y="242"/>
                      <a:pt x="2817" y="98"/>
                      <a:pt x="2988" y="6"/>
                    </a:cubicBezTo>
                    <a:cubicBezTo>
                      <a:pt x="2988" y="6"/>
                      <a:pt x="2979" y="1"/>
                      <a:pt x="29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" name="Google Shape;393;p40"/>
              <p:cNvSpPr/>
              <p:nvPr/>
            </p:nvSpPr>
            <p:spPr>
              <a:xfrm>
                <a:off x="3421083" y="2784500"/>
                <a:ext cx="455594" cy="140269"/>
              </a:xfrm>
              <a:custGeom>
                <a:avLst/>
                <a:gdLst/>
                <a:ahLst/>
                <a:cxnLst/>
                <a:rect l="l" t="t" r="r" b="b"/>
                <a:pathLst>
                  <a:path w="2449" h="754" extrusionOk="0">
                    <a:moveTo>
                      <a:pt x="2387" y="1"/>
                    </a:moveTo>
                    <a:cubicBezTo>
                      <a:pt x="2320" y="1"/>
                      <a:pt x="2187" y="26"/>
                      <a:pt x="1941" y="151"/>
                    </a:cubicBezTo>
                    <a:cubicBezTo>
                      <a:pt x="1803" y="217"/>
                      <a:pt x="1632" y="315"/>
                      <a:pt x="1415" y="467"/>
                    </a:cubicBezTo>
                    <a:cubicBezTo>
                      <a:pt x="1370" y="499"/>
                      <a:pt x="1319" y="512"/>
                      <a:pt x="1264" y="512"/>
                    </a:cubicBezTo>
                    <a:cubicBezTo>
                      <a:pt x="1093" y="512"/>
                      <a:pt x="878" y="387"/>
                      <a:pt x="645" y="302"/>
                    </a:cubicBezTo>
                    <a:cubicBezTo>
                      <a:pt x="513" y="245"/>
                      <a:pt x="368" y="205"/>
                      <a:pt x="220" y="205"/>
                    </a:cubicBezTo>
                    <a:cubicBezTo>
                      <a:pt x="147" y="205"/>
                      <a:pt x="74" y="215"/>
                      <a:pt x="0" y="237"/>
                    </a:cubicBezTo>
                    <a:cubicBezTo>
                      <a:pt x="0" y="237"/>
                      <a:pt x="204" y="309"/>
                      <a:pt x="480" y="414"/>
                    </a:cubicBezTo>
                    <a:cubicBezTo>
                      <a:pt x="698" y="506"/>
                      <a:pt x="961" y="612"/>
                      <a:pt x="1185" y="710"/>
                    </a:cubicBezTo>
                    <a:cubicBezTo>
                      <a:pt x="1251" y="741"/>
                      <a:pt x="1313" y="754"/>
                      <a:pt x="1371" y="754"/>
                    </a:cubicBezTo>
                    <a:cubicBezTo>
                      <a:pt x="1631" y="754"/>
                      <a:pt x="1823" y="490"/>
                      <a:pt x="2060" y="269"/>
                    </a:cubicBezTo>
                    <a:cubicBezTo>
                      <a:pt x="2172" y="164"/>
                      <a:pt x="2297" y="59"/>
                      <a:pt x="2448" y="13"/>
                    </a:cubicBezTo>
                    <a:cubicBezTo>
                      <a:pt x="2448" y="13"/>
                      <a:pt x="2433" y="1"/>
                      <a:pt x="238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94" name="Google Shape;394;p40"/>
            <p:cNvSpPr/>
            <p:nvPr/>
          </p:nvSpPr>
          <p:spPr>
            <a:xfrm>
              <a:off x="6011627" y="3997523"/>
              <a:ext cx="344152" cy="105950"/>
            </a:xfrm>
            <a:custGeom>
              <a:avLst/>
              <a:gdLst/>
              <a:ahLst/>
              <a:cxnLst/>
              <a:rect l="l" t="t" r="r" b="b"/>
              <a:pathLst>
                <a:path w="2449" h="754" extrusionOk="0">
                  <a:moveTo>
                    <a:pt x="2387" y="1"/>
                  </a:moveTo>
                  <a:cubicBezTo>
                    <a:pt x="2320" y="1"/>
                    <a:pt x="2187" y="26"/>
                    <a:pt x="1941" y="151"/>
                  </a:cubicBezTo>
                  <a:cubicBezTo>
                    <a:pt x="1803" y="217"/>
                    <a:pt x="1632" y="315"/>
                    <a:pt x="1415" y="467"/>
                  </a:cubicBezTo>
                  <a:cubicBezTo>
                    <a:pt x="1370" y="499"/>
                    <a:pt x="1319" y="512"/>
                    <a:pt x="1264" y="512"/>
                  </a:cubicBezTo>
                  <a:cubicBezTo>
                    <a:pt x="1093" y="512"/>
                    <a:pt x="878" y="387"/>
                    <a:pt x="645" y="302"/>
                  </a:cubicBezTo>
                  <a:cubicBezTo>
                    <a:pt x="513" y="245"/>
                    <a:pt x="368" y="205"/>
                    <a:pt x="220" y="205"/>
                  </a:cubicBezTo>
                  <a:cubicBezTo>
                    <a:pt x="147" y="205"/>
                    <a:pt x="74" y="215"/>
                    <a:pt x="0" y="237"/>
                  </a:cubicBezTo>
                  <a:cubicBezTo>
                    <a:pt x="0" y="237"/>
                    <a:pt x="204" y="309"/>
                    <a:pt x="480" y="414"/>
                  </a:cubicBezTo>
                  <a:cubicBezTo>
                    <a:pt x="698" y="506"/>
                    <a:pt x="961" y="612"/>
                    <a:pt x="1185" y="710"/>
                  </a:cubicBezTo>
                  <a:cubicBezTo>
                    <a:pt x="1251" y="741"/>
                    <a:pt x="1313" y="754"/>
                    <a:pt x="1371" y="754"/>
                  </a:cubicBezTo>
                  <a:cubicBezTo>
                    <a:pt x="1631" y="754"/>
                    <a:pt x="1823" y="490"/>
                    <a:pt x="2060" y="269"/>
                  </a:cubicBezTo>
                  <a:cubicBezTo>
                    <a:pt x="2172" y="164"/>
                    <a:pt x="2297" y="59"/>
                    <a:pt x="2448" y="13"/>
                  </a:cubicBezTo>
                  <a:cubicBezTo>
                    <a:pt x="2448" y="13"/>
                    <a:pt x="2433" y="1"/>
                    <a:pt x="23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1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1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11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1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3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 tmFilter="0,0; .5, 1; 1, 1"/>
                                        <p:tgtEl>
                                          <p:spTgt spid="3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1" grpId="1" uiExpand="1" build="p" animBg="1"/>
      <p:bldP spid="3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5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7" name="Google Shape;5677;p77"/>
          <p:cNvSpPr/>
          <p:nvPr/>
        </p:nvSpPr>
        <p:spPr>
          <a:xfrm rot="9899728">
            <a:off x="6198737" y="-355020"/>
            <a:ext cx="2256122" cy="2256122"/>
          </a:xfrm>
          <a:prstGeom prst="ellipse">
            <a:avLst/>
          </a:prstGeom>
          <a:gradFill>
            <a:gsLst>
              <a:gs pos="0">
                <a:srgbClr val="FFBDBF"/>
              </a:gs>
              <a:gs pos="100000">
                <a:srgbClr val="FA4046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678" name="Google Shape;5678;p77"/>
          <p:cNvSpPr txBox="1">
            <a:spLocks noGrp="1"/>
          </p:cNvSpPr>
          <p:nvPr>
            <p:ph type="ctrTitle"/>
          </p:nvPr>
        </p:nvSpPr>
        <p:spPr>
          <a:xfrm>
            <a:off x="713225" y="1199868"/>
            <a:ext cx="4982700" cy="924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Thanks!</a:t>
            </a:r>
            <a:endParaRPr/>
          </a:p>
        </p:txBody>
      </p:sp>
      <p:sp>
        <p:nvSpPr>
          <p:cNvPr id="5679" name="Google Shape;5679;p77"/>
          <p:cNvSpPr txBox="1">
            <a:spLocks noGrp="1"/>
          </p:cNvSpPr>
          <p:nvPr>
            <p:ph type="subTitle" idx="1"/>
          </p:nvPr>
        </p:nvSpPr>
        <p:spPr>
          <a:xfrm>
            <a:off x="713225" y="2124019"/>
            <a:ext cx="4982700" cy="129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" sz="2200" b="1" dirty="0">
                <a:latin typeface="Adamina"/>
                <a:ea typeface="Adamina"/>
                <a:cs typeface="Adamina"/>
                <a:sym typeface="Adamina"/>
              </a:rPr>
              <a:t>Do you have any questions?</a:t>
            </a:r>
            <a:endParaRPr sz="2200" b="1" dirty="0">
              <a:latin typeface="Adamina"/>
              <a:ea typeface="Adamina"/>
              <a:cs typeface="Adamina"/>
              <a:sym typeface="Adamina"/>
            </a:endParaRPr>
          </a:p>
        </p:txBody>
      </p:sp>
      <p:sp>
        <p:nvSpPr>
          <p:cNvPr id="5680" name="Google Shape;5680;p77"/>
          <p:cNvSpPr txBox="1">
            <a:spLocks noGrp="1"/>
          </p:cNvSpPr>
          <p:nvPr>
            <p:ph type="subTitle" idx="4294967295"/>
          </p:nvPr>
        </p:nvSpPr>
        <p:spPr>
          <a:xfrm>
            <a:off x="713225" y="3634375"/>
            <a:ext cx="2963400" cy="20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Please keep this slide for attribution</a:t>
            </a:r>
            <a:endParaRPr sz="1200"/>
          </a:p>
        </p:txBody>
      </p:sp>
      <p:grpSp>
        <p:nvGrpSpPr>
          <p:cNvPr id="5681" name="Google Shape;5681;p77"/>
          <p:cNvGrpSpPr/>
          <p:nvPr/>
        </p:nvGrpSpPr>
        <p:grpSpPr>
          <a:xfrm>
            <a:off x="4886238" y="779507"/>
            <a:ext cx="3121433" cy="3819988"/>
            <a:chOff x="3448025" y="662425"/>
            <a:chExt cx="664050" cy="812625"/>
          </a:xfrm>
        </p:grpSpPr>
        <p:sp>
          <p:nvSpPr>
            <p:cNvPr id="5682" name="Google Shape;5682;p77"/>
            <p:cNvSpPr/>
            <p:nvPr/>
          </p:nvSpPr>
          <p:spPr>
            <a:xfrm>
              <a:off x="3485700" y="1379600"/>
              <a:ext cx="626375" cy="95450"/>
            </a:xfrm>
            <a:custGeom>
              <a:avLst/>
              <a:gdLst/>
              <a:ahLst/>
              <a:cxnLst/>
              <a:rect l="l" t="t" r="r" b="b"/>
              <a:pathLst>
                <a:path w="25055" h="3818" extrusionOk="0">
                  <a:moveTo>
                    <a:pt x="12524" y="1"/>
                  </a:moveTo>
                  <a:cubicBezTo>
                    <a:pt x="5607" y="1"/>
                    <a:pt x="0" y="850"/>
                    <a:pt x="0" y="1909"/>
                  </a:cubicBezTo>
                  <a:cubicBezTo>
                    <a:pt x="0" y="2962"/>
                    <a:pt x="5607" y="3818"/>
                    <a:pt x="12524" y="3818"/>
                  </a:cubicBezTo>
                  <a:cubicBezTo>
                    <a:pt x="19447" y="3818"/>
                    <a:pt x="25054" y="2962"/>
                    <a:pt x="25054" y="1909"/>
                  </a:cubicBezTo>
                  <a:cubicBezTo>
                    <a:pt x="25054" y="850"/>
                    <a:pt x="19447" y="1"/>
                    <a:pt x="125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83" name="Google Shape;5683;p77"/>
            <p:cNvSpPr/>
            <p:nvPr/>
          </p:nvSpPr>
          <p:spPr>
            <a:xfrm>
              <a:off x="3572225" y="1328275"/>
              <a:ext cx="422375" cy="119475"/>
            </a:xfrm>
            <a:custGeom>
              <a:avLst/>
              <a:gdLst/>
              <a:ahLst/>
              <a:cxnLst/>
              <a:rect l="l" t="t" r="r" b="b"/>
              <a:pathLst>
                <a:path w="16895" h="4779" extrusionOk="0">
                  <a:moveTo>
                    <a:pt x="1027" y="1"/>
                  </a:moveTo>
                  <a:lnTo>
                    <a:pt x="1" y="2732"/>
                  </a:lnTo>
                  <a:cubicBezTo>
                    <a:pt x="1" y="3054"/>
                    <a:pt x="310" y="3357"/>
                    <a:pt x="856" y="3627"/>
                  </a:cubicBezTo>
                  <a:cubicBezTo>
                    <a:pt x="2232" y="4311"/>
                    <a:pt x="5108" y="4779"/>
                    <a:pt x="8451" y="4779"/>
                  </a:cubicBezTo>
                  <a:cubicBezTo>
                    <a:pt x="13110" y="4779"/>
                    <a:pt x="16895" y="3870"/>
                    <a:pt x="16895" y="2732"/>
                  </a:cubicBezTo>
                  <a:lnTo>
                    <a:pt x="1586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84" name="Google Shape;5684;p77"/>
            <p:cNvSpPr/>
            <p:nvPr/>
          </p:nvSpPr>
          <p:spPr>
            <a:xfrm>
              <a:off x="3572225" y="1328275"/>
              <a:ext cx="55475" cy="91000"/>
            </a:xfrm>
            <a:custGeom>
              <a:avLst/>
              <a:gdLst/>
              <a:ahLst/>
              <a:cxnLst/>
              <a:rect l="l" t="t" r="r" b="b"/>
              <a:pathLst>
                <a:path w="2219" h="3640" extrusionOk="0">
                  <a:moveTo>
                    <a:pt x="2219" y="1"/>
                  </a:moveTo>
                  <a:lnTo>
                    <a:pt x="2214" y="14"/>
                  </a:lnTo>
                  <a:lnTo>
                    <a:pt x="2219" y="14"/>
                  </a:lnTo>
                  <a:lnTo>
                    <a:pt x="2219" y="1"/>
                  </a:lnTo>
                  <a:close/>
                  <a:moveTo>
                    <a:pt x="1027" y="14"/>
                  </a:moveTo>
                  <a:lnTo>
                    <a:pt x="1" y="2745"/>
                  </a:lnTo>
                  <a:cubicBezTo>
                    <a:pt x="1" y="3061"/>
                    <a:pt x="310" y="3370"/>
                    <a:pt x="856" y="3640"/>
                  </a:cubicBezTo>
                  <a:lnTo>
                    <a:pt x="2214" y="1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85" name="Google Shape;5685;p77"/>
            <p:cNvSpPr/>
            <p:nvPr/>
          </p:nvSpPr>
          <p:spPr>
            <a:xfrm>
              <a:off x="3597900" y="1277100"/>
              <a:ext cx="371025" cy="102375"/>
            </a:xfrm>
            <a:custGeom>
              <a:avLst/>
              <a:gdLst/>
              <a:ahLst/>
              <a:cxnLst/>
              <a:rect l="l" t="t" r="r" b="b"/>
              <a:pathLst>
                <a:path w="14841" h="4095" extrusionOk="0">
                  <a:moveTo>
                    <a:pt x="7424" y="1"/>
                  </a:moveTo>
                  <a:cubicBezTo>
                    <a:pt x="3324" y="1"/>
                    <a:pt x="0" y="916"/>
                    <a:pt x="0" y="2048"/>
                  </a:cubicBezTo>
                  <a:cubicBezTo>
                    <a:pt x="0" y="3180"/>
                    <a:pt x="3324" y="4094"/>
                    <a:pt x="7424" y="4094"/>
                  </a:cubicBezTo>
                  <a:cubicBezTo>
                    <a:pt x="11517" y="4094"/>
                    <a:pt x="14841" y="3180"/>
                    <a:pt x="14841" y="2048"/>
                  </a:cubicBezTo>
                  <a:cubicBezTo>
                    <a:pt x="14841" y="916"/>
                    <a:pt x="11517" y="1"/>
                    <a:pt x="74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86" name="Google Shape;5686;p77"/>
            <p:cNvSpPr/>
            <p:nvPr/>
          </p:nvSpPr>
          <p:spPr>
            <a:xfrm>
              <a:off x="3774100" y="1364300"/>
              <a:ext cx="179200" cy="37875"/>
            </a:xfrm>
            <a:custGeom>
              <a:avLst/>
              <a:gdLst/>
              <a:ahLst/>
              <a:cxnLst/>
              <a:rect l="l" t="t" r="r" b="b"/>
              <a:pathLst>
                <a:path w="7168" h="1515" fill="none" extrusionOk="0">
                  <a:moveTo>
                    <a:pt x="1" y="1304"/>
                  </a:moveTo>
                  <a:cubicBezTo>
                    <a:pt x="1" y="1304"/>
                    <a:pt x="5391" y="1515"/>
                    <a:pt x="7168" y="1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87" name="Google Shape;5687;p77"/>
            <p:cNvSpPr/>
            <p:nvPr/>
          </p:nvSpPr>
          <p:spPr>
            <a:xfrm>
              <a:off x="3527800" y="704550"/>
              <a:ext cx="511050" cy="511050"/>
            </a:xfrm>
            <a:custGeom>
              <a:avLst/>
              <a:gdLst/>
              <a:ahLst/>
              <a:cxnLst/>
              <a:rect l="l" t="t" r="r" b="b"/>
              <a:pathLst>
                <a:path w="20442" h="20442" fill="none" extrusionOk="0">
                  <a:moveTo>
                    <a:pt x="1" y="1"/>
                  </a:moveTo>
                  <a:lnTo>
                    <a:pt x="20442" y="20442"/>
                  </a:lnTo>
                </a:path>
              </a:pathLst>
            </a:custGeom>
            <a:noFill/>
            <a:ln w="205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88" name="Google Shape;5688;p77"/>
            <p:cNvSpPr/>
            <p:nvPr/>
          </p:nvSpPr>
          <p:spPr>
            <a:xfrm>
              <a:off x="3542125" y="722475"/>
              <a:ext cx="61550" cy="54025"/>
            </a:xfrm>
            <a:custGeom>
              <a:avLst/>
              <a:gdLst/>
              <a:ahLst/>
              <a:cxnLst/>
              <a:rect l="l" t="t" r="r" b="b"/>
              <a:pathLst>
                <a:path w="2462" h="2161" extrusionOk="0">
                  <a:moveTo>
                    <a:pt x="1886" y="1"/>
                  </a:moveTo>
                  <a:cubicBezTo>
                    <a:pt x="1570" y="1"/>
                    <a:pt x="1130" y="220"/>
                    <a:pt x="751" y="600"/>
                  </a:cubicBezTo>
                  <a:cubicBezTo>
                    <a:pt x="218" y="1133"/>
                    <a:pt x="0" y="1784"/>
                    <a:pt x="264" y="2048"/>
                  </a:cubicBezTo>
                  <a:cubicBezTo>
                    <a:pt x="340" y="2124"/>
                    <a:pt x="450" y="2161"/>
                    <a:pt x="579" y="2161"/>
                  </a:cubicBezTo>
                  <a:cubicBezTo>
                    <a:pt x="896" y="2161"/>
                    <a:pt x="1333" y="1943"/>
                    <a:pt x="1712" y="1561"/>
                  </a:cubicBezTo>
                  <a:cubicBezTo>
                    <a:pt x="2251" y="1028"/>
                    <a:pt x="2462" y="376"/>
                    <a:pt x="2199" y="113"/>
                  </a:cubicBezTo>
                  <a:cubicBezTo>
                    <a:pt x="2123" y="37"/>
                    <a:pt x="2015" y="1"/>
                    <a:pt x="18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89" name="Google Shape;5689;p77"/>
            <p:cNvSpPr/>
            <p:nvPr/>
          </p:nvSpPr>
          <p:spPr>
            <a:xfrm>
              <a:off x="3963800" y="1144325"/>
              <a:ext cx="61575" cy="54000"/>
            </a:xfrm>
            <a:custGeom>
              <a:avLst/>
              <a:gdLst/>
              <a:ahLst/>
              <a:cxnLst/>
              <a:rect l="l" t="t" r="r" b="b"/>
              <a:pathLst>
                <a:path w="2463" h="2160" extrusionOk="0">
                  <a:moveTo>
                    <a:pt x="1887" y="1"/>
                  </a:moveTo>
                  <a:cubicBezTo>
                    <a:pt x="1570" y="1"/>
                    <a:pt x="1131" y="220"/>
                    <a:pt x="751" y="600"/>
                  </a:cubicBezTo>
                  <a:cubicBezTo>
                    <a:pt x="211" y="1133"/>
                    <a:pt x="1" y="1784"/>
                    <a:pt x="264" y="2048"/>
                  </a:cubicBezTo>
                  <a:cubicBezTo>
                    <a:pt x="340" y="2124"/>
                    <a:pt x="448" y="2159"/>
                    <a:pt x="576" y="2159"/>
                  </a:cubicBezTo>
                  <a:cubicBezTo>
                    <a:pt x="893" y="2159"/>
                    <a:pt x="1333" y="1940"/>
                    <a:pt x="1712" y="1561"/>
                  </a:cubicBezTo>
                  <a:cubicBezTo>
                    <a:pt x="2245" y="1028"/>
                    <a:pt x="2462" y="376"/>
                    <a:pt x="2199" y="113"/>
                  </a:cubicBezTo>
                  <a:cubicBezTo>
                    <a:pt x="2123" y="37"/>
                    <a:pt x="2015" y="1"/>
                    <a:pt x="18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90" name="Google Shape;5690;p77"/>
            <p:cNvSpPr/>
            <p:nvPr/>
          </p:nvSpPr>
          <p:spPr>
            <a:xfrm>
              <a:off x="3448025" y="723300"/>
              <a:ext cx="572400" cy="606325"/>
            </a:xfrm>
            <a:custGeom>
              <a:avLst/>
              <a:gdLst/>
              <a:ahLst/>
              <a:cxnLst/>
              <a:rect l="l" t="t" r="r" b="b"/>
              <a:pathLst>
                <a:path w="22896" h="24253" fill="none" extrusionOk="0">
                  <a:moveTo>
                    <a:pt x="22896" y="18954"/>
                  </a:moveTo>
                  <a:cubicBezTo>
                    <a:pt x="21027" y="20823"/>
                    <a:pt x="18618" y="22140"/>
                    <a:pt x="15920" y="22646"/>
                  </a:cubicBezTo>
                  <a:cubicBezTo>
                    <a:pt x="15479" y="22732"/>
                    <a:pt x="15170" y="23107"/>
                    <a:pt x="15170" y="23542"/>
                  </a:cubicBezTo>
                  <a:lnTo>
                    <a:pt x="15170" y="24147"/>
                  </a:lnTo>
                  <a:cubicBezTo>
                    <a:pt x="14590" y="24206"/>
                    <a:pt x="14011" y="24252"/>
                    <a:pt x="13406" y="24252"/>
                  </a:cubicBezTo>
                  <a:cubicBezTo>
                    <a:pt x="12807" y="24252"/>
                    <a:pt x="12221" y="24219"/>
                    <a:pt x="11649" y="24147"/>
                  </a:cubicBezTo>
                  <a:lnTo>
                    <a:pt x="11649" y="23542"/>
                  </a:lnTo>
                  <a:cubicBezTo>
                    <a:pt x="11649" y="23101"/>
                    <a:pt x="11333" y="22732"/>
                    <a:pt x="10898" y="22646"/>
                  </a:cubicBezTo>
                  <a:cubicBezTo>
                    <a:pt x="4699" y="21468"/>
                    <a:pt x="0" y="16026"/>
                    <a:pt x="0" y="9478"/>
                  </a:cubicBezTo>
                  <a:cubicBezTo>
                    <a:pt x="0" y="5772"/>
                    <a:pt x="1494" y="2429"/>
                    <a:pt x="3922" y="1"/>
                  </a:cubicBezTo>
                </a:path>
              </a:pathLst>
            </a:custGeom>
            <a:noFill/>
            <a:ln w="16450" cap="flat" cmpd="sng">
              <a:solidFill>
                <a:schemeClr val="accent2"/>
              </a:solidFill>
              <a:prstDash val="solid"/>
              <a:miter lim="658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91" name="Google Shape;5691;p77"/>
            <p:cNvSpPr/>
            <p:nvPr/>
          </p:nvSpPr>
          <p:spPr>
            <a:xfrm>
              <a:off x="3485700" y="662425"/>
              <a:ext cx="595600" cy="595625"/>
            </a:xfrm>
            <a:custGeom>
              <a:avLst/>
              <a:gdLst/>
              <a:ahLst/>
              <a:cxnLst/>
              <a:rect l="l" t="t" r="r" b="b"/>
              <a:pathLst>
                <a:path w="23824" h="23825" extrusionOk="0">
                  <a:moveTo>
                    <a:pt x="11912" y="1"/>
                  </a:moveTo>
                  <a:cubicBezTo>
                    <a:pt x="5331" y="1"/>
                    <a:pt x="0" y="5331"/>
                    <a:pt x="0" y="11913"/>
                  </a:cubicBezTo>
                  <a:cubicBezTo>
                    <a:pt x="0" y="18494"/>
                    <a:pt x="5331" y="23824"/>
                    <a:pt x="11912" y="23824"/>
                  </a:cubicBezTo>
                  <a:cubicBezTo>
                    <a:pt x="14827" y="23824"/>
                    <a:pt x="17512" y="22771"/>
                    <a:pt x="19586" y="21021"/>
                  </a:cubicBezTo>
                  <a:cubicBezTo>
                    <a:pt x="22178" y="18836"/>
                    <a:pt x="23824" y="15565"/>
                    <a:pt x="23824" y="11913"/>
                  </a:cubicBezTo>
                  <a:cubicBezTo>
                    <a:pt x="23824" y="9872"/>
                    <a:pt x="23310" y="7944"/>
                    <a:pt x="22409" y="6279"/>
                  </a:cubicBezTo>
                  <a:cubicBezTo>
                    <a:pt x="20388" y="2541"/>
                    <a:pt x="16453" y="1"/>
                    <a:pt x="119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92" name="Google Shape;5692;p77"/>
            <p:cNvSpPr/>
            <p:nvPr/>
          </p:nvSpPr>
          <p:spPr>
            <a:xfrm>
              <a:off x="3600050" y="1003675"/>
              <a:ext cx="14825" cy="77025"/>
            </a:xfrm>
            <a:custGeom>
              <a:avLst/>
              <a:gdLst/>
              <a:ahLst/>
              <a:cxnLst/>
              <a:rect l="l" t="t" r="r" b="b"/>
              <a:pathLst>
                <a:path w="593" h="3081" fill="none" extrusionOk="0">
                  <a:moveTo>
                    <a:pt x="592" y="3080"/>
                  </a:moveTo>
                  <a:cubicBezTo>
                    <a:pt x="303" y="2113"/>
                    <a:pt x="105" y="1086"/>
                    <a:pt x="0" y="0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93" name="Google Shape;5693;p77"/>
            <p:cNvSpPr/>
            <p:nvPr/>
          </p:nvSpPr>
          <p:spPr>
            <a:xfrm>
              <a:off x="3796325" y="1142025"/>
              <a:ext cx="156975" cy="116025"/>
            </a:xfrm>
            <a:custGeom>
              <a:avLst/>
              <a:gdLst/>
              <a:ahLst/>
              <a:cxnLst/>
              <a:rect l="l" t="t" r="r" b="b"/>
              <a:pathLst>
                <a:path w="6279" h="4641" fill="none" extrusionOk="0">
                  <a:moveTo>
                    <a:pt x="6279" y="1"/>
                  </a:moveTo>
                  <a:cubicBezTo>
                    <a:pt x="5936" y="672"/>
                    <a:pt x="5542" y="1284"/>
                    <a:pt x="5114" y="1837"/>
                  </a:cubicBezTo>
                  <a:cubicBezTo>
                    <a:pt x="3732" y="3587"/>
                    <a:pt x="1942" y="4640"/>
                    <a:pt x="0" y="4640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94" name="Google Shape;5694;p77"/>
            <p:cNvSpPr/>
            <p:nvPr/>
          </p:nvSpPr>
          <p:spPr>
            <a:xfrm>
              <a:off x="3971050" y="819050"/>
              <a:ext cx="16800" cy="63550"/>
            </a:xfrm>
            <a:custGeom>
              <a:avLst/>
              <a:gdLst/>
              <a:ahLst/>
              <a:cxnLst/>
              <a:rect l="l" t="t" r="r" b="b"/>
              <a:pathLst>
                <a:path w="672" h="2542" fill="none" extrusionOk="0">
                  <a:moveTo>
                    <a:pt x="0" y="1"/>
                  </a:moveTo>
                  <a:cubicBezTo>
                    <a:pt x="283" y="804"/>
                    <a:pt x="507" y="1646"/>
                    <a:pt x="672" y="2541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95" name="Google Shape;5695;p77"/>
            <p:cNvSpPr/>
            <p:nvPr/>
          </p:nvSpPr>
          <p:spPr>
            <a:xfrm>
              <a:off x="3613700" y="679050"/>
              <a:ext cx="117150" cy="164550"/>
            </a:xfrm>
            <a:custGeom>
              <a:avLst/>
              <a:gdLst/>
              <a:ahLst/>
              <a:cxnLst/>
              <a:rect l="l" t="t" r="r" b="b"/>
              <a:pathLst>
                <a:path w="4686" h="6582" fill="none" extrusionOk="0">
                  <a:moveTo>
                    <a:pt x="0" y="6582"/>
                  </a:moveTo>
                  <a:cubicBezTo>
                    <a:pt x="217" y="5818"/>
                    <a:pt x="487" y="5094"/>
                    <a:pt x="803" y="4430"/>
                  </a:cubicBezTo>
                  <a:cubicBezTo>
                    <a:pt x="1744" y="2396"/>
                    <a:pt x="3093" y="830"/>
                    <a:pt x="4686" y="0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96" name="Google Shape;5696;p77"/>
            <p:cNvSpPr/>
            <p:nvPr/>
          </p:nvSpPr>
          <p:spPr>
            <a:xfrm>
              <a:off x="3623575" y="761975"/>
              <a:ext cx="268850" cy="12350"/>
            </a:xfrm>
            <a:custGeom>
              <a:avLst/>
              <a:gdLst/>
              <a:ahLst/>
              <a:cxnLst/>
              <a:rect l="l" t="t" r="r" b="b"/>
              <a:pathLst>
                <a:path w="10754" h="494" fill="none" extrusionOk="0">
                  <a:moveTo>
                    <a:pt x="0" y="494"/>
                  </a:moveTo>
                  <a:cubicBezTo>
                    <a:pt x="1942" y="171"/>
                    <a:pt x="4113" y="0"/>
                    <a:pt x="6397" y="0"/>
                  </a:cubicBezTo>
                  <a:cubicBezTo>
                    <a:pt x="7911" y="0"/>
                    <a:pt x="9372" y="79"/>
                    <a:pt x="10754" y="218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97" name="Google Shape;5697;p77"/>
            <p:cNvSpPr/>
            <p:nvPr/>
          </p:nvSpPr>
          <p:spPr>
            <a:xfrm>
              <a:off x="3486175" y="978150"/>
              <a:ext cx="133625" cy="37375"/>
            </a:xfrm>
            <a:custGeom>
              <a:avLst/>
              <a:gdLst/>
              <a:ahLst/>
              <a:cxnLst/>
              <a:rect l="l" t="t" r="r" b="b"/>
              <a:pathLst>
                <a:path w="5345" h="1495" fill="none" extrusionOk="0">
                  <a:moveTo>
                    <a:pt x="5345" y="1495"/>
                  </a:moveTo>
                  <a:cubicBezTo>
                    <a:pt x="3252" y="1139"/>
                    <a:pt x="1429" y="633"/>
                    <a:pt x="1" y="1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98" name="Google Shape;5698;p77"/>
            <p:cNvSpPr/>
            <p:nvPr/>
          </p:nvSpPr>
          <p:spPr>
            <a:xfrm>
              <a:off x="3697275" y="1025050"/>
              <a:ext cx="129500" cy="3475"/>
            </a:xfrm>
            <a:custGeom>
              <a:avLst/>
              <a:gdLst/>
              <a:ahLst/>
              <a:cxnLst/>
              <a:rect l="l" t="t" r="r" b="b"/>
              <a:pathLst>
                <a:path w="5180" h="139" fill="none" extrusionOk="0">
                  <a:moveTo>
                    <a:pt x="5180" y="106"/>
                  </a:moveTo>
                  <a:cubicBezTo>
                    <a:pt x="4614" y="132"/>
                    <a:pt x="4028" y="139"/>
                    <a:pt x="3449" y="139"/>
                  </a:cubicBezTo>
                  <a:cubicBezTo>
                    <a:pt x="2264" y="139"/>
                    <a:pt x="1113" y="86"/>
                    <a:pt x="0" y="1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99" name="Google Shape;5699;p77"/>
            <p:cNvSpPr/>
            <p:nvPr/>
          </p:nvSpPr>
          <p:spPr>
            <a:xfrm>
              <a:off x="3804375" y="1086250"/>
              <a:ext cx="88550" cy="157000"/>
            </a:xfrm>
            <a:custGeom>
              <a:avLst/>
              <a:gdLst/>
              <a:ahLst/>
              <a:cxnLst/>
              <a:rect l="l" t="t" r="r" b="b"/>
              <a:pathLst>
                <a:path w="3542" h="6280" fill="none" extrusionOk="0">
                  <a:moveTo>
                    <a:pt x="3541" y="1"/>
                  </a:moveTo>
                  <a:cubicBezTo>
                    <a:pt x="3166" y="1574"/>
                    <a:pt x="2633" y="2956"/>
                    <a:pt x="1982" y="4061"/>
                  </a:cubicBezTo>
                  <a:cubicBezTo>
                    <a:pt x="1409" y="5035"/>
                    <a:pt x="744" y="5792"/>
                    <a:pt x="1" y="6279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00" name="Google Shape;5700;p77"/>
            <p:cNvSpPr/>
            <p:nvPr/>
          </p:nvSpPr>
          <p:spPr>
            <a:xfrm>
              <a:off x="3857200" y="738125"/>
              <a:ext cx="49700" cy="221975"/>
            </a:xfrm>
            <a:custGeom>
              <a:avLst/>
              <a:gdLst/>
              <a:ahLst/>
              <a:cxnLst/>
              <a:rect l="l" t="t" r="r" b="b"/>
              <a:pathLst>
                <a:path w="1988" h="8879" fill="none" extrusionOk="0">
                  <a:moveTo>
                    <a:pt x="0" y="0"/>
                  </a:moveTo>
                  <a:cubicBezTo>
                    <a:pt x="514" y="921"/>
                    <a:pt x="948" y="2014"/>
                    <a:pt x="1277" y="3238"/>
                  </a:cubicBezTo>
                  <a:cubicBezTo>
                    <a:pt x="1731" y="4916"/>
                    <a:pt x="1988" y="6838"/>
                    <a:pt x="1988" y="8878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01" name="Google Shape;5701;p77"/>
            <p:cNvSpPr/>
            <p:nvPr/>
          </p:nvSpPr>
          <p:spPr>
            <a:xfrm>
              <a:off x="3891575" y="818900"/>
              <a:ext cx="189725" cy="369050"/>
            </a:xfrm>
            <a:custGeom>
              <a:avLst/>
              <a:gdLst/>
              <a:ahLst/>
              <a:cxnLst/>
              <a:rect l="l" t="t" r="r" b="b"/>
              <a:pathLst>
                <a:path w="7589" h="14762" extrusionOk="0">
                  <a:moveTo>
                    <a:pt x="6180" y="0"/>
                  </a:moveTo>
                  <a:cubicBezTo>
                    <a:pt x="5259" y="586"/>
                    <a:pt x="5358" y="1547"/>
                    <a:pt x="4831" y="2482"/>
                  </a:cubicBezTo>
                  <a:cubicBezTo>
                    <a:pt x="4193" y="3613"/>
                    <a:pt x="2745" y="3350"/>
                    <a:pt x="1751" y="3956"/>
                  </a:cubicBezTo>
                  <a:cubicBezTo>
                    <a:pt x="1560" y="4074"/>
                    <a:pt x="1396" y="4226"/>
                    <a:pt x="1330" y="4436"/>
                  </a:cubicBezTo>
                  <a:cubicBezTo>
                    <a:pt x="1284" y="4607"/>
                    <a:pt x="1317" y="4785"/>
                    <a:pt x="1350" y="4969"/>
                  </a:cubicBezTo>
                  <a:cubicBezTo>
                    <a:pt x="1442" y="5489"/>
                    <a:pt x="1738" y="6220"/>
                    <a:pt x="1738" y="6720"/>
                  </a:cubicBezTo>
                  <a:cubicBezTo>
                    <a:pt x="1732" y="7220"/>
                    <a:pt x="1337" y="7312"/>
                    <a:pt x="948" y="7529"/>
                  </a:cubicBezTo>
                  <a:cubicBezTo>
                    <a:pt x="540" y="7760"/>
                    <a:pt x="225" y="8168"/>
                    <a:pt x="93" y="8602"/>
                  </a:cubicBezTo>
                  <a:cubicBezTo>
                    <a:pt x="27" y="8832"/>
                    <a:pt x="1" y="9096"/>
                    <a:pt x="113" y="9306"/>
                  </a:cubicBezTo>
                  <a:cubicBezTo>
                    <a:pt x="488" y="9958"/>
                    <a:pt x="1672" y="9451"/>
                    <a:pt x="2146" y="10030"/>
                  </a:cubicBezTo>
                  <a:cubicBezTo>
                    <a:pt x="2587" y="10550"/>
                    <a:pt x="2100" y="11550"/>
                    <a:pt x="2673" y="11906"/>
                  </a:cubicBezTo>
                  <a:cubicBezTo>
                    <a:pt x="2804" y="11985"/>
                    <a:pt x="2969" y="12011"/>
                    <a:pt x="3100" y="12097"/>
                  </a:cubicBezTo>
                  <a:cubicBezTo>
                    <a:pt x="3390" y="12294"/>
                    <a:pt x="3397" y="12709"/>
                    <a:pt x="3377" y="13064"/>
                  </a:cubicBezTo>
                  <a:cubicBezTo>
                    <a:pt x="3344" y="13630"/>
                    <a:pt x="3331" y="14189"/>
                    <a:pt x="3351" y="14762"/>
                  </a:cubicBezTo>
                  <a:cubicBezTo>
                    <a:pt x="5943" y="12577"/>
                    <a:pt x="7589" y="9306"/>
                    <a:pt x="7589" y="5654"/>
                  </a:cubicBezTo>
                  <a:cubicBezTo>
                    <a:pt x="7589" y="3613"/>
                    <a:pt x="7075" y="1685"/>
                    <a:pt x="61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02" name="Google Shape;5702;p77"/>
            <p:cNvSpPr/>
            <p:nvPr/>
          </p:nvSpPr>
          <p:spPr>
            <a:xfrm>
              <a:off x="3755350" y="919700"/>
              <a:ext cx="96100" cy="69800"/>
            </a:xfrm>
            <a:custGeom>
              <a:avLst/>
              <a:gdLst/>
              <a:ahLst/>
              <a:cxnLst/>
              <a:rect l="l" t="t" r="r" b="b"/>
              <a:pathLst>
                <a:path w="3844" h="2792" extrusionOk="0">
                  <a:moveTo>
                    <a:pt x="1380" y="0"/>
                  </a:moveTo>
                  <a:cubicBezTo>
                    <a:pt x="1344" y="0"/>
                    <a:pt x="1308" y="3"/>
                    <a:pt x="1271" y="9"/>
                  </a:cubicBezTo>
                  <a:cubicBezTo>
                    <a:pt x="1146" y="22"/>
                    <a:pt x="1007" y="82"/>
                    <a:pt x="843" y="180"/>
                  </a:cubicBezTo>
                  <a:cubicBezTo>
                    <a:pt x="507" y="384"/>
                    <a:pt x="1" y="891"/>
                    <a:pt x="507" y="1220"/>
                  </a:cubicBezTo>
                  <a:cubicBezTo>
                    <a:pt x="856" y="1457"/>
                    <a:pt x="1330" y="1418"/>
                    <a:pt x="1712" y="1595"/>
                  </a:cubicBezTo>
                  <a:cubicBezTo>
                    <a:pt x="2060" y="1760"/>
                    <a:pt x="2297" y="2089"/>
                    <a:pt x="2580" y="2359"/>
                  </a:cubicBezTo>
                  <a:cubicBezTo>
                    <a:pt x="2757" y="2536"/>
                    <a:pt x="3053" y="2791"/>
                    <a:pt x="3331" y="2791"/>
                  </a:cubicBezTo>
                  <a:cubicBezTo>
                    <a:pt x="3353" y="2791"/>
                    <a:pt x="3375" y="2790"/>
                    <a:pt x="3396" y="2786"/>
                  </a:cubicBezTo>
                  <a:cubicBezTo>
                    <a:pt x="3785" y="2734"/>
                    <a:pt x="3844" y="2220"/>
                    <a:pt x="3778" y="1911"/>
                  </a:cubicBezTo>
                  <a:cubicBezTo>
                    <a:pt x="3633" y="1174"/>
                    <a:pt x="2857" y="681"/>
                    <a:pt x="2251" y="365"/>
                  </a:cubicBezTo>
                  <a:cubicBezTo>
                    <a:pt x="1884" y="172"/>
                    <a:pt x="1656" y="0"/>
                    <a:pt x="13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03" name="Google Shape;5703;p77"/>
            <p:cNvSpPr/>
            <p:nvPr/>
          </p:nvSpPr>
          <p:spPr>
            <a:xfrm>
              <a:off x="3758150" y="786000"/>
              <a:ext cx="90350" cy="47550"/>
            </a:xfrm>
            <a:custGeom>
              <a:avLst/>
              <a:gdLst/>
              <a:ahLst/>
              <a:cxnLst/>
              <a:rect l="l" t="t" r="r" b="b"/>
              <a:pathLst>
                <a:path w="3614" h="1902" extrusionOk="0">
                  <a:moveTo>
                    <a:pt x="1738" y="0"/>
                  </a:moveTo>
                  <a:cubicBezTo>
                    <a:pt x="1034" y="0"/>
                    <a:pt x="356" y="316"/>
                    <a:pt x="106" y="1027"/>
                  </a:cubicBezTo>
                  <a:cubicBezTo>
                    <a:pt x="0" y="1323"/>
                    <a:pt x="99" y="1718"/>
                    <a:pt x="389" y="1849"/>
                  </a:cubicBezTo>
                  <a:cubicBezTo>
                    <a:pt x="467" y="1887"/>
                    <a:pt x="547" y="1902"/>
                    <a:pt x="629" y="1902"/>
                  </a:cubicBezTo>
                  <a:cubicBezTo>
                    <a:pt x="907" y="1902"/>
                    <a:pt x="1205" y="1729"/>
                    <a:pt x="1494" y="1678"/>
                  </a:cubicBezTo>
                  <a:cubicBezTo>
                    <a:pt x="1562" y="1667"/>
                    <a:pt x="1629" y="1663"/>
                    <a:pt x="1697" y="1663"/>
                  </a:cubicBezTo>
                  <a:cubicBezTo>
                    <a:pt x="1947" y="1663"/>
                    <a:pt x="2200" y="1726"/>
                    <a:pt x="2449" y="1757"/>
                  </a:cubicBezTo>
                  <a:cubicBezTo>
                    <a:pt x="2520" y="1768"/>
                    <a:pt x="2593" y="1773"/>
                    <a:pt x="2666" y="1773"/>
                  </a:cubicBezTo>
                  <a:cubicBezTo>
                    <a:pt x="2925" y="1773"/>
                    <a:pt x="3183" y="1702"/>
                    <a:pt x="3337" y="1507"/>
                  </a:cubicBezTo>
                  <a:cubicBezTo>
                    <a:pt x="3613" y="1152"/>
                    <a:pt x="3390" y="606"/>
                    <a:pt x="3008" y="362"/>
                  </a:cubicBezTo>
                  <a:cubicBezTo>
                    <a:pt x="2646" y="125"/>
                    <a:pt x="2185" y="0"/>
                    <a:pt x="17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04" name="Google Shape;5704;p77"/>
            <p:cNvSpPr/>
            <p:nvPr/>
          </p:nvSpPr>
          <p:spPr>
            <a:xfrm>
              <a:off x="3839600" y="1008600"/>
              <a:ext cx="40150" cy="22375"/>
            </a:xfrm>
            <a:custGeom>
              <a:avLst/>
              <a:gdLst/>
              <a:ahLst/>
              <a:cxnLst/>
              <a:rect l="l" t="t" r="r" b="b"/>
              <a:pathLst>
                <a:path w="1606" h="895" extrusionOk="0">
                  <a:moveTo>
                    <a:pt x="909" y="1"/>
                  </a:moveTo>
                  <a:cubicBezTo>
                    <a:pt x="877" y="1"/>
                    <a:pt x="846" y="3"/>
                    <a:pt x="816" y="7"/>
                  </a:cubicBezTo>
                  <a:cubicBezTo>
                    <a:pt x="355" y="66"/>
                    <a:pt x="0" y="494"/>
                    <a:pt x="487" y="810"/>
                  </a:cubicBezTo>
                  <a:cubicBezTo>
                    <a:pt x="581" y="874"/>
                    <a:pt x="692" y="895"/>
                    <a:pt x="808" y="895"/>
                  </a:cubicBezTo>
                  <a:cubicBezTo>
                    <a:pt x="920" y="895"/>
                    <a:pt x="1036" y="875"/>
                    <a:pt x="1145" y="856"/>
                  </a:cubicBezTo>
                  <a:cubicBezTo>
                    <a:pt x="1257" y="830"/>
                    <a:pt x="1382" y="803"/>
                    <a:pt x="1461" y="724"/>
                  </a:cubicBezTo>
                  <a:cubicBezTo>
                    <a:pt x="1606" y="573"/>
                    <a:pt x="1540" y="310"/>
                    <a:pt x="1382" y="178"/>
                  </a:cubicBezTo>
                  <a:cubicBezTo>
                    <a:pt x="1239" y="57"/>
                    <a:pt x="1069" y="1"/>
                    <a:pt x="909" y="1"/>
                  </a:cubicBezTo>
                  <a:close/>
                </a:path>
              </a:pathLst>
            </a:custGeom>
            <a:solidFill>
              <a:srgbClr val="01CC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05" name="Google Shape;5705;p77"/>
            <p:cNvSpPr/>
            <p:nvPr/>
          </p:nvSpPr>
          <p:spPr>
            <a:xfrm>
              <a:off x="3821500" y="667525"/>
              <a:ext cx="218025" cy="154525"/>
            </a:xfrm>
            <a:custGeom>
              <a:avLst/>
              <a:gdLst/>
              <a:ahLst/>
              <a:cxnLst/>
              <a:rect l="l" t="t" r="r" b="b"/>
              <a:pathLst>
                <a:path w="8721" h="6181" extrusionOk="0">
                  <a:moveTo>
                    <a:pt x="691" y="1"/>
                  </a:moveTo>
                  <a:lnTo>
                    <a:pt x="467" y="257"/>
                  </a:lnTo>
                  <a:cubicBezTo>
                    <a:pt x="0" y="784"/>
                    <a:pt x="211" y="1508"/>
                    <a:pt x="915" y="1817"/>
                  </a:cubicBezTo>
                  <a:lnTo>
                    <a:pt x="2843" y="2673"/>
                  </a:lnTo>
                  <a:cubicBezTo>
                    <a:pt x="3337" y="2896"/>
                    <a:pt x="3607" y="3337"/>
                    <a:pt x="3521" y="3792"/>
                  </a:cubicBezTo>
                  <a:lnTo>
                    <a:pt x="3278" y="4930"/>
                  </a:lnTo>
                  <a:cubicBezTo>
                    <a:pt x="3172" y="5424"/>
                    <a:pt x="3515" y="5904"/>
                    <a:pt x="4094" y="6095"/>
                  </a:cubicBezTo>
                  <a:cubicBezTo>
                    <a:pt x="4252" y="6154"/>
                    <a:pt x="4423" y="6180"/>
                    <a:pt x="4594" y="6180"/>
                  </a:cubicBezTo>
                  <a:cubicBezTo>
                    <a:pt x="4923" y="6180"/>
                    <a:pt x="5245" y="6088"/>
                    <a:pt x="5502" y="5904"/>
                  </a:cubicBezTo>
                  <a:lnTo>
                    <a:pt x="5785" y="5713"/>
                  </a:lnTo>
                  <a:cubicBezTo>
                    <a:pt x="6035" y="5536"/>
                    <a:pt x="6358" y="5437"/>
                    <a:pt x="6687" y="5437"/>
                  </a:cubicBezTo>
                  <a:lnTo>
                    <a:pt x="8102" y="5450"/>
                  </a:lnTo>
                  <a:cubicBezTo>
                    <a:pt x="8319" y="5450"/>
                    <a:pt x="8529" y="5489"/>
                    <a:pt x="8720" y="5568"/>
                  </a:cubicBezTo>
                  <a:cubicBezTo>
                    <a:pt x="6989" y="2699"/>
                    <a:pt x="4094" y="626"/>
                    <a:pt x="6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06" name="Google Shape;5706;p77"/>
            <p:cNvSpPr/>
            <p:nvPr/>
          </p:nvSpPr>
          <p:spPr>
            <a:xfrm>
              <a:off x="3505100" y="698800"/>
              <a:ext cx="193175" cy="360825"/>
            </a:xfrm>
            <a:custGeom>
              <a:avLst/>
              <a:gdLst/>
              <a:ahLst/>
              <a:cxnLst/>
              <a:rect l="l" t="t" r="r" b="b"/>
              <a:pathLst>
                <a:path w="7727" h="14433" extrusionOk="0">
                  <a:moveTo>
                    <a:pt x="5456" y="0"/>
                  </a:moveTo>
                  <a:cubicBezTo>
                    <a:pt x="2956" y="1376"/>
                    <a:pt x="994" y="3626"/>
                    <a:pt x="1" y="6331"/>
                  </a:cubicBezTo>
                  <a:cubicBezTo>
                    <a:pt x="126" y="6318"/>
                    <a:pt x="238" y="6292"/>
                    <a:pt x="356" y="6259"/>
                  </a:cubicBezTo>
                  <a:cubicBezTo>
                    <a:pt x="554" y="6200"/>
                    <a:pt x="744" y="6114"/>
                    <a:pt x="915" y="5996"/>
                  </a:cubicBezTo>
                  <a:cubicBezTo>
                    <a:pt x="1041" y="5911"/>
                    <a:pt x="1185" y="5872"/>
                    <a:pt x="1328" y="5872"/>
                  </a:cubicBezTo>
                  <a:cubicBezTo>
                    <a:pt x="1598" y="5872"/>
                    <a:pt x="1861" y="6013"/>
                    <a:pt x="1968" y="6259"/>
                  </a:cubicBezTo>
                  <a:lnTo>
                    <a:pt x="2080" y="6522"/>
                  </a:lnTo>
                  <a:cubicBezTo>
                    <a:pt x="2238" y="6877"/>
                    <a:pt x="2212" y="7272"/>
                    <a:pt x="2028" y="7608"/>
                  </a:cubicBezTo>
                  <a:lnTo>
                    <a:pt x="1587" y="8371"/>
                  </a:lnTo>
                  <a:cubicBezTo>
                    <a:pt x="1324" y="8845"/>
                    <a:pt x="1324" y="9391"/>
                    <a:pt x="1600" y="9852"/>
                  </a:cubicBezTo>
                  <a:lnTo>
                    <a:pt x="1837" y="10273"/>
                  </a:lnTo>
                  <a:cubicBezTo>
                    <a:pt x="1942" y="10464"/>
                    <a:pt x="2107" y="10622"/>
                    <a:pt x="2304" y="10727"/>
                  </a:cubicBezTo>
                  <a:cubicBezTo>
                    <a:pt x="2495" y="10833"/>
                    <a:pt x="2725" y="10892"/>
                    <a:pt x="2962" y="10892"/>
                  </a:cubicBezTo>
                  <a:cubicBezTo>
                    <a:pt x="3581" y="10892"/>
                    <a:pt x="4173" y="11122"/>
                    <a:pt x="4601" y="11517"/>
                  </a:cubicBezTo>
                  <a:lnTo>
                    <a:pt x="4805" y="11708"/>
                  </a:lnTo>
                  <a:cubicBezTo>
                    <a:pt x="5220" y="12096"/>
                    <a:pt x="5443" y="12603"/>
                    <a:pt x="5443" y="13130"/>
                  </a:cubicBezTo>
                  <a:lnTo>
                    <a:pt x="5430" y="13840"/>
                  </a:lnTo>
                  <a:cubicBezTo>
                    <a:pt x="5430" y="14005"/>
                    <a:pt x="5509" y="14150"/>
                    <a:pt x="5621" y="14255"/>
                  </a:cubicBezTo>
                  <a:cubicBezTo>
                    <a:pt x="5746" y="14367"/>
                    <a:pt x="5911" y="14433"/>
                    <a:pt x="6088" y="14433"/>
                  </a:cubicBezTo>
                  <a:cubicBezTo>
                    <a:pt x="6273" y="14433"/>
                    <a:pt x="6437" y="14367"/>
                    <a:pt x="6562" y="14255"/>
                  </a:cubicBezTo>
                  <a:cubicBezTo>
                    <a:pt x="6681" y="14150"/>
                    <a:pt x="6760" y="14005"/>
                    <a:pt x="6760" y="13840"/>
                  </a:cubicBezTo>
                  <a:cubicBezTo>
                    <a:pt x="6766" y="13301"/>
                    <a:pt x="6878" y="12768"/>
                    <a:pt x="7102" y="12267"/>
                  </a:cubicBezTo>
                  <a:lnTo>
                    <a:pt x="7602" y="11129"/>
                  </a:lnTo>
                  <a:cubicBezTo>
                    <a:pt x="7727" y="10852"/>
                    <a:pt x="7720" y="10550"/>
                    <a:pt x="7589" y="10260"/>
                  </a:cubicBezTo>
                  <a:lnTo>
                    <a:pt x="7075" y="9319"/>
                  </a:lnTo>
                  <a:cubicBezTo>
                    <a:pt x="7010" y="9187"/>
                    <a:pt x="6977" y="9056"/>
                    <a:pt x="6977" y="8924"/>
                  </a:cubicBezTo>
                  <a:cubicBezTo>
                    <a:pt x="6977" y="8727"/>
                    <a:pt x="7042" y="8536"/>
                    <a:pt x="7181" y="8385"/>
                  </a:cubicBezTo>
                  <a:cubicBezTo>
                    <a:pt x="7424" y="8108"/>
                    <a:pt x="7556" y="7766"/>
                    <a:pt x="7556" y="7417"/>
                  </a:cubicBezTo>
                  <a:lnTo>
                    <a:pt x="7556" y="6950"/>
                  </a:lnTo>
                  <a:cubicBezTo>
                    <a:pt x="7556" y="6752"/>
                    <a:pt x="7372" y="6588"/>
                    <a:pt x="7148" y="6588"/>
                  </a:cubicBezTo>
                  <a:lnTo>
                    <a:pt x="6740" y="6588"/>
                  </a:lnTo>
                  <a:cubicBezTo>
                    <a:pt x="6286" y="6588"/>
                    <a:pt x="5851" y="6713"/>
                    <a:pt x="5483" y="6943"/>
                  </a:cubicBezTo>
                  <a:lnTo>
                    <a:pt x="4700" y="7430"/>
                  </a:lnTo>
                  <a:lnTo>
                    <a:pt x="4015" y="7016"/>
                  </a:lnTo>
                  <a:cubicBezTo>
                    <a:pt x="3541" y="6720"/>
                    <a:pt x="3291" y="6219"/>
                    <a:pt x="3383" y="5706"/>
                  </a:cubicBezTo>
                  <a:lnTo>
                    <a:pt x="3785" y="3449"/>
                  </a:lnTo>
                  <a:cubicBezTo>
                    <a:pt x="3818" y="3291"/>
                    <a:pt x="3910" y="3153"/>
                    <a:pt x="4055" y="3054"/>
                  </a:cubicBezTo>
                  <a:lnTo>
                    <a:pt x="4673" y="2646"/>
                  </a:lnTo>
                  <a:cubicBezTo>
                    <a:pt x="5160" y="2330"/>
                    <a:pt x="5456" y="1823"/>
                    <a:pt x="5456" y="1284"/>
                  </a:cubicBezTo>
                  <a:lnTo>
                    <a:pt x="545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07" name="Google Shape;5707;p77"/>
            <p:cNvSpPr/>
            <p:nvPr/>
          </p:nvSpPr>
          <p:spPr>
            <a:xfrm>
              <a:off x="3535875" y="1013225"/>
              <a:ext cx="57275" cy="67475"/>
            </a:xfrm>
            <a:custGeom>
              <a:avLst/>
              <a:gdLst/>
              <a:ahLst/>
              <a:cxnLst/>
              <a:rect l="l" t="t" r="r" b="b"/>
              <a:pathLst>
                <a:path w="2291" h="2699" extrusionOk="0">
                  <a:moveTo>
                    <a:pt x="1000" y="0"/>
                  </a:moveTo>
                  <a:cubicBezTo>
                    <a:pt x="663" y="0"/>
                    <a:pt x="316" y="273"/>
                    <a:pt x="185" y="559"/>
                  </a:cubicBezTo>
                  <a:cubicBezTo>
                    <a:pt x="14" y="888"/>
                    <a:pt x="0" y="1296"/>
                    <a:pt x="152" y="1625"/>
                  </a:cubicBezTo>
                  <a:cubicBezTo>
                    <a:pt x="204" y="1737"/>
                    <a:pt x="277" y="1856"/>
                    <a:pt x="395" y="1921"/>
                  </a:cubicBezTo>
                  <a:cubicBezTo>
                    <a:pt x="474" y="1968"/>
                    <a:pt x="573" y="1987"/>
                    <a:pt x="672" y="2007"/>
                  </a:cubicBezTo>
                  <a:cubicBezTo>
                    <a:pt x="961" y="2086"/>
                    <a:pt x="1238" y="2231"/>
                    <a:pt x="1468" y="2428"/>
                  </a:cubicBezTo>
                  <a:cubicBezTo>
                    <a:pt x="1603" y="2547"/>
                    <a:pt x="1763" y="2699"/>
                    <a:pt x="1929" y="2699"/>
                  </a:cubicBezTo>
                  <a:cubicBezTo>
                    <a:pt x="1958" y="2699"/>
                    <a:pt x="1986" y="2694"/>
                    <a:pt x="2014" y="2685"/>
                  </a:cubicBezTo>
                  <a:cubicBezTo>
                    <a:pt x="2212" y="2626"/>
                    <a:pt x="2271" y="2369"/>
                    <a:pt x="2284" y="2158"/>
                  </a:cubicBezTo>
                  <a:cubicBezTo>
                    <a:pt x="2291" y="1954"/>
                    <a:pt x="2291" y="1744"/>
                    <a:pt x="2277" y="1540"/>
                  </a:cubicBezTo>
                  <a:cubicBezTo>
                    <a:pt x="2271" y="1375"/>
                    <a:pt x="2245" y="1204"/>
                    <a:pt x="2146" y="1072"/>
                  </a:cubicBezTo>
                  <a:cubicBezTo>
                    <a:pt x="2008" y="882"/>
                    <a:pt x="1731" y="822"/>
                    <a:pt x="1619" y="625"/>
                  </a:cubicBezTo>
                  <a:cubicBezTo>
                    <a:pt x="1534" y="487"/>
                    <a:pt x="1534" y="309"/>
                    <a:pt x="1428" y="191"/>
                  </a:cubicBezTo>
                  <a:cubicBezTo>
                    <a:pt x="1302" y="56"/>
                    <a:pt x="1152" y="0"/>
                    <a:pt x="10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08" name="Google Shape;5708;p77"/>
            <p:cNvSpPr/>
            <p:nvPr/>
          </p:nvSpPr>
          <p:spPr>
            <a:xfrm>
              <a:off x="3580800" y="1088950"/>
              <a:ext cx="216200" cy="168775"/>
            </a:xfrm>
            <a:custGeom>
              <a:avLst/>
              <a:gdLst/>
              <a:ahLst/>
              <a:cxnLst/>
              <a:rect l="l" t="t" r="r" b="b"/>
              <a:pathLst>
                <a:path w="8648" h="6751" extrusionOk="0">
                  <a:moveTo>
                    <a:pt x="3261" y="0"/>
                  </a:moveTo>
                  <a:cubicBezTo>
                    <a:pt x="3045" y="0"/>
                    <a:pt x="2812" y="62"/>
                    <a:pt x="2586" y="189"/>
                  </a:cubicBezTo>
                  <a:lnTo>
                    <a:pt x="2192" y="406"/>
                  </a:lnTo>
                  <a:cubicBezTo>
                    <a:pt x="1843" y="590"/>
                    <a:pt x="1573" y="906"/>
                    <a:pt x="1448" y="1262"/>
                  </a:cubicBezTo>
                  <a:lnTo>
                    <a:pt x="1066" y="2348"/>
                  </a:lnTo>
                  <a:cubicBezTo>
                    <a:pt x="981" y="2578"/>
                    <a:pt x="823" y="2795"/>
                    <a:pt x="625" y="2979"/>
                  </a:cubicBezTo>
                  <a:lnTo>
                    <a:pt x="0" y="3545"/>
                  </a:lnTo>
                  <a:cubicBezTo>
                    <a:pt x="2073" y="5487"/>
                    <a:pt x="4837" y="6684"/>
                    <a:pt x="7884" y="6750"/>
                  </a:cubicBezTo>
                  <a:lnTo>
                    <a:pt x="8180" y="6119"/>
                  </a:lnTo>
                  <a:cubicBezTo>
                    <a:pt x="8378" y="5697"/>
                    <a:pt x="8345" y="5263"/>
                    <a:pt x="8088" y="4987"/>
                  </a:cubicBezTo>
                  <a:cubicBezTo>
                    <a:pt x="8082" y="4967"/>
                    <a:pt x="8062" y="4960"/>
                    <a:pt x="8049" y="4940"/>
                  </a:cubicBezTo>
                  <a:cubicBezTo>
                    <a:pt x="7746" y="4658"/>
                    <a:pt x="7700" y="4177"/>
                    <a:pt x="7930" y="3716"/>
                  </a:cubicBezTo>
                  <a:lnTo>
                    <a:pt x="8476" y="2657"/>
                  </a:lnTo>
                  <a:cubicBezTo>
                    <a:pt x="8648" y="2301"/>
                    <a:pt x="8634" y="1939"/>
                    <a:pt x="8417" y="1709"/>
                  </a:cubicBezTo>
                  <a:lnTo>
                    <a:pt x="7272" y="452"/>
                  </a:lnTo>
                  <a:cubicBezTo>
                    <a:pt x="7133" y="305"/>
                    <a:pt x="6932" y="227"/>
                    <a:pt x="6713" y="227"/>
                  </a:cubicBezTo>
                  <a:cubicBezTo>
                    <a:pt x="6570" y="227"/>
                    <a:pt x="6420" y="260"/>
                    <a:pt x="6272" y="327"/>
                  </a:cubicBezTo>
                  <a:lnTo>
                    <a:pt x="5377" y="735"/>
                  </a:lnTo>
                  <a:cubicBezTo>
                    <a:pt x="5188" y="818"/>
                    <a:pt x="4999" y="858"/>
                    <a:pt x="4824" y="858"/>
                  </a:cubicBezTo>
                  <a:cubicBezTo>
                    <a:pt x="4554" y="858"/>
                    <a:pt x="4314" y="763"/>
                    <a:pt x="4146" y="584"/>
                  </a:cubicBezTo>
                  <a:cubicBezTo>
                    <a:pt x="4107" y="538"/>
                    <a:pt x="4074" y="485"/>
                    <a:pt x="4041" y="426"/>
                  </a:cubicBezTo>
                  <a:cubicBezTo>
                    <a:pt x="3885" y="147"/>
                    <a:pt x="3594" y="0"/>
                    <a:pt x="32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09" name="Google Shape;5709;p77"/>
            <p:cNvSpPr/>
            <p:nvPr/>
          </p:nvSpPr>
          <p:spPr>
            <a:xfrm>
              <a:off x="3563175" y="662425"/>
              <a:ext cx="518125" cy="518125"/>
            </a:xfrm>
            <a:custGeom>
              <a:avLst/>
              <a:gdLst/>
              <a:ahLst/>
              <a:cxnLst/>
              <a:rect l="l" t="t" r="r" b="b"/>
              <a:pathLst>
                <a:path w="20725" h="20725" extrusionOk="0">
                  <a:moveTo>
                    <a:pt x="8813" y="1"/>
                  </a:moveTo>
                  <a:cubicBezTo>
                    <a:pt x="5325" y="1"/>
                    <a:pt x="2179" y="1508"/>
                    <a:pt x="1" y="3897"/>
                  </a:cubicBezTo>
                  <a:cubicBezTo>
                    <a:pt x="2113" y="1975"/>
                    <a:pt x="4930" y="797"/>
                    <a:pt x="8010" y="797"/>
                  </a:cubicBezTo>
                  <a:cubicBezTo>
                    <a:pt x="14591" y="797"/>
                    <a:pt x="19922" y="6128"/>
                    <a:pt x="19922" y="12709"/>
                  </a:cubicBezTo>
                  <a:cubicBezTo>
                    <a:pt x="19922" y="15795"/>
                    <a:pt x="18750" y="18606"/>
                    <a:pt x="16822" y="20725"/>
                  </a:cubicBezTo>
                  <a:cubicBezTo>
                    <a:pt x="19218" y="18540"/>
                    <a:pt x="20725" y="15401"/>
                    <a:pt x="20725" y="11913"/>
                  </a:cubicBezTo>
                  <a:cubicBezTo>
                    <a:pt x="20725" y="5331"/>
                    <a:pt x="15394" y="1"/>
                    <a:pt x="88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10" name="Google Shape;5710;p77"/>
            <p:cNvSpPr/>
            <p:nvPr/>
          </p:nvSpPr>
          <p:spPr>
            <a:xfrm>
              <a:off x="3764075" y="909725"/>
              <a:ext cx="272475" cy="260875"/>
            </a:xfrm>
            <a:custGeom>
              <a:avLst/>
              <a:gdLst/>
              <a:ahLst/>
              <a:cxnLst/>
              <a:rect l="l" t="t" r="r" b="b"/>
              <a:pathLst>
                <a:path w="10899" h="10435" extrusionOk="0">
                  <a:moveTo>
                    <a:pt x="8003" y="0"/>
                  </a:moveTo>
                  <a:lnTo>
                    <a:pt x="0" y="2172"/>
                  </a:lnTo>
                  <a:cubicBezTo>
                    <a:pt x="0" y="2172"/>
                    <a:pt x="1382" y="7364"/>
                    <a:pt x="3317" y="9596"/>
                  </a:cubicBezTo>
                  <a:cubicBezTo>
                    <a:pt x="3344" y="9622"/>
                    <a:pt x="4160" y="10434"/>
                    <a:pt x="6123" y="10434"/>
                  </a:cubicBezTo>
                  <a:cubicBezTo>
                    <a:pt x="6609" y="10434"/>
                    <a:pt x="7166" y="10384"/>
                    <a:pt x="7799" y="10260"/>
                  </a:cubicBezTo>
                  <a:cubicBezTo>
                    <a:pt x="8681" y="10089"/>
                    <a:pt x="9708" y="9767"/>
                    <a:pt x="10899" y="9240"/>
                  </a:cubicBezTo>
                  <a:cubicBezTo>
                    <a:pt x="10899" y="9240"/>
                    <a:pt x="8095" y="2211"/>
                    <a:pt x="80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11" name="Google Shape;5711;p77"/>
            <p:cNvSpPr/>
            <p:nvPr/>
          </p:nvSpPr>
          <p:spPr>
            <a:xfrm>
              <a:off x="3847000" y="1132000"/>
              <a:ext cx="112050" cy="38600"/>
            </a:xfrm>
            <a:custGeom>
              <a:avLst/>
              <a:gdLst/>
              <a:ahLst/>
              <a:cxnLst/>
              <a:rect l="l" t="t" r="r" b="b"/>
              <a:pathLst>
                <a:path w="4482" h="1544" extrusionOk="0">
                  <a:moveTo>
                    <a:pt x="3534" y="0"/>
                  </a:moveTo>
                  <a:cubicBezTo>
                    <a:pt x="2496" y="680"/>
                    <a:pt x="1580" y="843"/>
                    <a:pt x="940" y="843"/>
                  </a:cubicBezTo>
                  <a:cubicBezTo>
                    <a:pt x="372" y="843"/>
                    <a:pt x="22" y="714"/>
                    <a:pt x="0" y="705"/>
                  </a:cubicBezTo>
                  <a:lnTo>
                    <a:pt x="0" y="705"/>
                  </a:lnTo>
                  <a:cubicBezTo>
                    <a:pt x="27" y="731"/>
                    <a:pt x="843" y="1543"/>
                    <a:pt x="2806" y="1543"/>
                  </a:cubicBezTo>
                  <a:cubicBezTo>
                    <a:pt x="3292" y="1543"/>
                    <a:pt x="3849" y="1493"/>
                    <a:pt x="4482" y="1369"/>
                  </a:cubicBezTo>
                  <a:cubicBezTo>
                    <a:pt x="4186" y="711"/>
                    <a:pt x="3534" y="0"/>
                    <a:pt x="35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12" name="Google Shape;5712;p77"/>
            <p:cNvSpPr/>
            <p:nvPr/>
          </p:nvSpPr>
          <p:spPr>
            <a:xfrm>
              <a:off x="3834500" y="1023725"/>
              <a:ext cx="7575" cy="31450"/>
            </a:xfrm>
            <a:custGeom>
              <a:avLst/>
              <a:gdLst/>
              <a:ahLst/>
              <a:cxnLst/>
              <a:rect l="l" t="t" r="r" b="b"/>
              <a:pathLst>
                <a:path w="303" h="1258" extrusionOk="0">
                  <a:moveTo>
                    <a:pt x="270" y="1"/>
                  </a:moveTo>
                  <a:cubicBezTo>
                    <a:pt x="217" y="21"/>
                    <a:pt x="178" y="34"/>
                    <a:pt x="138" y="54"/>
                  </a:cubicBezTo>
                  <a:lnTo>
                    <a:pt x="40" y="93"/>
                  </a:lnTo>
                  <a:lnTo>
                    <a:pt x="13" y="119"/>
                  </a:lnTo>
                  <a:cubicBezTo>
                    <a:pt x="7" y="126"/>
                    <a:pt x="7" y="133"/>
                    <a:pt x="7" y="139"/>
                  </a:cubicBezTo>
                  <a:cubicBezTo>
                    <a:pt x="7" y="149"/>
                    <a:pt x="10" y="155"/>
                    <a:pt x="20" y="155"/>
                  </a:cubicBezTo>
                  <a:cubicBezTo>
                    <a:pt x="23" y="155"/>
                    <a:pt x="28" y="154"/>
                    <a:pt x="33" y="152"/>
                  </a:cubicBezTo>
                  <a:lnTo>
                    <a:pt x="79" y="139"/>
                  </a:lnTo>
                  <a:lnTo>
                    <a:pt x="112" y="133"/>
                  </a:lnTo>
                  <a:cubicBezTo>
                    <a:pt x="119" y="133"/>
                    <a:pt x="119" y="126"/>
                    <a:pt x="132" y="126"/>
                  </a:cubicBezTo>
                  <a:cubicBezTo>
                    <a:pt x="132" y="205"/>
                    <a:pt x="119" y="363"/>
                    <a:pt x="119" y="573"/>
                  </a:cubicBezTo>
                  <a:cubicBezTo>
                    <a:pt x="112" y="797"/>
                    <a:pt x="112" y="995"/>
                    <a:pt x="119" y="1166"/>
                  </a:cubicBezTo>
                  <a:lnTo>
                    <a:pt x="112" y="1166"/>
                  </a:lnTo>
                  <a:cubicBezTo>
                    <a:pt x="33" y="1199"/>
                    <a:pt x="0" y="1225"/>
                    <a:pt x="7" y="1251"/>
                  </a:cubicBezTo>
                  <a:cubicBezTo>
                    <a:pt x="7" y="1251"/>
                    <a:pt x="7" y="1258"/>
                    <a:pt x="13" y="1258"/>
                  </a:cubicBezTo>
                  <a:lnTo>
                    <a:pt x="40" y="1258"/>
                  </a:lnTo>
                  <a:cubicBezTo>
                    <a:pt x="66" y="1245"/>
                    <a:pt x="79" y="1238"/>
                    <a:pt x="99" y="1225"/>
                  </a:cubicBezTo>
                  <a:cubicBezTo>
                    <a:pt x="119" y="1218"/>
                    <a:pt x="132" y="1212"/>
                    <a:pt x="145" y="1212"/>
                  </a:cubicBezTo>
                  <a:cubicBezTo>
                    <a:pt x="165" y="1205"/>
                    <a:pt x="178" y="1205"/>
                    <a:pt x="204" y="1192"/>
                  </a:cubicBezTo>
                  <a:cubicBezTo>
                    <a:pt x="230" y="1186"/>
                    <a:pt x="244" y="1179"/>
                    <a:pt x="270" y="1172"/>
                  </a:cubicBezTo>
                  <a:cubicBezTo>
                    <a:pt x="283" y="1159"/>
                    <a:pt x="283" y="1153"/>
                    <a:pt x="296" y="1146"/>
                  </a:cubicBezTo>
                  <a:cubicBezTo>
                    <a:pt x="303" y="1126"/>
                    <a:pt x="303" y="1126"/>
                    <a:pt x="303" y="1120"/>
                  </a:cubicBezTo>
                  <a:lnTo>
                    <a:pt x="296" y="1113"/>
                  </a:lnTo>
                  <a:cubicBezTo>
                    <a:pt x="293" y="1112"/>
                    <a:pt x="288" y="1111"/>
                    <a:pt x="281" y="1111"/>
                  </a:cubicBezTo>
                  <a:cubicBezTo>
                    <a:pt x="261" y="1111"/>
                    <a:pt x="225" y="1118"/>
                    <a:pt x="171" y="1133"/>
                  </a:cubicBezTo>
                  <a:cubicBezTo>
                    <a:pt x="165" y="903"/>
                    <a:pt x="165" y="560"/>
                    <a:pt x="178" y="93"/>
                  </a:cubicBezTo>
                  <a:cubicBezTo>
                    <a:pt x="204" y="86"/>
                    <a:pt x="217" y="86"/>
                    <a:pt x="230" y="73"/>
                  </a:cubicBezTo>
                  <a:lnTo>
                    <a:pt x="270" y="60"/>
                  </a:lnTo>
                  <a:cubicBezTo>
                    <a:pt x="277" y="54"/>
                    <a:pt x="277" y="40"/>
                    <a:pt x="283" y="34"/>
                  </a:cubicBezTo>
                  <a:cubicBezTo>
                    <a:pt x="290" y="27"/>
                    <a:pt x="290" y="21"/>
                    <a:pt x="290" y="8"/>
                  </a:cubicBezTo>
                  <a:cubicBezTo>
                    <a:pt x="283" y="1"/>
                    <a:pt x="283" y="1"/>
                    <a:pt x="270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13" name="Google Shape;5713;p77"/>
            <p:cNvSpPr/>
            <p:nvPr/>
          </p:nvSpPr>
          <p:spPr>
            <a:xfrm>
              <a:off x="3840575" y="1016825"/>
              <a:ext cx="19100" cy="33150"/>
            </a:xfrm>
            <a:custGeom>
              <a:avLst/>
              <a:gdLst/>
              <a:ahLst/>
              <a:cxnLst/>
              <a:rect l="l" t="t" r="r" b="b"/>
              <a:pathLst>
                <a:path w="764" h="1326" extrusionOk="0">
                  <a:moveTo>
                    <a:pt x="731" y="1"/>
                  </a:moveTo>
                  <a:cubicBezTo>
                    <a:pt x="725" y="1"/>
                    <a:pt x="725" y="7"/>
                    <a:pt x="718" y="7"/>
                  </a:cubicBezTo>
                  <a:lnTo>
                    <a:pt x="678" y="20"/>
                  </a:lnTo>
                  <a:cubicBezTo>
                    <a:pt x="646" y="40"/>
                    <a:pt x="613" y="47"/>
                    <a:pt x="580" y="66"/>
                  </a:cubicBezTo>
                  <a:lnTo>
                    <a:pt x="514" y="99"/>
                  </a:lnTo>
                  <a:lnTo>
                    <a:pt x="461" y="119"/>
                  </a:lnTo>
                  <a:cubicBezTo>
                    <a:pt x="448" y="132"/>
                    <a:pt x="428" y="139"/>
                    <a:pt x="402" y="145"/>
                  </a:cubicBezTo>
                  <a:lnTo>
                    <a:pt x="402" y="139"/>
                  </a:lnTo>
                  <a:lnTo>
                    <a:pt x="395" y="112"/>
                  </a:lnTo>
                  <a:cubicBezTo>
                    <a:pt x="391" y="108"/>
                    <a:pt x="386" y="100"/>
                    <a:pt x="380" y="100"/>
                  </a:cubicBezTo>
                  <a:cubicBezTo>
                    <a:pt x="377" y="100"/>
                    <a:pt x="373" y="102"/>
                    <a:pt x="369" y="106"/>
                  </a:cubicBezTo>
                  <a:cubicBezTo>
                    <a:pt x="356" y="112"/>
                    <a:pt x="336" y="139"/>
                    <a:pt x="336" y="172"/>
                  </a:cubicBezTo>
                  <a:lnTo>
                    <a:pt x="93" y="264"/>
                  </a:lnTo>
                  <a:cubicBezTo>
                    <a:pt x="86" y="270"/>
                    <a:pt x="66" y="270"/>
                    <a:pt x="60" y="277"/>
                  </a:cubicBezTo>
                  <a:cubicBezTo>
                    <a:pt x="27" y="297"/>
                    <a:pt x="1" y="316"/>
                    <a:pt x="7" y="336"/>
                  </a:cubicBezTo>
                  <a:cubicBezTo>
                    <a:pt x="16" y="341"/>
                    <a:pt x="23" y="345"/>
                    <a:pt x="30" y="345"/>
                  </a:cubicBezTo>
                  <a:cubicBezTo>
                    <a:pt x="33" y="345"/>
                    <a:pt x="36" y="345"/>
                    <a:pt x="40" y="343"/>
                  </a:cubicBezTo>
                  <a:cubicBezTo>
                    <a:pt x="73" y="330"/>
                    <a:pt x="119" y="310"/>
                    <a:pt x="152" y="297"/>
                  </a:cubicBezTo>
                  <a:cubicBezTo>
                    <a:pt x="185" y="277"/>
                    <a:pt x="251" y="251"/>
                    <a:pt x="336" y="218"/>
                  </a:cubicBezTo>
                  <a:cubicBezTo>
                    <a:pt x="349" y="231"/>
                    <a:pt x="349" y="244"/>
                    <a:pt x="349" y="244"/>
                  </a:cubicBezTo>
                  <a:lnTo>
                    <a:pt x="349" y="284"/>
                  </a:lnTo>
                  <a:lnTo>
                    <a:pt x="349" y="330"/>
                  </a:lnTo>
                  <a:lnTo>
                    <a:pt x="349" y="382"/>
                  </a:lnTo>
                  <a:lnTo>
                    <a:pt x="349" y="501"/>
                  </a:lnTo>
                  <a:cubicBezTo>
                    <a:pt x="349" y="843"/>
                    <a:pt x="356" y="1119"/>
                    <a:pt x="369" y="1304"/>
                  </a:cubicBezTo>
                  <a:cubicBezTo>
                    <a:pt x="369" y="1318"/>
                    <a:pt x="373" y="1326"/>
                    <a:pt x="383" y="1326"/>
                  </a:cubicBezTo>
                  <a:cubicBezTo>
                    <a:pt x="386" y="1326"/>
                    <a:pt x="391" y="1325"/>
                    <a:pt x="395" y="1323"/>
                  </a:cubicBezTo>
                  <a:cubicBezTo>
                    <a:pt x="402" y="1323"/>
                    <a:pt x="402" y="1317"/>
                    <a:pt x="415" y="1304"/>
                  </a:cubicBezTo>
                  <a:cubicBezTo>
                    <a:pt x="422" y="1297"/>
                    <a:pt x="422" y="1290"/>
                    <a:pt x="422" y="1284"/>
                  </a:cubicBezTo>
                  <a:cubicBezTo>
                    <a:pt x="409" y="1165"/>
                    <a:pt x="402" y="1007"/>
                    <a:pt x="402" y="823"/>
                  </a:cubicBezTo>
                  <a:cubicBezTo>
                    <a:pt x="395" y="639"/>
                    <a:pt x="395" y="501"/>
                    <a:pt x="395" y="415"/>
                  </a:cubicBezTo>
                  <a:lnTo>
                    <a:pt x="395" y="198"/>
                  </a:lnTo>
                  <a:cubicBezTo>
                    <a:pt x="448" y="178"/>
                    <a:pt x="494" y="152"/>
                    <a:pt x="553" y="132"/>
                  </a:cubicBezTo>
                  <a:cubicBezTo>
                    <a:pt x="599" y="106"/>
                    <a:pt x="659" y="79"/>
                    <a:pt x="711" y="66"/>
                  </a:cubicBezTo>
                  <a:cubicBezTo>
                    <a:pt x="751" y="47"/>
                    <a:pt x="764" y="33"/>
                    <a:pt x="757" y="7"/>
                  </a:cubicBezTo>
                  <a:cubicBezTo>
                    <a:pt x="757" y="1"/>
                    <a:pt x="751" y="1"/>
                    <a:pt x="731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14" name="Google Shape;5714;p77"/>
            <p:cNvSpPr/>
            <p:nvPr/>
          </p:nvSpPr>
          <p:spPr>
            <a:xfrm>
              <a:off x="3860325" y="1015475"/>
              <a:ext cx="4300" cy="7775"/>
            </a:xfrm>
            <a:custGeom>
              <a:avLst/>
              <a:gdLst/>
              <a:ahLst/>
              <a:cxnLst/>
              <a:rect l="l" t="t" r="r" b="b"/>
              <a:pathLst>
                <a:path w="172" h="311" extrusionOk="0">
                  <a:moveTo>
                    <a:pt x="110" y="0"/>
                  </a:moveTo>
                  <a:cubicBezTo>
                    <a:pt x="107" y="0"/>
                    <a:pt x="103" y="1"/>
                    <a:pt x="99" y="2"/>
                  </a:cubicBezTo>
                  <a:lnTo>
                    <a:pt x="66" y="8"/>
                  </a:lnTo>
                  <a:cubicBezTo>
                    <a:pt x="40" y="22"/>
                    <a:pt x="33" y="28"/>
                    <a:pt x="20" y="55"/>
                  </a:cubicBezTo>
                  <a:cubicBezTo>
                    <a:pt x="0" y="68"/>
                    <a:pt x="0" y="87"/>
                    <a:pt x="0" y="101"/>
                  </a:cubicBezTo>
                  <a:cubicBezTo>
                    <a:pt x="0" y="107"/>
                    <a:pt x="7" y="120"/>
                    <a:pt x="27" y="127"/>
                  </a:cubicBezTo>
                  <a:cubicBezTo>
                    <a:pt x="33" y="130"/>
                    <a:pt x="41" y="132"/>
                    <a:pt x="49" y="132"/>
                  </a:cubicBezTo>
                  <a:cubicBezTo>
                    <a:pt x="56" y="132"/>
                    <a:pt x="63" y="130"/>
                    <a:pt x="66" y="127"/>
                  </a:cubicBezTo>
                  <a:lnTo>
                    <a:pt x="99" y="94"/>
                  </a:lnTo>
                  <a:lnTo>
                    <a:pt x="106" y="107"/>
                  </a:lnTo>
                  <a:cubicBezTo>
                    <a:pt x="119" y="140"/>
                    <a:pt x="119" y="166"/>
                    <a:pt x="106" y="193"/>
                  </a:cubicBezTo>
                  <a:cubicBezTo>
                    <a:pt x="99" y="219"/>
                    <a:pt x="86" y="239"/>
                    <a:pt x="66" y="265"/>
                  </a:cubicBezTo>
                  <a:cubicBezTo>
                    <a:pt x="60" y="285"/>
                    <a:pt x="60" y="291"/>
                    <a:pt x="60" y="298"/>
                  </a:cubicBezTo>
                  <a:cubicBezTo>
                    <a:pt x="60" y="303"/>
                    <a:pt x="63" y="310"/>
                    <a:pt x="71" y="310"/>
                  </a:cubicBezTo>
                  <a:cubicBezTo>
                    <a:pt x="75" y="310"/>
                    <a:pt x="80" y="309"/>
                    <a:pt x="86" y="305"/>
                  </a:cubicBezTo>
                  <a:cubicBezTo>
                    <a:pt x="92" y="305"/>
                    <a:pt x="99" y="298"/>
                    <a:pt x="106" y="298"/>
                  </a:cubicBezTo>
                  <a:cubicBezTo>
                    <a:pt x="132" y="265"/>
                    <a:pt x="152" y="232"/>
                    <a:pt x="158" y="193"/>
                  </a:cubicBezTo>
                  <a:cubicBezTo>
                    <a:pt x="171" y="160"/>
                    <a:pt x="171" y="127"/>
                    <a:pt x="165" y="94"/>
                  </a:cubicBezTo>
                  <a:cubicBezTo>
                    <a:pt x="165" y="81"/>
                    <a:pt x="165" y="68"/>
                    <a:pt x="158" y="61"/>
                  </a:cubicBezTo>
                  <a:cubicBezTo>
                    <a:pt x="142" y="17"/>
                    <a:pt x="130" y="0"/>
                    <a:pt x="110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15" name="Google Shape;5715;p77"/>
            <p:cNvSpPr/>
            <p:nvPr/>
          </p:nvSpPr>
          <p:spPr>
            <a:xfrm>
              <a:off x="3867550" y="1009825"/>
              <a:ext cx="15000" cy="29950"/>
            </a:xfrm>
            <a:custGeom>
              <a:avLst/>
              <a:gdLst/>
              <a:ahLst/>
              <a:cxnLst/>
              <a:rect l="l" t="t" r="r" b="b"/>
              <a:pathLst>
                <a:path w="600" h="1198" extrusionOk="0">
                  <a:moveTo>
                    <a:pt x="394" y="1"/>
                  </a:moveTo>
                  <a:cubicBezTo>
                    <a:pt x="368" y="1"/>
                    <a:pt x="340" y="7"/>
                    <a:pt x="310" y="17"/>
                  </a:cubicBezTo>
                  <a:cubicBezTo>
                    <a:pt x="258" y="37"/>
                    <a:pt x="211" y="70"/>
                    <a:pt x="205" y="109"/>
                  </a:cubicBezTo>
                  <a:cubicBezTo>
                    <a:pt x="192" y="162"/>
                    <a:pt x="179" y="208"/>
                    <a:pt x="198" y="267"/>
                  </a:cubicBezTo>
                  <a:cubicBezTo>
                    <a:pt x="211" y="320"/>
                    <a:pt x="264" y="399"/>
                    <a:pt x="363" y="517"/>
                  </a:cubicBezTo>
                  <a:cubicBezTo>
                    <a:pt x="455" y="629"/>
                    <a:pt x="508" y="715"/>
                    <a:pt x="527" y="781"/>
                  </a:cubicBezTo>
                  <a:cubicBezTo>
                    <a:pt x="541" y="833"/>
                    <a:pt x="534" y="899"/>
                    <a:pt x="508" y="958"/>
                  </a:cubicBezTo>
                  <a:cubicBezTo>
                    <a:pt x="475" y="1031"/>
                    <a:pt x="429" y="1083"/>
                    <a:pt x="356" y="1110"/>
                  </a:cubicBezTo>
                  <a:cubicBezTo>
                    <a:pt x="309" y="1124"/>
                    <a:pt x="261" y="1135"/>
                    <a:pt x="219" y="1135"/>
                  </a:cubicBezTo>
                  <a:cubicBezTo>
                    <a:pt x="202" y="1135"/>
                    <a:pt x="187" y="1133"/>
                    <a:pt x="172" y="1129"/>
                  </a:cubicBezTo>
                  <a:cubicBezTo>
                    <a:pt x="146" y="1123"/>
                    <a:pt x="126" y="1116"/>
                    <a:pt x="106" y="1097"/>
                  </a:cubicBezTo>
                  <a:cubicBezTo>
                    <a:pt x="93" y="1083"/>
                    <a:pt x="73" y="1057"/>
                    <a:pt x="67" y="1024"/>
                  </a:cubicBezTo>
                  <a:cubicBezTo>
                    <a:pt x="60" y="991"/>
                    <a:pt x="67" y="952"/>
                    <a:pt x="73" y="899"/>
                  </a:cubicBezTo>
                  <a:cubicBezTo>
                    <a:pt x="80" y="879"/>
                    <a:pt x="100" y="840"/>
                    <a:pt x="133" y="787"/>
                  </a:cubicBezTo>
                  <a:lnTo>
                    <a:pt x="133" y="774"/>
                  </a:lnTo>
                  <a:cubicBezTo>
                    <a:pt x="133" y="764"/>
                    <a:pt x="129" y="758"/>
                    <a:pt x="119" y="758"/>
                  </a:cubicBezTo>
                  <a:cubicBezTo>
                    <a:pt x="116" y="758"/>
                    <a:pt x="111" y="759"/>
                    <a:pt x="106" y="761"/>
                  </a:cubicBezTo>
                  <a:lnTo>
                    <a:pt x="93" y="781"/>
                  </a:lnTo>
                  <a:cubicBezTo>
                    <a:pt x="67" y="814"/>
                    <a:pt x="47" y="833"/>
                    <a:pt x="40" y="860"/>
                  </a:cubicBezTo>
                  <a:cubicBezTo>
                    <a:pt x="7" y="925"/>
                    <a:pt x="1" y="998"/>
                    <a:pt x="14" y="1064"/>
                  </a:cubicBezTo>
                  <a:cubicBezTo>
                    <a:pt x="34" y="1129"/>
                    <a:pt x="73" y="1176"/>
                    <a:pt x="139" y="1189"/>
                  </a:cubicBezTo>
                  <a:cubicBezTo>
                    <a:pt x="160" y="1195"/>
                    <a:pt x="182" y="1198"/>
                    <a:pt x="205" y="1198"/>
                  </a:cubicBezTo>
                  <a:cubicBezTo>
                    <a:pt x="253" y="1198"/>
                    <a:pt x="305" y="1185"/>
                    <a:pt x="363" y="1162"/>
                  </a:cubicBezTo>
                  <a:cubicBezTo>
                    <a:pt x="468" y="1123"/>
                    <a:pt x="534" y="1057"/>
                    <a:pt x="567" y="965"/>
                  </a:cubicBezTo>
                  <a:cubicBezTo>
                    <a:pt x="593" y="906"/>
                    <a:pt x="600" y="840"/>
                    <a:pt x="587" y="774"/>
                  </a:cubicBezTo>
                  <a:cubicBezTo>
                    <a:pt x="567" y="708"/>
                    <a:pt x="534" y="642"/>
                    <a:pt x="488" y="577"/>
                  </a:cubicBezTo>
                  <a:cubicBezTo>
                    <a:pt x="462" y="550"/>
                    <a:pt x="435" y="517"/>
                    <a:pt x="409" y="491"/>
                  </a:cubicBezTo>
                  <a:cubicBezTo>
                    <a:pt x="389" y="465"/>
                    <a:pt x="363" y="432"/>
                    <a:pt x="337" y="412"/>
                  </a:cubicBezTo>
                  <a:cubicBezTo>
                    <a:pt x="323" y="373"/>
                    <a:pt x="297" y="353"/>
                    <a:pt x="277" y="320"/>
                  </a:cubicBezTo>
                  <a:cubicBezTo>
                    <a:pt x="258" y="294"/>
                    <a:pt x="244" y="261"/>
                    <a:pt x="238" y="228"/>
                  </a:cubicBezTo>
                  <a:cubicBezTo>
                    <a:pt x="231" y="195"/>
                    <a:pt x="231" y="162"/>
                    <a:pt x="244" y="129"/>
                  </a:cubicBezTo>
                  <a:cubicBezTo>
                    <a:pt x="258" y="103"/>
                    <a:pt x="277" y="77"/>
                    <a:pt x="323" y="63"/>
                  </a:cubicBezTo>
                  <a:cubicBezTo>
                    <a:pt x="343" y="59"/>
                    <a:pt x="363" y="53"/>
                    <a:pt x="383" y="53"/>
                  </a:cubicBezTo>
                  <a:cubicBezTo>
                    <a:pt x="396" y="53"/>
                    <a:pt x="409" y="56"/>
                    <a:pt x="422" y="63"/>
                  </a:cubicBezTo>
                  <a:cubicBezTo>
                    <a:pt x="448" y="77"/>
                    <a:pt x="468" y="96"/>
                    <a:pt x="488" y="129"/>
                  </a:cubicBezTo>
                  <a:cubicBezTo>
                    <a:pt x="488" y="134"/>
                    <a:pt x="494" y="141"/>
                    <a:pt x="500" y="141"/>
                  </a:cubicBezTo>
                  <a:cubicBezTo>
                    <a:pt x="503" y="141"/>
                    <a:pt x="506" y="140"/>
                    <a:pt x="508" y="136"/>
                  </a:cubicBezTo>
                  <a:cubicBezTo>
                    <a:pt x="521" y="136"/>
                    <a:pt x="521" y="129"/>
                    <a:pt x="527" y="123"/>
                  </a:cubicBezTo>
                  <a:cubicBezTo>
                    <a:pt x="534" y="116"/>
                    <a:pt x="534" y="103"/>
                    <a:pt x="534" y="96"/>
                  </a:cubicBezTo>
                  <a:cubicBezTo>
                    <a:pt x="534" y="90"/>
                    <a:pt x="534" y="83"/>
                    <a:pt x="527" y="83"/>
                  </a:cubicBezTo>
                  <a:cubicBezTo>
                    <a:pt x="492" y="25"/>
                    <a:pt x="448" y="1"/>
                    <a:pt x="394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16" name="Google Shape;5716;p77"/>
            <p:cNvSpPr/>
            <p:nvPr/>
          </p:nvSpPr>
          <p:spPr>
            <a:xfrm>
              <a:off x="3894050" y="995600"/>
              <a:ext cx="19100" cy="33150"/>
            </a:xfrm>
            <a:custGeom>
              <a:avLst/>
              <a:gdLst/>
              <a:ahLst/>
              <a:cxnLst/>
              <a:rect l="l" t="t" r="r" b="b"/>
              <a:pathLst>
                <a:path w="764" h="1326" extrusionOk="0">
                  <a:moveTo>
                    <a:pt x="731" y="1"/>
                  </a:moveTo>
                  <a:cubicBezTo>
                    <a:pt x="724" y="1"/>
                    <a:pt x="724" y="7"/>
                    <a:pt x="718" y="7"/>
                  </a:cubicBezTo>
                  <a:lnTo>
                    <a:pt x="678" y="27"/>
                  </a:lnTo>
                  <a:cubicBezTo>
                    <a:pt x="645" y="40"/>
                    <a:pt x="613" y="47"/>
                    <a:pt x="580" y="66"/>
                  </a:cubicBezTo>
                  <a:lnTo>
                    <a:pt x="514" y="99"/>
                  </a:lnTo>
                  <a:lnTo>
                    <a:pt x="461" y="126"/>
                  </a:lnTo>
                  <a:cubicBezTo>
                    <a:pt x="448" y="132"/>
                    <a:pt x="428" y="139"/>
                    <a:pt x="402" y="145"/>
                  </a:cubicBezTo>
                  <a:lnTo>
                    <a:pt x="402" y="139"/>
                  </a:lnTo>
                  <a:lnTo>
                    <a:pt x="395" y="112"/>
                  </a:lnTo>
                  <a:cubicBezTo>
                    <a:pt x="391" y="108"/>
                    <a:pt x="386" y="103"/>
                    <a:pt x="379" y="103"/>
                  </a:cubicBezTo>
                  <a:cubicBezTo>
                    <a:pt x="376" y="103"/>
                    <a:pt x="373" y="104"/>
                    <a:pt x="369" y="106"/>
                  </a:cubicBezTo>
                  <a:cubicBezTo>
                    <a:pt x="356" y="112"/>
                    <a:pt x="336" y="139"/>
                    <a:pt x="336" y="172"/>
                  </a:cubicBezTo>
                  <a:lnTo>
                    <a:pt x="93" y="264"/>
                  </a:lnTo>
                  <a:cubicBezTo>
                    <a:pt x="86" y="270"/>
                    <a:pt x="66" y="270"/>
                    <a:pt x="60" y="277"/>
                  </a:cubicBezTo>
                  <a:cubicBezTo>
                    <a:pt x="27" y="297"/>
                    <a:pt x="0" y="323"/>
                    <a:pt x="7" y="336"/>
                  </a:cubicBezTo>
                  <a:cubicBezTo>
                    <a:pt x="16" y="341"/>
                    <a:pt x="22" y="348"/>
                    <a:pt x="29" y="348"/>
                  </a:cubicBezTo>
                  <a:cubicBezTo>
                    <a:pt x="32" y="348"/>
                    <a:pt x="36" y="347"/>
                    <a:pt x="40" y="343"/>
                  </a:cubicBezTo>
                  <a:cubicBezTo>
                    <a:pt x="73" y="330"/>
                    <a:pt x="119" y="310"/>
                    <a:pt x="152" y="297"/>
                  </a:cubicBezTo>
                  <a:cubicBezTo>
                    <a:pt x="185" y="277"/>
                    <a:pt x="251" y="257"/>
                    <a:pt x="336" y="224"/>
                  </a:cubicBezTo>
                  <a:cubicBezTo>
                    <a:pt x="336" y="234"/>
                    <a:pt x="336" y="248"/>
                    <a:pt x="342" y="248"/>
                  </a:cubicBezTo>
                  <a:cubicBezTo>
                    <a:pt x="344" y="248"/>
                    <a:pt x="346" y="247"/>
                    <a:pt x="349" y="244"/>
                  </a:cubicBezTo>
                  <a:lnTo>
                    <a:pt x="349" y="290"/>
                  </a:lnTo>
                  <a:lnTo>
                    <a:pt x="349" y="330"/>
                  </a:lnTo>
                  <a:lnTo>
                    <a:pt x="349" y="389"/>
                  </a:lnTo>
                  <a:lnTo>
                    <a:pt x="349" y="501"/>
                  </a:lnTo>
                  <a:cubicBezTo>
                    <a:pt x="349" y="850"/>
                    <a:pt x="356" y="1119"/>
                    <a:pt x="369" y="1310"/>
                  </a:cubicBezTo>
                  <a:cubicBezTo>
                    <a:pt x="369" y="1320"/>
                    <a:pt x="373" y="1326"/>
                    <a:pt x="382" y="1326"/>
                  </a:cubicBezTo>
                  <a:cubicBezTo>
                    <a:pt x="386" y="1326"/>
                    <a:pt x="390" y="1325"/>
                    <a:pt x="395" y="1323"/>
                  </a:cubicBezTo>
                  <a:cubicBezTo>
                    <a:pt x="402" y="1323"/>
                    <a:pt x="402" y="1317"/>
                    <a:pt x="415" y="1310"/>
                  </a:cubicBezTo>
                  <a:cubicBezTo>
                    <a:pt x="422" y="1297"/>
                    <a:pt x="422" y="1290"/>
                    <a:pt x="422" y="1284"/>
                  </a:cubicBezTo>
                  <a:cubicBezTo>
                    <a:pt x="408" y="1165"/>
                    <a:pt x="402" y="1014"/>
                    <a:pt x="402" y="823"/>
                  </a:cubicBezTo>
                  <a:cubicBezTo>
                    <a:pt x="395" y="639"/>
                    <a:pt x="395" y="501"/>
                    <a:pt x="395" y="422"/>
                  </a:cubicBezTo>
                  <a:lnTo>
                    <a:pt x="395" y="198"/>
                  </a:lnTo>
                  <a:cubicBezTo>
                    <a:pt x="448" y="178"/>
                    <a:pt x="494" y="159"/>
                    <a:pt x="553" y="132"/>
                  </a:cubicBezTo>
                  <a:cubicBezTo>
                    <a:pt x="599" y="106"/>
                    <a:pt x="659" y="80"/>
                    <a:pt x="711" y="66"/>
                  </a:cubicBezTo>
                  <a:cubicBezTo>
                    <a:pt x="751" y="47"/>
                    <a:pt x="764" y="33"/>
                    <a:pt x="757" y="7"/>
                  </a:cubicBezTo>
                  <a:cubicBezTo>
                    <a:pt x="757" y="1"/>
                    <a:pt x="751" y="1"/>
                    <a:pt x="731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17" name="Google Shape;5717;p77"/>
            <p:cNvSpPr/>
            <p:nvPr/>
          </p:nvSpPr>
          <p:spPr>
            <a:xfrm>
              <a:off x="3912975" y="992800"/>
              <a:ext cx="7600" cy="31625"/>
            </a:xfrm>
            <a:custGeom>
              <a:avLst/>
              <a:gdLst/>
              <a:ahLst/>
              <a:cxnLst/>
              <a:rect l="l" t="t" r="r" b="b"/>
              <a:pathLst>
                <a:path w="304" h="1265" extrusionOk="0">
                  <a:moveTo>
                    <a:pt x="270" y="1"/>
                  </a:moveTo>
                  <a:cubicBezTo>
                    <a:pt x="224" y="20"/>
                    <a:pt x="185" y="40"/>
                    <a:pt x="138" y="53"/>
                  </a:cubicBezTo>
                  <a:lnTo>
                    <a:pt x="40" y="93"/>
                  </a:lnTo>
                  <a:lnTo>
                    <a:pt x="20" y="119"/>
                  </a:lnTo>
                  <a:cubicBezTo>
                    <a:pt x="7" y="126"/>
                    <a:pt x="7" y="139"/>
                    <a:pt x="7" y="145"/>
                  </a:cubicBezTo>
                  <a:cubicBezTo>
                    <a:pt x="7" y="150"/>
                    <a:pt x="13" y="155"/>
                    <a:pt x="22" y="155"/>
                  </a:cubicBezTo>
                  <a:cubicBezTo>
                    <a:pt x="25" y="155"/>
                    <a:pt x="29" y="154"/>
                    <a:pt x="33" y="152"/>
                  </a:cubicBezTo>
                  <a:lnTo>
                    <a:pt x="86" y="152"/>
                  </a:lnTo>
                  <a:lnTo>
                    <a:pt x="119" y="139"/>
                  </a:lnTo>
                  <a:cubicBezTo>
                    <a:pt x="125" y="139"/>
                    <a:pt x="125" y="126"/>
                    <a:pt x="132" y="126"/>
                  </a:cubicBezTo>
                  <a:lnTo>
                    <a:pt x="132" y="126"/>
                  </a:lnTo>
                  <a:cubicBezTo>
                    <a:pt x="132" y="211"/>
                    <a:pt x="125" y="363"/>
                    <a:pt x="125" y="580"/>
                  </a:cubicBezTo>
                  <a:cubicBezTo>
                    <a:pt x="119" y="804"/>
                    <a:pt x="119" y="1001"/>
                    <a:pt x="125" y="1172"/>
                  </a:cubicBezTo>
                  <a:lnTo>
                    <a:pt x="119" y="1172"/>
                  </a:lnTo>
                  <a:cubicBezTo>
                    <a:pt x="33" y="1205"/>
                    <a:pt x="0" y="1231"/>
                    <a:pt x="7" y="1251"/>
                  </a:cubicBezTo>
                  <a:cubicBezTo>
                    <a:pt x="7" y="1251"/>
                    <a:pt x="7" y="1264"/>
                    <a:pt x="20" y="1264"/>
                  </a:cubicBezTo>
                  <a:lnTo>
                    <a:pt x="40" y="1264"/>
                  </a:lnTo>
                  <a:cubicBezTo>
                    <a:pt x="66" y="1245"/>
                    <a:pt x="86" y="1238"/>
                    <a:pt x="99" y="1231"/>
                  </a:cubicBezTo>
                  <a:cubicBezTo>
                    <a:pt x="125" y="1225"/>
                    <a:pt x="132" y="1212"/>
                    <a:pt x="152" y="1212"/>
                  </a:cubicBezTo>
                  <a:cubicBezTo>
                    <a:pt x="165" y="1205"/>
                    <a:pt x="185" y="1205"/>
                    <a:pt x="204" y="1198"/>
                  </a:cubicBezTo>
                  <a:cubicBezTo>
                    <a:pt x="231" y="1192"/>
                    <a:pt x="250" y="1179"/>
                    <a:pt x="270" y="1172"/>
                  </a:cubicBezTo>
                  <a:cubicBezTo>
                    <a:pt x="290" y="1166"/>
                    <a:pt x="290" y="1159"/>
                    <a:pt x="296" y="1146"/>
                  </a:cubicBezTo>
                  <a:cubicBezTo>
                    <a:pt x="303" y="1133"/>
                    <a:pt x="303" y="1133"/>
                    <a:pt x="303" y="1126"/>
                  </a:cubicBezTo>
                  <a:lnTo>
                    <a:pt x="296" y="1113"/>
                  </a:lnTo>
                  <a:cubicBezTo>
                    <a:pt x="295" y="1111"/>
                    <a:pt x="291" y="1111"/>
                    <a:pt x="286" y="1111"/>
                  </a:cubicBezTo>
                  <a:cubicBezTo>
                    <a:pt x="269" y="1111"/>
                    <a:pt x="232" y="1119"/>
                    <a:pt x="171" y="1139"/>
                  </a:cubicBezTo>
                  <a:cubicBezTo>
                    <a:pt x="165" y="909"/>
                    <a:pt x="165" y="560"/>
                    <a:pt x="185" y="93"/>
                  </a:cubicBezTo>
                  <a:cubicBezTo>
                    <a:pt x="204" y="86"/>
                    <a:pt x="224" y="86"/>
                    <a:pt x="231" y="80"/>
                  </a:cubicBezTo>
                  <a:lnTo>
                    <a:pt x="270" y="60"/>
                  </a:lnTo>
                  <a:cubicBezTo>
                    <a:pt x="283" y="53"/>
                    <a:pt x="283" y="47"/>
                    <a:pt x="290" y="40"/>
                  </a:cubicBezTo>
                  <a:cubicBezTo>
                    <a:pt x="296" y="27"/>
                    <a:pt x="296" y="20"/>
                    <a:pt x="296" y="14"/>
                  </a:cubicBezTo>
                  <a:cubicBezTo>
                    <a:pt x="290" y="1"/>
                    <a:pt x="290" y="1"/>
                    <a:pt x="270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18" name="Google Shape;5718;p77"/>
            <p:cNvSpPr/>
            <p:nvPr/>
          </p:nvSpPr>
          <p:spPr>
            <a:xfrm>
              <a:off x="3923000" y="984350"/>
              <a:ext cx="23075" cy="36025"/>
            </a:xfrm>
            <a:custGeom>
              <a:avLst/>
              <a:gdLst/>
              <a:ahLst/>
              <a:cxnLst/>
              <a:rect l="l" t="t" r="r" b="b"/>
              <a:pathLst>
                <a:path w="923" h="1441" extrusionOk="0">
                  <a:moveTo>
                    <a:pt x="704" y="0"/>
                  </a:moveTo>
                  <a:cubicBezTo>
                    <a:pt x="701" y="0"/>
                    <a:pt x="697" y="1"/>
                    <a:pt x="692" y="3"/>
                  </a:cubicBezTo>
                  <a:cubicBezTo>
                    <a:pt x="685" y="16"/>
                    <a:pt x="679" y="23"/>
                    <a:pt x="672" y="49"/>
                  </a:cubicBezTo>
                  <a:cubicBezTo>
                    <a:pt x="639" y="161"/>
                    <a:pt x="613" y="266"/>
                    <a:pt x="593" y="352"/>
                  </a:cubicBezTo>
                  <a:lnTo>
                    <a:pt x="521" y="648"/>
                  </a:lnTo>
                  <a:cubicBezTo>
                    <a:pt x="494" y="753"/>
                    <a:pt x="461" y="852"/>
                    <a:pt x="429" y="957"/>
                  </a:cubicBezTo>
                  <a:cubicBezTo>
                    <a:pt x="389" y="885"/>
                    <a:pt x="330" y="780"/>
                    <a:pt x="264" y="648"/>
                  </a:cubicBezTo>
                  <a:cubicBezTo>
                    <a:pt x="198" y="516"/>
                    <a:pt x="132" y="385"/>
                    <a:pt x="67" y="266"/>
                  </a:cubicBezTo>
                  <a:cubicBezTo>
                    <a:pt x="62" y="262"/>
                    <a:pt x="57" y="257"/>
                    <a:pt x="50" y="257"/>
                  </a:cubicBezTo>
                  <a:cubicBezTo>
                    <a:pt x="47" y="257"/>
                    <a:pt x="44" y="258"/>
                    <a:pt x="40" y="260"/>
                  </a:cubicBezTo>
                  <a:cubicBezTo>
                    <a:pt x="34" y="260"/>
                    <a:pt x="34" y="266"/>
                    <a:pt x="27" y="273"/>
                  </a:cubicBezTo>
                  <a:cubicBezTo>
                    <a:pt x="20" y="286"/>
                    <a:pt x="20" y="293"/>
                    <a:pt x="20" y="299"/>
                  </a:cubicBezTo>
                  <a:cubicBezTo>
                    <a:pt x="20" y="398"/>
                    <a:pt x="20" y="582"/>
                    <a:pt x="14" y="832"/>
                  </a:cubicBezTo>
                  <a:cubicBezTo>
                    <a:pt x="1" y="1082"/>
                    <a:pt x="1" y="1280"/>
                    <a:pt x="14" y="1418"/>
                  </a:cubicBezTo>
                  <a:cubicBezTo>
                    <a:pt x="19" y="1433"/>
                    <a:pt x="24" y="1440"/>
                    <a:pt x="29" y="1440"/>
                  </a:cubicBezTo>
                  <a:cubicBezTo>
                    <a:pt x="30" y="1440"/>
                    <a:pt x="32" y="1439"/>
                    <a:pt x="34" y="1438"/>
                  </a:cubicBezTo>
                  <a:cubicBezTo>
                    <a:pt x="40" y="1438"/>
                    <a:pt x="53" y="1418"/>
                    <a:pt x="60" y="1405"/>
                  </a:cubicBezTo>
                  <a:cubicBezTo>
                    <a:pt x="60" y="1346"/>
                    <a:pt x="60" y="1194"/>
                    <a:pt x="67" y="957"/>
                  </a:cubicBezTo>
                  <a:lnTo>
                    <a:pt x="67" y="404"/>
                  </a:lnTo>
                  <a:cubicBezTo>
                    <a:pt x="99" y="470"/>
                    <a:pt x="159" y="582"/>
                    <a:pt x="238" y="734"/>
                  </a:cubicBezTo>
                  <a:cubicBezTo>
                    <a:pt x="323" y="885"/>
                    <a:pt x="382" y="1010"/>
                    <a:pt x="422" y="1082"/>
                  </a:cubicBezTo>
                  <a:cubicBezTo>
                    <a:pt x="427" y="1087"/>
                    <a:pt x="431" y="1092"/>
                    <a:pt x="438" y="1092"/>
                  </a:cubicBezTo>
                  <a:cubicBezTo>
                    <a:pt x="441" y="1092"/>
                    <a:pt x="444" y="1091"/>
                    <a:pt x="448" y="1089"/>
                  </a:cubicBezTo>
                  <a:cubicBezTo>
                    <a:pt x="455" y="1089"/>
                    <a:pt x="461" y="1076"/>
                    <a:pt x="468" y="1056"/>
                  </a:cubicBezTo>
                  <a:cubicBezTo>
                    <a:pt x="488" y="990"/>
                    <a:pt x="521" y="852"/>
                    <a:pt x="580" y="648"/>
                  </a:cubicBezTo>
                  <a:cubicBezTo>
                    <a:pt x="633" y="437"/>
                    <a:pt x="679" y="293"/>
                    <a:pt x="692" y="200"/>
                  </a:cubicBezTo>
                  <a:cubicBezTo>
                    <a:pt x="711" y="273"/>
                    <a:pt x="718" y="339"/>
                    <a:pt x="731" y="418"/>
                  </a:cubicBezTo>
                  <a:cubicBezTo>
                    <a:pt x="751" y="490"/>
                    <a:pt x="758" y="556"/>
                    <a:pt x="777" y="628"/>
                  </a:cubicBezTo>
                  <a:cubicBezTo>
                    <a:pt x="784" y="707"/>
                    <a:pt x="797" y="773"/>
                    <a:pt x="817" y="845"/>
                  </a:cubicBezTo>
                  <a:cubicBezTo>
                    <a:pt x="823" y="918"/>
                    <a:pt x="843" y="970"/>
                    <a:pt x="850" y="1010"/>
                  </a:cubicBezTo>
                  <a:cubicBezTo>
                    <a:pt x="856" y="1043"/>
                    <a:pt x="863" y="1063"/>
                    <a:pt x="863" y="1076"/>
                  </a:cubicBezTo>
                  <a:cubicBezTo>
                    <a:pt x="873" y="1096"/>
                    <a:pt x="879" y="1104"/>
                    <a:pt x="890" y="1104"/>
                  </a:cubicBezTo>
                  <a:cubicBezTo>
                    <a:pt x="894" y="1104"/>
                    <a:pt x="898" y="1104"/>
                    <a:pt x="902" y="1102"/>
                  </a:cubicBezTo>
                  <a:cubicBezTo>
                    <a:pt x="909" y="1089"/>
                    <a:pt x="916" y="1082"/>
                    <a:pt x="922" y="1056"/>
                  </a:cubicBezTo>
                  <a:cubicBezTo>
                    <a:pt x="922" y="1049"/>
                    <a:pt x="922" y="1043"/>
                    <a:pt x="916" y="1036"/>
                  </a:cubicBezTo>
                  <a:cubicBezTo>
                    <a:pt x="850" y="720"/>
                    <a:pt x="784" y="385"/>
                    <a:pt x="718" y="16"/>
                  </a:cubicBezTo>
                  <a:cubicBezTo>
                    <a:pt x="713" y="7"/>
                    <a:pt x="712" y="0"/>
                    <a:pt x="704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19" name="Google Shape;5719;p77"/>
            <p:cNvSpPr/>
            <p:nvPr/>
          </p:nvSpPr>
          <p:spPr>
            <a:xfrm>
              <a:off x="3948350" y="976850"/>
              <a:ext cx="15475" cy="33550"/>
            </a:xfrm>
            <a:custGeom>
              <a:avLst/>
              <a:gdLst/>
              <a:ahLst/>
              <a:cxnLst/>
              <a:rect l="l" t="t" r="r" b="b"/>
              <a:pathLst>
                <a:path w="619" h="1342" extrusionOk="0">
                  <a:moveTo>
                    <a:pt x="467" y="0"/>
                  </a:moveTo>
                  <a:cubicBezTo>
                    <a:pt x="454" y="0"/>
                    <a:pt x="435" y="7"/>
                    <a:pt x="415" y="20"/>
                  </a:cubicBezTo>
                  <a:cubicBezTo>
                    <a:pt x="250" y="86"/>
                    <a:pt x="132" y="139"/>
                    <a:pt x="59" y="191"/>
                  </a:cubicBezTo>
                  <a:cubicBezTo>
                    <a:pt x="53" y="185"/>
                    <a:pt x="40" y="171"/>
                    <a:pt x="53" y="165"/>
                  </a:cubicBezTo>
                  <a:lnTo>
                    <a:pt x="53" y="165"/>
                  </a:lnTo>
                  <a:cubicBezTo>
                    <a:pt x="27" y="171"/>
                    <a:pt x="20" y="191"/>
                    <a:pt x="27" y="211"/>
                  </a:cubicBezTo>
                  <a:cubicBezTo>
                    <a:pt x="7" y="231"/>
                    <a:pt x="0" y="244"/>
                    <a:pt x="0" y="264"/>
                  </a:cubicBezTo>
                  <a:cubicBezTo>
                    <a:pt x="0" y="277"/>
                    <a:pt x="7" y="277"/>
                    <a:pt x="27" y="277"/>
                  </a:cubicBezTo>
                  <a:lnTo>
                    <a:pt x="27" y="823"/>
                  </a:lnTo>
                  <a:lnTo>
                    <a:pt x="27" y="1119"/>
                  </a:lnTo>
                  <a:cubicBezTo>
                    <a:pt x="27" y="1172"/>
                    <a:pt x="20" y="1211"/>
                    <a:pt x="20" y="1244"/>
                  </a:cubicBezTo>
                  <a:cubicBezTo>
                    <a:pt x="20" y="1257"/>
                    <a:pt x="7" y="1277"/>
                    <a:pt x="7" y="1284"/>
                  </a:cubicBezTo>
                  <a:cubicBezTo>
                    <a:pt x="0" y="1290"/>
                    <a:pt x="0" y="1297"/>
                    <a:pt x="0" y="1310"/>
                  </a:cubicBezTo>
                  <a:lnTo>
                    <a:pt x="0" y="1323"/>
                  </a:lnTo>
                  <a:cubicBezTo>
                    <a:pt x="0" y="1323"/>
                    <a:pt x="0" y="1336"/>
                    <a:pt x="7" y="1336"/>
                  </a:cubicBezTo>
                  <a:cubicBezTo>
                    <a:pt x="7" y="1340"/>
                    <a:pt x="10" y="1341"/>
                    <a:pt x="15" y="1341"/>
                  </a:cubicBezTo>
                  <a:cubicBezTo>
                    <a:pt x="20" y="1341"/>
                    <a:pt x="27" y="1340"/>
                    <a:pt x="33" y="1336"/>
                  </a:cubicBezTo>
                  <a:lnTo>
                    <a:pt x="73" y="1317"/>
                  </a:lnTo>
                  <a:cubicBezTo>
                    <a:pt x="99" y="1310"/>
                    <a:pt x="132" y="1303"/>
                    <a:pt x="165" y="1284"/>
                  </a:cubicBezTo>
                  <a:cubicBezTo>
                    <a:pt x="198" y="1277"/>
                    <a:pt x="237" y="1257"/>
                    <a:pt x="283" y="1244"/>
                  </a:cubicBezTo>
                  <a:cubicBezTo>
                    <a:pt x="323" y="1224"/>
                    <a:pt x="362" y="1211"/>
                    <a:pt x="415" y="1191"/>
                  </a:cubicBezTo>
                  <a:cubicBezTo>
                    <a:pt x="461" y="1178"/>
                    <a:pt x="500" y="1159"/>
                    <a:pt x="533" y="1145"/>
                  </a:cubicBezTo>
                  <a:cubicBezTo>
                    <a:pt x="566" y="1126"/>
                    <a:pt x="593" y="1119"/>
                    <a:pt x="599" y="1113"/>
                  </a:cubicBezTo>
                  <a:cubicBezTo>
                    <a:pt x="619" y="1093"/>
                    <a:pt x="619" y="1086"/>
                    <a:pt x="619" y="1073"/>
                  </a:cubicBezTo>
                  <a:cubicBezTo>
                    <a:pt x="619" y="1060"/>
                    <a:pt x="612" y="1060"/>
                    <a:pt x="593" y="1060"/>
                  </a:cubicBezTo>
                  <a:cubicBezTo>
                    <a:pt x="579" y="1066"/>
                    <a:pt x="553" y="1080"/>
                    <a:pt x="514" y="1093"/>
                  </a:cubicBezTo>
                  <a:lnTo>
                    <a:pt x="53" y="1270"/>
                  </a:lnTo>
                  <a:cubicBezTo>
                    <a:pt x="59" y="1211"/>
                    <a:pt x="59" y="1119"/>
                    <a:pt x="59" y="1007"/>
                  </a:cubicBezTo>
                  <a:cubicBezTo>
                    <a:pt x="53" y="889"/>
                    <a:pt x="59" y="810"/>
                    <a:pt x="59" y="757"/>
                  </a:cubicBezTo>
                  <a:lnTo>
                    <a:pt x="323" y="658"/>
                  </a:lnTo>
                  <a:cubicBezTo>
                    <a:pt x="356" y="652"/>
                    <a:pt x="382" y="632"/>
                    <a:pt x="395" y="626"/>
                  </a:cubicBezTo>
                  <a:cubicBezTo>
                    <a:pt x="415" y="612"/>
                    <a:pt x="415" y="599"/>
                    <a:pt x="415" y="586"/>
                  </a:cubicBezTo>
                  <a:cubicBezTo>
                    <a:pt x="415" y="579"/>
                    <a:pt x="402" y="579"/>
                    <a:pt x="389" y="579"/>
                  </a:cubicBezTo>
                  <a:cubicBezTo>
                    <a:pt x="362" y="586"/>
                    <a:pt x="303" y="612"/>
                    <a:pt x="224" y="645"/>
                  </a:cubicBezTo>
                  <a:cubicBezTo>
                    <a:pt x="138" y="678"/>
                    <a:pt x="86" y="691"/>
                    <a:pt x="59" y="698"/>
                  </a:cubicBezTo>
                  <a:lnTo>
                    <a:pt x="59" y="487"/>
                  </a:lnTo>
                  <a:cubicBezTo>
                    <a:pt x="53" y="382"/>
                    <a:pt x="59" y="303"/>
                    <a:pt x="59" y="250"/>
                  </a:cubicBezTo>
                  <a:cubicBezTo>
                    <a:pt x="119" y="204"/>
                    <a:pt x="231" y="152"/>
                    <a:pt x="395" y="86"/>
                  </a:cubicBezTo>
                  <a:lnTo>
                    <a:pt x="481" y="53"/>
                  </a:lnTo>
                  <a:lnTo>
                    <a:pt x="487" y="40"/>
                  </a:lnTo>
                  <a:cubicBezTo>
                    <a:pt x="494" y="33"/>
                    <a:pt x="494" y="27"/>
                    <a:pt x="494" y="7"/>
                  </a:cubicBezTo>
                  <a:cubicBezTo>
                    <a:pt x="494" y="0"/>
                    <a:pt x="487" y="0"/>
                    <a:pt x="467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20" name="Google Shape;5720;p77"/>
            <p:cNvSpPr/>
            <p:nvPr/>
          </p:nvSpPr>
          <p:spPr>
            <a:xfrm>
              <a:off x="3886800" y="1034425"/>
              <a:ext cx="19275" cy="33225"/>
            </a:xfrm>
            <a:custGeom>
              <a:avLst/>
              <a:gdLst/>
              <a:ahLst/>
              <a:cxnLst/>
              <a:rect l="l" t="t" r="r" b="b"/>
              <a:pathLst>
                <a:path w="771" h="1329" extrusionOk="0">
                  <a:moveTo>
                    <a:pt x="738" y="1"/>
                  </a:moveTo>
                  <a:cubicBezTo>
                    <a:pt x="725" y="1"/>
                    <a:pt x="725" y="7"/>
                    <a:pt x="718" y="7"/>
                  </a:cubicBezTo>
                  <a:lnTo>
                    <a:pt x="679" y="27"/>
                  </a:lnTo>
                  <a:cubicBezTo>
                    <a:pt x="646" y="40"/>
                    <a:pt x="613" y="53"/>
                    <a:pt x="580" y="67"/>
                  </a:cubicBezTo>
                  <a:lnTo>
                    <a:pt x="514" y="99"/>
                  </a:lnTo>
                  <a:lnTo>
                    <a:pt x="462" y="126"/>
                  </a:lnTo>
                  <a:cubicBezTo>
                    <a:pt x="448" y="132"/>
                    <a:pt x="429" y="139"/>
                    <a:pt x="409" y="152"/>
                  </a:cubicBezTo>
                  <a:lnTo>
                    <a:pt x="409" y="139"/>
                  </a:lnTo>
                  <a:lnTo>
                    <a:pt x="396" y="119"/>
                  </a:lnTo>
                  <a:cubicBezTo>
                    <a:pt x="391" y="110"/>
                    <a:pt x="386" y="103"/>
                    <a:pt x="381" y="103"/>
                  </a:cubicBezTo>
                  <a:cubicBezTo>
                    <a:pt x="380" y="103"/>
                    <a:pt x="378" y="104"/>
                    <a:pt x="376" y="106"/>
                  </a:cubicBezTo>
                  <a:cubicBezTo>
                    <a:pt x="356" y="119"/>
                    <a:pt x="343" y="139"/>
                    <a:pt x="343" y="172"/>
                  </a:cubicBezTo>
                  <a:lnTo>
                    <a:pt x="93" y="264"/>
                  </a:lnTo>
                  <a:cubicBezTo>
                    <a:pt x="86" y="271"/>
                    <a:pt x="67" y="271"/>
                    <a:pt x="60" y="284"/>
                  </a:cubicBezTo>
                  <a:cubicBezTo>
                    <a:pt x="27" y="297"/>
                    <a:pt x="1" y="323"/>
                    <a:pt x="14" y="336"/>
                  </a:cubicBezTo>
                  <a:cubicBezTo>
                    <a:pt x="19" y="346"/>
                    <a:pt x="24" y="352"/>
                    <a:pt x="34" y="352"/>
                  </a:cubicBezTo>
                  <a:cubicBezTo>
                    <a:pt x="37" y="352"/>
                    <a:pt x="42" y="351"/>
                    <a:pt x="47" y="350"/>
                  </a:cubicBezTo>
                  <a:cubicBezTo>
                    <a:pt x="80" y="330"/>
                    <a:pt x="119" y="310"/>
                    <a:pt x="152" y="297"/>
                  </a:cubicBezTo>
                  <a:cubicBezTo>
                    <a:pt x="185" y="284"/>
                    <a:pt x="251" y="257"/>
                    <a:pt x="343" y="224"/>
                  </a:cubicBezTo>
                  <a:cubicBezTo>
                    <a:pt x="343" y="238"/>
                    <a:pt x="350" y="251"/>
                    <a:pt x="350" y="251"/>
                  </a:cubicBezTo>
                  <a:lnTo>
                    <a:pt x="350" y="290"/>
                  </a:lnTo>
                  <a:lnTo>
                    <a:pt x="350" y="330"/>
                  </a:lnTo>
                  <a:lnTo>
                    <a:pt x="350" y="389"/>
                  </a:lnTo>
                  <a:lnTo>
                    <a:pt x="350" y="501"/>
                  </a:lnTo>
                  <a:cubicBezTo>
                    <a:pt x="350" y="850"/>
                    <a:pt x="356" y="1120"/>
                    <a:pt x="376" y="1310"/>
                  </a:cubicBezTo>
                  <a:cubicBezTo>
                    <a:pt x="376" y="1320"/>
                    <a:pt x="379" y="1329"/>
                    <a:pt x="386" y="1329"/>
                  </a:cubicBezTo>
                  <a:cubicBezTo>
                    <a:pt x="389" y="1329"/>
                    <a:pt x="392" y="1327"/>
                    <a:pt x="396" y="1324"/>
                  </a:cubicBezTo>
                  <a:cubicBezTo>
                    <a:pt x="409" y="1324"/>
                    <a:pt x="409" y="1317"/>
                    <a:pt x="416" y="1310"/>
                  </a:cubicBezTo>
                  <a:cubicBezTo>
                    <a:pt x="422" y="1304"/>
                    <a:pt x="422" y="1291"/>
                    <a:pt x="422" y="1284"/>
                  </a:cubicBezTo>
                  <a:cubicBezTo>
                    <a:pt x="416" y="1172"/>
                    <a:pt x="416" y="1008"/>
                    <a:pt x="402" y="823"/>
                  </a:cubicBezTo>
                  <a:cubicBezTo>
                    <a:pt x="396" y="646"/>
                    <a:pt x="396" y="501"/>
                    <a:pt x="396" y="422"/>
                  </a:cubicBezTo>
                  <a:lnTo>
                    <a:pt x="396" y="198"/>
                  </a:lnTo>
                  <a:cubicBezTo>
                    <a:pt x="448" y="185"/>
                    <a:pt x="494" y="159"/>
                    <a:pt x="554" y="132"/>
                  </a:cubicBezTo>
                  <a:cubicBezTo>
                    <a:pt x="606" y="106"/>
                    <a:pt x="659" y="86"/>
                    <a:pt x="712" y="67"/>
                  </a:cubicBezTo>
                  <a:cubicBezTo>
                    <a:pt x="751" y="53"/>
                    <a:pt x="771" y="34"/>
                    <a:pt x="758" y="7"/>
                  </a:cubicBezTo>
                  <a:cubicBezTo>
                    <a:pt x="758" y="1"/>
                    <a:pt x="751" y="1"/>
                    <a:pt x="738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21" name="Google Shape;5721;p77"/>
            <p:cNvSpPr/>
            <p:nvPr/>
          </p:nvSpPr>
          <p:spPr>
            <a:xfrm>
              <a:off x="3906050" y="1030575"/>
              <a:ext cx="16150" cy="30250"/>
            </a:xfrm>
            <a:custGeom>
              <a:avLst/>
              <a:gdLst/>
              <a:ahLst/>
              <a:cxnLst/>
              <a:rect l="l" t="t" r="r" b="b"/>
              <a:pathLst>
                <a:path w="646" h="1210" extrusionOk="0">
                  <a:moveTo>
                    <a:pt x="369" y="1"/>
                  </a:moveTo>
                  <a:cubicBezTo>
                    <a:pt x="337" y="1"/>
                    <a:pt x="302" y="8"/>
                    <a:pt x="264" y="23"/>
                  </a:cubicBezTo>
                  <a:cubicBezTo>
                    <a:pt x="244" y="30"/>
                    <a:pt x="238" y="43"/>
                    <a:pt x="238" y="56"/>
                  </a:cubicBezTo>
                  <a:cubicBezTo>
                    <a:pt x="238" y="63"/>
                    <a:pt x="244" y="63"/>
                    <a:pt x="251" y="63"/>
                  </a:cubicBezTo>
                  <a:cubicBezTo>
                    <a:pt x="264" y="63"/>
                    <a:pt x="277" y="56"/>
                    <a:pt x="297" y="56"/>
                  </a:cubicBezTo>
                  <a:cubicBezTo>
                    <a:pt x="310" y="56"/>
                    <a:pt x="330" y="49"/>
                    <a:pt x="343" y="49"/>
                  </a:cubicBezTo>
                  <a:cubicBezTo>
                    <a:pt x="352" y="47"/>
                    <a:pt x="360" y="45"/>
                    <a:pt x="368" y="45"/>
                  </a:cubicBezTo>
                  <a:cubicBezTo>
                    <a:pt x="397" y="45"/>
                    <a:pt x="423" y="63"/>
                    <a:pt x="448" y="89"/>
                  </a:cubicBezTo>
                  <a:cubicBezTo>
                    <a:pt x="494" y="128"/>
                    <a:pt x="527" y="194"/>
                    <a:pt x="541" y="273"/>
                  </a:cubicBezTo>
                  <a:cubicBezTo>
                    <a:pt x="560" y="346"/>
                    <a:pt x="567" y="425"/>
                    <a:pt x="567" y="517"/>
                  </a:cubicBezTo>
                  <a:cubicBezTo>
                    <a:pt x="567" y="609"/>
                    <a:pt x="560" y="694"/>
                    <a:pt x="541" y="780"/>
                  </a:cubicBezTo>
                  <a:cubicBezTo>
                    <a:pt x="508" y="912"/>
                    <a:pt x="462" y="1017"/>
                    <a:pt x="383" y="1083"/>
                  </a:cubicBezTo>
                  <a:cubicBezTo>
                    <a:pt x="363" y="1109"/>
                    <a:pt x="330" y="1122"/>
                    <a:pt x="304" y="1135"/>
                  </a:cubicBezTo>
                  <a:cubicBezTo>
                    <a:pt x="277" y="1148"/>
                    <a:pt x="251" y="1148"/>
                    <a:pt x="238" y="1148"/>
                  </a:cubicBezTo>
                  <a:cubicBezTo>
                    <a:pt x="165" y="1135"/>
                    <a:pt x="106" y="1050"/>
                    <a:pt x="67" y="879"/>
                  </a:cubicBezTo>
                  <a:cubicBezTo>
                    <a:pt x="47" y="786"/>
                    <a:pt x="40" y="688"/>
                    <a:pt x="47" y="589"/>
                  </a:cubicBezTo>
                  <a:cubicBezTo>
                    <a:pt x="54" y="490"/>
                    <a:pt x="80" y="398"/>
                    <a:pt x="113" y="326"/>
                  </a:cubicBezTo>
                  <a:cubicBezTo>
                    <a:pt x="146" y="253"/>
                    <a:pt x="185" y="201"/>
                    <a:pt x="238" y="188"/>
                  </a:cubicBezTo>
                  <a:cubicBezTo>
                    <a:pt x="277" y="174"/>
                    <a:pt x="310" y="174"/>
                    <a:pt x="350" y="174"/>
                  </a:cubicBezTo>
                  <a:lnTo>
                    <a:pt x="383" y="174"/>
                  </a:lnTo>
                  <a:cubicBezTo>
                    <a:pt x="402" y="161"/>
                    <a:pt x="409" y="155"/>
                    <a:pt x="402" y="142"/>
                  </a:cubicBezTo>
                  <a:cubicBezTo>
                    <a:pt x="402" y="128"/>
                    <a:pt x="396" y="128"/>
                    <a:pt x="383" y="122"/>
                  </a:cubicBezTo>
                  <a:cubicBezTo>
                    <a:pt x="366" y="119"/>
                    <a:pt x="349" y="117"/>
                    <a:pt x="331" y="117"/>
                  </a:cubicBezTo>
                  <a:cubicBezTo>
                    <a:pt x="305" y="117"/>
                    <a:pt x="278" y="121"/>
                    <a:pt x="251" y="128"/>
                  </a:cubicBezTo>
                  <a:cubicBezTo>
                    <a:pt x="146" y="181"/>
                    <a:pt x="67" y="286"/>
                    <a:pt x="34" y="457"/>
                  </a:cubicBezTo>
                  <a:cubicBezTo>
                    <a:pt x="1" y="615"/>
                    <a:pt x="1" y="773"/>
                    <a:pt x="40" y="931"/>
                  </a:cubicBezTo>
                  <a:cubicBezTo>
                    <a:pt x="88" y="1118"/>
                    <a:pt x="162" y="1210"/>
                    <a:pt x="262" y="1210"/>
                  </a:cubicBezTo>
                  <a:cubicBezTo>
                    <a:pt x="286" y="1210"/>
                    <a:pt x="310" y="1205"/>
                    <a:pt x="337" y="1195"/>
                  </a:cubicBezTo>
                  <a:cubicBezTo>
                    <a:pt x="402" y="1168"/>
                    <a:pt x="462" y="1116"/>
                    <a:pt x="501" y="1063"/>
                  </a:cubicBezTo>
                  <a:cubicBezTo>
                    <a:pt x="541" y="997"/>
                    <a:pt x="580" y="918"/>
                    <a:pt x="606" y="833"/>
                  </a:cubicBezTo>
                  <a:cubicBezTo>
                    <a:pt x="633" y="740"/>
                    <a:pt x="646" y="648"/>
                    <a:pt x="646" y="556"/>
                  </a:cubicBezTo>
                  <a:cubicBezTo>
                    <a:pt x="646" y="471"/>
                    <a:pt x="639" y="385"/>
                    <a:pt x="626" y="306"/>
                  </a:cubicBezTo>
                  <a:cubicBezTo>
                    <a:pt x="613" y="273"/>
                    <a:pt x="600" y="240"/>
                    <a:pt x="593" y="207"/>
                  </a:cubicBezTo>
                  <a:cubicBezTo>
                    <a:pt x="544" y="69"/>
                    <a:pt x="468" y="1"/>
                    <a:pt x="369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22" name="Google Shape;5722;p77"/>
            <p:cNvSpPr/>
            <p:nvPr/>
          </p:nvSpPr>
          <p:spPr>
            <a:xfrm>
              <a:off x="3863775" y="1079500"/>
              <a:ext cx="19100" cy="33175"/>
            </a:xfrm>
            <a:custGeom>
              <a:avLst/>
              <a:gdLst/>
              <a:ahLst/>
              <a:cxnLst/>
              <a:rect l="l" t="t" r="r" b="b"/>
              <a:pathLst>
                <a:path w="764" h="1327" extrusionOk="0">
                  <a:moveTo>
                    <a:pt x="738" y="1"/>
                  </a:moveTo>
                  <a:cubicBezTo>
                    <a:pt x="724" y="1"/>
                    <a:pt x="724" y="8"/>
                    <a:pt x="718" y="8"/>
                  </a:cubicBezTo>
                  <a:lnTo>
                    <a:pt x="678" y="27"/>
                  </a:lnTo>
                  <a:cubicBezTo>
                    <a:pt x="639" y="40"/>
                    <a:pt x="613" y="47"/>
                    <a:pt x="580" y="67"/>
                  </a:cubicBezTo>
                  <a:lnTo>
                    <a:pt x="514" y="100"/>
                  </a:lnTo>
                  <a:lnTo>
                    <a:pt x="461" y="126"/>
                  </a:lnTo>
                  <a:cubicBezTo>
                    <a:pt x="448" y="133"/>
                    <a:pt x="428" y="139"/>
                    <a:pt x="409" y="146"/>
                  </a:cubicBezTo>
                  <a:lnTo>
                    <a:pt x="409" y="139"/>
                  </a:lnTo>
                  <a:lnTo>
                    <a:pt x="395" y="113"/>
                  </a:lnTo>
                  <a:cubicBezTo>
                    <a:pt x="391" y="108"/>
                    <a:pt x="386" y="104"/>
                    <a:pt x="381" y="104"/>
                  </a:cubicBezTo>
                  <a:cubicBezTo>
                    <a:pt x="380" y="104"/>
                    <a:pt x="378" y="104"/>
                    <a:pt x="376" y="106"/>
                  </a:cubicBezTo>
                  <a:cubicBezTo>
                    <a:pt x="356" y="113"/>
                    <a:pt x="343" y="139"/>
                    <a:pt x="343" y="172"/>
                  </a:cubicBezTo>
                  <a:lnTo>
                    <a:pt x="93" y="264"/>
                  </a:lnTo>
                  <a:cubicBezTo>
                    <a:pt x="86" y="271"/>
                    <a:pt x="66" y="271"/>
                    <a:pt x="60" y="277"/>
                  </a:cubicBezTo>
                  <a:cubicBezTo>
                    <a:pt x="27" y="297"/>
                    <a:pt x="1" y="323"/>
                    <a:pt x="14" y="337"/>
                  </a:cubicBezTo>
                  <a:cubicBezTo>
                    <a:pt x="18" y="341"/>
                    <a:pt x="23" y="349"/>
                    <a:pt x="32" y="349"/>
                  </a:cubicBezTo>
                  <a:cubicBezTo>
                    <a:pt x="36" y="349"/>
                    <a:pt x="40" y="347"/>
                    <a:pt x="47" y="343"/>
                  </a:cubicBezTo>
                  <a:cubicBezTo>
                    <a:pt x="80" y="330"/>
                    <a:pt x="119" y="310"/>
                    <a:pt x="152" y="297"/>
                  </a:cubicBezTo>
                  <a:cubicBezTo>
                    <a:pt x="185" y="277"/>
                    <a:pt x="251" y="258"/>
                    <a:pt x="343" y="225"/>
                  </a:cubicBezTo>
                  <a:cubicBezTo>
                    <a:pt x="343" y="235"/>
                    <a:pt x="343" y="249"/>
                    <a:pt x="346" y="249"/>
                  </a:cubicBezTo>
                  <a:cubicBezTo>
                    <a:pt x="347" y="249"/>
                    <a:pt x="348" y="248"/>
                    <a:pt x="349" y="244"/>
                  </a:cubicBezTo>
                  <a:lnTo>
                    <a:pt x="349" y="291"/>
                  </a:lnTo>
                  <a:lnTo>
                    <a:pt x="349" y="330"/>
                  </a:lnTo>
                  <a:lnTo>
                    <a:pt x="349" y="389"/>
                  </a:lnTo>
                  <a:lnTo>
                    <a:pt x="349" y="501"/>
                  </a:lnTo>
                  <a:cubicBezTo>
                    <a:pt x="349" y="850"/>
                    <a:pt x="356" y="1120"/>
                    <a:pt x="376" y="1311"/>
                  </a:cubicBezTo>
                  <a:cubicBezTo>
                    <a:pt x="376" y="1320"/>
                    <a:pt x="379" y="1326"/>
                    <a:pt x="386" y="1326"/>
                  </a:cubicBezTo>
                  <a:cubicBezTo>
                    <a:pt x="389" y="1326"/>
                    <a:pt x="392" y="1326"/>
                    <a:pt x="395" y="1324"/>
                  </a:cubicBezTo>
                  <a:cubicBezTo>
                    <a:pt x="409" y="1324"/>
                    <a:pt x="409" y="1317"/>
                    <a:pt x="415" y="1311"/>
                  </a:cubicBezTo>
                  <a:cubicBezTo>
                    <a:pt x="422" y="1297"/>
                    <a:pt x="422" y="1291"/>
                    <a:pt x="422" y="1284"/>
                  </a:cubicBezTo>
                  <a:cubicBezTo>
                    <a:pt x="415" y="1166"/>
                    <a:pt x="402" y="1014"/>
                    <a:pt x="402" y="824"/>
                  </a:cubicBezTo>
                  <a:cubicBezTo>
                    <a:pt x="395" y="639"/>
                    <a:pt x="395" y="501"/>
                    <a:pt x="395" y="422"/>
                  </a:cubicBezTo>
                  <a:lnTo>
                    <a:pt x="395" y="198"/>
                  </a:lnTo>
                  <a:cubicBezTo>
                    <a:pt x="448" y="179"/>
                    <a:pt x="494" y="159"/>
                    <a:pt x="553" y="133"/>
                  </a:cubicBezTo>
                  <a:cubicBezTo>
                    <a:pt x="606" y="106"/>
                    <a:pt x="659" y="80"/>
                    <a:pt x="711" y="67"/>
                  </a:cubicBezTo>
                  <a:cubicBezTo>
                    <a:pt x="751" y="47"/>
                    <a:pt x="764" y="34"/>
                    <a:pt x="757" y="8"/>
                  </a:cubicBezTo>
                  <a:cubicBezTo>
                    <a:pt x="757" y="1"/>
                    <a:pt x="751" y="1"/>
                    <a:pt x="738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23" name="Google Shape;5723;p77"/>
            <p:cNvSpPr/>
            <p:nvPr/>
          </p:nvSpPr>
          <p:spPr>
            <a:xfrm>
              <a:off x="3881700" y="1076800"/>
              <a:ext cx="35400" cy="31300"/>
            </a:xfrm>
            <a:custGeom>
              <a:avLst/>
              <a:gdLst/>
              <a:ahLst/>
              <a:cxnLst/>
              <a:rect l="l" t="t" r="r" b="b"/>
              <a:pathLst>
                <a:path w="1416" h="1252" extrusionOk="0">
                  <a:moveTo>
                    <a:pt x="326" y="0"/>
                  </a:moveTo>
                  <a:cubicBezTo>
                    <a:pt x="294" y="0"/>
                    <a:pt x="261" y="8"/>
                    <a:pt x="225" y="23"/>
                  </a:cubicBezTo>
                  <a:lnTo>
                    <a:pt x="172" y="50"/>
                  </a:lnTo>
                  <a:cubicBezTo>
                    <a:pt x="159" y="37"/>
                    <a:pt x="152" y="23"/>
                    <a:pt x="139" y="23"/>
                  </a:cubicBezTo>
                  <a:cubicBezTo>
                    <a:pt x="132" y="23"/>
                    <a:pt x="126" y="50"/>
                    <a:pt x="119" y="83"/>
                  </a:cubicBezTo>
                  <a:cubicBezTo>
                    <a:pt x="86" y="109"/>
                    <a:pt x="60" y="135"/>
                    <a:pt x="34" y="155"/>
                  </a:cubicBezTo>
                  <a:cubicBezTo>
                    <a:pt x="7" y="188"/>
                    <a:pt x="1" y="214"/>
                    <a:pt x="7" y="234"/>
                  </a:cubicBezTo>
                  <a:cubicBezTo>
                    <a:pt x="21" y="241"/>
                    <a:pt x="27" y="247"/>
                    <a:pt x="34" y="247"/>
                  </a:cubicBezTo>
                  <a:lnTo>
                    <a:pt x="54" y="247"/>
                  </a:lnTo>
                  <a:cubicBezTo>
                    <a:pt x="60" y="247"/>
                    <a:pt x="67" y="241"/>
                    <a:pt x="73" y="234"/>
                  </a:cubicBezTo>
                  <a:cubicBezTo>
                    <a:pt x="86" y="221"/>
                    <a:pt x="86" y="214"/>
                    <a:pt x="86" y="208"/>
                  </a:cubicBezTo>
                  <a:cubicBezTo>
                    <a:pt x="93" y="181"/>
                    <a:pt x="106" y="168"/>
                    <a:pt x="119" y="155"/>
                  </a:cubicBezTo>
                  <a:lnTo>
                    <a:pt x="119" y="741"/>
                  </a:lnTo>
                  <a:cubicBezTo>
                    <a:pt x="126" y="978"/>
                    <a:pt x="126" y="1122"/>
                    <a:pt x="126" y="1162"/>
                  </a:cubicBezTo>
                  <a:lnTo>
                    <a:pt x="126" y="1195"/>
                  </a:lnTo>
                  <a:lnTo>
                    <a:pt x="126" y="1201"/>
                  </a:lnTo>
                  <a:cubicBezTo>
                    <a:pt x="130" y="1212"/>
                    <a:pt x="133" y="1217"/>
                    <a:pt x="139" y="1217"/>
                  </a:cubicBezTo>
                  <a:cubicBezTo>
                    <a:pt x="144" y="1217"/>
                    <a:pt x="150" y="1214"/>
                    <a:pt x="159" y="1208"/>
                  </a:cubicBezTo>
                  <a:cubicBezTo>
                    <a:pt x="172" y="1201"/>
                    <a:pt x="185" y="1195"/>
                    <a:pt x="185" y="1175"/>
                  </a:cubicBezTo>
                  <a:lnTo>
                    <a:pt x="165" y="102"/>
                  </a:lnTo>
                  <a:cubicBezTo>
                    <a:pt x="179" y="89"/>
                    <a:pt x="211" y="76"/>
                    <a:pt x="258" y="56"/>
                  </a:cubicBezTo>
                  <a:cubicBezTo>
                    <a:pt x="275" y="51"/>
                    <a:pt x="294" y="48"/>
                    <a:pt x="313" y="48"/>
                  </a:cubicBezTo>
                  <a:cubicBezTo>
                    <a:pt x="342" y="48"/>
                    <a:pt x="372" y="56"/>
                    <a:pt x="396" y="76"/>
                  </a:cubicBezTo>
                  <a:cubicBezTo>
                    <a:pt x="435" y="102"/>
                    <a:pt x="462" y="148"/>
                    <a:pt x="481" y="208"/>
                  </a:cubicBezTo>
                  <a:cubicBezTo>
                    <a:pt x="494" y="287"/>
                    <a:pt x="488" y="366"/>
                    <a:pt x="455" y="438"/>
                  </a:cubicBezTo>
                  <a:cubicBezTo>
                    <a:pt x="435" y="477"/>
                    <a:pt x="415" y="510"/>
                    <a:pt x="389" y="537"/>
                  </a:cubicBezTo>
                  <a:cubicBezTo>
                    <a:pt x="356" y="563"/>
                    <a:pt x="330" y="583"/>
                    <a:pt x="297" y="596"/>
                  </a:cubicBezTo>
                  <a:cubicBezTo>
                    <a:pt x="264" y="609"/>
                    <a:pt x="251" y="609"/>
                    <a:pt x="238" y="609"/>
                  </a:cubicBezTo>
                  <a:cubicBezTo>
                    <a:pt x="231" y="603"/>
                    <a:pt x="225" y="603"/>
                    <a:pt x="225" y="603"/>
                  </a:cubicBezTo>
                  <a:lnTo>
                    <a:pt x="205" y="603"/>
                  </a:lnTo>
                  <a:cubicBezTo>
                    <a:pt x="198" y="609"/>
                    <a:pt x="192" y="616"/>
                    <a:pt x="198" y="642"/>
                  </a:cubicBezTo>
                  <a:cubicBezTo>
                    <a:pt x="225" y="747"/>
                    <a:pt x="258" y="833"/>
                    <a:pt x="290" y="899"/>
                  </a:cubicBezTo>
                  <a:cubicBezTo>
                    <a:pt x="396" y="1103"/>
                    <a:pt x="534" y="1208"/>
                    <a:pt x="725" y="1241"/>
                  </a:cubicBezTo>
                  <a:cubicBezTo>
                    <a:pt x="759" y="1248"/>
                    <a:pt x="793" y="1251"/>
                    <a:pt x="827" y="1251"/>
                  </a:cubicBezTo>
                  <a:cubicBezTo>
                    <a:pt x="892" y="1251"/>
                    <a:pt x="956" y="1238"/>
                    <a:pt x="1021" y="1208"/>
                  </a:cubicBezTo>
                  <a:cubicBezTo>
                    <a:pt x="1120" y="1175"/>
                    <a:pt x="1205" y="1122"/>
                    <a:pt x="1271" y="1057"/>
                  </a:cubicBezTo>
                  <a:cubicBezTo>
                    <a:pt x="1317" y="997"/>
                    <a:pt x="1357" y="938"/>
                    <a:pt x="1409" y="859"/>
                  </a:cubicBezTo>
                  <a:cubicBezTo>
                    <a:pt x="1416" y="846"/>
                    <a:pt x="1416" y="839"/>
                    <a:pt x="1416" y="833"/>
                  </a:cubicBezTo>
                  <a:cubicBezTo>
                    <a:pt x="1416" y="828"/>
                    <a:pt x="1413" y="821"/>
                    <a:pt x="1404" y="821"/>
                  </a:cubicBezTo>
                  <a:cubicBezTo>
                    <a:pt x="1400" y="821"/>
                    <a:pt x="1396" y="822"/>
                    <a:pt x="1389" y="826"/>
                  </a:cubicBezTo>
                  <a:cubicBezTo>
                    <a:pt x="1383" y="826"/>
                    <a:pt x="1376" y="826"/>
                    <a:pt x="1376" y="833"/>
                  </a:cubicBezTo>
                  <a:cubicBezTo>
                    <a:pt x="1357" y="866"/>
                    <a:pt x="1337" y="899"/>
                    <a:pt x="1311" y="932"/>
                  </a:cubicBezTo>
                  <a:cubicBezTo>
                    <a:pt x="1238" y="1037"/>
                    <a:pt x="1139" y="1109"/>
                    <a:pt x="1028" y="1155"/>
                  </a:cubicBezTo>
                  <a:cubicBezTo>
                    <a:pt x="953" y="1188"/>
                    <a:pt x="878" y="1201"/>
                    <a:pt x="808" y="1201"/>
                  </a:cubicBezTo>
                  <a:cubicBezTo>
                    <a:pt x="780" y="1201"/>
                    <a:pt x="752" y="1199"/>
                    <a:pt x="725" y="1195"/>
                  </a:cubicBezTo>
                  <a:cubicBezTo>
                    <a:pt x="600" y="1175"/>
                    <a:pt x="494" y="1103"/>
                    <a:pt x="415" y="991"/>
                  </a:cubicBezTo>
                  <a:cubicBezTo>
                    <a:pt x="350" y="892"/>
                    <a:pt x="297" y="780"/>
                    <a:pt x="264" y="662"/>
                  </a:cubicBezTo>
                  <a:cubicBezTo>
                    <a:pt x="369" y="609"/>
                    <a:pt x="448" y="550"/>
                    <a:pt x="494" y="464"/>
                  </a:cubicBezTo>
                  <a:cubicBezTo>
                    <a:pt x="534" y="379"/>
                    <a:pt x="554" y="287"/>
                    <a:pt x="527" y="188"/>
                  </a:cubicBezTo>
                  <a:cubicBezTo>
                    <a:pt x="501" y="116"/>
                    <a:pt x="481" y="69"/>
                    <a:pt x="429" y="37"/>
                  </a:cubicBezTo>
                  <a:cubicBezTo>
                    <a:pt x="397" y="12"/>
                    <a:pt x="363" y="0"/>
                    <a:pt x="326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24" name="Google Shape;5724;p77"/>
            <p:cNvSpPr/>
            <p:nvPr/>
          </p:nvSpPr>
          <p:spPr>
            <a:xfrm>
              <a:off x="3895525" y="1068325"/>
              <a:ext cx="20600" cy="34475"/>
            </a:xfrm>
            <a:custGeom>
              <a:avLst/>
              <a:gdLst/>
              <a:ahLst/>
              <a:cxnLst/>
              <a:rect l="l" t="t" r="r" b="b"/>
              <a:pathLst>
                <a:path w="824" h="1379" extrusionOk="0">
                  <a:moveTo>
                    <a:pt x="554" y="283"/>
                  </a:moveTo>
                  <a:cubicBezTo>
                    <a:pt x="567" y="408"/>
                    <a:pt x="586" y="507"/>
                    <a:pt x="600" y="586"/>
                  </a:cubicBezTo>
                  <a:cubicBezTo>
                    <a:pt x="626" y="672"/>
                    <a:pt x="639" y="724"/>
                    <a:pt x="659" y="777"/>
                  </a:cubicBezTo>
                  <a:cubicBezTo>
                    <a:pt x="606" y="784"/>
                    <a:pt x="567" y="803"/>
                    <a:pt x="507" y="836"/>
                  </a:cubicBezTo>
                  <a:cubicBezTo>
                    <a:pt x="461" y="849"/>
                    <a:pt x="422" y="869"/>
                    <a:pt x="369" y="882"/>
                  </a:cubicBezTo>
                  <a:cubicBezTo>
                    <a:pt x="396" y="823"/>
                    <a:pt x="428" y="738"/>
                    <a:pt x="461" y="619"/>
                  </a:cubicBezTo>
                  <a:cubicBezTo>
                    <a:pt x="494" y="507"/>
                    <a:pt x="527" y="389"/>
                    <a:pt x="554" y="283"/>
                  </a:cubicBezTo>
                  <a:close/>
                  <a:moveTo>
                    <a:pt x="560" y="0"/>
                  </a:moveTo>
                  <a:cubicBezTo>
                    <a:pt x="554" y="0"/>
                    <a:pt x="554" y="7"/>
                    <a:pt x="540" y="20"/>
                  </a:cubicBezTo>
                  <a:cubicBezTo>
                    <a:pt x="540" y="27"/>
                    <a:pt x="534" y="33"/>
                    <a:pt x="534" y="46"/>
                  </a:cubicBezTo>
                  <a:cubicBezTo>
                    <a:pt x="534" y="132"/>
                    <a:pt x="521" y="251"/>
                    <a:pt x="475" y="389"/>
                  </a:cubicBezTo>
                  <a:cubicBezTo>
                    <a:pt x="422" y="612"/>
                    <a:pt x="363" y="777"/>
                    <a:pt x="323" y="902"/>
                  </a:cubicBezTo>
                  <a:cubicBezTo>
                    <a:pt x="244" y="922"/>
                    <a:pt x="198" y="942"/>
                    <a:pt x="165" y="948"/>
                  </a:cubicBezTo>
                  <a:cubicBezTo>
                    <a:pt x="159" y="948"/>
                    <a:pt x="145" y="955"/>
                    <a:pt x="113" y="981"/>
                  </a:cubicBezTo>
                  <a:cubicBezTo>
                    <a:pt x="106" y="988"/>
                    <a:pt x="106" y="994"/>
                    <a:pt x="106" y="1007"/>
                  </a:cubicBezTo>
                  <a:cubicBezTo>
                    <a:pt x="106" y="1014"/>
                    <a:pt x="113" y="1014"/>
                    <a:pt x="126" y="1014"/>
                  </a:cubicBezTo>
                  <a:cubicBezTo>
                    <a:pt x="159" y="1007"/>
                    <a:pt x="205" y="1001"/>
                    <a:pt x="264" y="974"/>
                  </a:cubicBezTo>
                  <a:lnTo>
                    <a:pt x="264" y="974"/>
                  </a:lnTo>
                  <a:cubicBezTo>
                    <a:pt x="257" y="981"/>
                    <a:pt x="257" y="994"/>
                    <a:pt x="244" y="1007"/>
                  </a:cubicBezTo>
                  <a:cubicBezTo>
                    <a:pt x="244" y="1014"/>
                    <a:pt x="238" y="1034"/>
                    <a:pt x="231" y="1047"/>
                  </a:cubicBezTo>
                  <a:cubicBezTo>
                    <a:pt x="178" y="1165"/>
                    <a:pt x="113" y="1251"/>
                    <a:pt x="40" y="1317"/>
                  </a:cubicBezTo>
                  <a:lnTo>
                    <a:pt x="27" y="1317"/>
                  </a:lnTo>
                  <a:cubicBezTo>
                    <a:pt x="14" y="1317"/>
                    <a:pt x="14" y="1323"/>
                    <a:pt x="7" y="1336"/>
                  </a:cubicBezTo>
                  <a:cubicBezTo>
                    <a:pt x="1" y="1343"/>
                    <a:pt x="1" y="1350"/>
                    <a:pt x="1" y="1363"/>
                  </a:cubicBezTo>
                  <a:cubicBezTo>
                    <a:pt x="6" y="1372"/>
                    <a:pt x="10" y="1378"/>
                    <a:pt x="23" y="1378"/>
                  </a:cubicBezTo>
                  <a:cubicBezTo>
                    <a:pt x="27" y="1378"/>
                    <a:pt x="33" y="1378"/>
                    <a:pt x="40" y="1376"/>
                  </a:cubicBezTo>
                  <a:cubicBezTo>
                    <a:pt x="60" y="1369"/>
                    <a:pt x="80" y="1350"/>
                    <a:pt x="106" y="1323"/>
                  </a:cubicBezTo>
                  <a:cubicBezTo>
                    <a:pt x="192" y="1251"/>
                    <a:pt x="264" y="1119"/>
                    <a:pt x="330" y="942"/>
                  </a:cubicBezTo>
                  <a:cubicBezTo>
                    <a:pt x="389" y="922"/>
                    <a:pt x="435" y="902"/>
                    <a:pt x="494" y="882"/>
                  </a:cubicBezTo>
                  <a:cubicBezTo>
                    <a:pt x="554" y="856"/>
                    <a:pt x="600" y="843"/>
                    <a:pt x="659" y="823"/>
                  </a:cubicBezTo>
                  <a:lnTo>
                    <a:pt x="665" y="843"/>
                  </a:lnTo>
                  <a:cubicBezTo>
                    <a:pt x="672" y="849"/>
                    <a:pt x="672" y="869"/>
                    <a:pt x="685" y="882"/>
                  </a:cubicBezTo>
                  <a:cubicBezTo>
                    <a:pt x="685" y="902"/>
                    <a:pt x="692" y="915"/>
                    <a:pt x="698" y="935"/>
                  </a:cubicBezTo>
                  <a:cubicBezTo>
                    <a:pt x="705" y="948"/>
                    <a:pt x="718" y="974"/>
                    <a:pt x="725" y="988"/>
                  </a:cubicBezTo>
                  <a:lnTo>
                    <a:pt x="751" y="1040"/>
                  </a:lnTo>
                  <a:cubicBezTo>
                    <a:pt x="758" y="1053"/>
                    <a:pt x="764" y="1067"/>
                    <a:pt x="771" y="1073"/>
                  </a:cubicBezTo>
                  <a:cubicBezTo>
                    <a:pt x="784" y="1080"/>
                    <a:pt x="790" y="1080"/>
                    <a:pt x="797" y="1080"/>
                  </a:cubicBezTo>
                  <a:cubicBezTo>
                    <a:pt x="804" y="1080"/>
                    <a:pt x="804" y="1073"/>
                    <a:pt x="817" y="1067"/>
                  </a:cubicBezTo>
                  <a:cubicBezTo>
                    <a:pt x="823" y="1053"/>
                    <a:pt x="823" y="1047"/>
                    <a:pt x="823" y="1040"/>
                  </a:cubicBezTo>
                  <a:cubicBezTo>
                    <a:pt x="817" y="1034"/>
                    <a:pt x="804" y="1014"/>
                    <a:pt x="797" y="988"/>
                  </a:cubicBezTo>
                  <a:cubicBezTo>
                    <a:pt x="790" y="974"/>
                    <a:pt x="784" y="948"/>
                    <a:pt x="771" y="942"/>
                  </a:cubicBezTo>
                  <a:cubicBezTo>
                    <a:pt x="764" y="935"/>
                    <a:pt x="764" y="915"/>
                    <a:pt x="758" y="909"/>
                  </a:cubicBezTo>
                  <a:cubicBezTo>
                    <a:pt x="758" y="902"/>
                    <a:pt x="751" y="882"/>
                    <a:pt x="751" y="869"/>
                  </a:cubicBezTo>
                  <a:cubicBezTo>
                    <a:pt x="751" y="849"/>
                    <a:pt x="738" y="843"/>
                    <a:pt x="738" y="836"/>
                  </a:cubicBezTo>
                  <a:cubicBezTo>
                    <a:pt x="731" y="823"/>
                    <a:pt x="731" y="816"/>
                    <a:pt x="731" y="816"/>
                  </a:cubicBezTo>
                  <a:lnTo>
                    <a:pt x="731" y="810"/>
                  </a:lnTo>
                  <a:cubicBezTo>
                    <a:pt x="731" y="803"/>
                    <a:pt x="738" y="803"/>
                    <a:pt x="751" y="803"/>
                  </a:cubicBezTo>
                  <a:cubicBezTo>
                    <a:pt x="758" y="803"/>
                    <a:pt x="764" y="790"/>
                    <a:pt x="771" y="790"/>
                  </a:cubicBezTo>
                  <a:cubicBezTo>
                    <a:pt x="784" y="790"/>
                    <a:pt x="790" y="784"/>
                    <a:pt x="797" y="777"/>
                  </a:cubicBezTo>
                  <a:cubicBezTo>
                    <a:pt x="804" y="764"/>
                    <a:pt x="804" y="757"/>
                    <a:pt x="804" y="751"/>
                  </a:cubicBezTo>
                  <a:cubicBezTo>
                    <a:pt x="804" y="744"/>
                    <a:pt x="804" y="738"/>
                    <a:pt x="797" y="738"/>
                  </a:cubicBezTo>
                  <a:cubicBezTo>
                    <a:pt x="790" y="738"/>
                    <a:pt x="764" y="738"/>
                    <a:pt x="718" y="751"/>
                  </a:cubicBezTo>
                  <a:cubicBezTo>
                    <a:pt x="685" y="665"/>
                    <a:pt x="665" y="599"/>
                    <a:pt x="652" y="547"/>
                  </a:cubicBezTo>
                  <a:cubicBezTo>
                    <a:pt x="632" y="487"/>
                    <a:pt x="626" y="415"/>
                    <a:pt x="619" y="323"/>
                  </a:cubicBezTo>
                  <a:cubicBezTo>
                    <a:pt x="606" y="231"/>
                    <a:pt x="600" y="172"/>
                    <a:pt x="600" y="145"/>
                  </a:cubicBezTo>
                  <a:lnTo>
                    <a:pt x="600" y="46"/>
                  </a:lnTo>
                  <a:lnTo>
                    <a:pt x="600" y="27"/>
                  </a:lnTo>
                  <a:cubicBezTo>
                    <a:pt x="593" y="20"/>
                    <a:pt x="593" y="14"/>
                    <a:pt x="586" y="14"/>
                  </a:cubicBezTo>
                  <a:cubicBezTo>
                    <a:pt x="573" y="0"/>
                    <a:pt x="567" y="0"/>
                    <a:pt x="560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25" name="Google Shape;5725;p77"/>
            <p:cNvSpPr/>
            <p:nvPr/>
          </p:nvSpPr>
          <p:spPr>
            <a:xfrm>
              <a:off x="3915600" y="1059700"/>
              <a:ext cx="16650" cy="31675"/>
            </a:xfrm>
            <a:custGeom>
              <a:avLst/>
              <a:gdLst/>
              <a:ahLst/>
              <a:cxnLst/>
              <a:rect l="l" t="t" r="r" b="b"/>
              <a:pathLst>
                <a:path w="666" h="1267" extrusionOk="0">
                  <a:moveTo>
                    <a:pt x="565" y="0"/>
                  </a:moveTo>
                  <a:cubicBezTo>
                    <a:pt x="561" y="0"/>
                    <a:pt x="557" y="1"/>
                    <a:pt x="553" y="3"/>
                  </a:cubicBezTo>
                  <a:cubicBezTo>
                    <a:pt x="547" y="3"/>
                    <a:pt x="547" y="10"/>
                    <a:pt x="534" y="16"/>
                  </a:cubicBezTo>
                  <a:cubicBezTo>
                    <a:pt x="527" y="30"/>
                    <a:pt x="527" y="36"/>
                    <a:pt x="527" y="43"/>
                  </a:cubicBezTo>
                  <a:cubicBezTo>
                    <a:pt x="540" y="62"/>
                    <a:pt x="547" y="82"/>
                    <a:pt x="560" y="109"/>
                  </a:cubicBezTo>
                  <a:cubicBezTo>
                    <a:pt x="567" y="141"/>
                    <a:pt x="580" y="168"/>
                    <a:pt x="586" y="194"/>
                  </a:cubicBezTo>
                  <a:cubicBezTo>
                    <a:pt x="599" y="280"/>
                    <a:pt x="613" y="391"/>
                    <a:pt x="593" y="523"/>
                  </a:cubicBezTo>
                  <a:cubicBezTo>
                    <a:pt x="580" y="694"/>
                    <a:pt x="520" y="905"/>
                    <a:pt x="428" y="1161"/>
                  </a:cubicBezTo>
                  <a:cubicBezTo>
                    <a:pt x="389" y="1063"/>
                    <a:pt x="330" y="918"/>
                    <a:pt x="238" y="721"/>
                  </a:cubicBezTo>
                  <a:cubicBezTo>
                    <a:pt x="152" y="523"/>
                    <a:pt x="93" y="365"/>
                    <a:pt x="53" y="260"/>
                  </a:cubicBezTo>
                  <a:cubicBezTo>
                    <a:pt x="48" y="250"/>
                    <a:pt x="40" y="244"/>
                    <a:pt x="33" y="244"/>
                  </a:cubicBezTo>
                  <a:cubicBezTo>
                    <a:pt x="31" y="244"/>
                    <a:pt x="29" y="245"/>
                    <a:pt x="27" y="247"/>
                  </a:cubicBezTo>
                  <a:cubicBezTo>
                    <a:pt x="20" y="247"/>
                    <a:pt x="20" y="260"/>
                    <a:pt x="7" y="266"/>
                  </a:cubicBezTo>
                  <a:cubicBezTo>
                    <a:pt x="1" y="273"/>
                    <a:pt x="1" y="280"/>
                    <a:pt x="1" y="293"/>
                  </a:cubicBezTo>
                  <a:cubicBezTo>
                    <a:pt x="53" y="411"/>
                    <a:pt x="119" y="569"/>
                    <a:pt x="198" y="753"/>
                  </a:cubicBezTo>
                  <a:cubicBezTo>
                    <a:pt x="284" y="944"/>
                    <a:pt x="336" y="1063"/>
                    <a:pt x="356" y="1122"/>
                  </a:cubicBezTo>
                  <a:cubicBezTo>
                    <a:pt x="369" y="1175"/>
                    <a:pt x="389" y="1221"/>
                    <a:pt x="402" y="1260"/>
                  </a:cubicBezTo>
                  <a:cubicBezTo>
                    <a:pt x="415" y="1267"/>
                    <a:pt x="422" y="1267"/>
                    <a:pt x="428" y="1267"/>
                  </a:cubicBezTo>
                  <a:cubicBezTo>
                    <a:pt x="435" y="1267"/>
                    <a:pt x="448" y="1260"/>
                    <a:pt x="455" y="1247"/>
                  </a:cubicBezTo>
                  <a:cubicBezTo>
                    <a:pt x="501" y="1135"/>
                    <a:pt x="547" y="1023"/>
                    <a:pt x="580" y="892"/>
                  </a:cubicBezTo>
                  <a:cubicBezTo>
                    <a:pt x="613" y="760"/>
                    <a:pt x="632" y="635"/>
                    <a:pt x="652" y="503"/>
                  </a:cubicBezTo>
                  <a:cubicBezTo>
                    <a:pt x="665" y="372"/>
                    <a:pt x="659" y="266"/>
                    <a:pt x="646" y="181"/>
                  </a:cubicBezTo>
                  <a:cubicBezTo>
                    <a:pt x="632" y="141"/>
                    <a:pt x="619" y="109"/>
                    <a:pt x="613" y="82"/>
                  </a:cubicBezTo>
                  <a:cubicBezTo>
                    <a:pt x="599" y="62"/>
                    <a:pt x="586" y="36"/>
                    <a:pt x="580" y="10"/>
                  </a:cubicBezTo>
                  <a:cubicBezTo>
                    <a:pt x="580" y="5"/>
                    <a:pt x="573" y="0"/>
                    <a:pt x="565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26" name="Google Shape;5726;p77"/>
            <p:cNvSpPr/>
            <p:nvPr/>
          </p:nvSpPr>
          <p:spPr>
            <a:xfrm>
              <a:off x="3934850" y="1054000"/>
              <a:ext cx="15650" cy="33525"/>
            </a:xfrm>
            <a:custGeom>
              <a:avLst/>
              <a:gdLst/>
              <a:ahLst/>
              <a:cxnLst/>
              <a:rect l="l" t="t" r="r" b="b"/>
              <a:pathLst>
                <a:path w="626" h="1341" extrusionOk="0">
                  <a:moveTo>
                    <a:pt x="474" y="1"/>
                  </a:moveTo>
                  <a:cubicBezTo>
                    <a:pt x="461" y="1"/>
                    <a:pt x="442" y="7"/>
                    <a:pt x="415" y="14"/>
                  </a:cubicBezTo>
                  <a:cubicBezTo>
                    <a:pt x="251" y="80"/>
                    <a:pt x="139" y="139"/>
                    <a:pt x="66" y="192"/>
                  </a:cubicBezTo>
                  <a:cubicBezTo>
                    <a:pt x="53" y="179"/>
                    <a:pt x="47" y="179"/>
                    <a:pt x="47" y="165"/>
                  </a:cubicBezTo>
                  <a:cubicBezTo>
                    <a:pt x="20" y="172"/>
                    <a:pt x="14" y="185"/>
                    <a:pt x="20" y="211"/>
                  </a:cubicBezTo>
                  <a:cubicBezTo>
                    <a:pt x="7" y="231"/>
                    <a:pt x="1" y="244"/>
                    <a:pt x="1" y="264"/>
                  </a:cubicBezTo>
                  <a:cubicBezTo>
                    <a:pt x="1" y="277"/>
                    <a:pt x="7" y="277"/>
                    <a:pt x="20" y="277"/>
                  </a:cubicBezTo>
                  <a:lnTo>
                    <a:pt x="20" y="824"/>
                  </a:lnTo>
                  <a:lnTo>
                    <a:pt x="20" y="1120"/>
                  </a:lnTo>
                  <a:cubicBezTo>
                    <a:pt x="20" y="1166"/>
                    <a:pt x="14" y="1212"/>
                    <a:pt x="14" y="1238"/>
                  </a:cubicBezTo>
                  <a:cubicBezTo>
                    <a:pt x="14" y="1258"/>
                    <a:pt x="7" y="1271"/>
                    <a:pt x="7" y="1284"/>
                  </a:cubicBezTo>
                  <a:cubicBezTo>
                    <a:pt x="1" y="1291"/>
                    <a:pt x="1" y="1297"/>
                    <a:pt x="1" y="1311"/>
                  </a:cubicBezTo>
                  <a:lnTo>
                    <a:pt x="1" y="1324"/>
                  </a:lnTo>
                  <a:cubicBezTo>
                    <a:pt x="1" y="1324"/>
                    <a:pt x="1" y="1330"/>
                    <a:pt x="7" y="1330"/>
                  </a:cubicBezTo>
                  <a:cubicBezTo>
                    <a:pt x="10" y="1337"/>
                    <a:pt x="14" y="1340"/>
                    <a:pt x="19" y="1340"/>
                  </a:cubicBezTo>
                  <a:cubicBezTo>
                    <a:pt x="24" y="1340"/>
                    <a:pt x="30" y="1337"/>
                    <a:pt x="40" y="1330"/>
                  </a:cubicBezTo>
                  <a:lnTo>
                    <a:pt x="80" y="1317"/>
                  </a:lnTo>
                  <a:cubicBezTo>
                    <a:pt x="106" y="1311"/>
                    <a:pt x="139" y="1297"/>
                    <a:pt x="172" y="1284"/>
                  </a:cubicBezTo>
                  <a:cubicBezTo>
                    <a:pt x="205" y="1278"/>
                    <a:pt x="244" y="1258"/>
                    <a:pt x="284" y="1245"/>
                  </a:cubicBezTo>
                  <a:cubicBezTo>
                    <a:pt x="330" y="1225"/>
                    <a:pt x="369" y="1212"/>
                    <a:pt x="415" y="1192"/>
                  </a:cubicBezTo>
                  <a:cubicBezTo>
                    <a:pt x="468" y="1172"/>
                    <a:pt x="507" y="1159"/>
                    <a:pt x="540" y="1146"/>
                  </a:cubicBezTo>
                  <a:cubicBezTo>
                    <a:pt x="573" y="1126"/>
                    <a:pt x="599" y="1120"/>
                    <a:pt x="606" y="1113"/>
                  </a:cubicBezTo>
                  <a:cubicBezTo>
                    <a:pt x="626" y="1093"/>
                    <a:pt x="626" y="1087"/>
                    <a:pt x="626" y="1067"/>
                  </a:cubicBezTo>
                  <a:cubicBezTo>
                    <a:pt x="626" y="1060"/>
                    <a:pt x="613" y="1060"/>
                    <a:pt x="599" y="1060"/>
                  </a:cubicBezTo>
                  <a:cubicBezTo>
                    <a:pt x="580" y="1067"/>
                    <a:pt x="560" y="1074"/>
                    <a:pt x="514" y="1093"/>
                  </a:cubicBezTo>
                  <a:lnTo>
                    <a:pt x="53" y="1264"/>
                  </a:lnTo>
                  <a:cubicBezTo>
                    <a:pt x="66" y="1212"/>
                    <a:pt x="66" y="1120"/>
                    <a:pt x="66" y="1001"/>
                  </a:cubicBezTo>
                  <a:cubicBezTo>
                    <a:pt x="53" y="889"/>
                    <a:pt x="66" y="804"/>
                    <a:pt x="66" y="758"/>
                  </a:cubicBezTo>
                  <a:lnTo>
                    <a:pt x="330" y="659"/>
                  </a:lnTo>
                  <a:cubicBezTo>
                    <a:pt x="363" y="652"/>
                    <a:pt x="382" y="639"/>
                    <a:pt x="402" y="626"/>
                  </a:cubicBezTo>
                  <a:cubicBezTo>
                    <a:pt x="415" y="606"/>
                    <a:pt x="415" y="600"/>
                    <a:pt x="415" y="587"/>
                  </a:cubicBezTo>
                  <a:cubicBezTo>
                    <a:pt x="415" y="573"/>
                    <a:pt x="409" y="573"/>
                    <a:pt x="395" y="573"/>
                  </a:cubicBezTo>
                  <a:cubicBezTo>
                    <a:pt x="369" y="587"/>
                    <a:pt x="310" y="606"/>
                    <a:pt x="231" y="639"/>
                  </a:cubicBezTo>
                  <a:cubicBezTo>
                    <a:pt x="145" y="672"/>
                    <a:pt x="86" y="692"/>
                    <a:pt x="66" y="698"/>
                  </a:cubicBezTo>
                  <a:lnTo>
                    <a:pt x="66" y="488"/>
                  </a:lnTo>
                  <a:cubicBezTo>
                    <a:pt x="53" y="376"/>
                    <a:pt x="66" y="304"/>
                    <a:pt x="66" y="244"/>
                  </a:cubicBezTo>
                  <a:cubicBezTo>
                    <a:pt x="119" y="205"/>
                    <a:pt x="237" y="146"/>
                    <a:pt x="402" y="80"/>
                  </a:cubicBezTo>
                  <a:lnTo>
                    <a:pt x="481" y="47"/>
                  </a:lnTo>
                  <a:lnTo>
                    <a:pt x="494" y="40"/>
                  </a:lnTo>
                  <a:cubicBezTo>
                    <a:pt x="501" y="34"/>
                    <a:pt x="501" y="27"/>
                    <a:pt x="501" y="7"/>
                  </a:cubicBezTo>
                  <a:cubicBezTo>
                    <a:pt x="501" y="1"/>
                    <a:pt x="494" y="1"/>
                    <a:pt x="474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27" name="Google Shape;5727;p77"/>
            <p:cNvSpPr/>
            <p:nvPr/>
          </p:nvSpPr>
          <p:spPr>
            <a:xfrm>
              <a:off x="3951475" y="1052200"/>
              <a:ext cx="12700" cy="28825"/>
            </a:xfrm>
            <a:custGeom>
              <a:avLst/>
              <a:gdLst/>
              <a:ahLst/>
              <a:cxnLst/>
              <a:rect l="l" t="t" r="r" b="b"/>
              <a:pathLst>
                <a:path w="508" h="1153" extrusionOk="0">
                  <a:moveTo>
                    <a:pt x="40" y="0"/>
                  </a:moveTo>
                  <a:cubicBezTo>
                    <a:pt x="33" y="0"/>
                    <a:pt x="33" y="7"/>
                    <a:pt x="27" y="14"/>
                  </a:cubicBezTo>
                  <a:cubicBezTo>
                    <a:pt x="13" y="20"/>
                    <a:pt x="13" y="33"/>
                    <a:pt x="13" y="40"/>
                  </a:cubicBezTo>
                  <a:lnTo>
                    <a:pt x="13" y="382"/>
                  </a:lnTo>
                  <a:cubicBezTo>
                    <a:pt x="13" y="514"/>
                    <a:pt x="27" y="626"/>
                    <a:pt x="27" y="698"/>
                  </a:cubicBezTo>
                  <a:cubicBezTo>
                    <a:pt x="33" y="770"/>
                    <a:pt x="27" y="843"/>
                    <a:pt x="27" y="902"/>
                  </a:cubicBezTo>
                  <a:cubicBezTo>
                    <a:pt x="13" y="961"/>
                    <a:pt x="13" y="1001"/>
                    <a:pt x="13" y="1021"/>
                  </a:cubicBezTo>
                  <a:cubicBezTo>
                    <a:pt x="13" y="1034"/>
                    <a:pt x="13" y="1053"/>
                    <a:pt x="7" y="1073"/>
                  </a:cubicBezTo>
                  <a:cubicBezTo>
                    <a:pt x="0" y="1100"/>
                    <a:pt x="0" y="1119"/>
                    <a:pt x="0" y="1126"/>
                  </a:cubicBezTo>
                  <a:cubicBezTo>
                    <a:pt x="0" y="1139"/>
                    <a:pt x="0" y="1152"/>
                    <a:pt x="7" y="1152"/>
                  </a:cubicBezTo>
                  <a:lnTo>
                    <a:pt x="27" y="1152"/>
                  </a:lnTo>
                  <a:lnTo>
                    <a:pt x="33" y="1139"/>
                  </a:lnTo>
                  <a:lnTo>
                    <a:pt x="329" y="1053"/>
                  </a:lnTo>
                  <a:cubicBezTo>
                    <a:pt x="375" y="1027"/>
                    <a:pt x="428" y="1001"/>
                    <a:pt x="487" y="974"/>
                  </a:cubicBezTo>
                  <a:cubicBezTo>
                    <a:pt x="494" y="968"/>
                    <a:pt x="494" y="961"/>
                    <a:pt x="500" y="955"/>
                  </a:cubicBezTo>
                  <a:cubicBezTo>
                    <a:pt x="507" y="942"/>
                    <a:pt x="507" y="935"/>
                    <a:pt x="507" y="928"/>
                  </a:cubicBezTo>
                  <a:cubicBezTo>
                    <a:pt x="507" y="922"/>
                    <a:pt x="500" y="922"/>
                    <a:pt x="487" y="922"/>
                  </a:cubicBezTo>
                  <a:cubicBezTo>
                    <a:pt x="448" y="935"/>
                    <a:pt x="428" y="942"/>
                    <a:pt x="408" y="955"/>
                  </a:cubicBezTo>
                  <a:lnTo>
                    <a:pt x="303" y="1001"/>
                  </a:lnTo>
                  <a:lnTo>
                    <a:pt x="277" y="1007"/>
                  </a:lnTo>
                  <a:cubicBezTo>
                    <a:pt x="231" y="1027"/>
                    <a:pt x="165" y="1053"/>
                    <a:pt x="73" y="1067"/>
                  </a:cubicBezTo>
                  <a:cubicBezTo>
                    <a:pt x="79" y="1007"/>
                    <a:pt x="79" y="955"/>
                    <a:pt x="79" y="896"/>
                  </a:cubicBezTo>
                  <a:lnTo>
                    <a:pt x="79" y="711"/>
                  </a:lnTo>
                  <a:cubicBezTo>
                    <a:pt x="79" y="659"/>
                    <a:pt x="79" y="540"/>
                    <a:pt x="73" y="376"/>
                  </a:cubicBezTo>
                  <a:cubicBezTo>
                    <a:pt x="66" y="211"/>
                    <a:pt x="66" y="86"/>
                    <a:pt x="66" y="7"/>
                  </a:cubicBezTo>
                  <a:cubicBezTo>
                    <a:pt x="59" y="0"/>
                    <a:pt x="46" y="0"/>
                    <a:pt x="40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28" name="Google Shape;5728;p77"/>
            <p:cNvSpPr/>
            <p:nvPr/>
          </p:nvSpPr>
          <p:spPr>
            <a:xfrm>
              <a:off x="3858200" y="936700"/>
              <a:ext cx="22375" cy="24550"/>
            </a:xfrm>
            <a:custGeom>
              <a:avLst/>
              <a:gdLst/>
              <a:ahLst/>
              <a:cxnLst/>
              <a:rect l="l" t="t" r="r" b="b"/>
              <a:pathLst>
                <a:path w="895" h="982" extrusionOk="0">
                  <a:moveTo>
                    <a:pt x="566" y="1"/>
                  </a:moveTo>
                  <a:lnTo>
                    <a:pt x="46" y="823"/>
                  </a:lnTo>
                  <a:cubicBezTo>
                    <a:pt x="1" y="898"/>
                    <a:pt x="70" y="981"/>
                    <a:pt x="144" y="981"/>
                  </a:cubicBezTo>
                  <a:cubicBezTo>
                    <a:pt x="167" y="981"/>
                    <a:pt x="190" y="973"/>
                    <a:pt x="210" y="955"/>
                  </a:cubicBezTo>
                  <a:lnTo>
                    <a:pt x="895" y="284"/>
                  </a:lnTo>
                  <a:lnTo>
                    <a:pt x="56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29" name="Google Shape;5729;p77"/>
            <p:cNvSpPr/>
            <p:nvPr/>
          </p:nvSpPr>
          <p:spPr>
            <a:xfrm>
              <a:off x="3852925" y="919450"/>
              <a:ext cx="53150" cy="39800"/>
            </a:xfrm>
            <a:custGeom>
              <a:avLst/>
              <a:gdLst/>
              <a:ahLst/>
              <a:cxnLst/>
              <a:rect l="l" t="t" r="r" b="b"/>
              <a:pathLst>
                <a:path w="2126" h="1592" extrusionOk="0">
                  <a:moveTo>
                    <a:pt x="467" y="0"/>
                  </a:moveTo>
                  <a:cubicBezTo>
                    <a:pt x="342" y="0"/>
                    <a:pt x="242" y="36"/>
                    <a:pt x="184" y="111"/>
                  </a:cubicBezTo>
                  <a:cubicBezTo>
                    <a:pt x="0" y="329"/>
                    <a:pt x="257" y="822"/>
                    <a:pt x="744" y="1204"/>
                  </a:cubicBezTo>
                  <a:cubicBezTo>
                    <a:pt x="1062" y="1453"/>
                    <a:pt x="1407" y="1591"/>
                    <a:pt x="1655" y="1591"/>
                  </a:cubicBezTo>
                  <a:cubicBezTo>
                    <a:pt x="1781" y="1591"/>
                    <a:pt x="1882" y="1556"/>
                    <a:pt x="1942" y="1480"/>
                  </a:cubicBezTo>
                  <a:cubicBezTo>
                    <a:pt x="2126" y="1263"/>
                    <a:pt x="1869" y="769"/>
                    <a:pt x="1382" y="388"/>
                  </a:cubicBezTo>
                  <a:cubicBezTo>
                    <a:pt x="1059" y="139"/>
                    <a:pt x="713" y="0"/>
                    <a:pt x="4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30" name="Google Shape;5730;p77"/>
            <p:cNvSpPr/>
            <p:nvPr/>
          </p:nvSpPr>
          <p:spPr>
            <a:xfrm>
              <a:off x="3866725" y="903800"/>
              <a:ext cx="44450" cy="43325"/>
            </a:xfrm>
            <a:custGeom>
              <a:avLst/>
              <a:gdLst/>
              <a:ahLst/>
              <a:cxnLst/>
              <a:rect l="l" t="t" r="r" b="b"/>
              <a:pathLst>
                <a:path w="1778" h="1733" extrusionOk="0">
                  <a:moveTo>
                    <a:pt x="1166" y="0"/>
                  </a:moveTo>
                  <a:lnTo>
                    <a:pt x="1" y="810"/>
                  </a:lnTo>
                  <a:cubicBezTo>
                    <a:pt x="234" y="1674"/>
                    <a:pt x="943" y="1733"/>
                    <a:pt x="1132" y="1733"/>
                  </a:cubicBezTo>
                  <a:cubicBezTo>
                    <a:pt x="1162" y="1733"/>
                    <a:pt x="1179" y="1731"/>
                    <a:pt x="1179" y="1731"/>
                  </a:cubicBezTo>
                  <a:lnTo>
                    <a:pt x="1745" y="553"/>
                  </a:lnTo>
                  <a:cubicBezTo>
                    <a:pt x="1778" y="13"/>
                    <a:pt x="1179" y="0"/>
                    <a:pt x="11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31" name="Google Shape;5731;p77"/>
            <p:cNvSpPr/>
            <p:nvPr/>
          </p:nvSpPr>
          <p:spPr>
            <a:xfrm>
              <a:off x="3892400" y="907750"/>
              <a:ext cx="18300" cy="39425"/>
            </a:xfrm>
            <a:custGeom>
              <a:avLst/>
              <a:gdLst/>
              <a:ahLst/>
              <a:cxnLst/>
              <a:rect l="l" t="t" r="r" b="b"/>
              <a:pathLst>
                <a:path w="732" h="1577" extrusionOk="0">
                  <a:moveTo>
                    <a:pt x="580" y="0"/>
                  </a:moveTo>
                  <a:lnTo>
                    <a:pt x="580" y="0"/>
                  </a:lnTo>
                  <a:cubicBezTo>
                    <a:pt x="613" y="73"/>
                    <a:pt x="626" y="171"/>
                    <a:pt x="619" y="290"/>
                  </a:cubicBezTo>
                  <a:lnTo>
                    <a:pt x="1" y="1573"/>
                  </a:lnTo>
                  <a:cubicBezTo>
                    <a:pt x="31" y="1575"/>
                    <a:pt x="58" y="1576"/>
                    <a:pt x="81" y="1576"/>
                  </a:cubicBezTo>
                  <a:cubicBezTo>
                    <a:pt x="126" y="1576"/>
                    <a:pt x="152" y="1573"/>
                    <a:pt x="152" y="1573"/>
                  </a:cubicBezTo>
                  <a:lnTo>
                    <a:pt x="718" y="395"/>
                  </a:lnTo>
                  <a:cubicBezTo>
                    <a:pt x="731" y="204"/>
                    <a:pt x="665" y="86"/>
                    <a:pt x="5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32" name="Google Shape;5732;p77"/>
            <p:cNvSpPr/>
            <p:nvPr/>
          </p:nvSpPr>
          <p:spPr>
            <a:xfrm>
              <a:off x="3882700" y="896400"/>
              <a:ext cx="38200" cy="29250"/>
            </a:xfrm>
            <a:custGeom>
              <a:avLst/>
              <a:gdLst/>
              <a:ahLst/>
              <a:cxnLst/>
              <a:rect l="l" t="t" r="r" b="b"/>
              <a:pathLst>
                <a:path w="1528" h="1170" extrusionOk="0">
                  <a:moveTo>
                    <a:pt x="412" y="1"/>
                  </a:moveTo>
                  <a:cubicBezTo>
                    <a:pt x="300" y="1"/>
                    <a:pt x="207" y="35"/>
                    <a:pt x="152" y="105"/>
                  </a:cubicBezTo>
                  <a:cubicBezTo>
                    <a:pt x="0" y="296"/>
                    <a:pt x="158" y="658"/>
                    <a:pt x="494" y="921"/>
                  </a:cubicBezTo>
                  <a:cubicBezTo>
                    <a:pt x="703" y="1082"/>
                    <a:pt x="932" y="1169"/>
                    <a:pt x="1111" y="1169"/>
                  </a:cubicBezTo>
                  <a:cubicBezTo>
                    <a:pt x="1225" y="1169"/>
                    <a:pt x="1319" y="1134"/>
                    <a:pt x="1376" y="1060"/>
                  </a:cubicBezTo>
                  <a:cubicBezTo>
                    <a:pt x="1527" y="875"/>
                    <a:pt x="1369" y="513"/>
                    <a:pt x="1034" y="250"/>
                  </a:cubicBezTo>
                  <a:cubicBezTo>
                    <a:pt x="823" y="88"/>
                    <a:pt x="592" y="1"/>
                    <a:pt x="4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33" name="Google Shape;5733;p77"/>
            <p:cNvSpPr/>
            <p:nvPr/>
          </p:nvSpPr>
          <p:spPr>
            <a:xfrm>
              <a:off x="3887150" y="896525"/>
              <a:ext cx="33250" cy="28525"/>
            </a:xfrm>
            <a:custGeom>
              <a:avLst/>
              <a:gdLst/>
              <a:ahLst/>
              <a:cxnLst/>
              <a:rect l="l" t="t" r="r" b="b"/>
              <a:pathLst>
                <a:path w="1330" h="1141" extrusionOk="0">
                  <a:moveTo>
                    <a:pt x="242" y="0"/>
                  </a:moveTo>
                  <a:cubicBezTo>
                    <a:pt x="143" y="0"/>
                    <a:pt x="59" y="26"/>
                    <a:pt x="0" y="81"/>
                  </a:cubicBezTo>
                  <a:cubicBezTo>
                    <a:pt x="46" y="62"/>
                    <a:pt x="101" y="53"/>
                    <a:pt x="160" y="53"/>
                  </a:cubicBezTo>
                  <a:cubicBezTo>
                    <a:pt x="337" y="53"/>
                    <a:pt x="561" y="134"/>
                    <a:pt x="763" y="291"/>
                  </a:cubicBezTo>
                  <a:cubicBezTo>
                    <a:pt x="1099" y="555"/>
                    <a:pt x="1257" y="916"/>
                    <a:pt x="1106" y="1107"/>
                  </a:cubicBezTo>
                  <a:lnTo>
                    <a:pt x="1073" y="1140"/>
                  </a:lnTo>
                  <a:cubicBezTo>
                    <a:pt x="1125" y="1114"/>
                    <a:pt x="1158" y="1094"/>
                    <a:pt x="1191" y="1061"/>
                  </a:cubicBezTo>
                  <a:cubicBezTo>
                    <a:pt x="1329" y="870"/>
                    <a:pt x="1185" y="508"/>
                    <a:pt x="842" y="245"/>
                  </a:cubicBezTo>
                  <a:cubicBezTo>
                    <a:pt x="640" y="85"/>
                    <a:pt x="418" y="0"/>
                    <a:pt x="2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734" name="Google Shape;5734;p77"/>
          <p:cNvSpPr/>
          <p:nvPr/>
        </p:nvSpPr>
        <p:spPr>
          <a:xfrm>
            <a:off x="770375" y="2847475"/>
            <a:ext cx="605100" cy="605100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>
            <a:outerShdw dist="28575" dir="288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735" name="Google Shape;5735;p77"/>
          <p:cNvSpPr/>
          <p:nvPr/>
        </p:nvSpPr>
        <p:spPr>
          <a:xfrm>
            <a:off x="1560950" y="2847463"/>
            <a:ext cx="605100" cy="605100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>
            <a:outerShdw dist="28575" dir="288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736" name="Google Shape;5736;p77"/>
          <p:cNvSpPr/>
          <p:nvPr/>
        </p:nvSpPr>
        <p:spPr>
          <a:xfrm>
            <a:off x="2351525" y="2847463"/>
            <a:ext cx="605100" cy="605100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>
            <a:outerShdw dist="28575" dir="288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737" name="Google Shape;5737;p77"/>
          <p:cNvSpPr/>
          <p:nvPr/>
        </p:nvSpPr>
        <p:spPr>
          <a:xfrm>
            <a:off x="3142100" y="2847463"/>
            <a:ext cx="605100" cy="605100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>
            <a:outerShdw dist="28575" dir="288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738" name="Google Shape;5738;p77"/>
          <p:cNvSpPr/>
          <p:nvPr/>
        </p:nvSpPr>
        <p:spPr>
          <a:xfrm>
            <a:off x="923659" y="3010280"/>
            <a:ext cx="298531" cy="298531"/>
          </a:xfrm>
          <a:custGeom>
            <a:avLst/>
            <a:gdLst/>
            <a:ahLst/>
            <a:cxnLst/>
            <a:rect l="l" t="t" r="r" b="b"/>
            <a:pathLst>
              <a:path w="19982" h="19982" extrusionOk="0">
                <a:moveTo>
                  <a:pt x="14602" y="3500"/>
                </a:moveTo>
                <a:cubicBezTo>
                  <a:pt x="15137" y="3500"/>
                  <a:pt x="15682" y="3563"/>
                  <a:pt x="16247" y="3689"/>
                </a:cubicBezTo>
                <a:cubicBezTo>
                  <a:pt x="16179" y="4154"/>
                  <a:pt x="16095" y="4705"/>
                  <a:pt x="16033" y="5120"/>
                </a:cubicBezTo>
                <a:cubicBezTo>
                  <a:pt x="15810" y="5075"/>
                  <a:pt x="15484" y="5035"/>
                  <a:pt x="15150" y="5035"/>
                </a:cubicBezTo>
                <a:cubicBezTo>
                  <a:pt x="14968" y="5035"/>
                  <a:pt x="14783" y="5047"/>
                  <a:pt x="14611" y="5076"/>
                </a:cubicBezTo>
                <a:cubicBezTo>
                  <a:pt x="13536" y="5258"/>
                  <a:pt x="12918" y="5925"/>
                  <a:pt x="12918" y="6907"/>
                </a:cubicBezTo>
                <a:lnTo>
                  <a:pt x="12918" y="8819"/>
                </a:lnTo>
                <a:cubicBezTo>
                  <a:pt x="12918" y="9143"/>
                  <a:pt x="13180" y="9405"/>
                  <a:pt x="13504" y="9405"/>
                </a:cubicBezTo>
                <a:lnTo>
                  <a:pt x="15681" y="9405"/>
                </a:lnTo>
                <a:lnTo>
                  <a:pt x="15388" y="10576"/>
                </a:lnTo>
                <a:lnTo>
                  <a:pt x="13504" y="10576"/>
                </a:lnTo>
                <a:cubicBezTo>
                  <a:pt x="13180" y="10576"/>
                  <a:pt x="12918" y="10838"/>
                  <a:pt x="12918" y="11161"/>
                </a:cubicBezTo>
                <a:lnTo>
                  <a:pt x="12918" y="18811"/>
                </a:lnTo>
                <a:lnTo>
                  <a:pt x="11162" y="18811"/>
                </a:lnTo>
                <a:lnTo>
                  <a:pt x="11162" y="11161"/>
                </a:lnTo>
                <a:cubicBezTo>
                  <a:pt x="11162" y="10838"/>
                  <a:pt x="10900" y="10576"/>
                  <a:pt x="10576" y="10576"/>
                </a:cubicBezTo>
                <a:lnTo>
                  <a:pt x="9407" y="10576"/>
                </a:lnTo>
                <a:lnTo>
                  <a:pt x="9407" y="9405"/>
                </a:lnTo>
                <a:lnTo>
                  <a:pt x="10576" y="9405"/>
                </a:lnTo>
                <a:cubicBezTo>
                  <a:pt x="10900" y="9405"/>
                  <a:pt x="11162" y="9143"/>
                  <a:pt x="11162" y="8821"/>
                </a:cubicBezTo>
                <a:cubicBezTo>
                  <a:pt x="11162" y="7215"/>
                  <a:pt x="11162" y="6481"/>
                  <a:pt x="11162" y="6143"/>
                </a:cubicBezTo>
                <a:cubicBezTo>
                  <a:pt x="11162" y="5520"/>
                  <a:pt x="11163" y="4843"/>
                  <a:pt x="11770" y="4324"/>
                </a:cubicBezTo>
                <a:cubicBezTo>
                  <a:pt x="12234" y="3928"/>
                  <a:pt x="12823" y="3687"/>
                  <a:pt x="13628" y="3571"/>
                </a:cubicBezTo>
                <a:cubicBezTo>
                  <a:pt x="13950" y="3524"/>
                  <a:pt x="14274" y="3500"/>
                  <a:pt x="14602" y="3500"/>
                </a:cubicBezTo>
                <a:close/>
                <a:moveTo>
                  <a:pt x="17017" y="1170"/>
                </a:moveTo>
                <a:cubicBezTo>
                  <a:pt x="17990" y="1170"/>
                  <a:pt x="18811" y="1975"/>
                  <a:pt x="18811" y="2927"/>
                </a:cubicBezTo>
                <a:lnTo>
                  <a:pt x="18811" y="17056"/>
                </a:lnTo>
                <a:cubicBezTo>
                  <a:pt x="18811" y="18023"/>
                  <a:pt x="18024" y="18811"/>
                  <a:pt x="17056" y="18811"/>
                </a:cubicBezTo>
                <a:lnTo>
                  <a:pt x="14089" y="18811"/>
                </a:lnTo>
                <a:lnTo>
                  <a:pt x="14089" y="11747"/>
                </a:lnTo>
                <a:lnTo>
                  <a:pt x="15846" y="11747"/>
                </a:lnTo>
                <a:cubicBezTo>
                  <a:pt x="16115" y="11747"/>
                  <a:pt x="16348" y="11565"/>
                  <a:pt x="16414" y="11305"/>
                </a:cubicBezTo>
                <a:lnTo>
                  <a:pt x="16999" y="8963"/>
                </a:lnTo>
                <a:cubicBezTo>
                  <a:pt x="17042" y="8787"/>
                  <a:pt x="17003" y="8602"/>
                  <a:pt x="16893" y="8460"/>
                </a:cubicBezTo>
                <a:cubicBezTo>
                  <a:pt x="16782" y="8317"/>
                  <a:pt x="16612" y="8235"/>
                  <a:pt x="16431" y="8235"/>
                </a:cubicBezTo>
                <a:lnTo>
                  <a:pt x="14089" y="8235"/>
                </a:lnTo>
                <a:lnTo>
                  <a:pt x="14089" y="6909"/>
                </a:lnTo>
                <a:cubicBezTo>
                  <a:pt x="14089" y="6638"/>
                  <a:pt x="14144" y="6343"/>
                  <a:pt x="14808" y="6229"/>
                </a:cubicBezTo>
                <a:cubicBezTo>
                  <a:pt x="14936" y="6208"/>
                  <a:pt x="15061" y="6199"/>
                  <a:pt x="15182" y="6199"/>
                </a:cubicBezTo>
                <a:cubicBezTo>
                  <a:pt x="15552" y="6199"/>
                  <a:pt x="15890" y="6283"/>
                  <a:pt x="16198" y="6360"/>
                </a:cubicBezTo>
                <a:cubicBezTo>
                  <a:pt x="16304" y="6387"/>
                  <a:pt x="16415" y="6421"/>
                  <a:pt x="16532" y="6421"/>
                </a:cubicBezTo>
                <a:cubicBezTo>
                  <a:pt x="16632" y="6421"/>
                  <a:pt x="16736" y="6396"/>
                  <a:pt x="16847" y="6321"/>
                </a:cubicBezTo>
                <a:cubicBezTo>
                  <a:pt x="16983" y="6229"/>
                  <a:pt x="17074" y="6084"/>
                  <a:pt x="17098" y="5923"/>
                </a:cubicBezTo>
                <a:cubicBezTo>
                  <a:pt x="17098" y="5923"/>
                  <a:pt x="17362" y="4156"/>
                  <a:pt x="17482" y="3339"/>
                </a:cubicBezTo>
                <a:cubicBezTo>
                  <a:pt x="17525" y="3049"/>
                  <a:pt x="17346" y="2769"/>
                  <a:pt x="17063" y="2690"/>
                </a:cubicBezTo>
                <a:cubicBezTo>
                  <a:pt x="16267" y="2463"/>
                  <a:pt x="15346" y="2343"/>
                  <a:pt x="14504" y="2343"/>
                </a:cubicBezTo>
                <a:cubicBezTo>
                  <a:pt x="14137" y="2343"/>
                  <a:pt x="13786" y="2365"/>
                  <a:pt x="13467" y="2412"/>
                </a:cubicBezTo>
                <a:cubicBezTo>
                  <a:pt x="12434" y="2562"/>
                  <a:pt x="11646" y="2888"/>
                  <a:pt x="11009" y="3434"/>
                </a:cubicBezTo>
                <a:cubicBezTo>
                  <a:pt x="10121" y="4193"/>
                  <a:pt x="10010" y="5168"/>
                  <a:pt x="9999" y="5833"/>
                </a:cubicBezTo>
                <a:cubicBezTo>
                  <a:pt x="9999" y="5847"/>
                  <a:pt x="9999" y="7029"/>
                  <a:pt x="9999" y="8235"/>
                </a:cubicBezTo>
                <a:lnTo>
                  <a:pt x="8821" y="8235"/>
                </a:lnTo>
                <a:cubicBezTo>
                  <a:pt x="8497" y="8235"/>
                  <a:pt x="8236" y="8497"/>
                  <a:pt x="8236" y="8819"/>
                </a:cubicBezTo>
                <a:lnTo>
                  <a:pt x="8236" y="11161"/>
                </a:lnTo>
                <a:cubicBezTo>
                  <a:pt x="8236" y="11485"/>
                  <a:pt x="8497" y="11747"/>
                  <a:pt x="8821" y="11747"/>
                </a:cubicBezTo>
                <a:lnTo>
                  <a:pt x="9991" y="11747"/>
                </a:lnTo>
                <a:lnTo>
                  <a:pt x="9991" y="18811"/>
                </a:lnTo>
                <a:lnTo>
                  <a:pt x="2927" y="18811"/>
                </a:lnTo>
                <a:cubicBezTo>
                  <a:pt x="1959" y="18811"/>
                  <a:pt x="1172" y="18023"/>
                  <a:pt x="1172" y="17054"/>
                </a:cubicBezTo>
                <a:lnTo>
                  <a:pt x="1172" y="2927"/>
                </a:lnTo>
                <a:cubicBezTo>
                  <a:pt x="1172" y="1959"/>
                  <a:pt x="1959" y="1170"/>
                  <a:pt x="2927" y="1170"/>
                </a:cubicBezTo>
                <a:close/>
                <a:moveTo>
                  <a:pt x="2927" y="1"/>
                </a:moveTo>
                <a:cubicBezTo>
                  <a:pt x="1314" y="1"/>
                  <a:pt x="1" y="1313"/>
                  <a:pt x="1" y="2927"/>
                </a:cubicBezTo>
                <a:lnTo>
                  <a:pt x="1" y="17056"/>
                </a:lnTo>
                <a:cubicBezTo>
                  <a:pt x="1" y="18669"/>
                  <a:pt x="1314" y="19982"/>
                  <a:pt x="2927" y="19982"/>
                </a:cubicBezTo>
                <a:lnTo>
                  <a:pt x="17054" y="19982"/>
                </a:lnTo>
                <a:cubicBezTo>
                  <a:pt x="18669" y="19982"/>
                  <a:pt x="19982" y="18669"/>
                  <a:pt x="19982" y="17056"/>
                </a:cubicBezTo>
                <a:lnTo>
                  <a:pt x="19982" y="2927"/>
                </a:lnTo>
                <a:cubicBezTo>
                  <a:pt x="19982" y="2145"/>
                  <a:pt x="19669" y="1409"/>
                  <a:pt x="19101" y="853"/>
                </a:cubicBezTo>
                <a:cubicBezTo>
                  <a:pt x="18538" y="303"/>
                  <a:pt x="17797" y="1"/>
                  <a:pt x="1701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5739" name="Google Shape;5739;p77"/>
          <p:cNvGrpSpPr/>
          <p:nvPr/>
        </p:nvGrpSpPr>
        <p:grpSpPr>
          <a:xfrm>
            <a:off x="1714201" y="3010261"/>
            <a:ext cx="298578" cy="298548"/>
            <a:chOff x="812101" y="2571761"/>
            <a:chExt cx="417066" cy="417024"/>
          </a:xfrm>
        </p:grpSpPr>
        <p:sp>
          <p:nvSpPr>
            <p:cNvPr id="5740" name="Google Shape;5740;p77"/>
            <p:cNvSpPr/>
            <p:nvPr/>
          </p:nvSpPr>
          <p:spPr>
            <a:xfrm>
              <a:off x="935084" y="2694744"/>
              <a:ext cx="171071" cy="171071"/>
            </a:xfrm>
            <a:custGeom>
              <a:avLst/>
              <a:gdLst/>
              <a:ahLst/>
              <a:cxnLst/>
              <a:rect l="l" t="t" r="r" b="b"/>
              <a:pathLst>
                <a:path w="8197" h="8197" extrusionOk="0">
                  <a:moveTo>
                    <a:pt x="4099" y="1171"/>
                  </a:moveTo>
                  <a:cubicBezTo>
                    <a:pt x="5712" y="1171"/>
                    <a:pt x="7027" y="2484"/>
                    <a:pt x="7027" y="4097"/>
                  </a:cubicBezTo>
                  <a:cubicBezTo>
                    <a:pt x="7027" y="5712"/>
                    <a:pt x="5712" y="7025"/>
                    <a:pt x="4099" y="7025"/>
                  </a:cubicBezTo>
                  <a:cubicBezTo>
                    <a:pt x="2486" y="7025"/>
                    <a:pt x="1171" y="5712"/>
                    <a:pt x="1171" y="4097"/>
                  </a:cubicBezTo>
                  <a:cubicBezTo>
                    <a:pt x="1171" y="2484"/>
                    <a:pt x="2486" y="1171"/>
                    <a:pt x="4099" y="1171"/>
                  </a:cubicBezTo>
                  <a:close/>
                  <a:moveTo>
                    <a:pt x="4099" y="0"/>
                  </a:moveTo>
                  <a:cubicBezTo>
                    <a:pt x="1840" y="0"/>
                    <a:pt x="0" y="1838"/>
                    <a:pt x="0" y="4097"/>
                  </a:cubicBezTo>
                  <a:cubicBezTo>
                    <a:pt x="0" y="6358"/>
                    <a:pt x="1840" y="8196"/>
                    <a:pt x="4099" y="8196"/>
                  </a:cubicBezTo>
                  <a:cubicBezTo>
                    <a:pt x="6358" y="8196"/>
                    <a:pt x="8196" y="6358"/>
                    <a:pt x="8196" y="4097"/>
                  </a:cubicBezTo>
                  <a:cubicBezTo>
                    <a:pt x="8196" y="1838"/>
                    <a:pt x="6358" y="0"/>
                    <a:pt x="40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41" name="Google Shape;5741;p77"/>
            <p:cNvSpPr/>
            <p:nvPr/>
          </p:nvSpPr>
          <p:spPr>
            <a:xfrm>
              <a:off x="860977" y="2620616"/>
              <a:ext cx="319311" cy="319290"/>
            </a:xfrm>
            <a:custGeom>
              <a:avLst/>
              <a:gdLst/>
              <a:ahLst/>
              <a:cxnLst/>
              <a:rect l="l" t="t" r="r" b="b"/>
              <a:pathLst>
                <a:path w="15300" h="15299" extrusionOk="0">
                  <a:moveTo>
                    <a:pt x="12333" y="1171"/>
                  </a:moveTo>
                  <a:cubicBezTo>
                    <a:pt x="13306" y="1171"/>
                    <a:pt x="14128" y="1994"/>
                    <a:pt x="14128" y="2967"/>
                  </a:cubicBezTo>
                  <a:lnTo>
                    <a:pt x="14128" y="12334"/>
                  </a:lnTo>
                  <a:cubicBezTo>
                    <a:pt x="14128" y="13307"/>
                    <a:pt x="13306" y="14129"/>
                    <a:pt x="12333" y="14129"/>
                  </a:cubicBezTo>
                  <a:lnTo>
                    <a:pt x="2968" y="14129"/>
                  </a:lnTo>
                  <a:cubicBezTo>
                    <a:pt x="1993" y="14129"/>
                    <a:pt x="1172" y="13307"/>
                    <a:pt x="1172" y="12334"/>
                  </a:cubicBezTo>
                  <a:lnTo>
                    <a:pt x="1172" y="2967"/>
                  </a:lnTo>
                  <a:cubicBezTo>
                    <a:pt x="1172" y="1994"/>
                    <a:pt x="1993" y="1171"/>
                    <a:pt x="2968" y="1171"/>
                  </a:cubicBezTo>
                  <a:close/>
                  <a:moveTo>
                    <a:pt x="2968" y="0"/>
                  </a:moveTo>
                  <a:cubicBezTo>
                    <a:pt x="1351" y="0"/>
                    <a:pt x="1" y="1346"/>
                    <a:pt x="1" y="2967"/>
                  </a:cubicBezTo>
                  <a:lnTo>
                    <a:pt x="1" y="12334"/>
                  </a:lnTo>
                  <a:cubicBezTo>
                    <a:pt x="1" y="13952"/>
                    <a:pt x="1349" y="15299"/>
                    <a:pt x="2968" y="15299"/>
                  </a:cubicBezTo>
                  <a:lnTo>
                    <a:pt x="12333" y="15299"/>
                  </a:lnTo>
                  <a:cubicBezTo>
                    <a:pt x="13953" y="15299"/>
                    <a:pt x="15299" y="13951"/>
                    <a:pt x="15299" y="12334"/>
                  </a:cubicBezTo>
                  <a:lnTo>
                    <a:pt x="15299" y="2967"/>
                  </a:lnTo>
                  <a:cubicBezTo>
                    <a:pt x="15299" y="1345"/>
                    <a:pt x="13948" y="0"/>
                    <a:pt x="123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42" name="Google Shape;5742;p77"/>
            <p:cNvSpPr/>
            <p:nvPr/>
          </p:nvSpPr>
          <p:spPr>
            <a:xfrm>
              <a:off x="812101" y="2571761"/>
              <a:ext cx="417066" cy="417024"/>
            </a:xfrm>
            <a:custGeom>
              <a:avLst/>
              <a:gdLst/>
              <a:ahLst/>
              <a:cxnLst/>
              <a:rect l="l" t="t" r="r" b="b"/>
              <a:pathLst>
                <a:path w="19984" h="19982" extrusionOk="0">
                  <a:moveTo>
                    <a:pt x="17056" y="1172"/>
                  </a:moveTo>
                  <a:cubicBezTo>
                    <a:pt x="18025" y="1172"/>
                    <a:pt x="18812" y="1959"/>
                    <a:pt x="18812" y="2927"/>
                  </a:cubicBezTo>
                  <a:lnTo>
                    <a:pt x="18812" y="17056"/>
                  </a:lnTo>
                  <a:cubicBezTo>
                    <a:pt x="18812" y="18023"/>
                    <a:pt x="18025" y="18811"/>
                    <a:pt x="17056" y="18811"/>
                  </a:cubicBezTo>
                  <a:lnTo>
                    <a:pt x="2928" y="18811"/>
                  </a:lnTo>
                  <a:cubicBezTo>
                    <a:pt x="1961" y="18811"/>
                    <a:pt x="1172" y="18023"/>
                    <a:pt x="1172" y="17056"/>
                  </a:cubicBezTo>
                  <a:lnTo>
                    <a:pt x="1172" y="2927"/>
                  </a:lnTo>
                  <a:cubicBezTo>
                    <a:pt x="1172" y="1959"/>
                    <a:pt x="1961" y="1172"/>
                    <a:pt x="2928" y="1172"/>
                  </a:cubicBezTo>
                  <a:close/>
                  <a:moveTo>
                    <a:pt x="2928" y="1"/>
                  </a:moveTo>
                  <a:cubicBezTo>
                    <a:pt x="1313" y="1"/>
                    <a:pt x="1" y="1313"/>
                    <a:pt x="1" y="2927"/>
                  </a:cubicBezTo>
                  <a:lnTo>
                    <a:pt x="1" y="17056"/>
                  </a:lnTo>
                  <a:cubicBezTo>
                    <a:pt x="1" y="18669"/>
                    <a:pt x="1313" y="19982"/>
                    <a:pt x="2928" y="19982"/>
                  </a:cubicBezTo>
                  <a:lnTo>
                    <a:pt x="17056" y="19982"/>
                  </a:lnTo>
                  <a:cubicBezTo>
                    <a:pt x="18669" y="19982"/>
                    <a:pt x="19984" y="18669"/>
                    <a:pt x="19984" y="17056"/>
                  </a:cubicBezTo>
                  <a:lnTo>
                    <a:pt x="19984" y="2927"/>
                  </a:lnTo>
                  <a:cubicBezTo>
                    <a:pt x="19984" y="1313"/>
                    <a:pt x="18669" y="1"/>
                    <a:pt x="170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43" name="Google Shape;5743;p77"/>
            <p:cNvSpPr/>
            <p:nvPr/>
          </p:nvSpPr>
          <p:spPr>
            <a:xfrm>
              <a:off x="1081712" y="2670306"/>
              <a:ext cx="48878" cy="48898"/>
            </a:xfrm>
            <a:custGeom>
              <a:avLst/>
              <a:gdLst/>
              <a:ahLst/>
              <a:cxnLst/>
              <a:rect l="l" t="t" r="r" b="b"/>
              <a:pathLst>
                <a:path w="2342" h="2343" extrusionOk="0">
                  <a:moveTo>
                    <a:pt x="1170" y="0"/>
                  </a:moveTo>
                  <a:cubicBezTo>
                    <a:pt x="524" y="0"/>
                    <a:pt x="1" y="526"/>
                    <a:pt x="1" y="1171"/>
                  </a:cubicBezTo>
                  <a:cubicBezTo>
                    <a:pt x="1" y="1817"/>
                    <a:pt x="524" y="2342"/>
                    <a:pt x="1170" y="2342"/>
                  </a:cubicBezTo>
                  <a:cubicBezTo>
                    <a:pt x="1816" y="2342"/>
                    <a:pt x="2341" y="1817"/>
                    <a:pt x="2341" y="1171"/>
                  </a:cubicBezTo>
                  <a:cubicBezTo>
                    <a:pt x="2341" y="526"/>
                    <a:pt x="1816" y="0"/>
                    <a:pt x="11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744" name="Google Shape;5744;p77"/>
          <p:cNvGrpSpPr/>
          <p:nvPr/>
        </p:nvGrpSpPr>
        <p:grpSpPr>
          <a:xfrm>
            <a:off x="2504795" y="3010249"/>
            <a:ext cx="298548" cy="298548"/>
            <a:chOff x="1323129" y="2571761"/>
            <a:chExt cx="417024" cy="417024"/>
          </a:xfrm>
        </p:grpSpPr>
        <p:sp>
          <p:nvSpPr>
            <p:cNvPr id="5745" name="Google Shape;5745;p77"/>
            <p:cNvSpPr/>
            <p:nvPr/>
          </p:nvSpPr>
          <p:spPr>
            <a:xfrm>
              <a:off x="1385007" y="2719183"/>
              <a:ext cx="73337" cy="219907"/>
            </a:xfrm>
            <a:custGeom>
              <a:avLst/>
              <a:gdLst/>
              <a:ahLst/>
              <a:cxnLst/>
              <a:rect l="l" t="t" r="r" b="b"/>
              <a:pathLst>
                <a:path w="3514" h="10537" extrusionOk="0">
                  <a:moveTo>
                    <a:pt x="2342" y="1171"/>
                  </a:moveTo>
                  <a:lnTo>
                    <a:pt x="2342" y="9367"/>
                  </a:lnTo>
                  <a:lnTo>
                    <a:pt x="1171" y="9367"/>
                  </a:lnTo>
                  <a:lnTo>
                    <a:pt x="1171" y="1171"/>
                  </a:lnTo>
                  <a:close/>
                  <a:moveTo>
                    <a:pt x="586" y="0"/>
                  </a:moveTo>
                  <a:cubicBezTo>
                    <a:pt x="264" y="0"/>
                    <a:pt x="0" y="262"/>
                    <a:pt x="0" y="586"/>
                  </a:cubicBezTo>
                  <a:lnTo>
                    <a:pt x="0" y="9951"/>
                  </a:lnTo>
                  <a:cubicBezTo>
                    <a:pt x="0" y="10275"/>
                    <a:pt x="264" y="10537"/>
                    <a:pt x="586" y="10537"/>
                  </a:cubicBezTo>
                  <a:lnTo>
                    <a:pt x="2928" y="10537"/>
                  </a:lnTo>
                  <a:cubicBezTo>
                    <a:pt x="3252" y="10537"/>
                    <a:pt x="3514" y="10275"/>
                    <a:pt x="3514" y="9951"/>
                  </a:cubicBezTo>
                  <a:lnTo>
                    <a:pt x="3514" y="586"/>
                  </a:lnTo>
                  <a:cubicBezTo>
                    <a:pt x="3514" y="262"/>
                    <a:pt x="3252" y="0"/>
                    <a:pt x="29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46" name="Google Shape;5746;p77"/>
            <p:cNvSpPr/>
            <p:nvPr/>
          </p:nvSpPr>
          <p:spPr>
            <a:xfrm>
              <a:off x="1385007" y="2621430"/>
              <a:ext cx="73337" cy="73337"/>
            </a:xfrm>
            <a:custGeom>
              <a:avLst/>
              <a:gdLst/>
              <a:ahLst/>
              <a:cxnLst/>
              <a:rect l="l" t="t" r="r" b="b"/>
              <a:pathLst>
                <a:path w="3514" h="3514" extrusionOk="0">
                  <a:moveTo>
                    <a:pt x="1757" y="1171"/>
                  </a:moveTo>
                  <a:cubicBezTo>
                    <a:pt x="2081" y="1171"/>
                    <a:pt x="2342" y="1435"/>
                    <a:pt x="2342" y="1757"/>
                  </a:cubicBezTo>
                  <a:cubicBezTo>
                    <a:pt x="2342" y="2080"/>
                    <a:pt x="2081" y="2342"/>
                    <a:pt x="1757" y="2342"/>
                  </a:cubicBezTo>
                  <a:cubicBezTo>
                    <a:pt x="1435" y="2342"/>
                    <a:pt x="1171" y="2080"/>
                    <a:pt x="1171" y="1757"/>
                  </a:cubicBezTo>
                  <a:cubicBezTo>
                    <a:pt x="1171" y="1435"/>
                    <a:pt x="1435" y="1171"/>
                    <a:pt x="1757" y="1171"/>
                  </a:cubicBezTo>
                  <a:close/>
                  <a:moveTo>
                    <a:pt x="1757" y="0"/>
                  </a:moveTo>
                  <a:cubicBezTo>
                    <a:pt x="789" y="0"/>
                    <a:pt x="0" y="789"/>
                    <a:pt x="0" y="1757"/>
                  </a:cubicBezTo>
                  <a:cubicBezTo>
                    <a:pt x="0" y="2726"/>
                    <a:pt x="789" y="3513"/>
                    <a:pt x="1757" y="3513"/>
                  </a:cubicBezTo>
                  <a:cubicBezTo>
                    <a:pt x="2726" y="3513"/>
                    <a:pt x="3514" y="2726"/>
                    <a:pt x="3514" y="1757"/>
                  </a:cubicBezTo>
                  <a:cubicBezTo>
                    <a:pt x="3514" y="789"/>
                    <a:pt x="2726" y="0"/>
                    <a:pt x="17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47" name="Google Shape;5747;p77"/>
            <p:cNvSpPr/>
            <p:nvPr/>
          </p:nvSpPr>
          <p:spPr>
            <a:xfrm>
              <a:off x="1482759" y="2718786"/>
              <a:ext cx="195510" cy="220304"/>
            </a:xfrm>
            <a:custGeom>
              <a:avLst/>
              <a:gdLst/>
              <a:ahLst/>
              <a:cxnLst/>
              <a:rect l="l" t="t" r="r" b="b"/>
              <a:pathLst>
                <a:path w="9368" h="10556" extrusionOk="0">
                  <a:moveTo>
                    <a:pt x="5559" y="1173"/>
                  </a:moveTo>
                  <a:cubicBezTo>
                    <a:pt x="5720" y="1173"/>
                    <a:pt x="5883" y="1186"/>
                    <a:pt x="6044" y="1212"/>
                  </a:cubicBezTo>
                  <a:cubicBezTo>
                    <a:pt x="7422" y="1435"/>
                    <a:pt x="8196" y="2535"/>
                    <a:pt x="8196" y="3669"/>
                  </a:cubicBezTo>
                  <a:lnTo>
                    <a:pt x="8196" y="9386"/>
                  </a:lnTo>
                  <a:lnTo>
                    <a:pt x="7025" y="9386"/>
                  </a:lnTo>
                  <a:lnTo>
                    <a:pt x="7025" y="4702"/>
                  </a:lnTo>
                  <a:cubicBezTo>
                    <a:pt x="7025" y="3411"/>
                    <a:pt x="5975" y="2360"/>
                    <a:pt x="4683" y="2360"/>
                  </a:cubicBezTo>
                  <a:cubicBezTo>
                    <a:pt x="3392" y="2360"/>
                    <a:pt x="2341" y="3411"/>
                    <a:pt x="2341" y="4702"/>
                  </a:cubicBezTo>
                  <a:lnTo>
                    <a:pt x="2341" y="9386"/>
                  </a:lnTo>
                  <a:lnTo>
                    <a:pt x="1170" y="9386"/>
                  </a:lnTo>
                  <a:lnTo>
                    <a:pt x="1170" y="1190"/>
                  </a:lnTo>
                  <a:lnTo>
                    <a:pt x="2341" y="1190"/>
                  </a:lnTo>
                  <a:lnTo>
                    <a:pt x="2341" y="1776"/>
                  </a:lnTo>
                  <a:cubicBezTo>
                    <a:pt x="2341" y="2011"/>
                    <a:pt x="2484" y="2225"/>
                    <a:pt x="2704" y="2316"/>
                  </a:cubicBezTo>
                  <a:cubicBezTo>
                    <a:pt x="2776" y="2346"/>
                    <a:pt x="2852" y="2361"/>
                    <a:pt x="2928" y="2361"/>
                  </a:cubicBezTo>
                  <a:cubicBezTo>
                    <a:pt x="3080" y="2361"/>
                    <a:pt x="3229" y="2301"/>
                    <a:pt x="3341" y="2190"/>
                  </a:cubicBezTo>
                  <a:lnTo>
                    <a:pt x="3615" y="1916"/>
                  </a:lnTo>
                  <a:cubicBezTo>
                    <a:pt x="4086" y="1443"/>
                    <a:pt x="4813" y="1173"/>
                    <a:pt x="5559" y="1173"/>
                  </a:cubicBezTo>
                  <a:close/>
                  <a:moveTo>
                    <a:pt x="5553" y="0"/>
                  </a:moveTo>
                  <a:cubicBezTo>
                    <a:pt x="4823" y="0"/>
                    <a:pt x="4110" y="189"/>
                    <a:pt x="3509" y="536"/>
                  </a:cubicBezTo>
                  <a:cubicBezTo>
                    <a:pt x="3475" y="246"/>
                    <a:pt x="3227" y="19"/>
                    <a:pt x="2927" y="19"/>
                  </a:cubicBezTo>
                  <a:lnTo>
                    <a:pt x="586" y="19"/>
                  </a:lnTo>
                  <a:cubicBezTo>
                    <a:pt x="262" y="19"/>
                    <a:pt x="1" y="281"/>
                    <a:pt x="1" y="605"/>
                  </a:cubicBezTo>
                  <a:lnTo>
                    <a:pt x="1" y="9970"/>
                  </a:lnTo>
                  <a:cubicBezTo>
                    <a:pt x="1" y="10294"/>
                    <a:pt x="262" y="10556"/>
                    <a:pt x="586" y="10556"/>
                  </a:cubicBezTo>
                  <a:lnTo>
                    <a:pt x="2927" y="10556"/>
                  </a:lnTo>
                  <a:cubicBezTo>
                    <a:pt x="3250" y="10556"/>
                    <a:pt x="3512" y="10294"/>
                    <a:pt x="3512" y="9970"/>
                  </a:cubicBezTo>
                  <a:lnTo>
                    <a:pt x="3512" y="4702"/>
                  </a:lnTo>
                  <a:cubicBezTo>
                    <a:pt x="3512" y="4056"/>
                    <a:pt x="4038" y="3531"/>
                    <a:pt x="4683" y="3531"/>
                  </a:cubicBezTo>
                  <a:cubicBezTo>
                    <a:pt x="5329" y="3531"/>
                    <a:pt x="5854" y="4056"/>
                    <a:pt x="5854" y="4702"/>
                  </a:cubicBezTo>
                  <a:lnTo>
                    <a:pt x="5854" y="9970"/>
                  </a:lnTo>
                  <a:cubicBezTo>
                    <a:pt x="5854" y="10294"/>
                    <a:pt x="6116" y="10556"/>
                    <a:pt x="6440" y="10556"/>
                  </a:cubicBezTo>
                  <a:lnTo>
                    <a:pt x="8782" y="10556"/>
                  </a:lnTo>
                  <a:cubicBezTo>
                    <a:pt x="9104" y="10556"/>
                    <a:pt x="9368" y="10294"/>
                    <a:pt x="9368" y="9970"/>
                  </a:cubicBezTo>
                  <a:lnTo>
                    <a:pt x="9368" y="3669"/>
                  </a:lnTo>
                  <a:cubicBezTo>
                    <a:pt x="9368" y="1921"/>
                    <a:pt x="8131" y="364"/>
                    <a:pt x="6231" y="55"/>
                  </a:cubicBezTo>
                  <a:cubicBezTo>
                    <a:pt x="6005" y="18"/>
                    <a:pt x="5779" y="0"/>
                    <a:pt x="55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48" name="Google Shape;5748;p77"/>
            <p:cNvSpPr/>
            <p:nvPr/>
          </p:nvSpPr>
          <p:spPr>
            <a:xfrm>
              <a:off x="1323129" y="2571761"/>
              <a:ext cx="417024" cy="417024"/>
            </a:xfrm>
            <a:custGeom>
              <a:avLst/>
              <a:gdLst/>
              <a:ahLst/>
              <a:cxnLst/>
              <a:rect l="l" t="t" r="r" b="b"/>
              <a:pathLst>
                <a:path w="19982" h="19982" extrusionOk="0">
                  <a:moveTo>
                    <a:pt x="17015" y="1170"/>
                  </a:moveTo>
                  <a:cubicBezTo>
                    <a:pt x="17989" y="1170"/>
                    <a:pt x="18810" y="1993"/>
                    <a:pt x="18810" y="2966"/>
                  </a:cubicBezTo>
                  <a:lnTo>
                    <a:pt x="18810" y="17015"/>
                  </a:lnTo>
                  <a:cubicBezTo>
                    <a:pt x="18810" y="17990"/>
                    <a:pt x="17989" y="18811"/>
                    <a:pt x="17015" y="18811"/>
                  </a:cubicBezTo>
                  <a:lnTo>
                    <a:pt x="2965" y="18811"/>
                  </a:lnTo>
                  <a:cubicBezTo>
                    <a:pt x="1992" y="18811"/>
                    <a:pt x="1170" y="17990"/>
                    <a:pt x="1170" y="17015"/>
                  </a:cubicBezTo>
                  <a:lnTo>
                    <a:pt x="1170" y="2966"/>
                  </a:lnTo>
                  <a:cubicBezTo>
                    <a:pt x="1170" y="1993"/>
                    <a:pt x="1992" y="1170"/>
                    <a:pt x="2965" y="1170"/>
                  </a:cubicBezTo>
                  <a:close/>
                  <a:moveTo>
                    <a:pt x="2965" y="1"/>
                  </a:moveTo>
                  <a:cubicBezTo>
                    <a:pt x="1347" y="1"/>
                    <a:pt x="0" y="1349"/>
                    <a:pt x="0" y="2966"/>
                  </a:cubicBezTo>
                  <a:lnTo>
                    <a:pt x="0" y="17015"/>
                  </a:lnTo>
                  <a:cubicBezTo>
                    <a:pt x="0" y="18635"/>
                    <a:pt x="1348" y="19982"/>
                    <a:pt x="2965" y="19982"/>
                  </a:cubicBezTo>
                  <a:lnTo>
                    <a:pt x="17017" y="19982"/>
                  </a:lnTo>
                  <a:cubicBezTo>
                    <a:pt x="18635" y="19982"/>
                    <a:pt x="19981" y="18634"/>
                    <a:pt x="19981" y="17015"/>
                  </a:cubicBezTo>
                  <a:lnTo>
                    <a:pt x="19981" y="2966"/>
                  </a:lnTo>
                  <a:cubicBezTo>
                    <a:pt x="19981" y="1347"/>
                    <a:pt x="18633" y="1"/>
                    <a:pt x="170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749" name="Google Shape;5749;p77"/>
          <p:cNvSpPr/>
          <p:nvPr/>
        </p:nvSpPr>
        <p:spPr>
          <a:xfrm>
            <a:off x="3299513" y="3037186"/>
            <a:ext cx="300010" cy="244672"/>
          </a:xfrm>
          <a:custGeom>
            <a:avLst/>
            <a:gdLst/>
            <a:ahLst/>
            <a:cxnLst/>
            <a:rect l="l" t="t" r="r" b="b"/>
            <a:pathLst>
              <a:path w="20081" h="16377" extrusionOk="0">
                <a:moveTo>
                  <a:pt x="13632" y="1165"/>
                </a:moveTo>
                <a:cubicBezTo>
                  <a:pt x="14903" y="1165"/>
                  <a:pt x="15458" y="1658"/>
                  <a:pt x="15826" y="1984"/>
                </a:cubicBezTo>
                <a:cubicBezTo>
                  <a:pt x="16040" y="2173"/>
                  <a:pt x="16244" y="2353"/>
                  <a:pt x="16548" y="2353"/>
                </a:cubicBezTo>
                <a:cubicBezTo>
                  <a:pt x="16762" y="2353"/>
                  <a:pt x="17038" y="2293"/>
                  <a:pt x="17344" y="2196"/>
                </a:cubicBezTo>
                <a:lnTo>
                  <a:pt x="17344" y="2196"/>
                </a:lnTo>
                <a:cubicBezTo>
                  <a:pt x="17236" y="2288"/>
                  <a:pt x="17119" y="2376"/>
                  <a:pt x="16995" y="2461"/>
                </a:cubicBezTo>
                <a:cubicBezTo>
                  <a:pt x="16780" y="2612"/>
                  <a:pt x="16689" y="2889"/>
                  <a:pt x="16778" y="3137"/>
                </a:cubicBezTo>
                <a:cubicBezTo>
                  <a:pt x="16861" y="3373"/>
                  <a:pt x="17082" y="3528"/>
                  <a:pt x="17329" y="3528"/>
                </a:cubicBezTo>
                <a:cubicBezTo>
                  <a:pt x="17343" y="3528"/>
                  <a:pt x="17358" y="3527"/>
                  <a:pt x="17372" y="3526"/>
                </a:cubicBezTo>
                <a:cubicBezTo>
                  <a:pt x="17475" y="3519"/>
                  <a:pt x="17576" y="3508"/>
                  <a:pt x="17680" y="3494"/>
                </a:cubicBezTo>
                <a:lnTo>
                  <a:pt x="17680" y="3494"/>
                </a:lnTo>
                <a:cubicBezTo>
                  <a:pt x="17275" y="3802"/>
                  <a:pt x="16921" y="3990"/>
                  <a:pt x="16937" y="4786"/>
                </a:cubicBezTo>
                <a:cubicBezTo>
                  <a:pt x="16937" y="4826"/>
                  <a:pt x="16939" y="4881"/>
                  <a:pt x="16939" y="4971"/>
                </a:cubicBezTo>
                <a:cubicBezTo>
                  <a:pt x="16939" y="6510"/>
                  <a:pt x="16350" y="9097"/>
                  <a:pt x="14694" y="11320"/>
                </a:cubicBezTo>
                <a:cubicBezTo>
                  <a:pt x="13372" y="13093"/>
                  <a:pt x="10896" y="15207"/>
                  <a:pt x="6611" y="15207"/>
                </a:cubicBezTo>
                <a:cubicBezTo>
                  <a:pt x="5368" y="15207"/>
                  <a:pt x="4159" y="14996"/>
                  <a:pt x="3001" y="14582"/>
                </a:cubicBezTo>
                <a:cubicBezTo>
                  <a:pt x="4359" y="14345"/>
                  <a:pt x="5612" y="13799"/>
                  <a:pt x="6698" y="12960"/>
                </a:cubicBezTo>
                <a:cubicBezTo>
                  <a:pt x="6893" y="12812"/>
                  <a:pt x="6972" y="12557"/>
                  <a:pt x="6900" y="12323"/>
                </a:cubicBezTo>
                <a:cubicBezTo>
                  <a:pt x="6827" y="12090"/>
                  <a:pt x="6617" y="11925"/>
                  <a:pt x="6372" y="11913"/>
                </a:cubicBezTo>
                <a:cubicBezTo>
                  <a:pt x="5203" y="11849"/>
                  <a:pt x="4280" y="11209"/>
                  <a:pt x="3767" y="10448"/>
                </a:cubicBezTo>
                <a:cubicBezTo>
                  <a:pt x="3968" y="10434"/>
                  <a:pt x="4207" y="10404"/>
                  <a:pt x="4564" y="10340"/>
                </a:cubicBezTo>
                <a:cubicBezTo>
                  <a:pt x="4832" y="10294"/>
                  <a:pt x="5030" y="10071"/>
                  <a:pt x="5047" y="9801"/>
                </a:cubicBezTo>
                <a:cubicBezTo>
                  <a:pt x="5065" y="9532"/>
                  <a:pt x="4895" y="9286"/>
                  <a:pt x="4637" y="9205"/>
                </a:cubicBezTo>
                <a:cubicBezTo>
                  <a:pt x="3296" y="8787"/>
                  <a:pt x="2498" y="8025"/>
                  <a:pt x="2180" y="6838"/>
                </a:cubicBezTo>
                <a:lnTo>
                  <a:pt x="2180" y="6838"/>
                </a:lnTo>
                <a:cubicBezTo>
                  <a:pt x="2390" y="6891"/>
                  <a:pt x="2642" y="6933"/>
                  <a:pt x="3057" y="6986"/>
                </a:cubicBezTo>
                <a:cubicBezTo>
                  <a:pt x="3081" y="6989"/>
                  <a:pt x="3105" y="6991"/>
                  <a:pt x="3129" y="6991"/>
                </a:cubicBezTo>
                <a:cubicBezTo>
                  <a:pt x="3359" y="6991"/>
                  <a:pt x="3571" y="6854"/>
                  <a:pt x="3666" y="6640"/>
                </a:cubicBezTo>
                <a:cubicBezTo>
                  <a:pt x="3770" y="6403"/>
                  <a:pt x="3707" y="6125"/>
                  <a:pt x="3508" y="5957"/>
                </a:cubicBezTo>
                <a:cubicBezTo>
                  <a:pt x="2014" y="4697"/>
                  <a:pt x="1936" y="3409"/>
                  <a:pt x="2210" y="2373"/>
                </a:cubicBezTo>
                <a:lnTo>
                  <a:pt x="2210" y="2373"/>
                </a:lnTo>
                <a:cubicBezTo>
                  <a:pt x="4267" y="4464"/>
                  <a:pt x="6801" y="5670"/>
                  <a:pt x="9880" y="5882"/>
                </a:cubicBezTo>
                <a:cubicBezTo>
                  <a:pt x="9894" y="5883"/>
                  <a:pt x="9908" y="5884"/>
                  <a:pt x="9921" y="5884"/>
                </a:cubicBezTo>
                <a:cubicBezTo>
                  <a:pt x="10265" y="5884"/>
                  <a:pt x="10539" y="5586"/>
                  <a:pt x="10503" y="5239"/>
                </a:cubicBezTo>
                <a:cubicBezTo>
                  <a:pt x="10372" y="3940"/>
                  <a:pt x="10634" y="2919"/>
                  <a:pt x="11281" y="2203"/>
                </a:cubicBezTo>
                <a:cubicBezTo>
                  <a:pt x="11975" y="1437"/>
                  <a:pt x="12981" y="1165"/>
                  <a:pt x="13632" y="1165"/>
                </a:cubicBezTo>
                <a:close/>
                <a:moveTo>
                  <a:pt x="13631" y="1"/>
                </a:moveTo>
                <a:cubicBezTo>
                  <a:pt x="12698" y="1"/>
                  <a:pt x="11363" y="368"/>
                  <a:pt x="10413" y="1418"/>
                </a:cubicBezTo>
                <a:cubicBezTo>
                  <a:pt x="9665" y="2245"/>
                  <a:pt x="9291" y="3332"/>
                  <a:pt x="9300" y="4649"/>
                </a:cubicBezTo>
                <a:cubicBezTo>
                  <a:pt x="6556" y="4315"/>
                  <a:pt x="4306" y="3079"/>
                  <a:pt x="2438" y="887"/>
                </a:cubicBezTo>
                <a:cubicBezTo>
                  <a:pt x="2327" y="756"/>
                  <a:pt x="2163" y="681"/>
                  <a:pt x="1993" y="681"/>
                </a:cubicBezTo>
                <a:cubicBezTo>
                  <a:pt x="1966" y="681"/>
                  <a:pt x="1938" y="683"/>
                  <a:pt x="1911" y="687"/>
                </a:cubicBezTo>
                <a:cubicBezTo>
                  <a:pt x="1713" y="715"/>
                  <a:pt x="1541" y="843"/>
                  <a:pt x="1460" y="1025"/>
                </a:cubicBezTo>
                <a:cubicBezTo>
                  <a:pt x="1207" y="1582"/>
                  <a:pt x="876" y="2444"/>
                  <a:pt x="922" y="3466"/>
                </a:cubicBezTo>
                <a:cubicBezTo>
                  <a:pt x="952" y="4138"/>
                  <a:pt x="1138" y="4773"/>
                  <a:pt x="1479" y="5368"/>
                </a:cubicBezTo>
                <a:cubicBezTo>
                  <a:pt x="1469" y="5367"/>
                  <a:pt x="1459" y="5367"/>
                  <a:pt x="1449" y="5367"/>
                </a:cubicBezTo>
                <a:cubicBezTo>
                  <a:pt x="1114" y="5367"/>
                  <a:pt x="843" y="5650"/>
                  <a:pt x="865" y="5990"/>
                </a:cubicBezTo>
                <a:cubicBezTo>
                  <a:pt x="963" y="7455"/>
                  <a:pt x="1501" y="8589"/>
                  <a:pt x="2470" y="9380"/>
                </a:cubicBezTo>
                <a:cubicBezTo>
                  <a:pt x="2284" y="9528"/>
                  <a:pt x="2208" y="9773"/>
                  <a:pt x="2274" y="9999"/>
                </a:cubicBezTo>
                <a:cubicBezTo>
                  <a:pt x="2578" y="11057"/>
                  <a:pt x="3469" y="12207"/>
                  <a:pt x="4833" y="12757"/>
                </a:cubicBezTo>
                <a:cubicBezTo>
                  <a:pt x="3802" y="13279"/>
                  <a:pt x="2644" y="13546"/>
                  <a:pt x="1412" y="13546"/>
                </a:cubicBezTo>
                <a:cubicBezTo>
                  <a:pt x="1173" y="13546"/>
                  <a:pt x="932" y="13536"/>
                  <a:pt x="689" y="13516"/>
                </a:cubicBezTo>
                <a:cubicBezTo>
                  <a:pt x="673" y="13515"/>
                  <a:pt x="658" y="13514"/>
                  <a:pt x="642" y="13514"/>
                </a:cubicBezTo>
                <a:cubicBezTo>
                  <a:pt x="390" y="13514"/>
                  <a:pt x="164" y="13676"/>
                  <a:pt x="84" y="13919"/>
                </a:cubicBezTo>
                <a:cubicBezTo>
                  <a:pt x="0" y="14177"/>
                  <a:pt x="105" y="14460"/>
                  <a:pt x="338" y="14600"/>
                </a:cubicBezTo>
                <a:cubicBezTo>
                  <a:pt x="2284" y="15778"/>
                  <a:pt x="4395" y="16376"/>
                  <a:pt x="6611" y="16376"/>
                </a:cubicBezTo>
                <a:cubicBezTo>
                  <a:pt x="11382" y="16376"/>
                  <a:pt x="14151" y="14008"/>
                  <a:pt x="15631" y="12019"/>
                </a:cubicBezTo>
                <a:cubicBezTo>
                  <a:pt x="17461" y="9567"/>
                  <a:pt x="18108" y="6689"/>
                  <a:pt x="18108" y="4971"/>
                </a:cubicBezTo>
                <a:cubicBezTo>
                  <a:pt x="18108" y="4747"/>
                  <a:pt x="18103" y="4701"/>
                  <a:pt x="18110" y="4637"/>
                </a:cubicBezTo>
                <a:cubicBezTo>
                  <a:pt x="18336" y="4435"/>
                  <a:pt x="18964" y="4133"/>
                  <a:pt x="19935" y="2718"/>
                </a:cubicBezTo>
                <a:cubicBezTo>
                  <a:pt x="20080" y="2505"/>
                  <a:pt x="20070" y="2221"/>
                  <a:pt x="19909" y="2019"/>
                </a:cubicBezTo>
                <a:cubicBezTo>
                  <a:pt x="19795" y="1879"/>
                  <a:pt x="19625" y="1801"/>
                  <a:pt x="19451" y="1801"/>
                </a:cubicBezTo>
                <a:cubicBezTo>
                  <a:pt x="19377" y="1801"/>
                  <a:pt x="19303" y="1815"/>
                  <a:pt x="19231" y="1844"/>
                </a:cubicBezTo>
                <a:cubicBezTo>
                  <a:pt x="19194" y="1860"/>
                  <a:pt x="19155" y="1874"/>
                  <a:pt x="19118" y="1890"/>
                </a:cubicBezTo>
                <a:cubicBezTo>
                  <a:pt x="19269" y="1630"/>
                  <a:pt x="19392" y="1356"/>
                  <a:pt x="19490" y="1062"/>
                </a:cubicBezTo>
                <a:cubicBezTo>
                  <a:pt x="19564" y="841"/>
                  <a:pt x="19498" y="598"/>
                  <a:pt x="19327" y="443"/>
                </a:cubicBezTo>
                <a:cubicBezTo>
                  <a:pt x="19217" y="344"/>
                  <a:pt x="19076" y="292"/>
                  <a:pt x="18934" y="292"/>
                </a:cubicBezTo>
                <a:cubicBezTo>
                  <a:pt x="18853" y="292"/>
                  <a:pt x="18771" y="309"/>
                  <a:pt x="18694" y="344"/>
                </a:cubicBezTo>
                <a:cubicBezTo>
                  <a:pt x="18690" y="345"/>
                  <a:pt x="18676" y="351"/>
                  <a:pt x="18651" y="363"/>
                </a:cubicBezTo>
                <a:cubicBezTo>
                  <a:pt x="17724" y="830"/>
                  <a:pt x="16999" y="1103"/>
                  <a:pt x="16670" y="1166"/>
                </a:cubicBezTo>
                <a:cubicBezTo>
                  <a:pt x="16647" y="1147"/>
                  <a:pt x="16624" y="1126"/>
                  <a:pt x="16603" y="1106"/>
                </a:cubicBezTo>
                <a:cubicBezTo>
                  <a:pt x="16194" y="745"/>
                  <a:pt x="15347" y="1"/>
                  <a:pt x="1363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39707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FEE3586-7FFA-8F83-2840-37B37C7791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597" y="548132"/>
            <a:ext cx="7717500" cy="654900"/>
          </a:xfrm>
        </p:spPr>
        <p:txBody>
          <a:bodyPr/>
          <a:lstStyle/>
          <a:p>
            <a:r>
              <a:rPr lang="en-VN" dirty="0"/>
              <a:t>Objectives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AC2D79-DD05-98ED-6AD1-63C62228F280}"/>
              </a:ext>
            </a:extLst>
          </p:cNvPr>
          <p:cNvSpPr txBox="1"/>
          <p:nvPr/>
        </p:nvSpPr>
        <p:spPr>
          <a:xfrm>
            <a:off x="703385" y="1366576"/>
            <a:ext cx="74960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400" dirty="0">
                <a:latin typeface="Franklin Gothic Medium" panose="020B0603020102020204" pitchFamily="34" charset="0"/>
              </a:rPr>
              <a:t>After this lesson, students will be able to:</a:t>
            </a:r>
          </a:p>
        </p:txBody>
      </p:sp>
      <p:pic>
        <p:nvPicPr>
          <p:cNvPr id="9" name="Google Shape;216;p31">
            <a:extLst>
              <a:ext uri="{FF2B5EF4-FFF2-40B4-BE49-F238E27FC236}">
                <a16:creationId xmlns:a16="http://schemas.microsoft.com/office/drawing/2014/main" id="{D1A53983-FE0D-341E-1B93-774E603952D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0995" t="22427" r="9443" b="20792"/>
          <a:stretch/>
        </p:blipFill>
        <p:spPr>
          <a:xfrm>
            <a:off x="1148371" y="2270826"/>
            <a:ext cx="1327914" cy="75788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28E0165-6F43-8E2A-5739-DDC575EEBE72}"/>
              </a:ext>
            </a:extLst>
          </p:cNvPr>
          <p:cNvSpPr txBox="1"/>
          <p:nvPr/>
        </p:nvSpPr>
        <p:spPr>
          <a:xfrm>
            <a:off x="1349397" y="2307228"/>
            <a:ext cx="895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600" dirty="0">
                <a:latin typeface="Franklin Gothic Medium" panose="020B0603020102020204" pitchFamily="34" charset="0"/>
              </a:rPr>
              <a:t>01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C28527-1EC0-E0F3-85C6-337EDB35BF54}"/>
              </a:ext>
            </a:extLst>
          </p:cNvPr>
          <p:cNvSpPr txBox="1"/>
          <p:nvPr/>
        </p:nvSpPr>
        <p:spPr>
          <a:xfrm>
            <a:off x="2617205" y="2491276"/>
            <a:ext cx="74960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Franklin Gothic Medium" panose="020B0603020102020204" pitchFamily="34" charset="0"/>
              </a:rPr>
              <a:t>recognize </a:t>
            </a:r>
            <a:r>
              <a:rPr lang="en-VN" sz="2400" dirty="0">
                <a:latin typeface="Franklin Gothic Medium" panose="020B0603020102020204" pitchFamily="34" charset="0"/>
              </a:rPr>
              <a:t>exclamation with </a:t>
            </a:r>
            <a:r>
              <a:rPr lang="en-VN" sz="2400" i="1" dirty="0">
                <a:latin typeface="Franklin Gothic Medium" panose="020B0603020102020204" pitchFamily="34" charset="0"/>
              </a:rPr>
              <a:t>What</a:t>
            </a:r>
          </a:p>
        </p:txBody>
      </p:sp>
      <p:pic>
        <p:nvPicPr>
          <p:cNvPr id="12" name="Google Shape;216;p31">
            <a:extLst>
              <a:ext uri="{FF2B5EF4-FFF2-40B4-BE49-F238E27FC236}">
                <a16:creationId xmlns:a16="http://schemas.microsoft.com/office/drawing/2014/main" id="{B1550A93-7B6F-BDCF-23D0-43193EEA84BB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0995" t="22427" r="9443" b="20792"/>
          <a:stretch/>
        </p:blipFill>
        <p:spPr>
          <a:xfrm>
            <a:off x="1159801" y="3276666"/>
            <a:ext cx="1327914" cy="757888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36E6785-9437-04C7-1DF8-99AE3A8D55FF}"/>
              </a:ext>
            </a:extLst>
          </p:cNvPr>
          <p:cNvSpPr txBox="1"/>
          <p:nvPr/>
        </p:nvSpPr>
        <p:spPr>
          <a:xfrm>
            <a:off x="1360827" y="3313068"/>
            <a:ext cx="895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600" dirty="0">
                <a:latin typeface="Franklin Gothic Medium" panose="020B0603020102020204" pitchFamily="34" charset="0"/>
              </a:rPr>
              <a:t>02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A0167C7-4442-2CD8-E7E1-FBDBFAA8DA00}"/>
              </a:ext>
            </a:extLst>
          </p:cNvPr>
          <p:cNvSpPr txBox="1"/>
          <p:nvPr/>
        </p:nvSpPr>
        <p:spPr>
          <a:xfrm>
            <a:off x="2628635" y="3497116"/>
            <a:ext cx="74960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Franklin Gothic Medium" panose="020B0603020102020204" pitchFamily="34" charset="0"/>
              </a:rPr>
              <a:t>practice making exclamations with </a:t>
            </a:r>
            <a:r>
              <a:rPr lang="en-US" sz="2400" i="1" dirty="0">
                <a:latin typeface="Franklin Gothic Medium" panose="020B0603020102020204" pitchFamily="34" charset="0"/>
              </a:rPr>
              <a:t>What</a:t>
            </a:r>
            <a:endParaRPr lang="en-VN" sz="2400" i="1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05947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289F24E-69D6-F1A0-2DA5-ADB668D51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240" y="97536"/>
            <a:ext cx="7710000" cy="664500"/>
          </a:xfrm>
        </p:spPr>
        <p:txBody>
          <a:bodyPr/>
          <a:lstStyle/>
          <a:p>
            <a:r>
              <a:rPr lang="en-VN" sz="2500" dirty="0"/>
              <a:t>Ex 1 (pg. 30) Listen and write</a:t>
            </a:r>
          </a:p>
        </p:txBody>
      </p:sp>
      <p:pic>
        <p:nvPicPr>
          <p:cNvPr id="6" name="Unit 9 Communicaiton Exercise 1" descr="Unit 9 Communicaiton Exercise 1">
            <a:hlinkClick r:id="" action="ppaction://media"/>
            <a:extLst>
              <a:ext uri="{FF2B5EF4-FFF2-40B4-BE49-F238E27FC236}">
                <a16:creationId xmlns:a16="http://schemas.microsoft.com/office/drawing/2014/main" id="{4C3655DA-B03B-9E9D-4EF5-7924BF4C2A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926406" y="97536"/>
            <a:ext cx="664500" cy="6645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9147535-A5F4-07D5-339A-54BA0A4EB5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240" y="762036"/>
            <a:ext cx="5516210" cy="40797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0DF3E3CA-B5A7-E67F-C2EE-64F22EBAA28B}"/>
              </a:ext>
            </a:extLst>
          </p:cNvPr>
          <p:cNvSpPr/>
          <p:nvPr/>
        </p:nvSpPr>
        <p:spPr>
          <a:xfrm>
            <a:off x="6149591" y="1386673"/>
            <a:ext cx="2542233" cy="79382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anklin Gothic Medium" panose="020B0603020102020204" pitchFamily="34" charset="0"/>
              </a:rPr>
              <a:t>1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A62CF96-8CCC-1FA0-A099-9FB5480EE03E}"/>
              </a:ext>
            </a:extLst>
          </p:cNvPr>
          <p:cNvSpPr/>
          <p:nvPr/>
        </p:nvSpPr>
        <p:spPr>
          <a:xfrm>
            <a:off x="6149591" y="2535642"/>
            <a:ext cx="2542233" cy="79382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anklin Gothic Medium" panose="020B0603020102020204" pitchFamily="34" charset="0"/>
              </a:rPr>
              <a:t>2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23071472-39CC-642B-97E1-C36DDAAB25E8}"/>
              </a:ext>
            </a:extLst>
          </p:cNvPr>
          <p:cNvSpPr/>
          <p:nvPr/>
        </p:nvSpPr>
        <p:spPr>
          <a:xfrm>
            <a:off x="6149591" y="3684611"/>
            <a:ext cx="2542233" cy="79382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anklin Gothic Medium" panose="020B0603020102020204" pitchFamily="34" charset="0"/>
              </a:rPr>
              <a:t>3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1E56C54F-5619-A3F3-0BDE-018A255F83F5}"/>
              </a:ext>
            </a:extLst>
          </p:cNvPr>
          <p:cNvSpPr/>
          <p:nvPr/>
        </p:nvSpPr>
        <p:spPr>
          <a:xfrm>
            <a:off x="6149590" y="1386673"/>
            <a:ext cx="2542233" cy="79382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anklin Gothic Medium" panose="020B0603020102020204" pitchFamily="34" charset="0"/>
              </a:rPr>
              <a:t>W</a:t>
            </a:r>
            <a:r>
              <a:rPr lang="en-VN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anklin Gothic Medium" panose="020B0603020102020204" pitchFamily="34" charset="0"/>
              </a:rPr>
              <a:t>hat a nice city!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8BB83609-D78F-2B9D-DEF0-27EE3AD6121B}"/>
              </a:ext>
            </a:extLst>
          </p:cNvPr>
          <p:cNvSpPr/>
          <p:nvPr/>
        </p:nvSpPr>
        <p:spPr>
          <a:xfrm>
            <a:off x="6149589" y="2535642"/>
            <a:ext cx="2542233" cy="79382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anklin Gothic Medium" panose="020B0603020102020204" pitchFamily="34" charset="0"/>
              </a:rPr>
              <a:t>What a clear sky!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B5CCB231-EED8-2AA2-5A02-720CA90975C6}"/>
              </a:ext>
            </a:extLst>
          </p:cNvPr>
          <p:cNvSpPr/>
          <p:nvPr/>
        </p:nvSpPr>
        <p:spPr>
          <a:xfrm>
            <a:off x="6160323" y="3684611"/>
            <a:ext cx="2542233" cy="79382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anklin Gothic Medium" panose="020B0603020102020204" pitchFamily="34" charset="0"/>
              </a:rPr>
              <a:t>What tall buildings!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38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9" grpId="0" animBg="1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836CDEB-70AD-A8D6-F151-DAAEAE26C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285" y="549417"/>
            <a:ext cx="7710000" cy="664500"/>
          </a:xfrm>
        </p:spPr>
        <p:txBody>
          <a:bodyPr/>
          <a:lstStyle/>
          <a:p>
            <a:r>
              <a:rPr lang="en-VN" dirty="0"/>
              <a:t>Exclamation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E1D94C04-2978-4BC6-2AA5-82808B6B7E9E}"/>
              </a:ext>
            </a:extLst>
          </p:cNvPr>
          <p:cNvSpPr/>
          <p:nvPr/>
        </p:nvSpPr>
        <p:spPr>
          <a:xfrm>
            <a:off x="469552" y="1420806"/>
            <a:ext cx="2542233" cy="79382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anklin Gothic Medium" panose="020B0603020102020204" pitchFamily="34" charset="0"/>
              </a:rPr>
              <a:t>W</a:t>
            </a:r>
            <a:r>
              <a:rPr lang="en-VN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anklin Gothic Medium" panose="020B0603020102020204" pitchFamily="34" charset="0"/>
              </a:rPr>
              <a:t>hat a nice city!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EB6B37B8-6415-BAE0-59E4-B5121E533AA1}"/>
              </a:ext>
            </a:extLst>
          </p:cNvPr>
          <p:cNvSpPr/>
          <p:nvPr/>
        </p:nvSpPr>
        <p:spPr>
          <a:xfrm>
            <a:off x="469551" y="2569775"/>
            <a:ext cx="2542233" cy="79382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anklin Gothic Medium" panose="020B0603020102020204" pitchFamily="34" charset="0"/>
              </a:rPr>
              <a:t>What a clear sky!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79DD78B0-FDD9-CB78-29BD-BAC8A7B57BF1}"/>
              </a:ext>
            </a:extLst>
          </p:cNvPr>
          <p:cNvSpPr/>
          <p:nvPr/>
        </p:nvSpPr>
        <p:spPr>
          <a:xfrm>
            <a:off x="480285" y="3718744"/>
            <a:ext cx="3398379" cy="79382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anklin Gothic Medium" panose="020B0603020102020204" pitchFamily="34" charset="0"/>
              </a:rPr>
              <a:t>What tall building</a:t>
            </a:r>
            <a:r>
              <a:rPr lang="en-VN" sz="240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anklin Gothic Medium" panose="020B0603020102020204" pitchFamily="34" charset="0"/>
              </a:rPr>
              <a:t>s</a:t>
            </a:r>
            <a:r>
              <a:rPr lang="en-VN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anklin Gothic Medium" panose="020B0603020102020204" pitchFamily="34" charset="0"/>
              </a:rPr>
              <a:t>!</a:t>
            </a:r>
          </a:p>
        </p:txBody>
      </p:sp>
      <p:sp>
        <p:nvSpPr>
          <p:cNvPr id="7" name="Right Brace 6">
            <a:extLst>
              <a:ext uri="{FF2B5EF4-FFF2-40B4-BE49-F238E27FC236}">
                <a16:creationId xmlns:a16="http://schemas.microsoft.com/office/drawing/2014/main" id="{038A7C85-1C63-901D-82BD-00CC5F1F2629}"/>
              </a:ext>
            </a:extLst>
          </p:cNvPr>
          <p:cNvSpPr/>
          <p:nvPr/>
        </p:nvSpPr>
        <p:spPr>
          <a:xfrm>
            <a:off x="3436536" y="1420806"/>
            <a:ext cx="442128" cy="1942789"/>
          </a:xfrm>
          <a:prstGeom prst="rightBrace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201496B-8376-4944-19D0-41C014D8329B}"/>
              </a:ext>
            </a:extLst>
          </p:cNvPr>
          <p:cNvSpPr txBox="1"/>
          <p:nvPr/>
        </p:nvSpPr>
        <p:spPr>
          <a:xfrm>
            <a:off x="4220308" y="2171830"/>
            <a:ext cx="49236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300" b="1" dirty="0">
                <a:solidFill>
                  <a:schemeClr val="accent2">
                    <a:lumMod val="75000"/>
                  </a:schemeClr>
                </a:solidFill>
              </a:rPr>
              <a:t>What + a/an + adjective + noun!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01EE3E9-3197-A7B3-07DB-9142157ABAAB}"/>
              </a:ext>
            </a:extLst>
          </p:cNvPr>
          <p:cNvSpPr txBox="1"/>
          <p:nvPr/>
        </p:nvSpPr>
        <p:spPr>
          <a:xfrm>
            <a:off x="4149971" y="3884821"/>
            <a:ext cx="49236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300" b="1" dirty="0">
                <a:solidFill>
                  <a:schemeClr val="accent2">
                    <a:lumMod val="75000"/>
                  </a:schemeClr>
                </a:solidFill>
              </a:rPr>
              <a:t>What  + adjective + plural noun!</a:t>
            </a:r>
          </a:p>
        </p:txBody>
      </p:sp>
    </p:spTree>
    <p:extLst>
      <p:ext uri="{BB962C8B-B14F-4D97-AF65-F5344CB8AC3E}">
        <p14:creationId xmlns:p14="http://schemas.microsoft.com/office/powerpoint/2010/main" val="22780706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F9862BA-5D9F-0C9E-BBE5-FE74F554F2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056" y="608076"/>
            <a:ext cx="8634944" cy="664500"/>
          </a:xfrm>
        </p:spPr>
        <p:txBody>
          <a:bodyPr/>
          <a:lstStyle/>
          <a:p>
            <a:r>
              <a:rPr lang="en-VN" sz="2300" dirty="0"/>
              <a:t>Ex 2 (pg 30). Work in pairs. Look at the picture below and say what you think by using exclaimations with </a:t>
            </a:r>
            <a:r>
              <a:rPr lang="en-VN" sz="2300" i="1" dirty="0"/>
              <a:t>What</a:t>
            </a:r>
            <a:r>
              <a:rPr lang="en-VN" sz="2300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2848B9-36F8-031F-004D-603FAFA451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423326" y="64554"/>
            <a:ext cx="4253523" cy="487519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2AA0D88-BBEF-A42B-A1C7-95ACD599D2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576" y="1637759"/>
            <a:ext cx="4244749" cy="3035330"/>
          </a:xfrm>
          <a:prstGeom prst="round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B70C3B8-43BB-CFAD-994C-C1DCBF6FE292}"/>
              </a:ext>
            </a:extLst>
          </p:cNvPr>
          <p:cNvSpPr txBox="1"/>
          <p:nvPr/>
        </p:nvSpPr>
        <p:spPr>
          <a:xfrm>
            <a:off x="628424" y="1917211"/>
            <a:ext cx="3148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h</a:t>
            </a:r>
            <a:r>
              <a:rPr lang="en-VN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appy/children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86C4934-2DE6-7B7C-AC9A-D40A85C15EE5}"/>
              </a:ext>
            </a:extLst>
          </p:cNvPr>
          <p:cNvSpPr txBox="1"/>
          <p:nvPr/>
        </p:nvSpPr>
        <p:spPr>
          <a:xfrm>
            <a:off x="509056" y="1376149"/>
            <a:ext cx="31485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latin typeface="Century Gothic" panose="020B0502020202020204" pitchFamily="34" charset="0"/>
              </a:rPr>
              <a:t>Example:</a:t>
            </a:r>
            <a:endParaRPr lang="en-VN" sz="2400" i="1" dirty="0">
              <a:latin typeface="Century Gothic" panose="020B0502020202020204" pitchFamily="34" charset="0"/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2800679A-13CA-6255-3431-F4CB777936FC}"/>
              </a:ext>
            </a:extLst>
          </p:cNvPr>
          <p:cNvSpPr/>
          <p:nvPr/>
        </p:nvSpPr>
        <p:spPr>
          <a:xfrm>
            <a:off x="509056" y="2733011"/>
            <a:ext cx="3350043" cy="84482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95AF5C1-0AF7-CD6B-B468-AB85CBDCA303}"/>
              </a:ext>
            </a:extLst>
          </p:cNvPr>
          <p:cNvSpPr txBox="1"/>
          <p:nvPr/>
        </p:nvSpPr>
        <p:spPr>
          <a:xfrm>
            <a:off x="374975" y="2895852"/>
            <a:ext cx="36554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latin typeface="Century Gothic" panose="020B0502020202020204" pitchFamily="34" charset="0"/>
              </a:rPr>
              <a:t>What happy children!</a:t>
            </a:r>
            <a:endParaRPr lang="en-VN" sz="2400" i="1" dirty="0">
              <a:latin typeface="Century Gothic" panose="020B0502020202020204" pitchFamily="34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FEEC4AF-D54E-887A-D246-E073AEB6D8E5}"/>
              </a:ext>
            </a:extLst>
          </p:cNvPr>
          <p:cNvSpPr/>
          <p:nvPr/>
        </p:nvSpPr>
        <p:spPr>
          <a:xfrm>
            <a:off x="426925" y="3997691"/>
            <a:ext cx="942057" cy="942057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A070280-8232-7BE8-8CD5-8DB5D2798332}"/>
              </a:ext>
            </a:extLst>
          </p:cNvPr>
          <p:cNvSpPr/>
          <p:nvPr/>
        </p:nvSpPr>
        <p:spPr>
          <a:xfrm>
            <a:off x="426925" y="3997690"/>
            <a:ext cx="942057" cy="942057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D77FD490-1AC6-6619-25DE-BFC4E84AAEA5}"/>
              </a:ext>
            </a:extLst>
          </p:cNvPr>
          <p:cNvSpPr/>
          <p:nvPr/>
        </p:nvSpPr>
        <p:spPr>
          <a:xfrm>
            <a:off x="426925" y="3997689"/>
            <a:ext cx="942057" cy="942057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CEF29C0-C969-2E82-F846-4E419FA01E98}"/>
              </a:ext>
            </a:extLst>
          </p:cNvPr>
          <p:cNvSpPr/>
          <p:nvPr/>
        </p:nvSpPr>
        <p:spPr>
          <a:xfrm>
            <a:off x="426925" y="3998980"/>
            <a:ext cx="942057" cy="942057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7731501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xit" presetSubtype="1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8" presetClass="exit" presetSubtype="1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8" presetClass="exit" presetSubtype="1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8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807246-AD80-DDFC-9ACB-0EF9142346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34414" y="134154"/>
            <a:ext cx="4253523" cy="4875192"/>
          </a:xfrm>
          <a:prstGeom prst="rect">
            <a:avLst/>
          </a:prstGeom>
        </p:spPr>
      </p:pic>
      <p:sp>
        <p:nvSpPr>
          <p:cNvPr id="7" name="Title 2">
            <a:extLst>
              <a:ext uri="{FF2B5EF4-FFF2-40B4-BE49-F238E27FC236}">
                <a16:creationId xmlns:a16="http://schemas.microsoft.com/office/drawing/2014/main" id="{AF5DEB03-6238-0A09-F398-E774A6FCE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056" y="196686"/>
            <a:ext cx="8634944" cy="664500"/>
          </a:xfrm>
        </p:spPr>
        <p:txBody>
          <a:bodyPr/>
          <a:lstStyle/>
          <a:p>
            <a:r>
              <a:rPr lang="en-VN" sz="2800" dirty="0"/>
              <a:t>GAME: Pass the mic!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E02EE8F-72C7-6531-8127-ED64E747D108}"/>
              </a:ext>
            </a:extLst>
          </p:cNvPr>
          <p:cNvSpPr txBox="1"/>
          <p:nvPr/>
        </p:nvSpPr>
        <p:spPr>
          <a:xfrm>
            <a:off x="968814" y="796490"/>
            <a:ext cx="74198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400" dirty="0"/>
              <a:t>- Teacher passes the mic randomly.</a:t>
            </a:r>
          </a:p>
          <a:p>
            <a:r>
              <a:rPr lang="en-VN" sz="2400" dirty="0"/>
              <a:t>- Students make a sentence using </a:t>
            </a:r>
            <a:r>
              <a:rPr lang="en-VN" sz="2400" i="1" dirty="0"/>
              <a:t>What</a:t>
            </a:r>
            <a:endParaRPr lang="en-VN" sz="24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0B8B32F-210E-544F-654D-9888A583813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120" y="1839801"/>
            <a:ext cx="4558093" cy="3259395"/>
          </a:xfrm>
          <a:prstGeom prst="roundRect">
            <a:avLst/>
          </a:prstGeom>
        </p:spPr>
      </p:pic>
      <p:pic>
        <p:nvPicPr>
          <p:cNvPr id="9" name="3 Minute Timer" descr="3 Minute Timer">
            <a:hlinkClick r:id="" action="ppaction://media"/>
            <a:extLst>
              <a:ext uri="{FF2B5EF4-FFF2-40B4-BE49-F238E27FC236}">
                <a16:creationId xmlns:a16="http://schemas.microsoft.com/office/drawing/2014/main" id="{6273B865-8D9F-6EC6-EC43-709558BEB86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51200" y="3345621"/>
            <a:ext cx="2822713" cy="158777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59263BD-90B8-68B5-213F-65D6B24432C7}"/>
              </a:ext>
            </a:extLst>
          </p:cNvPr>
          <p:cNvSpPr txBox="1"/>
          <p:nvPr/>
        </p:nvSpPr>
        <p:spPr>
          <a:xfrm>
            <a:off x="359214" y="1694587"/>
            <a:ext cx="371763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i="1" dirty="0"/>
              <a:t>happy / beautiful children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i="1" dirty="0" err="1"/>
              <a:t>colourful</a:t>
            </a:r>
            <a:r>
              <a:rPr lang="en-US" sz="1800" i="1" dirty="0"/>
              <a:t> / nice picture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i="1" dirty="0"/>
              <a:t>sunny / beautiful weather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i="1" dirty="0"/>
              <a:t>small / cute boy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i="1" dirty="0"/>
              <a:t>beautiful / </a:t>
            </a:r>
            <a:r>
              <a:rPr lang="en-US" sz="1800" i="1" dirty="0" err="1"/>
              <a:t>colourful</a:t>
            </a:r>
            <a:r>
              <a:rPr lang="en-US" sz="1800" i="1" dirty="0"/>
              <a:t> apple trees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VN" sz="1800" i="1" dirty="0"/>
          </a:p>
        </p:txBody>
      </p:sp>
    </p:spTree>
    <p:extLst>
      <p:ext uri="{BB962C8B-B14F-4D97-AF65-F5344CB8AC3E}">
        <p14:creationId xmlns:p14="http://schemas.microsoft.com/office/powerpoint/2010/main" val="12436027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9511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0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F18DAA2-40EF-7481-18E9-B3C446D659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18" y="940380"/>
            <a:ext cx="2340429" cy="1554464"/>
          </a:xfrm>
          <a:prstGeom prst="round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7CAA959-E585-65D2-EE51-D720C97BF7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5546" y="934558"/>
            <a:ext cx="2079569" cy="1560286"/>
          </a:xfrm>
          <a:prstGeom prst="round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5709CE6-BBAA-E523-DA09-D9B3EC01545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18" y="3082717"/>
            <a:ext cx="2258063" cy="1495966"/>
          </a:xfrm>
          <a:prstGeom prst="round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A113E4E-C020-44CA-E470-295A4B7104A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772" y="3082717"/>
            <a:ext cx="2340429" cy="1560286"/>
          </a:xfrm>
          <a:prstGeom prst="round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2F1FA63-1735-D43C-C8B8-278C7E5E543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04779"/>
            <a:ext cx="587409" cy="621628"/>
          </a:xfrm>
          <a:prstGeom prst="rect">
            <a:avLst/>
          </a:prstGeom>
        </p:spPr>
      </p:pic>
      <p:sp>
        <p:nvSpPr>
          <p:cNvPr id="9" name="Title 2">
            <a:extLst>
              <a:ext uri="{FF2B5EF4-FFF2-40B4-BE49-F238E27FC236}">
                <a16:creationId xmlns:a16="http://schemas.microsoft.com/office/drawing/2014/main" id="{A555A612-EAD4-CE18-9D3B-08FB10798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643" y="104779"/>
            <a:ext cx="8634944" cy="664500"/>
          </a:xfrm>
        </p:spPr>
        <p:txBody>
          <a:bodyPr/>
          <a:lstStyle/>
          <a:p>
            <a:r>
              <a:rPr lang="en-VN" sz="2800" dirty="0"/>
              <a:t>(pg. 31) Match the pictures with their names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338012E4-4B73-13B0-A34A-3A8EC756F5DD}"/>
              </a:ext>
            </a:extLst>
          </p:cNvPr>
          <p:cNvSpPr/>
          <p:nvPr/>
        </p:nvSpPr>
        <p:spPr>
          <a:xfrm>
            <a:off x="6030684" y="1050201"/>
            <a:ext cx="2433311" cy="6645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1. Eiffel tower 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40CA67BD-7C9C-90C1-2531-CC585F8EB8C7}"/>
              </a:ext>
            </a:extLst>
          </p:cNvPr>
          <p:cNvSpPr/>
          <p:nvPr/>
        </p:nvSpPr>
        <p:spPr>
          <a:xfrm>
            <a:off x="6030684" y="2057132"/>
            <a:ext cx="2433311" cy="6645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2. Big Ben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F76FC075-B369-568D-32E3-664D9AAF71CC}"/>
              </a:ext>
            </a:extLst>
          </p:cNvPr>
          <p:cNvSpPr/>
          <p:nvPr/>
        </p:nvSpPr>
        <p:spPr>
          <a:xfrm>
            <a:off x="6030684" y="3013706"/>
            <a:ext cx="2433311" cy="6645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3. Sydney opera house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D3FDF8EF-78C8-0C60-6649-45CB132474C9}"/>
              </a:ext>
            </a:extLst>
          </p:cNvPr>
          <p:cNvSpPr/>
          <p:nvPr/>
        </p:nvSpPr>
        <p:spPr>
          <a:xfrm>
            <a:off x="6030684" y="4020637"/>
            <a:ext cx="2433311" cy="6645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4. Merlion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2D0B9CF9-B326-DDF4-7414-DC8D22991071}"/>
              </a:ext>
            </a:extLst>
          </p:cNvPr>
          <p:cNvSpPr/>
          <p:nvPr/>
        </p:nvSpPr>
        <p:spPr>
          <a:xfrm>
            <a:off x="2987772" y="4381904"/>
            <a:ext cx="2433311" cy="66449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1. Eiffel tower 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CCC03192-CE13-1B77-BE74-07B10EF92FF4}"/>
              </a:ext>
            </a:extLst>
          </p:cNvPr>
          <p:cNvSpPr/>
          <p:nvPr/>
        </p:nvSpPr>
        <p:spPr>
          <a:xfrm>
            <a:off x="2987772" y="2494844"/>
            <a:ext cx="2433311" cy="43406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2. Big Ben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2DFD8073-DE59-9E8B-0A9F-B78AD0CDA40F}"/>
              </a:ext>
            </a:extLst>
          </p:cNvPr>
          <p:cNvSpPr/>
          <p:nvPr/>
        </p:nvSpPr>
        <p:spPr>
          <a:xfrm>
            <a:off x="447965" y="4417094"/>
            <a:ext cx="2433311" cy="62162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3. Sydney opera house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411E2AF9-AF92-E666-3369-70229BC21372}"/>
              </a:ext>
            </a:extLst>
          </p:cNvPr>
          <p:cNvSpPr/>
          <p:nvPr/>
        </p:nvSpPr>
        <p:spPr>
          <a:xfrm>
            <a:off x="423836" y="2507832"/>
            <a:ext cx="2433311" cy="43406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4. Merlion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FBACB46-A199-C471-3180-966ACFE4725F}"/>
              </a:ext>
            </a:extLst>
          </p:cNvPr>
          <p:cNvSpPr/>
          <p:nvPr/>
        </p:nvSpPr>
        <p:spPr>
          <a:xfrm>
            <a:off x="5907743" y="3814478"/>
            <a:ext cx="2679192" cy="1224243"/>
          </a:xfrm>
          <a:prstGeom prst="roundRect">
            <a:avLst>
              <a:gd name="adj" fmla="val 6428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800" b="1" dirty="0">
                <a:solidFill>
                  <a:schemeClr val="tx1"/>
                </a:solidFill>
                <a:latin typeface="Franklin Gothic Medium" panose="020B0603020102020204" pitchFamily="34" charset="0"/>
              </a:rPr>
              <a:t>LANDMARKS</a:t>
            </a:r>
          </a:p>
        </p:txBody>
      </p:sp>
    </p:spTree>
    <p:extLst>
      <p:ext uri="{BB962C8B-B14F-4D97-AF65-F5344CB8AC3E}">
        <p14:creationId xmlns:p14="http://schemas.microsoft.com/office/powerpoint/2010/main" val="6661031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8" presetClass="exit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8" presetClass="exit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8" presetClass="exit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8" presetClass="exit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7" grpId="0" animBg="1"/>
      <p:bldP spid="18" grpId="0" animBg="1"/>
      <p:bldP spid="19" grpId="0" animBg="1"/>
      <p:bldP spid="20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9773A4E-FB09-3957-0242-5A71ADF7BF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783" y="1014324"/>
            <a:ext cx="3639852" cy="21839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C51E373-DD73-F05D-9026-03F972F5EB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12667" y1="46154" x2="12667" y2="46154"/>
                        <a14:foregroundMark x1="24667" y1="18462" x2="24667" y2="18462"/>
                        <a14:foregroundMark x1="62556" y1="33654" x2="62556" y2="33654"/>
                        <a14:foregroundMark x1="52333" y1="35385" x2="52333" y2="35385"/>
                        <a14:foregroundMark x1="63444" y1="27115" x2="63444" y2="27115"/>
                        <a14:foregroundMark x1="60667" y1="30577" x2="60667" y2="30577"/>
                        <a14:foregroundMark x1="60667" y1="27115" x2="60667" y2="27115"/>
                        <a14:foregroundMark x1="64778" y1="44615" x2="64778" y2="44615"/>
                        <a14:foregroundMark x1="52111" y1="51346" x2="52111" y2="51346"/>
                        <a14:foregroundMark x1="77889" y1="42692" x2="77889" y2="42692"/>
                        <a14:foregroundMark x1="84333" y1="51346" x2="84333" y2="51346"/>
                        <a14:foregroundMark x1="84111" y1="57500" x2="84111" y2="57500"/>
                        <a14:foregroundMark x1="82333" y1="61346" x2="82333" y2="61346"/>
                        <a14:foregroundMark x1="58667" y1="51346" x2="58667" y2="51346"/>
                        <a14:foregroundMark x1="60667" y1="46923" x2="60667" y2="4692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2919854" cy="1687027"/>
          </a:xfrm>
          <a:prstGeom prst="rect">
            <a:avLst/>
          </a:prstGeom>
        </p:spPr>
      </p:pic>
      <p:sp>
        <p:nvSpPr>
          <p:cNvPr id="8" name="Snip Diagonal Corner Rectangle 7">
            <a:extLst>
              <a:ext uri="{FF2B5EF4-FFF2-40B4-BE49-F238E27FC236}">
                <a16:creationId xmlns:a16="http://schemas.microsoft.com/office/drawing/2014/main" id="{680AAB4E-60A6-0D01-76BE-85A2AAAA10E6}"/>
              </a:ext>
            </a:extLst>
          </p:cNvPr>
          <p:cNvSpPr/>
          <p:nvPr/>
        </p:nvSpPr>
        <p:spPr>
          <a:xfrm>
            <a:off x="985917" y="3121972"/>
            <a:ext cx="1404464" cy="1404464"/>
          </a:xfrm>
          <a:prstGeom prst="snip2Diag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5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100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A5747C9-1CA3-DBBB-8CE9-92EF81A8507E}"/>
              </a:ext>
            </a:extLst>
          </p:cNvPr>
          <p:cNvSpPr/>
          <p:nvPr/>
        </p:nvSpPr>
        <p:spPr>
          <a:xfrm>
            <a:off x="941260" y="4648699"/>
            <a:ext cx="1754814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2185" marR="0" lvl="0" indent="-332185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250" b="1" i="0" u="none" strike="noStrike" kern="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ngolin" pitchFamily="2" charset="77"/>
                <a:cs typeface="Arial" pitchFamily="34" charset="0"/>
                <a:sym typeface="Arial"/>
              </a:rPr>
              <a:t>Your point</a:t>
            </a:r>
          </a:p>
        </p:txBody>
      </p:sp>
      <p:sp>
        <p:nvSpPr>
          <p:cNvPr id="10" name="Snip Diagonal Corner Rectangle 9">
            <a:extLst>
              <a:ext uri="{FF2B5EF4-FFF2-40B4-BE49-F238E27FC236}">
                <a16:creationId xmlns:a16="http://schemas.microsoft.com/office/drawing/2014/main" id="{4BF1753B-8E0B-E7A4-50B6-9384E8BD28D7}"/>
              </a:ext>
            </a:extLst>
          </p:cNvPr>
          <p:cNvSpPr/>
          <p:nvPr/>
        </p:nvSpPr>
        <p:spPr>
          <a:xfrm>
            <a:off x="3846498" y="3016759"/>
            <a:ext cx="1404464" cy="1404464"/>
          </a:xfrm>
          <a:prstGeom prst="snip2DiagRect">
            <a:avLst/>
          </a:prstGeom>
          <a:solidFill>
            <a:schemeClr val="accent5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35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sp>
        <p:nvSpPr>
          <p:cNvPr id="11" name="Snip Diagonal Corner Rectangle 10">
            <a:extLst>
              <a:ext uri="{FF2B5EF4-FFF2-40B4-BE49-F238E27FC236}">
                <a16:creationId xmlns:a16="http://schemas.microsoft.com/office/drawing/2014/main" id="{402EC698-6DE3-727F-F2AC-199EC7AEBBA2}"/>
              </a:ext>
            </a:extLst>
          </p:cNvPr>
          <p:cNvSpPr/>
          <p:nvPr/>
        </p:nvSpPr>
        <p:spPr>
          <a:xfrm>
            <a:off x="6816652" y="2974934"/>
            <a:ext cx="1404464" cy="1404464"/>
          </a:xfrm>
          <a:prstGeom prst="snip2DiagRect">
            <a:avLst/>
          </a:prstGeom>
          <a:solidFill>
            <a:schemeClr val="accent5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35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56A5C59-D0E1-B1F5-0771-EE4A69E2B28A}"/>
              </a:ext>
            </a:extLst>
          </p:cNvPr>
          <p:cNvSpPr/>
          <p:nvPr/>
        </p:nvSpPr>
        <p:spPr>
          <a:xfrm>
            <a:off x="6770116" y="4526436"/>
            <a:ext cx="1754814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2185" marR="0" lvl="0" indent="-332185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250" b="1" i="0" u="none" strike="noStrike" kern="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ngolin" pitchFamily="2" charset="77"/>
                <a:cs typeface="Arial" pitchFamily="34" charset="0"/>
                <a:sym typeface="Arial"/>
              </a:rPr>
              <a:t>Swap point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B83E60E-6932-2388-D85B-C25D7F69D0E3}"/>
              </a:ext>
            </a:extLst>
          </p:cNvPr>
          <p:cNvSpPr/>
          <p:nvPr/>
        </p:nvSpPr>
        <p:spPr>
          <a:xfrm>
            <a:off x="3271553" y="4543486"/>
            <a:ext cx="2919853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2185" marR="0" lvl="0" indent="-332185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250" b="1" i="0" u="none" strike="noStrike" kern="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ngolin" pitchFamily="2" charset="77"/>
                <a:cs typeface="Arial" pitchFamily="34" charset="0"/>
                <a:sym typeface="Arial"/>
              </a:rPr>
              <a:t>Blow friend’s point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7697604-ACFB-DCDC-850E-DB4B37B380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60064" y="3093590"/>
            <a:ext cx="1072139" cy="124114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0A3EA39-7B05-1C91-2854-95814944DED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8000"/>
          <a:stretch/>
        </p:blipFill>
        <p:spPr>
          <a:xfrm>
            <a:off x="7005702" y="3104463"/>
            <a:ext cx="1035375" cy="1210285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F47AE803-1299-EAC6-5431-9D9A16498676}"/>
              </a:ext>
            </a:extLst>
          </p:cNvPr>
          <p:cNvGrpSpPr/>
          <p:nvPr/>
        </p:nvGrpSpPr>
        <p:grpSpPr>
          <a:xfrm>
            <a:off x="3631069" y="216891"/>
            <a:ext cx="5072061" cy="2183912"/>
            <a:chOff x="3631069" y="216891"/>
            <a:chExt cx="5072061" cy="2183912"/>
          </a:xfrm>
        </p:grpSpPr>
        <p:pic>
          <p:nvPicPr>
            <p:cNvPr id="18" name="Picture 3">
              <a:extLst>
                <a:ext uri="{FF2B5EF4-FFF2-40B4-BE49-F238E27FC236}">
                  <a16:creationId xmlns:a16="http://schemas.microsoft.com/office/drawing/2014/main" id="{EA131D87-5AF1-4B37-EF60-053984CC99D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>
              <a:off x="3660180" y="216891"/>
              <a:ext cx="5042950" cy="2183912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E6EC6E9-02EC-95FB-FDE2-AC5185700796}"/>
                </a:ext>
              </a:extLst>
            </p:cNvPr>
            <p:cNvSpPr txBox="1"/>
            <p:nvPr/>
          </p:nvSpPr>
          <p:spPr>
            <a:xfrm>
              <a:off x="3631069" y="224127"/>
              <a:ext cx="4893861" cy="1990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marR="0" lvl="0" indent="-342900" algn="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VN" sz="2100" b="0" i="0" u="none" strike="noStrike" kern="0" cap="none" spc="0" normalizeH="0" baseline="0" noProof="0" dirty="0">
                  <a:ln>
                    <a:noFill/>
                  </a:ln>
                  <a:solidFill>
                    <a:srgbClr val="202640"/>
                  </a:solidFill>
                  <a:effectLst/>
                  <a:uLnTx/>
                  <a:uFillTx/>
                  <a:latin typeface="Pangolin" pitchFamily="2" charset="77"/>
                  <a:cs typeface="Calibri" panose="020F0502020204030204" pitchFamily="34" charset="0"/>
                  <a:sym typeface="Arial"/>
                </a:rPr>
                <a:t>Pick a box</a:t>
              </a:r>
            </a:p>
            <a:p>
              <a:pPr marL="342900" marR="0" lvl="0" indent="-342900" algn="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VN" sz="2100" b="0" i="0" u="none" strike="noStrike" kern="0" cap="none" spc="0" normalizeH="0" baseline="0" noProof="0" dirty="0">
                  <a:ln>
                    <a:noFill/>
                  </a:ln>
                  <a:solidFill>
                    <a:srgbClr val="202640"/>
                  </a:solidFill>
                  <a:effectLst/>
                  <a:uLnTx/>
                  <a:uFillTx/>
                  <a:latin typeface="Pangolin" pitchFamily="2" charset="77"/>
                  <a:cs typeface="Calibri" panose="020F0502020204030204" pitchFamily="34" charset="0"/>
                  <a:sym typeface="Arial"/>
                </a:rPr>
                <a:t>Answer the question</a:t>
              </a:r>
            </a:p>
            <a:p>
              <a:pPr marL="342900" marR="0" lvl="0" indent="-342900" algn="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VN" sz="2100" b="0" i="0" u="none" strike="noStrike" kern="0" cap="none" spc="0" normalizeH="0" baseline="0" noProof="0" dirty="0">
                  <a:ln>
                    <a:noFill/>
                  </a:ln>
                  <a:solidFill>
                    <a:srgbClr val="202640"/>
                  </a:solidFill>
                  <a:effectLst/>
                  <a:uLnTx/>
                  <a:uFillTx/>
                  <a:latin typeface="Pangolin" pitchFamily="2" charset="77"/>
                  <a:cs typeface="Calibri" panose="020F0502020204030204" pitchFamily="34" charset="0"/>
                  <a:sym typeface="Arial"/>
                </a:rPr>
                <a:t>Get a random prize below</a:t>
              </a:r>
            </a:p>
            <a:p>
              <a:pPr marL="342900" marR="0" lvl="0" indent="-342900" algn="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VN" sz="2100" b="0" i="0" u="none" strike="noStrike" kern="0" cap="none" spc="0" normalizeH="0" baseline="0" noProof="0" dirty="0">
                  <a:ln>
                    <a:noFill/>
                  </a:ln>
                  <a:solidFill>
                    <a:srgbClr val="202640"/>
                  </a:solidFill>
                  <a:effectLst/>
                  <a:uLnTx/>
                  <a:uFillTx/>
                  <a:latin typeface="Pangolin" pitchFamily="2" charset="77"/>
                  <a:cs typeface="Calibri" panose="020F0502020204030204" pitchFamily="34" charset="0"/>
                  <a:sym typeface="Arial"/>
                </a:rPr>
                <a:t>The winning team has the most points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41864242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8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 animBg="1"/>
      <p:bldP spid="11" grpId="0" animBg="1"/>
      <p:bldP spid="12" grpId="0"/>
      <p:bldP spid="13" grpId="0"/>
    </p:bldLst>
  </p:timing>
</p:sld>
</file>

<file path=ppt/theme/theme1.xml><?xml version="1.0" encoding="utf-8"?>
<a:theme xmlns:a="http://schemas.openxmlformats.org/drawingml/2006/main" name="Travel and Tourism Agency Business Plan by Slidesgo">
  <a:themeElements>
    <a:clrScheme name="Simple Light">
      <a:dk1>
        <a:srgbClr val="212121"/>
      </a:dk1>
      <a:lt1>
        <a:srgbClr val="FFFFFF"/>
      </a:lt1>
      <a:dk2>
        <a:srgbClr val="01255B"/>
      </a:dk2>
      <a:lt2>
        <a:srgbClr val="2160AF"/>
      </a:lt2>
      <a:accent1>
        <a:srgbClr val="FEF4DC"/>
      </a:accent1>
      <a:accent2>
        <a:srgbClr val="FF7B7F"/>
      </a:accent2>
      <a:accent3>
        <a:srgbClr val="FEA098"/>
      </a:accent3>
      <a:accent4>
        <a:srgbClr val="FC941C"/>
      </a:accent4>
      <a:accent5>
        <a:srgbClr val="FFFFFF"/>
      </a:accent5>
      <a:accent6>
        <a:srgbClr val="FFFFFF"/>
      </a:accent6>
      <a:hlink>
        <a:srgbClr val="21212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nglish Story Thesis by Slidesgo">
  <a:themeElements>
    <a:clrScheme name="Simple Light">
      <a:dk1>
        <a:srgbClr val="202640"/>
      </a:dk1>
      <a:lt1>
        <a:srgbClr val="FEF5E4"/>
      </a:lt1>
      <a:dk2>
        <a:srgbClr val="39447A"/>
      </a:dk2>
      <a:lt2>
        <a:srgbClr val="B7B9CB"/>
      </a:lt2>
      <a:accent1>
        <a:srgbClr val="E94A5F"/>
      </a:accent1>
      <a:accent2>
        <a:srgbClr val="B03848"/>
      </a:accent2>
      <a:accent3>
        <a:srgbClr val="EDD787"/>
      </a:accent3>
      <a:accent4>
        <a:srgbClr val="DBB227"/>
      </a:accent4>
      <a:accent5>
        <a:srgbClr val="FFFFFF"/>
      </a:accent5>
      <a:accent6>
        <a:srgbClr val="FEF5E4"/>
      </a:accent6>
      <a:hlink>
        <a:srgbClr val="E94A5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ravel and Tourism Agency Business Plan by Slidesgo">
  <a:themeElements>
    <a:clrScheme name="Simple Light">
      <a:dk1>
        <a:srgbClr val="212121"/>
      </a:dk1>
      <a:lt1>
        <a:srgbClr val="FFFFFF"/>
      </a:lt1>
      <a:dk2>
        <a:srgbClr val="01255B"/>
      </a:dk2>
      <a:lt2>
        <a:srgbClr val="2160AF"/>
      </a:lt2>
      <a:accent1>
        <a:srgbClr val="FEF4DC"/>
      </a:accent1>
      <a:accent2>
        <a:srgbClr val="FF7B7F"/>
      </a:accent2>
      <a:accent3>
        <a:srgbClr val="FEA098"/>
      </a:accent3>
      <a:accent4>
        <a:srgbClr val="FC941C"/>
      </a:accent4>
      <a:accent5>
        <a:srgbClr val="FFFFFF"/>
      </a:accent5>
      <a:accent6>
        <a:srgbClr val="FFFFFF"/>
      </a:accent6>
      <a:hlink>
        <a:srgbClr val="21212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563</TotalTime>
  <Words>783</Words>
  <Application>Microsoft Macintosh PowerPoint</Application>
  <PresentationFormat>On-screen Show (16:9)</PresentationFormat>
  <Paragraphs>138</Paragraphs>
  <Slides>20</Slides>
  <Notes>7</Notes>
  <HiddenSlides>0</HiddenSlides>
  <MMClips>4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33" baseType="lpstr">
      <vt:lpstr>Arial</vt:lpstr>
      <vt:lpstr>Bebas Neue</vt:lpstr>
      <vt:lpstr>Libre Baskerville</vt:lpstr>
      <vt:lpstr>Pangolin</vt:lpstr>
      <vt:lpstr>Anybody</vt:lpstr>
      <vt:lpstr>Century Gothic</vt:lpstr>
      <vt:lpstr>Open Sans</vt:lpstr>
      <vt:lpstr>Amiko SemiBold</vt:lpstr>
      <vt:lpstr>Franklin Gothic Medium</vt:lpstr>
      <vt:lpstr>Adamina</vt:lpstr>
      <vt:lpstr>Travel and Tourism Agency Business Plan by Slidesgo</vt:lpstr>
      <vt:lpstr>English Story Thesis by Slidesgo</vt:lpstr>
      <vt:lpstr>1_Travel and Tourism Agency Business Plan by Slidesgo</vt:lpstr>
      <vt:lpstr>GUESS THE EMOJI</vt:lpstr>
      <vt:lpstr>Unit 9 Cities around the world</vt:lpstr>
      <vt:lpstr>Objectives</vt:lpstr>
      <vt:lpstr>Ex 1 (pg. 30) Listen and write</vt:lpstr>
      <vt:lpstr>Exclamation</vt:lpstr>
      <vt:lpstr>Ex 2 (pg 30). Work in pairs. Look at the picture below and say what you think by using exclaimations with What.</vt:lpstr>
      <vt:lpstr>GAME: Pass the mic!</vt:lpstr>
      <vt:lpstr>(pg. 31) Match the pictures with their names</vt:lpstr>
      <vt:lpstr>PowerPoint Presentation</vt:lpstr>
      <vt:lpstr>PICK A BOX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GUESS THE EMOJI</dc:title>
  <cp:lastModifiedBy>Hanh Nguyen</cp:lastModifiedBy>
  <cp:revision>26</cp:revision>
  <dcterms:modified xsi:type="dcterms:W3CDTF">2022-12-27T12:25:20Z</dcterms:modified>
</cp:coreProperties>
</file>