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1" r:id="rId2"/>
    <p:sldId id="256" r:id="rId3"/>
    <p:sldId id="275" r:id="rId4"/>
    <p:sldId id="302" r:id="rId5"/>
    <p:sldId id="308" r:id="rId6"/>
    <p:sldId id="279" r:id="rId7"/>
    <p:sldId id="331" r:id="rId8"/>
    <p:sldId id="332" r:id="rId9"/>
    <p:sldId id="338" r:id="rId10"/>
    <p:sldId id="281" r:id="rId11"/>
    <p:sldId id="339" r:id="rId12"/>
    <p:sldId id="315" r:id="rId13"/>
    <p:sldId id="335" r:id="rId14"/>
    <p:sldId id="340" r:id="rId15"/>
    <p:sldId id="328" r:id="rId16"/>
    <p:sldId id="341" r:id="rId17"/>
    <p:sldId id="313" r:id="rId18"/>
    <p:sldId id="342" r:id="rId19"/>
    <p:sldId id="314" r:id="rId20"/>
    <p:sldId id="330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CC6600"/>
    <a:srgbClr val="00A9A5"/>
    <a:srgbClr val="FFDAAB"/>
    <a:srgbClr val="CBEAF0"/>
    <a:srgbClr val="48C0B6"/>
    <a:srgbClr val="FBB040"/>
    <a:srgbClr val="00B2A5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 autoAdjust="0"/>
    <p:restoredTop sz="93112"/>
  </p:normalViewPr>
  <p:slideViewPr>
    <p:cSldViewPr snapToGrid="0" showGuides="1">
      <p:cViewPr varScale="1">
        <p:scale>
          <a:sx n="60" d="100"/>
          <a:sy n="60" d="100"/>
        </p:scale>
        <p:origin x="55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2B5B60-3322-419E-ADF6-E231B311DD6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</dgm:pt>
    <dgm:pt modelId="{D17870DC-042F-4D7A-88A2-DA0B7FE22CAC}">
      <dgm:prSet phldrT="[Text]"/>
      <dgm:spPr/>
      <dgm:t>
        <a:bodyPr/>
        <a:lstStyle/>
        <a:p>
          <a:r>
            <a:rPr lang="en-US" dirty="0"/>
            <a:t>Grammar</a:t>
          </a:r>
        </a:p>
      </dgm:t>
    </dgm:pt>
    <dgm:pt modelId="{CD8E5C36-3C5D-47E1-BE96-75664A34860F}" type="parTrans" cxnId="{EBB499BA-97EF-46D3-809A-8ED33852B64B}">
      <dgm:prSet/>
      <dgm:spPr/>
      <dgm:t>
        <a:bodyPr/>
        <a:lstStyle/>
        <a:p>
          <a:endParaRPr lang="en-US"/>
        </a:p>
      </dgm:t>
    </dgm:pt>
    <dgm:pt modelId="{853C4554-2633-42A3-8FA1-A76CC08F1F4D}" type="sibTrans" cxnId="{EBB499BA-97EF-46D3-809A-8ED33852B64B}">
      <dgm:prSet/>
      <dgm:spPr/>
      <dgm:t>
        <a:bodyPr/>
        <a:lstStyle/>
        <a:p>
          <a:endParaRPr lang="en-US"/>
        </a:p>
      </dgm:t>
    </dgm:pt>
    <dgm:pt modelId="{2436911F-936F-49E3-A5D1-480A9E2AD4D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4B80F83C-F408-4D0A-9341-C4CFF144D8C1}" type="parTrans" cxnId="{5776A374-ACC8-4476-8DFA-DD6EE5473464}">
      <dgm:prSet/>
      <dgm:spPr/>
      <dgm:t>
        <a:bodyPr/>
        <a:lstStyle/>
        <a:p>
          <a:endParaRPr lang="en-US"/>
        </a:p>
      </dgm:t>
    </dgm:pt>
    <dgm:pt modelId="{3B4FBE3F-CB2A-4AE7-B2C1-3B869FD8F9ED}" type="sibTrans" cxnId="{5776A374-ACC8-4476-8DFA-DD6EE5473464}">
      <dgm:prSet/>
      <dgm:spPr/>
      <dgm:t>
        <a:bodyPr/>
        <a:lstStyle/>
        <a:p>
          <a:endParaRPr lang="en-US"/>
        </a:p>
      </dgm:t>
    </dgm:pt>
    <dgm:pt modelId="{27DE0956-5BEE-4238-AB6C-6EB8F4DD9897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CCF3A8D6-505A-48CF-9491-8B08065FAD06}" type="parTrans" cxnId="{87F10457-CEED-4DBF-B7B9-B2EBCCABE109}">
      <dgm:prSet/>
      <dgm:spPr/>
      <dgm:t>
        <a:bodyPr/>
        <a:lstStyle/>
        <a:p>
          <a:endParaRPr lang="en-US"/>
        </a:p>
      </dgm:t>
    </dgm:pt>
    <dgm:pt modelId="{B008FB47-3D47-477A-A28D-9D3D4B410321}" type="sibTrans" cxnId="{87F10457-CEED-4DBF-B7B9-B2EBCCABE109}">
      <dgm:prSet/>
      <dgm:spPr/>
      <dgm:t>
        <a:bodyPr/>
        <a:lstStyle/>
        <a:p>
          <a:endParaRPr lang="en-US"/>
        </a:p>
      </dgm:t>
    </dgm:pt>
    <dgm:pt modelId="{1AA2BE65-5390-48F1-BF6B-0F0CE930DA9B}" type="pres">
      <dgm:prSet presAssocID="{342B5B60-3322-419E-ADF6-E231B311DD6E}" presName="Name0" presStyleCnt="0">
        <dgm:presLayoutVars>
          <dgm:chMax val="7"/>
          <dgm:chPref val="7"/>
          <dgm:dir/>
        </dgm:presLayoutVars>
      </dgm:prSet>
      <dgm:spPr/>
    </dgm:pt>
    <dgm:pt modelId="{85CF3783-0A18-4C4A-AE77-2E88C243658A}" type="pres">
      <dgm:prSet presAssocID="{342B5B60-3322-419E-ADF6-E231B311DD6E}" presName="Name1" presStyleCnt="0"/>
      <dgm:spPr/>
    </dgm:pt>
    <dgm:pt modelId="{29036F92-0179-470A-9BF3-3D45D5E3D36F}" type="pres">
      <dgm:prSet presAssocID="{342B5B60-3322-419E-ADF6-E231B311DD6E}" presName="cycle" presStyleCnt="0"/>
      <dgm:spPr/>
    </dgm:pt>
    <dgm:pt modelId="{F83E2643-9224-4EB8-8A12-8ECDB4D5554F}" type="pres">
      <dgm:prSet presAssocID="{342B5B60-3322-419E-ADF6-E231B311DD6E}" presName="srcNode" presStyleLbl="node1" presStyleIdx="0" presStyleCnt="3"/>
      <dgm:spPr/>
    </dgm:pt>
    <dgm:pt modelId="{10E1E235-1B91-4A43-873C-5629B5990215}" type="pres">
      <dgm:prSet presAssocID="{342B5B60-3322-419E-ADF6-E231B311DD6E}" presName="conn" presStyleLbl="parChTrans1D2" presStyleIdx="0" presStyleCnt="1"/>
      <dgm:spPr/>
    </dgm:pt>
    <dgm:pt modelId="{2854312C-A677-4C11-95B1-4424D4324B73}" type="pres">
      <dgm:prSet presAssocID="{342B5B60-3322-419E-ADF6-E231B311DD6E}" presName="extraNode" presStyleLbl="node1" presStyleIdx="0" presStyleCnt="3"/>
      <dgm:spPr/>
    </dgm:pt>
    <dgm:pt modelId="{DDCB2650-5BE8-45C8-A558-4975F742B294}" type="pres">
      <dgm:prSet presAssocID="{342B5B60-3322-419E-ADF6-E231B311DD6E}" presName="dstNode" presStyleLbl="node1" presStyleIdx="0" presStyleCnt="3"/>
      <dgm:spPr/>
    </dgm:pt>
    <dgm:pt modelId="{7470CF36-9AF7-4915-90D4-CE62A3082661}" type="pres">
      <dgm:prSet presAssocID="{D17870DC-042F-4D7A-88A2-DA0B7FE22CAC}" presName="text_1" presStyleLbl="node1" presStyleIdx="0" presStyleCnt="3">
        <dgm:presLayoutVars>
          <dgm:bulletEnabled val="1"/>
        </dgm:presLayoutVars>
      </dgm:prSet>
      <dgm:spPr/>
    </dgm:pt>
    <dgm:pt modelId="{E1EA4CF2-D346-483C-8A05-8F4F2350DCFC}" type="pres">
      <dgm:prSet presAssocID="{D17870DC-042F-4D7A-88A2-DA0B7FE22CAC}" presName="accent_1" presStyleCnt="0"/>
      <dgm:spPr/>
    </dgm:pt>
    <dgm:pt modelId="{B8F91917-40CF-417A-9C3E-309A17284DB6}" type="pres">
      <dgm:prSet presAssocID="{D17870DC-042F-4D7A-88A2-DA0B7FE22CAC}" presName="accentRepeatNode" presStyleLbl="solidFgAcc1" presStyleIdx="0" presStyleCnt="3"/>
      <dgm:spPr/>
    </dgm:pt>
    <dgm:pt modelId="{69C67B11-78C4-4EED-9EE9-2BE0F6E7061E}" type="pres">
      <dgm:prSet presAssocID="{2436911F-936F-49E3-A5D1-480A9E2AD4D1}" presName="text_2" presStyleLbl="node1" presStyleIdx="1" presStyleCnt="3">
        <dgm:presLayoutVars>
          <dgm:bulletEnabled val="1"/>
        </dgm:presLayoutVars>
      </dgm:prSet>
      <dgm:spPr/>
    </dgm:pt>
    <dgm:pt modelId="{44F0C993-BE90-48FA-9DC1-DF6CC3DEDBAE}" type="pres">
      <dgm:prSet presAssocID="{2436911F-936F-49E3-A5D1-480A9E2AD4D1}" presName="accent_2" presStyleCnt="0"/>
      <dgm:spPr/>
    </dgm:pt>
    <dgm:pt modelId="{09BD288A-4954-4FA7-9331-51106CCDD65F}" type="pres">
      <dgm:prSet presAssocID="{2436911F-936F-49E3-A5D1-480A9E2AD4D1}" presName="accentRepeatNode" presStyleLbl="solidFgAcc1" presStyleIdx="1" presStyleCnt="3"/>
      <dgm:spPr/>
    </dgm:pt>
    <dgm:pt modelId="{A955E74C-829B-49E5-B9EB-A6222B0ACBDF}" type="pres">
      <dgm:prSet presAssocID="{27DE0956-5BEE-4238-AB6C-6EB8F4DD9897}" presName="text_3" presStyleLbl="node1" presStyleIdx="2" presStyleCnt="3">
        <dgm:presLayoutVars>
          <dgm:bulletEnabled val="1"/>
        </dgm:presLayoutVars>
      </dgm:prSet>
      <dgm:spPr/>
    </dgm:pt>
    <dgm:pt modelId="{085485C9-AEDB-41AA-A13A-51FCBFDC6F1E}" type="pres">
      <dgm:prSet presAssocID="{27DE0956-5BEE-4238-AB6C-6EB8F4DD9897}" presName="accent_3" presStyleCnt="0"/>
      <dgm:spPr/>
    </dgm:pt>
    <dgm:pt modelId="{7DEFC3FB-574C-4779-8FD8-075FFF79726F}" type="pres">
      <dgm:prSet presAssocID="{27DE0956-5BEE-4238-AB6C-6EB8F4DD9897}" presName="accentRepeatNode" presStyleLbl="solidFgAcc1" presStyleIdx="2" presStyleCnt="3"/>
      <dgm:spPr/>
    </dgm:pt>
  </dgm:ptLst>
  <dgm:cxnLst>
    <dgm:cxn modelId="{F6261152-D5F4-48E3-86F2-9DFDBFC4A1AA}" type="presOf" srcId="{342B5B60-3322-419E-ADF6-E231B311DD6E}" destId="{1AA2BE65-5390-48F1-BF6B-0F0CE930DA9B}" srcOrd="0" destOrd="0" presId="urn:microsoft.com/office/officeart/2008/layout/VerticalCurvedList"/>
    <dgm:cxn modelId="{87F10457-CEED-4DBF-B7B9-B2EBCCABE109}" srcId="{342B5B60-3322-419E-ADF6-E231B311DD6E}" destId="{27DE0956-5BEE-4238-AB6C-6EB8F4DD9897}" srcOrd="2" destOrd="0" parTransId="{CCF3A8D6-505A-48CF-9491-8B08065FAD06}" sibTransId="{B008FB47-3D47-477A-A28D-9D3D4B410321}"/>
    <dgm:cxn modelId="{75F1AC6A-B230-4711-B9EE-77BE358C7E24}" type="presOf" srcId="{27DE0956-5BEE-4238-AB6C-6EB8F4DD9897}" destId="{A955E74C-829B-49E5-B9EB-A6222B0ACBDF}" srcOrd="0" destOrd="0" presId="urn:microsoft.com/office/officeart/2008/layout/VerticalCurvedList"/>
    <dgm:cxn modelId="{5776A374-ACC8-4476-8DFA-DD6EE5473464}" srcId="{342B5B60-3322-419E-ADF6-E231B311DD6E}" destId="{2436911F-936F-49E3-A5D1-480A9E2AD4D1}" srcOrd="1" destOrd="0" parTransId="{4B80F83C-F408-4D0A-9341-C4CFF144D8C1}" sibTransId="{3B4FBE3F-CB2A-4AE7-B2C1-3B869FD8F9ED}"/>
    <dgm:cxn modelId="{36F24E78-1A39-4D26-B8E7-88FE069A7651}" type="presOf" srcId="{2436911F-936F-49E3-A5D1-480A9E2AD4D1}" destId="{69C67B11-78C4-4EED-9EE9-2BE0F6E7061E}" srcOrd="0" destOrd="0" presId="urn:microsoft.com/office/officeart/2008/layout/VerticalCurvedList"/>
    <dgm:cxn modelId="{EBB499BA-97EF-46D3-809A-8ED33852B64B}" srcId="{342B5B60-3322-419E-ADF6-E231B311DD6E}" destId="{D17870DC-042F-4D7A-88A2-DA0B7FE22CAC}" srcOrd="0" destOrd="0" parTransId="{CD8E5C36-3C5D-47E1-BE96-75664A34860F}" sibTransId="{853C4554-2633-42A3-8FA1-A76CC08F1F4D}"/>
    <dgm:cxn modelId="{97E02CC9-E8DA-4A0B-B180-A21F80DD789A}" type="presOf" srcId="{D17870DC-042F-4D7A-88A2-DA0B7FE22CAC}" destId="{7470CF36-9AF7-4915-90D4-CE62A3082661}" srcOrd="0" destOrd="0" presId="urn:microsoft.com/office/officeart/2008/layout/VerticalCurvedList"/>
    <dgm:cxn modelId="{4F96BBFF-C1C2-4341-8460-F86CB408F85D}" type="presOf" srcId="{853C4554-2633-42A3-8FA1-A76CC08F1F4D}" destId="{10E1E235-1B91-4A43-873C-5629B5990215}" srcOrd="0" destOrd="0" presId="urn:microsoft.com/office/officeart/2008/layout/VerticalCurvedList"/>
    <dgm:cxn modelId="{D7049A47-089C-4740-A632-7798B2747B32}" type="presParOf" srcId="{1AA2BE65-5390-48F1-BF6B-0F0CE930DA9B}" destId="{85CF3783-0A18-4C4A-AE77-2E88C243658A}" srcOrd="0" destOrd="0" presId="urn:microsoft.com/office/officeart/2008/layout/VerticalCurvedList"/>
    <dgm:cxn modelId="{4D80A487-6749-4AA2-97A9-5B48B70C8F5A}" type="presParOf" srcId="{85CF3783-0A18-4C4A-AE77-2E88C243658A}" destId="{29036F92-0179-470A-9BF3-3D45D5E3D36F}" srcOrd="0" destOrd="0" presId="urn:microsoft.com/office/officeart/2008/layout/VerticalCurvedList"/>
    <dgm:cxn modelId="{5EC4EF0D-884D-4712-B18E-B1564566D6FA}" type="presParOf" srcId="{29036F92-0179-470A-9BF3-3D45D5E3D36F}" destId="{F83E2643-9224-4EB8-8A12-8ECDB4D5554F}" srcOrd="0" destOrd="0" presId="urn:microsoft.com/office/officeart/2008/layout/VerticalCurvedList"/>
    <dgm:cxn modelId="{E5CC679E-0C81-447C-806F-6F4741CEF7A4}" type="presParOf" srcId="{29036F92-0179-470A-9BF3-3D45D5E3D36F}" destId="{10E1E235-1B91-4A43-873C-5629B5990215}" srcOrd="1" destOrd="0" presId="urn:microsoft.com/office/officeart/2008/layout/VerticalCurvedList"/>
    <dgm:cxn modelId="{0E3A8980-35D4-41DE-BF7D-1667C7E957C0}" type="presParOf" srcId="{29036F92-0179-470A-9BF3-3D45D5E3D36F}" destId="{2854312C-A677-4C11-95B1-4424D4324B73}" srcOrd="2" destOrd="0" presId="urn:microsoft.com/office/officeart/2008/layout/VerticalCurvedList"/>
    <dgm:cxn modelId="{A2AE8E54-D34F-48DE-9649-2CADC270319A}" type="presParOf" srcId="{29036F92-0179-470A-9BF3-3D45D5E3D36F}" destId="{DDCB2650-5BE8-45C8-A558-4975F742B294}" srcOrd="3" destOrd="0" presId="urn:microsoft.com/office/officeart/2008/layout/VerticalCurvedList"/>
    <dgm:cxn modelId="{B26F90A8-5885-40DE-9317-755E16D8904A}" type="presParOf" srcId="{85CF3783-0A18-4C4A-AE77-2E88C243658A}" destId="{7470CF36-9AF7-4915-90D4-CE62A3082661}" srcOrd="1" destOrd="0" presId="urn:microsoft.com/office/officeart/2008/layout/VerticalCurvedList"/>
    <dgm:cxn modelId="{FEF821CB-5420-4095-8F68-568923DF0B51}" type="presParOf" srcId="{85CF3783-0A18-4C4A-AE77-2E88C243658A}" destId="{E1EA4CF2-D346-483C-8A05-8F4F2350DCFC}" srcOrd="2" destOrd="0" presId="urn:microsoft.com/office/officeart/2008/layout/VerticalCurvedList"/>
    <dgm:cxn modelId="{18D7AC7E-AC27-4956-AAB9-8229F5DC72BF}" type="presParOf" srcId="{E1EA4CF2-D346-483C-8A05-8F4F2350DCFC}" destId="{B8F91917-40CF-417A-9C3E-309A17284DB6}" srcOrd="0" destOrd="0" presId="urn:microsoft.com/office/officeart/2008/layout/VerticalCurvedList"/>
    <dgm:cxn modelId="{D7334770-8B9D-41F2-8F64-70CF5E55CBE7}" type="presParOf" srcId="{85CF3783-0A18-4C4A-AE77-2E88C243658A}" destId="{69C67B11-78C4-4EED-9EE9-2BE0F6E7061E}" srcOrd="3" destOrd="0" presId="urn:microsoft.com/office/officeart/2008/layout/VerticalCurvedList"/>
    <dgm:cxn modelId="{3E1BB1D3-BC00-4714-94F4-BCCC0051D516}" type="presParOf" srcId="{85CF3783-0A18-4C4A-AE77-2E88C243658A}" destId="{44F0C993-BE90-48FA-9DC1-DF6CC3DEDBAE}" srcOrd="4" destOrd="0" presId="urn:microsoft.com/office/officeart/2008/layout/VerticalCurvedList"/>
    <dgm:cxn modelId="{B26E5990-3714-47A8-BECE-51339327EC0E}" type="presParOf" srcId="{44F0C993-BE90-48FA-9DC1-DF6CC3DEDBAE}" destId="{09BD288A-4954-4FA7-9331-51106CCDD65F}" srcOrd="0" destOrd="0" presId="urn:microsoft.com/office/officeart/2008/layout/VerticalCurvedList"/>
    <dgm:cxn modelId="{EEF23EB2-61A2-4037-98A0-CFED07CBAE4C}" type="presParOf" srcId="{85CF3783-0A18-4C4A-AE77-2E88C243658A}" destId="{A955E74C-829B-49E5-B9EB-A6222B0ACBDF}" srcOrd="5" destOrd="0" presId="urn:microsoft.com/office/officeart/2008/layout/VerticalCurvedList"/>
    <dgm:cxn modelId="{D5013C2B-DEEC-46C2-A5E5-C93C5CD82403}" type="presParOf" srcId="{85CF3783-0A18-4C4A-AE77-2E88C243658A}" destId="{085485C9-AEDB-41AA-A13A-51FCBFDC6F1E}" srcOrd="6" destOrd="0" presId="urn:microsoft.com/office/officeart/2008/layout/VerticalCurvedList"/>
    <dgm:cxn modelId="{59C71CAF-581D-4F76-AE89-88C6B998352F}" type="presParOf" srcId="{085485C9-AEDB-41AA-A13A-51FCBFDC6F1E}" destId="{7DEFC3FB-574C-4779-8FD8-075FFF7972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49D32D-DE89-47CE-82AB-71F40FF37ADC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05B84B6-4C5D-4CE8-9087-1D9E1F286A01}">
      <dgm:prSet phldrT="[Text]"/>
      <dgm:spPr/>
      <dgm:t>
        <a:bodyPr/>
        <a:lstStyle/>
        <a:p>
          <a:r>
            <a:rPr lang="en-US" dirty="0"/>
            <a:t>Language</a:t>
          </a:r>
        </a:p>
      </dgm:t>
    </dgm:pt>
    <dgm:pt modelId="{8737F033-777A-44D8-B0DE-B9FA5D59E617}" type="parTrans" cxnId="{2A876D7E-A46F-44FE-9770-33F44F9194A3}">
      <dgm:prSet/>
      <dgm:spPr/>
      <dgm:t>
        <a:bodyPr/>
        <a:lstStyle/>
        <a:p>
          <a:endParaRPr lang="en-US"/>
        </a:p>
      </dgm:t>
    </dgm:pt>
    <dgm:pt modelId="{1B1CFC85-B18B-488F-84BF-4D74DE140FF9}" type="sibTrans" cxnId="{2A876D7E-A46F-44FE-9770-33F44F9194A3}">
      <dgm:prSet/>
      <dgm:spPr/>
      <dgm:t>
        <a:bodyPr/>
        <a:lstStyle/>
        <a:p>
          <a:endParaRPr lang="en-US"/>
        </a:p>
      </dgm:t>
    </dgm:pt>
    <dgm:pt modelId="{B7716F9D-5385-49F4-8986-D8AFE9C3B8B8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3305E491-9556-406C-82D5-A9358297B711}" type="parTrans" cxnId="{E853C201-D5A8-4E28-A781-9C0CA3DA0754}">
      <dgm:prSet/>
      <dgm:spPr/>
      <dgm:t>
        <a:bodyPr/>
        <a:lstStyle/>
        <a:p>
          <a:endParaRPr lang="en-US"/>
        </a:p>
      </dgm:t>
    </dgm:pt>
    <dgm:pt modelId="{189680CF-9F14-4541-BB6C-5DE441CA3B02}" type="sibTrans" cxnId="{E853C201-D5A8-4E28-A781-9C0CA3DA0754}">
      <dgm:prSet/>
      <dgm:spPr/>
      <dgm:t>
        <a:bodyPr/>
        <a:lstStyle/>
        <a:p>
          <a:endParaRPr lang="en-US"/>
        </a:p>
      </dgm:t>
    </dgm:pt>
    <dgm:pt modelId="{6B185651-1C3B-4F53-95A2-43C388BDAB53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A799A960-09DA-4CFE-8995-EA9886446DD0}" type="parTrans" cxnId="{00BF4E0B-6878-4BA8-A960-24512B7839C7}">
      <dgm:prSet/>
      <dgm:spPr/>
      <dgm:t>
        <a:bodyPr/>
        <a:lstStyle/>
        <a:p>
          <a:endParaRPr lang="en-US"/>
        </a:p>
      </dgm:t>
    </dgm:pt>
    <dgm:pt modelId="{514DFAAF-15D7-4F54-A238-A4D179C17E4E}" type="sibTrans" cxnId="{00BF4E0B-6878-4BA8-A960-24512B7839C7}">
      <dgm:prSet/>
      <dgm:spPr/>
      <dgm:t>
        <a:bodyPr/>
        <a:lstStyle/>
        <a:p>
          <a:endParaRPr lang="en-US"/>
        </a:p>
      </dgm:t>
    </dgm:pt>
    <dgm:pt modelId="{A7BADDDF-DCA6-404C-9408-F1E81755B9FD}">
      <dgm:prSet phldrT="[Text]"/>
      <dgm:spPr/>
      <dgm:t>
        <a:bodyPr/>
        <a:lstStyle/>
        <a:p>
          <a:r>
            <a:rPr lang="en-US" dirty="0"/>
            <a:t>Grammar</a:t>
          </a:r>
        </a:p>
      </dgm:t>
    </dgm:pt>
    <dgm:pt modelId="{E0D3A9D1-E811-4D5E-915B-96385C51DB39}" type="parTrans" cxnId="{DCDD4EDD-4BC5-46E4-A81E-705D5C18C43D}">
      <dgm:prSet/>
      <dgm:spPr/>
      <dgm:t>
        <a:bodyPr/>
        <a:lstStyle/>
        <a:p>
          <a:endParaRPr lang="en-US"/>
        </a:p>
      </dgm:t>
    </dgm:pt>
    <dgm:pt modelId="{77F3AC35-C00D-4EDF-B2F3-4904195AB2BD}" type="sibTrans" cxnId="{DCDD4EDD-4BC5-46E4-A81E-705D5C18C43D}">
      <dgm:prSet/>
      <dgm:spPr/>
      <dgm:t>
        <a:bodyPr/>
        <a:lstStyle/>
        <a:p>
          <a:endParaRPr lang="en-US"/>
        </a:p>
      </dgm:t>
    </dgm:pt>
    <dgm:pt modelId="{F64119E4-9C9A-4B64-AFD9-398694E09D67}" type="pres">
      <dgm:prSet presAssocID="{9C49D32D-DE89-47CE-82AB-71F40FF37AD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8DB292-42CA-4946-B65F-119AD461D475}" type="pres">
      <dgm:prSet presAssocID="{C05B84B6-4C5D-4CE8-9087-1D9E1F286A01}" presName="centerShape" presStyleLbl="node0" presStyleIdx="0" presStyleCnt="1"/>
      <dgm:spPr/>
    </dgm:pt>
    <dgm:pt modelId="{387A99F4-EECB-45B1-8D49-D1916C232A59}" type="pres">
      <dgm:prSet presAssocID="{3305E491-9556-406C-82D5-A9358297B711}" presName="parTrans" presStyleLbl="bgSibTrans2D1" presStyleIdx="0" presStyleCnt="3"/>
      <dgm:spPr/>
    </dgm:pt>
    <dgm:pt modelId="{0324418F-CEBB-4EDF-A3F8-75075A733FEA}" type="pres">
      <dgm:prSet presAssocID="{B7716F9D-5385-49F4-8986-D8AFE9C3B8B8}" presName="node" presStyleLbl="node1" presStyleIdx="0" presStyleCnt="3">
        <dgm:presLayoutVars>
          <dgm:bulletEnabled val="1"/>
        </dgm:presLayoutVars>
      </dgm:prSet>
      <dgm:spPr/>
    </dgm:pt>
    <dgm:pt modelId="{0C543319-F02E-4897-B63E-561438895208}" type="pres">
      <dgm:prSet presAssocID="{A799A960-09DA-4CFE-8995-EA9886446DD0}" presName="parTrans" presStyleLbl="bgSibTrans2D1" presStyleIdx="1" presStyleCnt="3"/>
      <dgm:spPr/>
    </dgm:pt>
    <dgm:pt modelId="{E4B7BE99-90CF-4FE8-9E32-FB56CF3D9AF4}" type="pres">
      <dgm:prSet presAssocID="{6B185651-1C3B-4F53-95A2-43C388BDAB53}" presName="node" presStyleLbl="node1" presStyleIdx="1" presStyleCnt="3">
        <dgm:presLayoutVars>
          <dgm:bulletEnabled val="1"/>
        </dgm:presLayoutVars>
      </dgm:prSet>
      <dgm:spPr/>
    </dgm:pt>
    <dgm:pt modelId="{C2FCF2B7-7B9F-4480-8696-2EC8FD0E9B76}" type="pres">
      <dgm:prSet presAssocID="{E0D3A9D1-E811-4D5E-915B-96385C51DB39}" presName="parTrans" presStyleLbl="bgSibTrans2D1" presStyleIdx="2" presStyleCnt="3"/>
      <dgm:spPr/>
    </dgm:pt>
    <dgm:pt modelId="{54535B18-A126-470B-B084-F21E83F6665C}" type="pres">
      <dgm:prSet presAssocID="{A7BADDDF-DCA6-404C-9408-F1E81755B9FD}" presName="node" presStyleLbl="node1" presStyleIdx="2" presStyleCnt="3">
        <dgm:presLayoutVars>
          <dgm:bulletEnabled val="1"/>
        </dgm:presLayoutVars>
      </dgm:prSet>
      <dgm:spPr/>
    </dgm:pt>
  </dgm:ptLst>
  <dgm:cxnLst>
    <dgm:cxn modelId="{E853C201-D5A8-4E28-A781-9C0CA3DA0754}" srcId="{C05B84B6-4C5D-4CE8-9087-1D9E1F286A01}" destId="{B7716F9D-5385-49F4-8986-D8AFE9C3B8B8}" srcOrd="0" destOrd="0" parTransId="{3305E491-9556-406C-82D5-A9358297B711}" sibTransId="{189680CF-9F14-4541-BB6C-5DE441CA3B02}"/>
    <dgm:cxn modelId="{00BF4E0B-6878-4BA8-A960-24512B7839C7}" srcId="{C05B84B6-4C5D-4CE8-9087-1D9E1F286A01}" destId="{6B185651-1C3B-4F53-95A2-43C388BDAB53}" srcOrd="1" destOrd="0" parTransId="{A799A960-09DA-4CFE-8995-EA9886446DD0}" sibTransId="{514DFAAF-15D7-4F54-A238-A4D179C17E4E}"/>
    <dgm:cxn modelId="{8FABF211-45E4-4E05-A455-49167CFD79FB}" type="presOf" srcId="{E0D3A9D1-E811-4D5E-915B-96385C51DB39}" destId="{C2FCF2B7-7B9F-4480-8696-2EC8FD0E9B76}" srcOrd="0" destOrd="0" presId="urn:microsoft.com/office/officeart/2005/8/layout/radial4"/>
    <dgm:cxn modelId="{1FE1B236-9EEE-416C-9BB4-007C626F6CFE}" type="presOf" srcId="{A7BADDDF-DCA6-404C-9408-F1E81755B9FD}" destId="{54535B18-A126-470B-B084-F21E83F6665C}" srcOrd="0" destOrd="0" presId="urn:microsoft.com/office/officeart/2005/8/layout/radial4"/>
    <dgm:cxn modelId="{D4855367-E9FB-45F0-AE87-AD7AEF9DDA30}" type="presOf" srcId="{3305E491-9556-406C-82D5-A9358297B711}" destId="{387A99F4-EECB-45B1-8D49-D1916C232A59}" srcOrd="0" destOrd="0" presId="urn:microsoft.com/office/officeart/2005/8/layout/radial4"/>
    <dgm:cxn modelId="{EC89EE73-0DC0-42E8-BAE0-73718A4DE0DE}" type="presOf" srcId="{9C49D32D-DE89-47CE-82AB-71F40FF37ADC}" destId="{F64119E4-9C9A-4B64-AFD9-398694E09D67}" srcOrd="0" destOrd="0" presId="urn:microsoft.com/office/officeart/2005/8/layout/radial4"/>
    <dgm:cxn modelId="{2A876D7E-A46F-44FE-9770-33F44F9194A3}" srcId="{9C49D32D-DE89-47CE-82AB-71F40FF37ADC}" destId="{C05B84B6-4C5D-4CE8-9087-1D9E1F286A01}" srcOrd="0" destOrd="0" parTransId="{8737F033-777A-44D8-B0DE-B9FA5D59E617}" sibTransId="{1B1CFC85-B18B-488F-84BF-4D74DE140FF9}"/>
    <dgm:cxn modelId="{EDE475A2-2C72-486F-8C09-855D514668A6}" type="presOf" srcId="{6B185651-1C3B-4F53-95A2-43C388BDAB53}" destId="{E4B7BE99-90CF-4FE8-9E32-FB56CF3D9AF4}" srcOrd="0" destOrd="0" presId="urn:microsoft.com/office/officeart/2005/8/layout/radial4"/>
    <dgm:cxn modelId="{CD32F6BA-F086-45A6-8313-E9A1593E351B}" type="presOf" srcId="{B7716F9D-5385-49F4-8986-D8AFE9C3B8B8}" destId="{0324418F-CEBB-4EDF-A3F8-75075A733FEA}" srcOrd="0" destOrd="0" presId="urn:microsoft.com/office/officeart/2005/8/layout/radial4"/>
    <dgm:cxn modelId="{500F11CE-0832-4A3C-AC35-398CA43066E3}" type="presOf" srcId="{C05B84B6-4C5D-4CE8-9087-1D9E1F286A01}" destId="{398DB292-42CA-4946-B65F-119AD461D475}" srcOrd="0" destOrd="0" presId="urn:microsoft.com/office/officeart/2005/8/layout/radial4"/>
    <dgm:cxn modelId="{DCDD4EDD-4BC5-46E4-A81E-705D5C18C43D}" srcId="{C05B84B6-4C5D-4CE8-9087-1D9E1F286A01}" destId="{A7BADDDF-DCA6-404C-9408-F1E81755B9FD}" srcOrd="2" destOrd="0" parTransId="{E0D3A9D1-E811-4D5E-915B-96385C51DB39}" sibTransId="{77F3AC35-C00D-4EDF-B2F3-4904195AB2BD}"/>
    <dgm:cxn modelId="{33FBC2F2-92EC-40E2-ABF3-33BC8CD79ED9}" type="presOf" srcId="{A799A960-09DA-4CFE-8995-EA9886446DD0}" destId="{0C543319-F02E-4897-B63E-561438895208}" srcOrd="0" destOrd="0" presId="urn:microsoft.com/office/officeart/2005/8/layout/radial4"/>
    <dgm:cxn modelId="{2FA20C70-2533-4F04-9D76-F3DE770FFF0B}" type="presParOf" srcId="{F64119E4-9C9A-4B64-AFD9-398694E09D67}" destId="{398DB292-42CA-4946-B65F-119AD461D475}" srcOrd="0" destOrd="0" presId="urn:microsoft.com/office/officeart/2005/8/layout/radial4"/>
    <dgm:cxn modelId="{2600E64A-D02E-4808-8F21-D583AA727E5B}" type="presParOf" srcId="{F64119E4-9C9A-4B64-AFD9-398694E09D67}" destId="{387A99F4-EECB-45B1-8D49-D1916C232A59}" srcOrd="1" destOrd="0" presId="urn:microsoft.com/office/officeart/2005/8/layout/radial4"/>
    <dgm:cxn modelId="{14CA4298-7874-4C94-8F0D-FF93DA2A3A39}" type="presParOf" srcId="{F64119E4-9C9A-4B64-AFD9-398694E09D67}" destId="{0324418F-CEBB-4EDF-A3F8-75075A733FEA}" srcOrd="2" destOrd="0" presId="urn:microsoft.com/office/officeart/2005/8/layout/radial4"/>
    <dgm:cxn modelId="{1D146BAA-F298-40C3-8D80-DE7B730805CC}" type="presParOf" srcId="{F64119E4-9C9A-4B64-AFD9-398694E09D67}" destId="{0C543319-F02E-4897-B63E-561438895208}" srcOrd="3" destOrd="0" presId="urn:microsoft.com/office/officeart/2005/8/layout/radial4"/>
    <dgm:cxn modelId="{927D5665-CB6C-40FD-8EF2-04ECD906E01C}" type="presParOf" srcId="{F64119E4-9C9A-4B64-AFD9-398694E09D67}" destId="{E4B7BE99-90CF-4FE8-9E32-FB56CF3D9AF4}" srcOrd="4" destOrd="0" presId="urn:microsoft.com/office/officeart/2005/8/layout/radial4"/>
    <dgm:cxn modelId="{58D005BD-04C0-4FFC-BE1D-7B73DD677A1D}" type="presParOf" srcId="{F64119E4-9C9A-4B64-AFD9-398694E09D67}" destId="{C2FCF2B7-7B9F-4480-8696-2EC8FD0E9B76}" srcOrd="5" destOrd="0" presId="urn:microsoft.com/office/officeart/2005/8/layout/radial4"/>
    <dgm:cxn modelId="{A7548F93-D836-4EFE-B03B-3A715AE3EB23}" type="presParOf" srcId="{F64119E4-9C9A-4B64-AFD9-398694E09D67}" destId="{54535B18-A126-470B-B084-F21E83F6665C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1E235-1B91-4A43-873C-5629B5990215}">
      <dsp:nvSpPr>
        <dsp:cNvPr id="0" name=""/>
        <dsp:cNvSpPr/>
      </dsp:nvSpPr>
      <dsp:spPr>
        <a:xfrm>
          <a:off x="-3394558" y="-522010"/>
          <a:ext cx="4047567" cy="4047567"/>
        </a:xfrm>
        <a:prstGeom prst="blockArc">
          <a:avLst>
            <a:gd name="adj1" fmla="val 18900000"/>
            <a:gd name="adj2" fmla="val 2700000"/>
            <a:gd name="adj3" fmla="val 534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70CF36-9AF7-4915-90D4-CE62A3082661}">
      <dsp:nvSpPr>
        <dsp:cNvPr id="0" name=""/>
        <dsp:cNvSpPr/>
      </dsp:nvSpPr>
      <dsp:spPr>
        <a:xfrm>
          <a:off x="419903" y="300354"/>
          <a:ext cx="4871921" cy="60070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Grammar</a:t>
          </a:r>
        </a:p>
      </dsp:txBody>
      <dsp:txXfrm>
        <a:off x="419903" y="300354"/>
        <a:ext cx="4871921" cy="600709"/>
      </dsp:txXfrm>
    </dsp:sp>
    <dsp:sp modelId="{B8F91917-40CF-417A-9C3E-309A17284DB6}">
      <dsp:nvSpPr>
        <dsp:cNvPr id="0" name=""/>
        <dsp:cNvSpPr/>
      </dsp:nvSpPr>
      <dsp:spPr>
        <a:xfrm>
          <a:off x="44460" y="225266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9C67B11-78C4-4EED-9EE9-2BE0F6E7061E}">
      <dsp:nvSpPr>
        <dsp:cNvPr id="0" name=""/>
        <dsp:cNvSpPr/>
      </dsp:nvSpPr>
      <dsp:spPr>
        <a:xfrm>
          <a:off x="638261" y="1201418"/>
          <a:ext cx="4653563" cy="600709"/>
        </a:xfrm>
        <a:prstGeom prst="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Vocabulary</a:t>
          </a:r>
        </a:p>
      </dsp:txBody>
      <dsp:txXfrm>
        <a:off x="638261" y="1201418"/>
        <a:ext cx="4653563" cy="600709"/>
      </dsp:txXfrm>
    </dsp:sp>
    <dsp:sp modelId="{09BD288A-4954-4FA7-9331-51106CCDD65F}">
      <dsp:nvSpPr>
        <dsp:cNvPr id="0" name=""/>
        <dsp:cNvSpPr/>
      </dsp:nvSpPr>
      <dsp:spPr>
        <a:xfrm>
          <a:off x="262817" y="1126330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955E74C-829B-49E5-B9EB-A6222B0ACBDF}">
      <dsp:nvSpPr>
        <dsp:cNvPr id="0" name=""/>
        <dsp:cNvSpPr/>
      </dsp:nvSpPr>
      <dsp:spPr>
        <a:xfrm>
          <a:off x="419903" y="2102482"/>
          <a:ext cx="4871921" cy="600709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6813" tIns="78740" rIns="78740" bIns="7874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Pronunciation</a:t>
          </a:r>
        </a:p>
      </dsp:txBody>
      <dsp:txXfrm>
        <a:off x="419903" y="2102482"/>
        <a:ext cx="4871921" cy="600709"/>
      </dsp:txXfrm>
    </dsp:sp>
    <dsp:sp modelId="{7DEFC3FB-574C-4779-8FD8-075FFF79726F}">
      <dsp:nvSpPr>
        <dsp:cNvPr id="0" name=""/>
        <dsp:cNvSpPr/>
      </dsp:nvSpPr>
      <dsp:spPr>
        <a:xfrm>
          <a:off x="44460" y="2027394"/>
          <a:ext cx="750886" cy="75088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DB292-42CA-4946-B65F-119AD461D475}">
      <dsp:nvSpPr>
        <dsp:cNvPr id="0" name=""/>
        <dsp:cNvSpPr/>
      </dsp:nvSpPr>
      <dsp:spPr>
        <a:xfrm>
          <a:off x="2818132" y="2272304"/>
          <a:ext cx="1907535" cy="19075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Language</a:t>
          </a:r>
        </a:p>
      </dsp:txBody>
      <dsp:txXfrm>
        <a:off x="3097484" y="2551656"/>
        <a:ext cx="1348831" cy="1348831"/>
      </dsp:txXfrm>
    </dsp:sp>
    <dsp:sp modelId="{387A99F4-EECB-45B1-8D49-D1916C232A59}">
      <dsp:nvSpPr>
        <dsp:cNvPr id="0" name=""/>
        <dsp:cNvSpPr/>
      </dsp:nvSpPr>
      <dsp:spPr>
        <a:xfrm rot="12900000">
          <a:off x="1591682" y="1939288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324418F-CEBB-4EDF-A3F8-75075A733FEA}">
      <dsp:nvSpPr>
        <dsp:cNvPr id="0" name=""/>
        <dsp:cNvSpPr/>
      </dsp:nvSpPr>
      <dsp:spPr>
        <a:xfrm>
          <a:off x="817749" y="1067133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Pronunciation</a:t>
          </a:r>
        </a:p>
      </dsp:txBody>
      <dsp:txXfrm>
        <a:off x="860210" y="1109594"/>
        <a:ext cx="1727236" cy="1364804"/>
      </dsp:txXfrm>
    </dsp:sp>
    <dsp:sp modelId="{0C543319-F02E-4897-B63E-561438895208}">
      <dsp:nvSpPr>
        <dsp:cNvPr id="0" name=""/>
        <dsp:cNvSpPr/>
      </dsp:nvSpPr>
      <dsp:spPr>
        <a:xfrm rot="16200000">
          <a:off x="3041195" y="1184719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B7BE99-90CF-4FE8-9E32-FB56CF3D9AF4}">
      <dsp:nvSpPr>
        <dsp:cNvPr id="0" name=""/>
        <dsp:cNvSpPr/>
      </dsp:nvSpPr>
      <dsp:spPr>
        <a:xfrm>
          <a:off x="2865820" y="975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Vocabulary</a:t>
          </a:r>
        </a:p>
      </dsp:txBody>
      <dsp:txXfrm>
        <a:off x="2908281" y="43436"/>
        <a:ext cx="1727236" cy="1364804"/>
      </dsp:txXfrm>
    </dsp:sp>
    <dsp:sp modelId="{C2FCF2B7-7B9F-4480-8696-2EC8FD0E9B76}">
      <dsp:nvSpPr>
        <dsp:cNvPr id="0" name=""/>
        <dsp:cNvSpPr/>
      </dsp:nvSpPr>
      <dsp:spPr>
        <a:xfrm rot="19500000">
          <a:off x="4490707" y="1939288"/>
          <a:ext cx="1461409" cy="54364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535B18-A126-470B-B084-F21E83F6665C}">
      <dsp:nvSpPr>
        <dsp:cNvPr id="0" name=""/>
        <dsp:cNvSpPr/>
      </dsp:nvSpPr>
      <dsp:spPr>
        <a:xfrm>
          <a:off x="4913891" y="1067133"/>
          <a:ext cx="1812158" cy="14497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Grammar</a:t>
          </a:r>
        </a:p>
      </dsp:txBody>
      <dsp:txXfrm>
        <a:off x="4956352" y="1109594"/>
        <a:ext cx="1727236" cy="1364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3/11/22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31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04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4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3/11/22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D08B1B-5819-43CC-89AE-705108DA13FD}"/>
              </a:ext>
            </a:extLst>
          </p:cNvPr>
          <p:cNvSpPr txBox="1"/>
          <p:nvPr/>
        </p:nvSpPr>
        <p:spPr>
          <a:xfrm>
            <a:off x="1137708" y="1240870"/>
            <a:ext cx="1051444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Circle the word in which the underlined part is pronounced differently. Then listen, check and repeat the words.</a:t>
            </a:r>
            <a:endParaRPr lang="en-US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43BEF3B2-354F-44FA-8157-55872B645EAB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38032-D95B-41F8-814F-53C17129D19C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1E372C-E220-49A2-BCDD-CCABA4F06E04}"/>
              </a:ext>
            </a:extLst>
          </p:cNvPr>
          <p:cNvSpPr txBox="1"/>
          <p:nvPr/>
        </p:nvSpPr>
        <p:spPr>
          <a:xfrm>
            <a:off x="738369" y="2308722"/>
            <a:ext cx="10412942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deci</a:t>
            </a:r>
            <a:r>
              <a:rPr lang="en-US" sz="2800" b="0" i="0" u="sng" dirty="0">
                <a:solidFill>
                  <a:srgbClr val="242021"/>
                </a:solidFill>
                <a:effectLst/>
                <a:latin typeface="ChronicaPro-Book"/>
              </a:rPr>
              <a:t>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ion 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vi</a:t>
            </a:r>
            <a:r>
              <a:rPr lang="en-US" sz="2800" b="0" i="0" u="sng" dirty="0">
                <a:solidFill>
                  <a:srgbClr val="242021"/>
                </a:solidFill>
                <a:effectLst/>
                <a:latin typeface="ChronicaPro-Book"/>
              </a:rPr>
              <a:t>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ion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mea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s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ure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		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D</a:t>
            </a:r>
            <a:r>
              <a:rPr lang="en-US" sz="2800" dirty="0">
                <a:solidFill>
                  <a:srgbClr val="00A9A5"/>
                </a:solidFill>
                <a:latin typeface="ChronicaPro-Medium"/>
              </a:rPr>
              <a:t>. </a:t>
            </a:r>
            <a:r>
              <a:rPr lang="en-US" sz="2800" b="0" i="0" u="sng" dirty="0">
                <a:solidFill>
                  <a:srgbClr val="242021"/>
                </a:solidFill>
                <a:effectLst/>
                <a:latin typeface="ChronicaPro-Book"/>
              </a:rPr>
              <a:t>s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ure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ean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inema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musi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ian		</a:t>
            </a:r>
            <a:r>
              <a:rPr lang="en-US" sz="2800" dirty="0">
                <a:solidFill>
                  <a:srgbClr val="00A9A5"/>
                </a:solidFill>
                <a:latin typeface="ChronicaPro-Medium"/>
              </a:rPr>
              <a:t> D.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deli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ious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h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c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ttage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comp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se		</a:t>
            </a:r>
            <a:r>
              <a:rPr lang="en-US" sz="2800" dirty="0">
                <a:solidFill>
                  <a:srgbClr val="00A9A5"/>
                </a:solidFill>
                <a:latin typeface="ChronicaPro-Medium"/>
              </a:rPr>
              <a:t> D.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l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o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t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ch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icken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ar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ch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itect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ch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eap		</a:t>
            </a:r>
            <a:r>
              <a:rPr lang="en-US" sz="2800" dirty="0">
                <a:solidFill>
                  <a:srgbClr val="00A9A5"/>
                </a:solidFill>
                <a:latin typeface="ChronicaPro-Medium"/>
              </a:rPr>
              <a:t> D. 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ch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air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A.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condi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ion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 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B.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atten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ion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hronicaPro-Book"/>
              </a:rPr>
              <a:t>		</a:t>
            </a:r>
            <a:r>
              <a:rPr lang="en-US" sz="2800" b="0" i="0" dirty="0">
                <a:solidFill>
                  <a:srgbClr val="00A9A5"/>
                </a:solidFill>
                <a:effectLst/>
                <a:latin typeface="ChronicaPro-Medium"/>
              </a:rPr>
              <a:t>C.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ques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ion		</a:t>
            </a:r>
            <a:r>
              <a:rPr lang="en-US" sz="2800" dirty="0">
                <a:solidFill>
                  <a:srgbClr val="00A9A5"/>
                </a:solidFill>
                <a:latin typeface="ChronicaPro-Medium"/>
              </a:rPr>
              <a:t> D. 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addi</a:t>
            </a:r>
            <a:r>
              <a:rPr lang="en-US" sz="2800" u="sng" dirty="0">
                <a:solidFill>
                  <a:srgbClr val="242021"/>
                </a:solidFill>
                <a:latin typeface="ChronicaPro-Book"/>
              </a:rPr>
              <a:t>t</a:t>
            </a:r>
            <a:r>
              <a:rPr lang="en-US" sz="2800" dirty="0">
                <a:solidFill>
                  <a:srgbClr val="242021"/>
                </a:solidFill>
                <a:latin typeface="ChronicaPro-Book"/>
              </a:rPr>
              <a:t>ion</a:t>
            </a:r>
            <a:r>
              <a:rPr lang="en-US" sz="2800" dirty="0"/>
              <a:t>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5A5617-AE4E-464A-B286-F190083E3154}"/>
              </a:ext>
            </a:extLst>
          </p:cNvPr>
          <p:cNvSpPr/>
          <p:nvPr/>
        </p:nvSpPr>
        <p:spPr>
          <a:xfrm>
            <a:off x="9001348" y="2520396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C018C6-68C8-419B-B2C6-8C74F1C9AE17}"/>
              </a:ext>
            </a:extLst>
          </p:cNvPr>
          <p:cNvSpPr/>
          <p:nvPr/>
        </p:nvSpPr>
        <p:spPr>
          <a:xfrm>
            <a:off x="3434639" y="3161182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D25B4BD-71C7-4E05-AEDE-3FB59F4C7BBE}"/>
              </a:ext>
            </a:extLst>
          </p:cNvPr>
          <p:cNvSpPr/>
          <p:nvPr/>
        </p:nvSpPr>
        <p:spPr>
          <a:xfrm>
            <a:off x="6166494" y="3758061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5FDD2F6-DBBA-4160-A1B0-11D457C02F2B}"/>
              </a:ext>
            </a:extLst>
          </p:cNvPr>
          <p:cNvSpPr/>
          <p:nvPr/>
        </p:nvSpPr>
        <p:spPr>
          <a:xfrm>
            <a:off x="3458397" y="4396651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58A9B8-B16F-45C8-8B8E-BC7494D93A68}"/>
              </a:ext>
            </a:extLst>
          </p:cNvPr>
          <p:cNvSpPr/>
          <p:nvPr/>
        </p:nvSpPr>
        <p:spPr>
          <a:xfrm>
            <a:off x="6166494" y="5072052"/>
            <a:ext cx="456867" cy="4641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2464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821286" cy="76089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</a:rPr>
              <a:t>Circle the word in which the underlined part is pronounced differently. Then listen, check and repeat.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2934178"/>
            <a:ext cx="5830819" cy="15289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Match a word in A with a word or phrase in B. Then complete the sentences with the appropriate phrases.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</a:rPr>
              <a:t>Underline the correct word to complete the sentences.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229512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102741"/>
            <a:ext cx="10338245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GB" sz="2800" b="1" dirty="0"/>
              <a:t>Match a word in A with a word/phrase in B. Then complete the sentences with the appropriate phrases.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4351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4087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5BE09AC-1175-42D3-BEE5-8F527695D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925962"/>
              </p:ext>
            </p:extLst>
          </p:nvPr>
        </p:nvGraphicFramePr>
        <p:xfrm>
          <a:off x="628983" y="2022798"/>
          <a:ext cx="10934700" cy="25703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44900">
                  <a:extLst>
                    <a:ext uri="{9D8B030D-6E8A-4147-A177-3AD203B41FA5}">
                      <a16:colId xmlns:a16="http://schemas.microsoft.com/office/drawing/2014/main" val="1480972258"/>
                    </a:ext>
                  </a:extLst>
                </a:gridCol>
                <a:gridCol w="3644900">
                  <a:extLst>
                    <a:ext uri="{9D8B030D-6E8A-4147-A177-3AD203B41FA5}">
                      <a16:colId xmlns:a16="http://schemas.microsoft.com/office/drawing/2014/main" val="3580503966"/>
                    </a:ext>
                  </a:extLst>
                </a:gridCol>
                <a:gridCol w="3644900">
                  <a:extLst>
                    <a:ext uri="{9D8B030D-6E8A-4147-A177-3AD203B41FA5}">
                      <a16:colId xmlns:a16="http://schemas.microsoft.com/office/drawing/2014/main" val="3825929411"/>
                    </a:ext>
                  </a:extLst>
                </a:gridCol>
              </a:tblGrid>
              <a:tr h="48352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C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C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CC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636668"/>
                  </a:ext>
                </a:extLst>
              </a:tr>
              <a:tr h="2052213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30126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1E41687-9DF2-4FC1-9AF9-3B9FFFFB8F73}"/>
              </a:ext>
            </a:extLst>
          </p:cNvPr>
          <p:cNvSpPr txBox="1"/>
          <p:nvPr/>
        </p:nvSpPr>
        <p:spPr>
          <a:xfrm>
            <a:off x="576198" y="4687052"/>
            <a:ext cx="114224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600" dirty="0"/>
              <a:t>The students learn how to ____________ in their music lessons twice a week.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We _______________ for this recipe.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The orchestra will ______________________ tomorrow.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She doesn’t allow her children to ____________ during dinner.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They have to ___________________ to enter this school.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DCE665-FEC5-49CF-A128-8791DD608B92}"/>
              </a:ext>
            </a:extLst>
          </p:cNvPr>
          <p:cNvSpPr txBox="1"/>
          <p:nvPr/>
        </p:nvSpPr>
        <p:spPr>
          <a:xfrm>
            <a:off x="1746712" y="2562877"/>
            <a:ext cx="42424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600" dirty="0"/>
              <a:t>perform</a:t>
            </a:r>
          </a:p>
          <a:p>
            <a:pPr marL="514350" indent="-514350">
              <a:buAutoNum type="arabicPeriod"/>
            </a:pPr>
            <a:r>
              <a:rPr lang="en-US" sz="2600" dirty="0"/>
              <a:t>drink</a:t>
            </a:r>
          </a:p>
          <a:p>
            <a:pPr marL="514350" indent="-514350">
              <a:buAutoNum type="arabicPeriod"/>
            </a:pPr>
            <a:r>
              <a:rPr lang="en-US" sz="2600" dirty="0"/>
              <a:t>need</a:t>
            </a:r>
          </a:p>
          <a:p>
            <a:pPr marL="514350" indent="-514350">
              <a:buAutoNum type="arabicPeriod"/>
            </a:pPr>
            <a:r>
              <a:rPr lang="en-US" sz="2600" dirty="0"/>
              <a:t>pass</a:t>
            </a:r>
          </a:p>
          <a:p>
            <a:pPr marL="514350" indent="-514350">
              <a:buAutoNum type="arabicPeriod"/>
            </a:pPr>
            <a:r>
              <a:rPr lang="en-US" sz="2600" dirty="0"/>
              <a:t>play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553280-7349-E24B-8BDF-E4AA89FD9CB0}"/>
              </a:ext>
            </a:extLst>
          </p:cNvPr>
          <p:cNvSpPr txBox="1"/>
          <p:nvPr/>
        </p:nvSpPr>
        <p:spPr>
          <a:xfrm>
            <a:off x="4619763" y="2531583"/>
            <a:ext cx="42424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600" dirty="0"/>
              <a:t>some apples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/>
              <a:t>an entrance exam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/>
              <a:t>the guitar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/>
              <a:t>juice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dirty="0"/>
              <a:t>a classical concert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D4BF96-3267-F94F-8E82-BC010026DB88}"/>
              </a:ext>
            </a:extLst>
          </p:cNvPr>
          <p:cNvSpPr txBox="1"/>
          <p:nvPr/>
        </p:nvSpPr>
        <p:spPr>
          <a:xfrm>
            <a:off x="9202214" y="2547230"/>
            <a:ext cx="424249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600" dirty="0">
                <a:solidFill>
                  <a:srgbClr val="FF0000"/>
                </a:solidFill>
              </a:rPr>
              <a:t>e</a:t>
            </a:r>
          </a:p>
          <a:p>
            <a:pPr marL="514350" indent="-514350">
              <a:buAutoNum type="arabicPeriod"/>
            </a:pPr>
            <a:r>
              <a:rPr lang="en-US" sz="2600" dirty="0">
                <a:solidFill>
                  <a:srgbClr val="FF0000"/>
                </a:solidFill>
              </a:rPr>
              <a:t>d</a:t>
            </a:r>
          </a:p>
          <a:p>
            <a:pPr marL="514350" indent="-514350">
              <a:buAutoNum type="arabicPeriod"/>
            </a:pPr>
            <a:r>
              <a:rPr lang="en-US" sz="2600" dirty="0">
                <a:solidFill>
                  <a:srgbClr val="FF0000"/>
                </a:solidFill>
              </a:rPr>
              <a:t>a</a:t>
            </a:r>
          </a:p>
          <a:p>
            <a:pPr marL="514350" indent="-514350">
              <a:buAutoNum type="arabicPeriod"/>
            </a:pPr>
            <a:r>
              <a:rPr lang="en-US" sz="2600" dirty="0">
                <a:solidFill>
                  <a:srgbClr val="FF0000"/>
                </a:solidFill>
              </a:rPr>
              <a:t>b</a:t>
            </a:r>
          </a:p>
          <a:p>
            <a:pPr marL="514350" indent="-514350">
              <a:buAutoNum type="arabicPeriod"/>
            </a:pPr>
            <a:r>
              <a:rPr lang="en-US" sz="26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5B7D01-609E-3640-8B7E-53B7F1D34265}"/>
              </a:ext>
            </a:extLst>
          </p:cNvPr>
          <p:cNvSpPr txBox="1"/>
          <p:nvPr/>
        </p:nvSpPr>
        <p:spPr>
          <a:xfrm>
            <a:off x="4649235" y="4671405"/>
            <a:ext cx="4242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play the guitar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8BC1AE-CDE0-414C-96C8-E40B1BFFADC9}"/>
              </a:ext>
            </a:extLst>
          </p:cNvPr>
          <p:cNvSpPr txBox="1"/>
          <p:nvPr/>
        </p:nvSpPr>
        <p:spPr>
          <a:xfrm>
            <a:off x="1542335" y="5079718"/>
            <a:ext cx="4242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need some apples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776071-765A-F34A-A80C-0D1CA0892FE2}"/>
              </a:ext>
            </a:extLst>
          </p:cNvPr>
          <p:cNvSpPr txBox="1"/>
          <p:nvPr/>
        </p:nvSpPr>
        <p:spPr>
          <a:xfrm>
            <a:off x="3502019" y="5487270"/>
            <a:ext cx="4242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perform a classical concert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2983FA-E72C-8A44-A999-15035D7A44B7}"/>
              </a:ext>
            </a:extLst>
          </p:cNvPr>
          <p:cNvSpPr txBox="1"/>
          <p:nvPr/>
        </p:nvSpPr>
        <p:spPr>
          <a:xfrm>
            <a:off x="5760046" y="5887379"/>
            <a:ext cx="4242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drink juice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98E869-0269-7D4D-AC7A-9D870F982202}"/>
              </a:ext>
            </a:extLst>
          </p:cNvPr>
          <p:cNvSpPr txBox="1"/>
          <p:nvPr/>
        </p:nvSpPr>
        <p:spPr>
          <a:xfrm>
            <a:off x="2856561" y="6287281"/>
            <a:ext cx="42424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pass an entrance exam</a:t>
            </a:r>
          </a:p>
        </p:txBody>
      </p:sp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D4E20-F005-43E3-A86D-B1A08F02DDF2}"/>
              </a:ext>
            </a:extLst>
          </p:cNvPr>
          <p:cNvSpPr txBox="1"/>
          <p:nvPr/>
        </p:nvSpPr>
        <p:spPr>
          <a:xfrm>
            <a:off x="1131589" y="1311441"/>
            <a:ext cx="1033824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800" b="1" dirty="0"/>
              <a:t>Underline the correct word to complete the sentences.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671DF0E9-1DB7-4854-8929-8DB2C4C66734}"/>
              </a:ext>
            </a:extLst>
          </p:cNvPr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252576-2549-42FF-8832-F8AA48611C19}"/>
              </a:ext>
            </a:extLst>
          </p:cNvPr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B1389F-FA76-4CB8-921E-7F74607FBB39}"/>
              </a:ext>
            </a:extLst>
          </p:cNvPr>
          <p:cNvSpPr txBox="1"/>
          <p:nvPr/>
        </p:nvSpPr>
        <p:spPr>
          <a:xfrm>
            <a:off x="576198" y="1998857"/>
            <a:ext cx="10815702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Trinh Cong So is one of Viet Nam’s greatest </a:t>
            </a:r>
            <a:r>
              <a:rPr lang="en-US" sz="2400" i="1" dirty="0">
                <a:solidFill>
                  <a:srgbClr val="242021"/>
                </a:solidFill>
                <a:latin typeface="ChronicaPro-Book"/>
              </a:rPr>
              <a:t>scientists / composers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How many </a:t>
            </a:r>
            <a:r>
              <a:rPr lang="en-US" sz="2400" i="1" dirty="0">
                <a:solidFill>
                  <a:srgbClr val="242021"/>
                </a:solidFill>
                <a:latin typeface="ChronicaPro-Book"/>
              </a:rPr>
              <a:t>butter / apples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do we need for an apple pie?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The musicians will perform their final </a:t>
            </a:r>
            <a:r>
              <a:rPr lang="en-US" sz="2400" i="1" dirty="0">
                <a:solidFill>
                  <a:srgbClr val="242021"/>
                </a:solidFill>
                <a:latin typeface="ChronicaPro-Book"/>
              </a:rPr>
              <a:t>portrait / concert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next week.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Ha </a:t>
            </a:r>
            <a:r>
              <a:rPr lang="en-US" sz="2400" dirty="0" err="1">
                <a:solidFill>
                  <a:srgbClr val="242021"/>
                </a:solidFill>
                <a:latin typeface="ChronicaPro-Book"/>
              </a:rPr>
              <a:t>Noi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 Amsterdam School is for </a:t>
            </a:r>
            <a:r>
              <a:rPr lang="en-US" sz="2400" i="1" dirty="0">
                <a:solidFill>
                  <a:srgbClr val="242021"/>
                </a:solidFill>
                <a:latin typeface="ChronicaPro-Book"/>
              </a:rPr>
              <a:t>normal / gifted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students.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Students have to take a(n) </a:t>
            </a:r>
            <a:r>
              <a:rPr lang="en-US" sz="2400" i="1" dirty="0">
                <a:solidFill>
                  <a:srgbClr val="242021"/>
                </a:solidFill>
                <a:latin typeface="ChronicaPro-Book"/>
              </a:rPr>
              <a:t>entrance / final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exam to study at my school.</a:t>
            </a:r>
            <a:endParaRPr lang="en-US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0F47A52-6E56-4744-82C7-DC2B65F42EF7}"/>
              </a:ext>
            </a:extLst>
          </p:cNvPr>
          <p:cNvCxnSpPr/>
          <p:nvPr/>
        </p:nvCxnSpPr>
        <p:spPr>
          <a:xfrm>
            <a:off x="7723991" y="2528047"/>
            <a:ext cx="1269402" cy="0"/>
          </a:xfrm>
          <a:prstGeom prst="line">
            <a:avLst/>
          </a:prstGeom>
          <a:ln w="28575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CF3640-E3F3-E54C-82B5-3129BF11B5EA}"/>
              </a:ext>
            </a:extLst>
          </p:cNvPr>
          <p:cNvCxnSpPr>
            <a:cxnSpLocks/>
          </p:cNvCxnSpPr>
          <p:nvPr/>
        </p:nvCxnSpPr>
        <p:spPr>
          <a:xfrm>
            <a:off x="3350361" y="3082783"/>
            <a:ext cx="831495" cy="0"/>
          </a:xfrm>
          <a:prstGeom prst="line">
            <a:avLst/>
          </a:prstGeom>
          <a:ln w="28575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57180C-C3D0-7442-9DF6-FA7D34F745C4}"/>
              </a:ext>
            </a:extLst>
          </p:cNvPr>
          <p:cNvCxnSpPr>
            <a:cxnSpLocks/>
          </p:cNvCxnSpPr>
          <p:nvPr/>
        </p:nvCxnSpPr>
        <p:spPr>
          <a:xfrm>
            <a:off x="6892496" y="3625327"/>
            <a:ext cx="831495" cy="0"/>
          </a:xfrm>
          <a:prstGeom prst="line">
            <a:avLst/>
          </a:prstGeom>
          <a:ln w="28575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6D1BB7-B3F8-304D-AF5E-486F19C1D0A9}"/>
              </a:ext>
            </a:extLst>
          </p:cNvPr>
          <p:cNvCxnSpPr>
            <a:cxnSpLocks/>
          </p:cNvCxnSpPr>
          <p:nvPr/>
        </p:nvCxnSpPr>
        <p:spPr>
          <a:xfrm>
            <a:off x="6061001" y="4198351"/>
            <a:ext cx="693367" cy="0"/>
          </a:xfrm>
          <a:prstGeom prst="line">
            <a:avLst/>
          </a:prstGeom>
          <a:ln w="28575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7E82FC-EFCE-2E43-BC02-DEAC2A10EA93}"/>
              </a:ext>
            </a:extLst>
          </p:cNvPr>
          <p:cNvCxnSpPr>
            <a:cxnSpLocks/>
          </p:cNvCxnSpPr>
          <p:nvPr/>
        </p:nvCxnSpPr>
        <p:spPr>
          <a:xfrm>
            <a:off x="4295241" y="4698223"/>
            <a:ext cx="996087" cy="0"/>
          </a:xfrm>
          <a:prstGeom prst="line">
            <a:avLst/>
          </a:prstGeom>
          <a:ln w="28575">
            <a:solidFill>
              <a:srgbClr val="F7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430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2464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821286" cy="76089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</a:rPr>
              <a:t>Circle the word in which the underlined part is pronounced differently. Then listen, check and repeat.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2934178"/>
            <a:ext cx="5830819" cy="15289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Match a word in A with a word or phrase in B. Then complete the sentences with the appropriate phrases.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</a:rPr>
              <a:t>Underline the correct word to complete the sentences.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830818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</a:t>
            </a:r>
            <a:r>
              <a:rPr lang="en-US" dirty="0">
                <a:solidFill>
                  <a:schemeClr val="tx1"/>
                </a:solidFill>
              </a:rPr>
              <a:t>Complete the passages about camping. Use the words and phrases from the box.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Complete the second sentence, using the words in brackets.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</p:spTree>
    <p:extLst>
      <p:ext uri="{BB962C8B-B14F-4D97-AF65-F5344CB8AC3E}">
        <p14:creationId xmlns:p14="http://schemas.microsoft.com/office/powerpoint/2010/main" val="185299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31912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passages about camping. Use the words and phrases from the boxes.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EA6182-A1EB-3648-84C2-5A1EDB133FFC}"/>
              </a:ext>
            </a:extLst>
          </p:cNvPr>
          <p:cNvSpPr/>
          <p:nvPr/>
        </p:nvSpPr>
        <p:spPr>
          <a:xfrm>
            <a:off x="1231991" y="2162909"/>
            <a:ext cx="10386267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How much                 How many               a lot of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1370F8-9B12-5346-A8C8-9E33F23448B6}"/>
              </a:ext>
            </a:extLst>
          </p:cNvPr>
          <p:cNvSpPr/>
          <p:nvPr/>
        </p:nvSpPr>
        <p:spPr>
          <a:xfrm>
            <a:off x="1231990" y="2993906"/>
            <a:ext cx="10386267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ChronicaPro"/>
              </a:rPr>
              <a:t>Plan your meals in advance. How many sandwiches are you going to make? How many loaves of bread will you need? Do you plan to make popcorn? (1) </a:t>
            </a:r>
            <a:r>
              <a:rPr lang="en-US" sz="2800" dirty="0">
                <a:solidFill>
                  <a:srgbClr val="7F7F7F"/>
                </a:solidFill>
                <a:latin typeface="ChronicaPro"/>
              </a:rPr>
              <a:t>_________ </a:t>
            </a:r>
            <a:r>
              <a:rPr lang="en-US" sz="2800" dirty="0">
                <a:latin typeface="ChronicaPro"/>
              </a:rPr>
              <a:t>butter do you need? (2) </a:t>
            </a:r>
            <a:r>
              <a:rPr lang="en-US" sz="2800" dirty="0">
                <a:solidFill>
                  <a:srgbClr val="7F7F7F"/>
                </a:solidFill>
                <a:latin typeface="ChronicaPro"/>
              </a:rPr>
              <a:t>_________ </a:t>
            </a:r>
            <a:r>
              <a:rPr lang="en-US" sz="2800" dirty="0">
                <a:latin typeface="ChronicaPro"/>
              </a:rPr>
              <a:t>eggs will you buy? Do you need to buy (3) </a:t>
            </a:r>
            <a:r>
              <a:rPr lang="en-US" sz="2800" dirty="0">
                <a:solidFill>
                  <a:srgbClr val="7F7F7F"/>
                </a:solidFill>
                <a:latin typeface="ChronicaPro"/>
              </a:rPr>
              <a:t>_________ </a:t>
            </a:r>
            <a:r>
              <a:rPr lang="en-US" sz="2800" dirty="0">
                <a:latin typeface="ChronicaPro"/>
              </a:rPr>
              <a:t>drinks in advance? 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18E7D6-84AD-B34C-B530-7DF886EFF4A4}"/>
              </a:ext>
            </a:extLst>
          </p:cNvPr>
          <p:cNvSpPr txBox="1"/>
          <p:nvPr/>
        </p:nvSpPr>
        <p:spPr>
          <a:xfrm>
            <a:off x="6227489" y="5081529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 lot of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E29843-160E-264C-BF5B-49CD51952565}"/>
              </a:ext>
            </a:extLst>
          </p:cNvPr>
          <p:cNvSpPr txBox="1"/>
          <p:nvPr/>
        </p:nvSpPr>
        <p:spPr>
          <a:xfrm>
            <a:off x="8523780" y="4423980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How many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A96A23-63C9-9646-98A1-07617C8CF78C}"/>
              </a:ext>
            </a:extLst>
          </p:cNvPr>
          <p:cNvSpPr txBox="1"/>
          <p:nvPr/>
        </p:nvSpPr>
        <p:spPr>
          <a:xfrm>
            <a:off x="3252533" y="4426567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How much</a:t>
            </a:r>
          </a:p>
        </p:txBody>
      </p:sp>
    </p:spTree>
    <p:extLst>
      <p:ext uri="{BB962C8B-B14F-4D97-AF65-F5344CB8AC3E}">
        <p14:creationId xmlns:p14="http://schemas.microsoft.com/office/powerpoint/2010/main" val="261362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331912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passages about camping. Use the words and phrases from the boxes.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EA6182-A1EB-3648-84C2-5A1EDB133FFC}"/>
              </a:ext>
            </a:extLst>
          </p:cNvPr>
          <p:cNvSpPr/>
          <p:nvPr/>
        </p:nvSpPr>
        <p:spPr>
          <a:xfrm>
            <a:off x="1231991" y="2162909"/>
            <a:ext cx="10386267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some               much               many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1370F8-9B12-5346-A8C8-9E33F23448B6}"/>
              </a:ext>
            </a:extLst>
          </p:cNvPr>
          <p:cNvSpPr/>
          <p:nvPr/>
        </p:nvSpPr>
        <p:spPr>
          <a:xfrm>
            <a:off x="1231990" y="2993906"/>
            <a:ext cx="10386267" cy="325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Making a fire is a skill. And it is easy to learn. You won’t need (4) ______ practice before you can make a campfire. Start with (5) ______ paper and leaves. Place the wood on top of these. Don’t use (6) ______ big pieces of wood. Just put two or three big pieces over the sticks and keep the rest for later.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18E7D6-84AD-B34C-B530-7DF886EFF4A4}"/>
              </a:ext>
            </a:extLst>
          </p:cNvPr>
          <p:cNvSpPr txBox="1"/>
          <p:nvPr/>
        </p:nvSpPr>
        <p:spPr>
          <a:xfrm>
            <a:off x="1354275" y="3761815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much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E29843-160E-264C-BF5B-49CD51952565}"/>
              </a:ext>
            </a:extLst>
          </p:cNvPr>
          <p:cNvSpPr txBox="1"/>
          <p:nvPr/>
        </p:nvSpPr>
        <p:spPr>
          <a:xfrm>
            <a:off x="1354275" y="5052944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many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A96A23-63C9-9646-98A1-07617C8CF78C}"/>
              </a:ext>
            </a:extLst>
          </p:cNvPr>
          <p:cNvSpPr txBox="1"/>
          <p:nvPr/>
        </p:nvSpPr>
        <p:spPr>
          <a:xfrm>
            <a:off x="10524702" y="3761815"/>
            <a:ext cx="4242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some</a:t>
            </a:r>
          </a:p>
        </p:txBody>
      </p:sp>
    </p:spTree>
    <p:extLst>
      <p:ext uri="{BB962C8B-B14F-4D97-AF65-F5344CB8AC3E}">
        <p14:creationId xmlns:p14="http://schemas.microsoft.com/office/powerpoint/2010/main" val="384429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83195" y="133191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2800" b="1" dirty="0"/>
              <a:t>Complete the second sentence, using the words in brackets.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693AF9-98FF-433A-96D2-654C9FDDEE50}"/>
              </a:ext>
            </a:extLst>
          </p:cNvPr>
          <p:cNvSpPr txBox="1"/>
          <p:nvPr/>
        </p:nvSpPr>
        <p:spPr>
          <a:xfrm>
            <a:off x="1183195" y="1795480"/>
            <a:ext cx="10815314" cy="389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 think classical music is not as exciting as rock and roll. (more … than)</a:t>
            </a:r>
          </a:p>
          <a:p>
            <a:pPr>
              <a:lnSpc>
                <a:spcPct val="130000"/>
              </a:lnSpc>
            </a:pP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I think rock and roll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The poster in the gallery is the same as the one in my house. (different from)</a:t>
            </a:r>
          </a:p>
          <a:p>
            <a:pPr>
              <a:lnSpc>
                <a:spcPct val="130000"/>
              </a:lnSpc>
            </a:pP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The poster in the gallery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A ticket to the theatre is cheaper than I expected. (not as … as)</a:t>
            </a:r>
          </a:p>
          <a:p>
            <a:pPr>
              <a:lnSpc>
                <a:spcPct val="130000"/>
              </a:lnSpc>
            </a:pP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A ticket to the theatre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____________________________________________</a:t>
            </a:r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.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hronicaPro-Book"/>
              </a:rPr>
              <a:t>The painting in the museum is not different from the painting in the gallery. (like)</a:t>
            </a:r>
            <a:b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2400" b="0" i="0" dirty="0">
                <a:solidFill>
                  <a:srgbClr val="242021"/>
                </a:solidFill>
                <a:effectLst/>
                <a:latin typeface="SymbolMT"/>
              </a:rPr>
              <a:t>→ The painting in the museum </a:t>
            </a:r>
            <a:r>
              <a:rPr lang="en-US" sz="24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_______________________________________</a:t>
            </a:r>
            <a:r>
              <a:rPr lang="en-US" sz="2400" b="0" i="0" dirty="0">
                <a:effectLst/>
                <a:latin typeface="ChronicaPro-Book"/>
              </a:rPr>
              <a:t>.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57E88E-9E50-4953-A5C7-5D4BF7C52721}"/>
              </a:ext>
            </a:extLst>
          </p:cNvPr>
          <p:cNvSpPr txBox="1"/>
          <p:nvPr/>
        </p:nvSpPr>
        <p:spPr>
          <a:xfrm>
            <a:off x="4096794" y="2353248"/>
            <a:ext cx="6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 more exciting than classical music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7D476D-11BB-4327-BD4D-E083DA5E558F}"/>
              </a:ext>
            </a:extLst>
          </p:cNvPr>
          <p:cNvSpPr txBox="1"/>
          <p:nvPr/>
        </p:nvSpPr>
        <p:spPr>
          <a:xfrm>
            <a:off x="4619763" y="3298626"/>
            <a:ext cx="8972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 not different from the one in my house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28618-FCE7-4EF5-9ADE-5102F0C7694F}"/>
              </a:ext>
            </a:extLst>
          </p:cNvPr>
          <p:cNvSpPr txBox="1"/>
          <p:nvPr/>
        </p:nvSpPr>
        <p:spPr>
          <a:xfrm>
            <a:off x="4392560" y="4237674"/>
            <a:ext cx="68707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 not as expensive as I expected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655AA-EB0F-4F45-A5B7-5915AB2B26A7}"/>
              </a:ext>
            </a:extLst>
          </p:cNvPr>
          <p:cNvSpPr txBox="1"/>
          <p:nvPr/>
        </p:nvSpPr>
        <p:spPr>
          <a:xfrm>
            <a:off x="5107317" y="5183645"/>
            <a:ext cx="98996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  <a:r>
              <a:rPr lang="en-GB" sz="2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 like the one in the gallery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2464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821286" cy="76089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</a:rPr>
              <a:t>Circle the word in which the underlined part is pronounced differently. Then listen, check and repeat.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2934178"/>
            <a:ext cx="5830819" cy="15289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Match a word in A with a word or phrase in B. Then complete the sentences with the appropriate phrases.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</a:rPr>
              <a:t>Underline the correct word to complete the sentences.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830818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</a:t>
            </a:r>
            <a:r>
              <a:rPr lang="en-US" dirty="0">
                <a:solidFill>
                  <a:schemeClr val="tx1"/>
                </a:solidFill>
              </a:rPr>
              <a:t>Complete the passages about camping. Use the words and phrases from the box.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Complete the second sentence, using the words in brackets.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1989" y="5818948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/>
          <p:nvPr/>
        </p:nvCxnSpPr>
        <p:spPr>
          <a:xfrm rot="10800000" flipV="1">
            <a:off x="1836474" y="5090340"/>
            <a:ext cx="609689" cy="761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936242"/>
            <a:ext cx="5830818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44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75E9593-DDED-45A3-804B-59832D0A56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165945"/>
              </p:ext>
            </p:extLst>
          </p:nvPr>
        </p:nvGraphicFramePr>
        <p:xfrm>
          <a:off x="2324100" y="2007920"/>
          <a:ext cx="7543800" cy="4180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3965351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3382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677" y="179102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134" y="228544"/>
            <a:ext cx="2376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24369" y="191541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A3348D-DD57-4C80-8E44-4F4F19C3E3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2824471"/>
              </p:ext>
            </p:extLst>
          </p:nvPr>
        </p:nvGraphicFramePr>
        <p:xfrm>
          <a:off x="4208511" y="2766308"/>
          <a:ext cx="5330263" cy="3003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981D780-F110-4D27-AEFC-3A57E8C1AB4D}"/>
              </a:ext>
            </a:extLst>
          </p:cNvPr>
          <p:cNvSpPr txBox="1"/>
          <p:nvPr/>
        </p:nvSpPr>
        <p:spPr>
          <a:xfrm>
            <a:off x="1698171" y="3390918"/>
            <a:ext cx="2510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</a:t>
            </a:r>
          </a:p>
          <a:p>
            <a:pPr algn="ctr"/>
            <a:r>
              <a:rPr lang="en-US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4+5+6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Prepare for Review 2 – Skills.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396888" y="1933187"/>
            <a:ext cx="7638794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/>
              <a:t>By the end of the lesson, students will have revised the language they have learnt in Units 4 – 6.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990" y="334623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451800" y="5006939"/>
            <a:ext cx="2171722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2464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821286" cy="76089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</a:rPr>
              <a:t>Circle the word in which the underlined part is pronounced differently. Then listen, check and repeat.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2934178"/>
            <a:ext cx="5830819" cy="152891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2: </a:t>
            </a:r>
            <a:r>
              <a:rPr lang="en-US" dirty="0">
                <a:solidFill>
                  <a:schemeClr val="tx1"/>
                </a:solidFill>
              </a:rPr>
              <a:t>Match a word in A with a word or phrase in B. Then complete the sentences with the appropriate phrases.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3: </a:t>
            </a:r>
            <a:r>
              <a:rPr lang="en-US" dirty="0">
                <a:solidFill>
                  <a:schemeClr val="tx1"/>
                </a:solidFill>
              </a:rPr>
              <a:t>Underline the correct word to complete the sentences.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546488"/>
            <a:ext cx="5830818" cy="1272459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4: </a:t>
            </a:r>
            <a:r>
              <a:rPr lang="en-US" dirty="0">
                <a:solidFill>
                  <a:schemeClr val="tx1"/>
                </a:solidFill>
              </a:rPr>
              <a:t>Complete the passages about camping. Use the words and phrases from the box.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Complete the second sentence, using the words in brackets.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2068737" y="2372978"/>
            <a:ext cx="604052" cy="9903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>
            <a:off x="2922723" y="3870428"/>
            <a:ext cx="513299" cy="113651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1989" y="5818948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/>
          <p:nvPr/>
        </p:nvCxnSpPr>
        <p:spPr>
          <a:xfrm rot="10800000" flipV="1">
            <a:off x="1836474" y="5090340"/>
            <a:ext cx="609689" cy="761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936242"/>
            <a:ext cx="5830818" cy="64211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 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3977081" y="5312012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45119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456120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16626" y="2946973"/>
            <a:ext cx="5223725" cy="131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lead in the lesson.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8" name="Picture 4" descr="How to Figure Out What Keywords Your Customers Use to Find You - Studio98">
            <a:extLst>
              <a:ext uri="{FF2B5EF4-FFF2-40B4-BE49-F238E27FC236}">
                <a16:creationId xmlns:a16="http://schemas.microsoft.com/office/drawing/2014/main" id="{E372B999-3BA0-463D-A041-9B3B07CF9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31" y="2325142"/>
            <a:ext cx="5337635" cy="266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53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379865"/>
            <a:ext cx="5462274" cy="5561548"/>
            <a:chOff x="1" y="1301814"/>
            <a:chExt cx="5462274" cy="5561548"/>
          </a:xfrm>
        </p:grpSpPr>
        <p:sp useBgFill="1"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1083306"/>
            <a:ext cx="4181070" cy="3274319"/>
            <a:chOff x="3901945" y="8190"/>
            <a:chExt cx="4337554" cy="339686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083307"/>
            <a:ext cx="4072265" cy="4166243"/>
            <a:chOff x="8119432" y="8192"/>
            <a:chExt cx="4072265" cy="416624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6" name="Freeform: Shape 35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EC788-2F2C-4DE0-99D9-B850F65E391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2F6E6-A486-4FC1-A7C0-6B92067AD37F}"/>
              </a:ext>
            </a:extLst>
          </p:cNvPr>
          <p:cNvSpPr txBox="1"/>
          <p:nvPr/>
        </p:nvSpPr>
        <p:spPr>
          <a:xfrm>
            <a:off x="2085435" y="5304014"/>
            <a:ext cx="462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 &amp; ARTS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0D8C8C-E989-8445-910C-363162F7B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92" y="1392678"/>
            <a:ext cx="4606123" cy="32546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99C3EA-7B6F-A448-A30F-859ABA450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726" y="1242128"/>
            <a:ext cx="50292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7BEC788-2F2C-4DE0-99D9-B850F65E391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2F6E6-A486-4FC1-A7C0-6B92067AD37F}"/>
              </a:ext>
            </a:extLst>
          </p:cNvPr>
          <p:cNvSpPr txBox="1"/>
          <p:nvPr/>
        </p:nvSpPr>
        <p:spPr>
          <a:xfrm>
            <a:off x="3404081" y="5626645"/>
            <a:ext cx="53838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 &amp; DRINKS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FBA3BC-FB3B-F345-8612-3C050F194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5236" y="1291740"/>
            <a:ext cx="6748589" cy="412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0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29">
            <a:extLst>
              <a:ext uri="{FF2B5EF4-FFF2-40B4-BE49-F238E27FC236}">
                <a16:creationId xmlns:a16="http://schemas.microsoft.com/office/drawing/2014/main" id="{6113EC7C-368D-469A-9B5C-F3555B088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5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D022FF0-CD96-47EE-B58E-27FD7FA7AEF3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766056-C907-4E96-BC7F-561F7F7A4B15}"/>
              </a:ext>
            </a:extLst>
          </p:cNvPr>
          <p:cNvSpPr txBox="1"/>
          <p:nvPr/>
        </p:nvSpPr>
        <p:spPr>
          <a:xfrm>
            <a:off x="3210873" y="6239595"/>
            <a:ext cx="5767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FACILITIES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186227-CD6A-1C4F-993D-2A8A52100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191" y="1291740"/>
            <a:ext cx="7976078" cy="456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5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971990" y="122952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72790" y="2089884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PRONUNCIATION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82464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Game: Finding keywords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89884"/>
            <a:ext cx="5821286" cy="76089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1: </a:t>
            </a:r>
            <a:r>
              <a:rPr lang="en-US" dirty="0">
                <a:solidFill>
                  <a:schemeClr val="tx1"/>
                </a:solidFill>
              </a:rPr>
              <a:t>Circle the word in which the underlined part is pronounced differently. Then listen, check and repeat.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>
            <a:off x="2849262" y="1510782"/>
            <a:ext cx="844528" cy="6180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1: LANGUAGE</a:t>
            </a:r>
          </a:p>
        </p:txBody>
      </p:sp>
      <p:pic>
        <p:nvPicPr>
          <p:cNvPr id="30" name="Picture 2" descr="Pronunciation for Beginners | eJOY English">
            <a:extLst>
              <a:ext uri="{FF2B5EF4-FFF2-40B4-BE49-F238E27FC236}">
                <a16:creationId xmlns:a16="http://schemas.microsoft.com/office/drawing/2014/main" id="{16E987AC-861C-9342-9472-027DE12B2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064" y="3613928"/>
            <a:ext cx="4540250" cy="2628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52286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2674</TotalTime>
  <Words>1188</Words>
  <Application>Microsoft Macintosh PowerPoint</Application>
  <PresentationFormat>Widescreen</PresentationFormat>
  <Paragraphs>163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Adobe Gothic Std B</vt:lpstr>
      <vt:lpstr>Arial</vt:lpstr>
      <vt:lpstr>Calibri</vt:lpstr>
      <vt:lpstr>Calibri (Body)</vt:lpstr>
      <vt:lpstr>Calibri Light</vt:lpstr>
      <vt:lpstr>Cambria</vt:lpstr>
      <vt:lpstr>ChronicaPro</vt:lpstr>
      <vt:lpstr>ChronicaPro-Bold</vt:lpstr>
      <vt:lpstr>ChronicaPro-Book</vt:lpstr>
      <vt:lpstr>ChronicaPro-Medium</vt:lpstr>
      <vt:lpstr>Myriad Pro</vt:lpstr>
      <vt:lpstr>SymbolMT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Microsoft Office User</cp:lastModifiedBy>
  <cp:revision>135</cp:revision>
  <dcterms:created xsi:type="dcterms:W3CDTF">2020-12-09T02:04:09Z</dcterms:created>
  <dcterms:modified xsi:type="dcterms:W3CDTF">2022-03-11T04:37:19Z</dcterms:modified>
</cp:coreProperties>
</file>