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71" r:id="rId2"/>
    <p:sldId id="256" r:id="rId3"/>
    <p:sldId id="275" r:id="rId4"/>
    <p:sldId id="302" r:id="rId5"/>
    <p:sldId id="308" r:id="rId6"/>
    <p:sldId id="350" r:id="rId7"/>
    <p:sldId id="356" r:id="rId8"/>
    <p:sldId id="357" r:id="rId9"/>
    <p:sldId id="358" r:id="rId10"/>
    <p:sldId id="359" r:id="rId11"/>
    <p:sldId id="360" r:id="rId12"/>
    <p:sldId id="281" r:id="rId13"/>
    <p:sldId id="351" r:id="rId14"/>
    <p:sldId id="315" r:id="rId15"/>
    <p:sldId id="352" r:id="rId16"/>
    <p:sldId id="335" r:id="rId17"/>
    <p:sldId id="353" r:id="rId18"/>
    <p:sldId id="354" r:id="rId19"/>
    <p:sldId id="328" r:id="rId20"/>
    <p:sldId id="355" r:id="rId21"/>
    <p:sldId id="314" r:id="rId22"/>
    <p:sldId id="330" r:id="rId23"/>
    <p:sldId id="2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A5"/>
    <a:srgbClr val="00B2A5"/>
    <a:srgbClr val="CC6600"/>
    <a:srgbClr val="FFDAAB"/>
    <a:srgbClr val="F7941E"/>
    <a:srgbClr val="CBEAF0"/>
    <a:srgbClr val="48C0B6"/>
    <a:srgbClr val="FBB040"/>
    <a:srgbClr val="FF9801"/>
    <a:srgbClr val="0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8" autoAdjust="0"/>
    <p:restoredTop sz="93089"/>
  </p:normalViewPr>
  <p:slideViewPr>
    <p:cSldViewPr snapToGrid="0" showGuides="1">
      <p:cViewPr>
        <p:scale>
          <a:sx n="110" d="100"/>
          <a:sy n="110" d="100"/>
        </p:scale>
        <p:origin x="1192" y="3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2B5B60-3322-419E-ADF6-E231B311DD6E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</dgm:pt>
    <dgm:pt modelId="{D17870DC-042F-4D7A-88A2-DA0B7FE22CAC}">
      <dgm:prSet phldrT="[Text]"/>
      <dgm:spPr/>
      <dgm:t>
        <a:bodyPr/>
        <a:lstStyle/>
        <a:p>
          <a:r>
            <a:rPr lang="en-US" dirty="0"/>
            <a:t>Reading</a:t>
          </a:r>
        </a:p>
      </dgm:t>
    </dgm:pt>
    <dgm:pt modelId="{CD8E5C36-3C5D-47E1-BE96-75664A34860F}" type="parTrans" cxnId="{EBB499BA-97EF-46D3-809A-8ED33852B64B}">
      <dgm:prSet/>
      <dgm:spPr/>
      <dgm:t>
        <a:bodyPr/>
        <a:lstStyle/>
        <a:p>
          <a:endParaRPr lang="en-US"/>
        </a:p>
      </dgm:t>
    </dgm:pt>
    <dgm:pt modelId="{853C4554-2633-42A3-8FA1-A76CC08F1F4D}" type="sibTrans" cxnId="{EBB499BA-97EF-46D3-809A-8ED33852B64B}">
      <dgm:prSet/>
      <dgm:spPr/>
      <dgm:t>
        <a:bodyPr/>
        <a:lstStyle/>
        <a:p>
          <a:endParaRPr lang="en-US"/>
        </a:p>
      </dgm:t>
    </dgm:pt>
    <dgm:pt modelId="{2436911F-936F-49E3-A5D1-480A9E2AD4D1}">
      <dgm:prSet phldrT="[Text]"/>
      <dgm:spPr/>
      <dgm:t>
        <a:bodyPr/>
        <a:lstStyle/>
        <a:p>
          <a:r>
            <a:rPr lang="en-US" dirty="0"/>
            <a:t>Speaking</a:t>
          </a:r>
        </a:p>
      </dgm:t>
    </dgm:pt>
    <dgm:pt modelId="{4B80F83C-F408-4D0A-9341-C4CFF144D8C1}" type="parTrans" cxnId="{5776A374-ACC8-4476-8DFA-DD6EE5473464}">
      <dgm:prSet/>
      <dgm:spPr/>
      <dgm:t>
        <a:bodyPr/>
        <a:lstStyle/>
        <a:p>
          <a:endParaRPr lang="en-US"/>
        </a:p>
      </dgm:t>
    </dgm:pt>
    <dgm:pt modelId="{3B4FBE3F-CB2A-4AE7-B2C1-3B869FD8F9ED}" type="sibTrans" cxnId="{5776A374-ACC8-4476-8DFA-DD6EE5473464}">
      <dgm:prSet/>
      <dgm:spPr/>
      <dgm:t>
        <a:bodyPr/>
        <a:lstStyle/>
        <a:p>
          <a:endParaRPr lang="en-US"/>
        </a:p>
      </dgm:t>
    </dgm:pt>
    <dgm:pt modelId="{27DE0956-5BEE-4238-AB6C-6EB8F4DD9897}">
      <dgm:prSet phldrT="[Text]"/>
      <dgm:spPr/>
      <dgm:t>
        <a:bodyPr/>
        <a:lstStyle/>
        <a:p>
          <a:r>
            <a:rPr lang="en-US" dirty="0"/>
            <a:t>Listening</a:t>
          </a:r>
        </a:p>
      </dgm:t>
    </dgm:pt>
    <dgm:pt modelId="{CCF3A8D6-505A-48CF-9491-8B08065FAD06}" type="parTrans" cxnId="{87F10457-CEED-4DBF-B7B9-B2EBCCABE109}">
      <dgm:prSet/>
      <dgm:spPr/>
      <dgm:t>
        <a:bodyPr/>
        <a:lstStyle/>
        <a:p>
          <a:endParaRPr lang="en-US"/>
        </a:p>
      </dgm:t>
    </dgm:pt>
    <dgm:pt modelId="{B008FB47-3D47-477A-A28D-9D3D4B410321}" type="sibTrans" cxnId="{87F10457-CEED-4DBF-B7B9-B2EBCCABE109}">
      <dgm:prSet/>
      <dgm:spPr/>
      <dgm:t>
        <a:bodyPr/>
        <a:lstStyle/>
        <a:p>
          <a:endParaRPr lang="en-US"/>
        </a:p>
      </dgm:t>
    </dgm:pt>
    <dgm:pt modelId="{221A80E5-1FFD-4FFD-8ABD-6C1CF462AA07}">
      <dgm:prSet phldrT="[Text]"/>
      <dgm:spPr/>
      <dgm:t>
        <a:bodyPr/>
        <a:lstStyle/>
        <a:p>
          <a:r>
            <a:rPr lang="en-US" dirty="0"/>
            <a:t>Writing </a:t>
          </a:r>
        </a:p>
      </dgm:t>
    </dgm:pt>
    <dgm:pt modelId="{2660FEC4-2016-41CF-8ADB-4A41DC06B472}" type="parTrans" cxnId="{4153F4E2-2B2D-4B65-A8C8-769B3DDA1D35}">
      <dgm:prSet/>
      <dgm:spPr/>
      <dgm:t>
        <a:bodyPr/>
        <a:lstStyle/>
        <a:p>
          <a:endParaRPr lang="en-US"/>
        </a:p>
      </dgm:t>
    </dgm:pt>
    <dgm:pt modelId="{D59D9C6A-241B-4F9B-A453-678EF5325519}" type="sibTrans" cxnId="{4153F4E2-2B2D-4B65-A8C8-769B3DDA1D35}">
      <dgm:prSet/>
      <dgm:spPr/>
      <dgm:t>
        <a:bodyPr/>
        <a:lstStyle/>
        <a:p>
          <a:endParaRPr lang="en-US"/>
        </a:p>
      </dgm:t>
    </dgm:pt>
    <dgm:pt modelId="{1AA2BE65-5390-48F1-BF6B-0F0CE930DA9B}" type="pres">
      <dgm:prSet presAssocID="{342B5B60-3322-419E-ADF6-E231B311DD6E}" presName="Name0" presStyleCnt="0">
        <dgm:presLayoutVars>
          <dgm:chMax val="7"/>
          <dgm:chPref val="7"/>
          <dgm:dir/>
        </dgm:presLayoutVars>
      </dgm:prSet>
      <dgm:spPr/>
    </dgm:pt>
    <dgm:pt modelId="{85CF3783-0A18-4C4A-AE77-2E88C243658A}" type="pres">
      <dgm:prSet presAssocID="{342B5B60-3322-419E-ADF6-E231B311DD6E}" presName="Name1" presStyleCnt="0"/>
      <dgm:spPr/>
    </dgm:pt>
    <dgm:pt modelId="{29036F92-0179-470A-9BF3-3D45D5E3D36F}" type="pres">
      <dgm:prSet presAssocID="{342B5B60-3322-419E-ADF6-E231B311DD6E}" presName="cycle" presStyleCnt="0"/>
      <dgm:spPr/>
    </dgm:pt>
    <dgm:pt modelId="{F83E2643-9224-4EB8-8A12-8ECDB4D5554F}" type="pres">
      <dgm:prSet presAssocID="{342B5B60-3322-419E-ADF6-E231B311DD6E}" presName="srcNode" presStyleLbl="node1" presStyleIdx="0" presStyleCnt="4"/>
      <dgm:spPr/>
    </dgm:pt>
    <dgm:pt modelId="{10E1E235-1B91-4A43-873C-5629B5990215}" type="pres">
      <dgm:prSet presAssocID="{342B5B60-3322-419E-ADF6-E231B311DD6E}" presName="conn" presStyleLbl="parChTrans1D2" presStyleIdx="0" presStyleCnt="1"/>
      <dgm:spPr/>
    </dgm:pt>
    <dgm:pt modelId="{2854312C-A677-4C11-95B1-4424D4324B73}" type="pres">
      <dgm:prSet presAssocID="{342B5B60-3322-419E-ADF6-E231B311DD6E}" presName="extraNode" presStyleLbl="node1" presStyleIdx="0" presStyleCnt="4"/>
      <dgm:spPr/>
    </dgm:pt>
    <dgm:pt modelId="{DDCB2650-5BE8-45C8-A558-4975F742B294}" type="pres">
      <dgm:prSet presAssocID="{342B5B60-3322-419E-ADF6-E231B311DD6E}" presName="dstNode" presStyleLbl="node1" presStyleIdx="0" presStyleCnt="4"/>
      <dgm:spPr/>
    </dgm:pt>
    <dgm:pt modelId="{7470CF36-9AF7-4915-90D4-CE62A3082661}" type="pres">
      <dgm:prSet presAssocID="{D17870DC-042F-4D7A-88A2-DA0B7FE22CAC}" presName="text_1" presStyleLbl="node1" presStyleIdx="0" presStyleCnt="4">
        <dgm:presLayoutVars>
          <dgm:bulletEnabled val="1"/>
        </dgm:presLayoutVars>
      </dgm:prSet>
      <dgm:spPr/>
    </dgm:pt>
    <dgm:pt modelId="{E1EA4CF2-D346-483C-8A05-8F4F2350DCFC}" type="pres">
      <dgm:prSet presAssocID="{D17870DC-042F-4D7A-88A2-DA0B7FE22CAC}" presName="accent_1" presStyleCnt="0"/>
      <dgm:spPr/>
    </dgm:pt>
    <dgm:pt modelId="{B8F91917-40CF-417A-9C3E-309A17284DB6}" type="pres">
      <dgm:prSet presAssocID="{D17870DC-042F-4D7A-88A2-DA0B7FE22CAC}" presName="accentRepeatNode" presStyleLbl="solidFgAcc1" presStyleIdx="0" presStyleCnt="4"/>
      <dgm:spPr/>
    </dgm:pt>
    <dgm:pt modelId="{69C67B11-78C4-4EED-9EE9-2BE0F6E7061E}" type="pres">
      <dgm:prSet presAssocID="{2436911F-936F-49E3-A5D1-480A9E2AD4D1}" presName="text_2" presStyleLbl="node1" presStyleIdx="1" presStyleCnt="4">
        <dgm:presLayoutVars>
          <dgm:bulletEnabled val="1"/>
        </dgm:presLayoutVars>
      </dgm:prSet>
      <dgm:spPr/>
    </dgm:pt>
    <dgm:pt modelId="{44F0C993-BE90-48FA-9DC1-DF6CC3DEDBAE}" type="pres">
      <dgm:prSet presAssocID="{2436911F-936F-49E3-A5D1-480A9E2AD4D1}" presName="accent_2" presStyleCnt="0"/>
      <dgm:spPr/>
    </dgm:pt>
    <dgm:pt modelId="{09BD288A-4954-4FA7-9331-51106CCDD65F}" type="pres">
      <dgm:prSet presAssocID="{2436911F-936F-49E3-A5D1-480A9E2AD4D1}" presName="accentRepeatNode" presStyleLbl="solidFgAcc1" presStyleIdx="1" presStyleCnt="4"/>
      <dgm:spPr/>
    </dgm:pt>
    <dgm:pt modelId="{A955E74C-829B-49E5-B9EB-A6222B0ACBDF}" type="pres">
      <dgm:prSet presAssocID="{27DE0956-5BEE-4238-AB6C-6EB8F4DD9897}" presName="text_3" presStyleLbl="node1" presStyleIdx="2" presStyleCnt="4">
        <dgm:presLayoutVars>
          <dgm:bulletEnabled val="1"/>
        </dgm:presLayoutVars>
      </dgm:prSet>
      <dgm:spPr/>
    </dgm:pt>
    <dgm:pt modelId="{085485C9-AEDB-41AA-A13A-51FCBFDC6F1E}" type="pres">
      <dgm:prSet presAssocID="{27DE0956-5BEE-4238-AB6C-6EB8F4DD9897}" presName="accent_3" presStyleCnt="0"/>
      <dgm:spPr/>
    </dgm:pt>
    <dgm:pt modelId="{7DEFC3FB-574C-4779-8FD8-075FFF79726F}" type="pres">
      <dgm:prSet presAssocID="{27DE0956-5BEE-4238-AB6C-6EB8F4DD9897}" presName="accentRepeatNode" presStyleLbl="solidFgAcc1" presStyleIdx="2" presStyleCnt="4"/>
      <dgm:spPr/>
    </dgm:pt>
    <dgm:pt modelId="{7A0EB001-0538-4CBF-94A9-4AD1C00B65A3}" type="pres">
      <dgm:prSet presAssocID="{221A80E5-1FFD-4FFD-8ABD-6C1CF462AA07}" presName="text_4" presStyleLbl="node1" presStyleIdx="3" presStyleCnt="4">
        <dgm:presLayoutVars>
          <dgm:bulletEnabled val="1"/>
        </dgm:presLayoutVars>
      </dgm:prSet>
      <dgm:spPr/>
    </dgm:pt>
    <dgm:pt modelId="{0B894C6E-7C78-4BFB-9FF4-21748C18EE3E}" type="pres">
      <dgm:prSet presAssocID="{221A80E5-1FFD-4FFD-8ABD-6C1CF462AA07}" presName="accent_4" presStyleCnt="0"/>
      <dgm:spPr/>
    </dgm:pt>
    <dgm:pt modelId="{F7B7C54F-0072-4DEC-B43D-6FEC6DD44A8E}" type="pres">
      <dgm:prSet presAssocID="{221A80E5-1FFD-4FFD-8ABD-6C1CF462AA07}" presName="accentRepeatNode" presStyleLbl="solidFgAcc1" presStyleIdx="3" presStyleCnt="4"/>
      <dgm:spPr/>
    </dgm:pt>
  </dgm:ptLst>
  <dgm:cxnLst>
    <dgm:cxn modelId="{F6261152-D5F4-48E3-86F2-9DFDBFC4A1AA}" type="presOf" srcId="{342B5B60-3322-419E-ADF6-E231B311DD6E}" destId="{1AA2BE65-5390-48F1-BF6B-0F0CE930DA9B}" srcOrd="0" destOrd="0" presId="urn:microsoft.com/office/officeart/2008/layout/VerticalCurvedList"/>
    <dgm:cxn modelId="{87F10457-CEED-4DBF-B7B9-B2EBCCABE109}" srcId="{342B5B60-3322-419E-ADF6-E231B311DD6E}" destId="{27DE0956-5BEE-4238-AB6C-6EB8F4DD9897}" srcOrd="2" destOrd="0" parTransId="{CCF3A8D6-505A-48CF-9491-8B08065FAD06}" sibTransId="{B008FB47-3D47-477A-A28D-9D3D4B410321}"/>
    <dgm:cxn modelId="{75F1AC6A-B230-4711-B9EE-77BE358C7E24}" type="presOf" srcId="{27DE0956-5BEE-4238-AB6C-6EB8F4DD9897}" destId="{A955E74C-829B-49E5-B9EB-A6222B0ACBDF}" srcOrd="0" destOrd="0" presId="urn:microsoft.com/office/officeart/2008/layout/VerticalCurvedList"/>
    <dgm:cxn modelId="{5776A374-ACC8-4476-8DFA-DD6EE5473464}" srcId="{342B5B60-3322-419E-ADF6-E231B311DD6E}" destId="{2436911F-936F-49E3-A5D1-480A9E2AD4D1}" srcOrd="1" destOrd="0" parTransId="{4B80F83C-F408-4D0A-9341-C4CFF144D8C1}" sibTransId="{3B4FBE3F-CB2A-4AE7-B2C1-3B869FD8F9ED}"/>
    <dgm:cxn modelId="{36F24E78-1A39-4D26-B8E7-88FE069A7651}" type="presOf" srcId="{2436911F-936F-49E3-A5D1-480A9E2AD4D1}" destId="{69C67B11-78C4-4EED-9EE9-2BE0F6E7061E}" srcOrd="0" destOrd="0" presId="urn:microsoft.com/office/officeart/2008/layout/VerticalCurvedList"/>
    <dgm:cxn modelId="{EBB499BA-97EF-46D3-809A-8ED33852B64B}" srcId="{342B5B60-3322-419E-ADF6-E231B311DD6E}" destId="{D17870DC-042F-4D7A-88A2-DA0B7FE22CAC}" srcOrd="0" destOrd="0" parTransId="{CD8E5C36-3C5D-47E1-BE96-75664A34860F}" sibTransId="{853C4554-2633-42A3-8FA1-A76CC08F1F4D}"/>
    <dgm:cxn modelId="{97E02CC9-E8DA-4A0B-B180-A21F80DD789A}" type="presOf" srcId="{D17870DC-042F-4D7A-88A2-DA0B7FE22CAC}" destId="{7470CF36-9AF7-4915-90D4-CE62A3082661}" srcOrd="0" destOrd="0" presId="urn:microsoft.com/office/officeart/2008/layout/VerticalCurvedList"/>
    <dgm:cxn modelId="{67A624D6-B7D1-4BFC-BBEA-64B7D4EE0C31}" type="presOf" srcId="{221A80E5-1FFD-4FFD-8ABD-6C1CF462AA07}" destId="{7A0EB001-0538-4CBF-94A9-4AD1C00B65A3}" srcOrd="0" destOrd="0" presId="urn:microsoft.com/office/officeart/2008/layout/VerticalCurvedList"/>
    <dgm:cxn modelId="{4153F4E2-2B2D-4B65-A8C8-769B3DDA1D35}" srcId="{342B5B60-3322-419E-ADF6-E231B311DD6E}" destId="{221A80E5-1FFD-4FFD-8ABD-6C1CF462AA07}" srcOrd="3" destOrd="0" parTransId="{2660FEC4-2016-41CF-8ADB-4A41DC06B472}" sibTransId="{D59D9C6A-241B-4F9B-A453-678EF5325519}"/>
    <dgm:cxn modelId="{4F96BBFF-C1C2-4341-8460-F86CB408F85D}" type="presOf" srcId="{853C4554-2633-42A3-8FA1-A76CC08F1F4D}" destId="{10E1E235-1B91-4A43-873C-5629B5990215}" srcOrd="0" destOrd="0" presId="urn:microsoft.com/office/officeart/2008/layout/VerticalCurvedList"/>
    <dgm:cxn modelId="{D7049A47-089C-4740-A632-7798B2747B32}" type="presParOf" srcId="{1AA2BE65-5390-48F1-BF6B-0F0CE930DA9B}" destId="{85CF3783-0A18-4C4A-AE77-2E88C243658A}" srcOrd="0" destOrd="0" presId="urn:microsoft.com/office/officeart/2008/layout/VerticalCurvedList"/>
    <dgm:cxn modelId="{4D80A487-6749-4AA2-97A9-5B48B70C8F5A}" type="presParOf" srcId="{85CF3783-0A18-4C4A-AE77-2E88C243658A}" destId="{29036F92-0179-470A-9BF3-3D45D5E3D36F}" srcOrd="0" destOrd="0" presId="urn:microsoft.com/office/officeart/2008/layout/VerticalCurvedList"/>
    <dgm:cxn modelId="{5EC4EF0D-884D-4712-B18E-B1564566D6FA}" type="presParOf" srcId="{29036F92-0179-470A-9BF3-3D45D5E3D36F}" destId="{F83E2643-9224-4EB8-8A12-8ECDB4D5554F}" srcOrd="0" destOrd="0" presId="urn:microsoft.com/office/officeart/2008/layout/VerticalCurvedList"/>
    <dgm:cxn modelId="{E5CC679E-0C81-447C-806F-6F4741CEF7A4}" type="presParOf" srcId="{29036F92-0179-470A-9BF3-3D45D5E3D36F}" destId="{10E1E235-1B91-4A43-873C-5629B5990215}" srcOrd="1" destOrd="0" presId="urn:microsoft.com/office/officeart/2008/layout/VerticalCurvedList"/>
    <dgm:cxn modelId="{0E3A8980-35D4-41DE-BF7D-1667C7E957C0}" type="presParOf" srcId="{29036F92-0179-470A-9BF3-3D45D5E3D36F}" destId="{2854312C-A677-4C11-95B1-4424D4324B73}" srcOrd="2" destOrd="0" presId="urn:microsoft.com/office/officeart/2008/layout/VerticalCurvedList"/>
    <dgm:cxn modelId="{A2AE8E54-D34F-48DE-9649-2CADC270319A}" type="presParOf" srcId="{29036F92-0179-470A-9BF3-3D45D5E3D36F}" destId="{DDCB2650-5BE8-45C8-A558-4975F742B294}" srcOrd="3" destOrd="0" presId="urn:microsoft.com/office/officeart/2008/layout/VerticalCurvedList"/>
    <dgm:cxn modelId="{B26F90A8-5885-40DE-9317-755E16D8904A}" type="presParOf" srcId="{85CF3783-0A18-4C4A-AE77-2E88C243658A}" destId="{7470CF36-9AF7-4915-90D4-CE62A3082661}" srcOrd="1" destOrd="0" presId="urn:microsoft.com/office/officeart/2008/layout/VerticalCurvedList"/>
    <dgm:cxn modelId="{FEF821CB-5420-4095-8F68-568923DF0B51}" type="presParOf" srcId="{85CF3783-0A18-4C4A-AE77-2E88C243658A}" destId="{E1EA4CF2-D346-483C-8A05-8F4F2350DCFC}" srcOrd="2" destOrd="0" presId="urn:microsoft.com/office/officeart/2008/layout/VerticalCurvedList"/>
    <dgm:cxn modelId="{18D7AC7E-AC27-4956-AAB9-8229F5DC72BF}" type="presParOf" srcId="{E1EA4CF2-D346-483C-8A05-8F4F2350DCFC}" destId="{B8F91917-40CF-417A-9C3E-309A17284DB6}" srcOrd="0" destOrd="0" presId="urn:microsoft.com/office/officeart/2008/layout/VerticalCurvedList"/>
    <dgm:cxn modelId="{D7334770-8B9D-41F2-8F64-70CF5E55CBE7}" type="presParOf" srcId="{85CF3783-0A18-4C4A-AE77-2E88C243658A}" destId="{69C67B11-78C4-4EED-9EE9-2BE0F6E7061E}" srcOrd="3" destOrd="0" presId="urn:microsoft.com/office/officeart/2008/layout/VerticalCurvedList"/>
    <dgm:cxn modelId="{3E1BB1D3-BC00-4714-94F4-BCCC0051D516}" type="presParOf" srcId="{85CF3783-0A18-4C4A-AE77-2E88C243658A}" destId="{44F0C993-BE90-48FA-9DC1-DF6CC3DEDBAE}" srcOrd="4" destOrd="0" presId="urn:microsoft.com/office/officeart/2008/layout/VerticalCurvedList"/>
    <dgm:cxn modelId="{B26E5990-3714-47A8-BECE-51339327EC0E}" type="presParOf" srcId="{44F0C993-BE90-48FA-9DC1-DF6CC3DEDBAE}" destId="{09BD288A-4954-4FA7-9331-51106CCDD65F}" srcOrd="0" destOrd="0" presId="urn:microsoft.com/office/officeart/2008/layout/VerticalCurvedList"/>
    <dgm:cxn modelId="{EEF23EB2-61A2-4037-98A0-CFED07CBAE4C}" type="presParOf" srcId="{85CF3783-0A18-4C4A-AE77-2E88C243658A}" destId="{A955E74C-829B-49E5-B9EB-A6222B0ACBDF}" srcOrd="5" destOrd="0" presId="urn:microsoft.com/office/officeart/2008/layout/VerticalCurvedList"/>
    <dgm:cxn modelId="{D5013C2B-DEEC-46C2-A5E5-C93C5CD82403}" type="presParOf" srcId="{85CF3783-0A18-4C4A-AE77-2E88C243658A}" destId="{085485C9-AEDB-41AA-A13A-51FCBFDC6F1E}" srcOrd="6" destOrd="0" presId="urn:microsoft.com/office/officeart/2008/layout/VerticalCurvedList"/>
    <dgm:cxn modelId="{59C71CAF-581D-4F76-AE89-88C6B998352F}" type="presParOf" srcId="{085485C9-AEDB-41AA-A13A-51FCBFDC6F1E}" destId="{7DEFC3FB-574C-4779-8FD8-075FFF79726F}" srcOrd="0" destOrd="0" presId="urn:microsoft.com/office/officeart/2008/layout/VerticalCurvedList"/>
    <dgm:cxn modelId="{C20C1DBE-B60A-4FC7-A7E9-718B361FE45B}" type="presParOf" srcId="{85CF3783-0A18-4C4A-AE77-2E88C243658A}" destId="{7A0EB001-0538-4CBF-94A9-4AD1C00B65A3}" srcOrd="7" destOrd="0" presId="urn:microsoft.com/office/officeart/2008/layout/VerticalCurvedList"/>
    <dgm:cxn modelId="{7E9FBB58-7FE3-4158-A537-BD997598175E}" type="presParOf" srcId="{85CF3783-0A18-4C4A-AE77-2E88C243658A}" destId="{0B894C6E-7C78-4BFB-9FF4-21748C18EE3E}" srcOrd="8" destOrd="0" presId="urn:microsoft.com/office/officeart/2008/layout/VerticalCurvedList"/>
    <dgm:cxn modelId="{5ECEE023-DD7E-4672-8D20-1A1E37176CFB}" type="presParOf" srcId="{0B894C6E-7C78-4BFB-9FF4-21748C18EE3E}" destId="{F7B7C54F-0072-4DEC-B43D-6FEC6DD44A8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2B5B60-3322-419E-ADF6-E231B311DD6E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</dgm:pt>
    <dgm:pt modelId="{D17870DC-042F-4D7A-88A2-DA0B7FE22CAC}">
      <dgm:prSet phldrT="[Text]"/>
      <dgm:spPr/>
      <dgm:t>
        <a:bodyPr/>
        <a:lstStyle/>
        <a:p>
          <a:r>
            <a:rPr lang="en-US" dirty="0"/>
            <a:t>Reading</a:t>
          </a:r>
        </a:p>
      </dgm:t>
    </dgm:pt>
    <dgm:pt modelId="{CD8E5C36-3C5D-47E1-BE96-75664A34860F}" type="parTrans" cxnId="{EBB499BA-97EF-46D3-809A-8ED33852B64B}">
      <dgm:prSet/>
      <dgm:spPr/>
      <dgm:t>
        <a:bodyPr/>
        <a:lstStyle/>
        <a:p>
          <a:endParaRPr lang="en-US"/>
        </a:p>
      </dgm:t>
    </dgm:pt>
    <dgm:pt modelId="{853C4554-2633-42A3-8FA1-A76CC08F1F4D}" type="sibTrans" cxnId="{EBB499BA-97EF-46D3-809A-8ED33852B64B}">
      <dgm:prSet/>
      <dgm:spPr/>
      <dgm:t>
        <a:bodyPr/>
        <a:lstStyle/>
        <a:p>
          <a:endParaRPr lang="en-US"/>
        </a:p>
      </dgm:t>
    </dgm:pt>
    <dgm:pt modelId="{2436911F-936F-49E3-A5D1-480A9E2AD4D1}">
      <dgm:prSet phldrT="[Text]"/>
      <dgm:spPr/>
      <dgm:t>
        <a:bodyPr/>
        <a:lstStyle/>
        <a:p>
          <a:r>
            <a:rPr lang="en-US" dirty="0"/>
            <a:t>Speaking</a:t>
          </a:r>
        </a:p>
      </dgm:t>
    </dgm:pt>
    <dgm:pt modelId="{4B80F83C-F408-4D0A-9341-C4CFF144D8C1}" type="parTrans" cxnId="{5776A374-ACC8-4476-8DFA-DD6EE5473464}">
      <dgm:prSet/>
      <dgm:spPr/>
      <dgm:t>
        <a:bodyPr/>
        <a:lstStyle/>
        <a:p>
          <a:endParaRPr lang="en-US"/>
        </a:p>
      </dgm:t>
    </dgm:pt>
    <dgm:pt modelId="{3B4FBE3F-CB2A-4AE7-B2C1-3B869FD8F9ED}" type="sibTrans" cxnId="{5776A374-ACC8-4476-8DFA-DD6EE5473464}">
      <dgm:prSet/>
      <dgm:spPr/>
      <dgm:t>
        <a:bodyPr/>
        <a:lstStyle/>
        <a:p>
          <a:endParaRPr lang="en-US"/>
        </a:p>
      </dgm:t>
    </dgm:pt>
    <dgm:pt modelId="{27DE0956-5BEE-4238-AB6C-6EB8F4DD9897}">
      <dgm:prSet phldrT="[Text]"/>
      <dgm:spPr/>
      <dgm:t>
        <a:bodyPr/>
        <a:lstStyle/>
        <a:p>
          <a:r>
            <a:rPr lang="en-US" dirty="0"/>
            <a:t>Listening</a:t>
          </a:r>
        </a:p>
      </dgm:t>
    </dgm:pt>
    <dgm:pt modelId="{CCF3A8D6-505A-48CF-9491-8B08065FAD06}" type="parTrans" cxnId="{87F10457-CEED-4DBF-B7B9-B2EBCCABE109}">
      <dgm:prSet/>
      <dgm:spPr/>
      <dgm:t>
        <a:bodyPr/>
        <a:lstStyle/>
        <a:p>
          <a:endParaRPr lang="en-US"/>
        </a:p>
      </dgm:t>
    </dgm:pt>
    <dgm:pt modelId="{B008FB47-3D47-477A-A28D-9D3D4B410321}" type="sibTrans" cxnId="{87F10457-CEED-4DBF-B7B9-B2EBCCABE109}">
      <dgm:prSet/>
      <dgm:spPr/>
      <dgm:t>
        <a:bodyPr/>
        <a:lstStyle/>
        <a:p>
          <a:endParaRPr lang="en-US"/>
        </a:p>
      </dgm:t>
    </dgm:pt>
    <dgm:pt modelId="{221A80E5-1FFD-4FFD-8ABD-6C1CF462AA07}">
      <dgm:prSet phldrT="[Text]"/>
      <dgm:spPr/>
      <dgm:t>
        <a:bodyPr/>
        <a:lstStyle/>
        <a:p>
          <a:r>
            <a:rPr lang="en-US" dirty="0"/>
            <a:t>Writing </a:t>
          </a:r>
        </a:p>
      </dgm:t>
    </dgm:pt>
    <dgm:pt modelId="{2660FEC4-2016-41CF-8ADB-4A41DC06B472}" type="parTrans" cxnId="{4153F4E2-2B2D-4B65-A8C8-769B3DDA1D35}">
      <dgm:prSet/>
      <dgm:spPr/>
      <dgm:t>
        <a:bodyPr/>
        <a:lstStyle/>
        <a:p>
          <a:endParaRPr lang="en-US"/>
        </a:p>
      </dgm:t>
    </dgm:pt>
    <dgm:pt modelId="{D59D9C6A-241B-4F9B-A453-678EF5325519}" type="sibTrans" cxnId="{4153F4E2-2B2D-4B65-A8C8-769B3DDA1D35}">
      <dgm:prSet/>
      <dgm:spPr/>
      <dgm:t>
        <a:bodyPr/>
        <a:lstStyle/>
        <a:p>
          <a:endParaRPr lang="en-US"/>
        </a:p>
      </dgm:t>
    </dgm:pt>
    <dgm:pt modelId="{1AA2BE65-5390-48F1-BF6B-0F0CE930DA9B}" type="pres">
      <dgm:prSet presAssocID="{342B5B60-3322-419E-ADF6-E231B311DD6E}" presName="Name0" presStyleCnt="0">
        <dgm:presLayoutVars>
          <dgm:chMax val="7"/>
          <dgm:chPref val="7"/>
          <dgm:dir/>
        </dgm:presLayoutVars>
      </dgm:prSet>
      <dgm:spPr/>
    </dgm:pt>
    <dgm:pt modelId="{85CF3783-0A18-4C4A-AE77-2E88C243658A}" type="pres">
      <dgm:prSet presAssocID="{342B5B60-3322-419E-ADF6-E231B311DD6E}" presName="Name1" presStyleCnt="0"/>
      <dgm:spPr/>
    </dgm:pt>
    <dgm:pt modelId="{29036F92-0179-470A-9BF3-3D45D5E3D36F}" type="pres">
      <dgm:prSet presAssocID="{342B5B60-3322-419E-ADF6-E231B311DD6E}" presName="cycle" presStyleCnt="0"/>
      <dgm:spPr/>
    </dgm:pt>
    <dgm:pt modelId="{F83E2643-9224-4EB8-8A12-8ECDB4D5554F}" type="pres">
      <dgm:prSet presAssocID="{342B5B60-3322-419E-ADF6-E231B311DD6E}" presName="srcNode" presStyleLbl="node1" presStyleIdx="0" presStyleCnt="4"/>
      <dgm:spPr/>
    </dgm:pt>
    <dgm:pt modelId="{10E1E235-1B91-4A43-873C-5629B5990215}" type="pres">
      <dgm:prSet presAssocID="{342B5B60-3322-419E-ADF6-E231B311DD6E}" presName="conn" presStyleLbl="parChTrans1D2" presStyleIdx="0" presStyleCnt="1"/>
      <dgm:spPr/>
    </dgm:pt>
    <dgm:pt modelId="{2854312C-A677-4C11-95B1-4424D4324B73}" type="pres">
      <dgm:prSet presAssocID="{342B5B60-3322-419E-ADF6-E231B311DD6E}" presName="extraNode" presStyleLbl="node1" presStyleIdx="0" presStyleCnt="4"/>
      <dgm:spPr/>
    </dgm:pt>
    <dgm:pt modelId="{DDCB2650-5BE8-45C8-A558-4975F742B294}" type="pres">
      <dgm:prSet presAssocID="{342B5B60-3322-419E-ADF6-E231B311DD6E}" presName="dstNode" presStyleLbl="node1" presStyleIdx="0" presStyleCnt="4"/>
      <dgm:spPr/>
    </dgm:pt>
    <dgm:pt modelId="{7470CF36-9AF7-4915-90D4-CE62A3082661}" type="pres">
      <dgm:prSet presAssocID="{D17870DC-042F-4D7A-88A2-DA0B7FE22CAC}" presName="text_1" presStyleLbl="node1" presStyleIdx="0" presStyleCnt="4">
        <dgm:presLayoutVars>
          <dgm:bulletEnabled val="1"/>
        </dgm:presLayoutVars>
      </dgm:prSet>
      <dgm:spPr/>
    </dgm:pt>
    <dgm:pt modelId="{E1EA4CF2-D346-483C-8A05-8F4F2350DCFC}" type="pres">
      <dgm:prSet presAssocID="{D17870DC-042F-4D7A-88A2-DA0B7FE22CAC}" presName="accent_1" presStyleCnt="0"/>
      <dgm:spPr/>
    </dgm:pt>
    <dgm:pt modelId="{B8F91917-40CF-417A-9C3E-309A17284DB6}" type="pres">
      <dgm:prSet presAssocID="{D17870DC-042F-4D7A-88A2-DA0B7FE22CAC}" presName="accentRepeatNode" presStyleLbl="solidFgAcc1" presStyleIdx="0" presStyleCnt="4"/>
      <dgm:spPr/>
    </dgm:pt>
    <dgm:pt modelId="{69C67B11-78C4-4EED-9EE9-2BE0F6E7061E}" type="pres">
      <dgm:prSet presAssocID="{2436911F-936F-49E3-A5D1-480A9E2AD4D1}" presName="text_2" presStyleLbl="node1" presStyleIdx="1" presStyleCnt="4">
        <dgm:presLayoutVars>
          <dgm:bulletEnabled val="1"/>
        </dgm:presLayoutVars>
      </dgm:prSet>
      <dgm:spPr/>
    </dgm:pt>
    <dgm:pt modelId="{44F0C993-BE90-48FA-9DC1-DF6CC3DEDBAE}" type="pres">
      <dgm:prSet presAssocID="{2436911F-936F-49E3-A5D1-480A9E2AD4D1}" presName="accent_2" presStyleCnt="0"/>
      <dgm:spPr/>
    </dgm:pt>
    <dgm:pt modelId="{09BD288A-4954-4FA7-9331-51106CCDD65F}" type="pres">
      <dgm:prSet presAssocID="{2436911F-936F-49E3-A5D1-480A9E2AD4D1}" presName="accentRepeatNode" presStyleLbl="solidFgAcc1" presStyleIdx="1" presStyleCnt="4"/>
      <dgm:spPr/>
    </dgm:pt>
    <dgm:pt modelId="{A955E74C-829B-49E5-B9EB-A6222B0ACBDF}" type="pres">
      <dgm:prSet presAssocID="{27DE0956-5BEE-4238-AB6C-6EB8F4DD9897}" presName="text_3" presStyleLbl="node1" presStyleIdx="2" presStyleCnt="4">
        <dgm:presLayoutVars>
          <dgm:bulletEnabled val="1"/>
        </dgm:presLayoutVars>
      </dgm:prSet>
      <dgm:spPr/>
    </dgm:pt>
    <dgm:pt modelId="{085485C9-AEDB-41AA-A13A-51FCBFDC6F1E}" type="pres">
      <dgm:prSet presAssocID="{27DE0956-5BEE-4238-AB6C-6EB8F4DD9897}" presName="accent_3" presStyleCnt="0"/>
      <dgm:spPr/>
    </dgm:pt>
    <dgm:pt modelId="{7DEFC3FB-574C-4779-8FD8-075FFF79726F}" type="pres">
      <dgm:prSet presAssocID="{27DE0956-5BEE-4238-AB6C-6EB8F4DD9897}" presName="accentRepeatNode" presStyleLbl="solidFgAcc1" presStyleIdx="2" presStyleCnt="4"/>
      <dgm:spPr/>
    </dgm:pt>
    <dgm:pt modelId="{7A0EB001-0538-4CBF-94A9-4AD1C00B65A3}" type="pres">
      <dgm:prSet presAssocID="{221A80E5-1FFD-4FFD-8ABD-6C1CF462AA07}" presName="text_4" presStyleLbl="node1" presStyleIdx="3" presStyleCnt="4">
        <dgm:presLayoutVars>
          <dgm:bulletEnabled val="1"/>
        </dgm:presLayoutVars>
      </dgm:prSet>
      <dgm:spPr/>
    </dgm:pt>
    <dgm:pt modelId="{0B894C6E-7C78-4BFB-9FF4-21748C18EE3E}" type="pres">
      <dgm:prSet presAssocID="{221A80E5-1FFD-4FFD-8ABD-6C1CF462AA07}" presName="accent_4" presStyleCnt="0"/>
      <dgm:spPr/>
    </dgm:pt>
    <dgm:pt modelId="{F7B7C54F-0072-4DEC-B43D-6FEC6DD44A8E}" type="pres">
      <dgm:prSet presAssocID="{221A80E5-1FFD-4FFD-8ABD-6C1CF462AA07}" presName="accentRepeatNode" presStyleLbl="solidFgAcc1" presStyleIdx="3" presStyleCnt="4"/>
      <dgm:spPr/>
    </dgm:pt>
  </dgm:ptLst>
  <dgm:cxnLst>
    <dgm:cxn modelId="{F6261152-D5F4-48E3-86F2-9DFDBFC4A1AA}" type="presOf" srcId="{342B5B60-3322-419E-ADF6-E231B311DD6E}" destId="{1AA2BE65-5390-48F1-BF6B-0F0CE930DA9B}" srcOrd="0" destOrd="0" presId="urn:microsoft.com/office/officeart/2008/layout/VerticalCurvedList"/>
    <dgm:cxn modelId="{87F10457-CEED-4DBF-B7B9-B2EBCCABE109}" srcId="{342B5B60-3322-419E-ADF6-E231B311DD6E}" destId="{27DE0956-5BEE-4238-AB6C-6EB8F4DD9897}" srcOrd="2" destOrd="0" parTransId="{CCF3A8D6-505A-48CF-9491-8B08065FAD06}" sibTransId="{B008FB47-3D47-477A-A28D-9D3D4B410321}"/>
    <dgm:cxn modelId="{75F1AC6A-B230-4711-B9EE-77BE358C7E24}" type="presOf" srcId="{27DE0956-5BEE-4238-AB6C-6EB8F4DD9897}" destId="{A955E74C-829B-49E5-B9EB-A6222B0ACBDF}" srcOrd="0" destOrd="0" presId="urn:microsoft.com/office/officeart/2008/layout/VerticalCurvedList"/>
    <dgm:cxn modelId="{5776A374-ACC8-4476-8DFA-DD6EE5473464}" srcId="{342B5B60-3322-419E-ADF6-E231B311DD6E}" destId="{2436911F-936F-49E3-A5D1-480A9E2AD4D1}" srcOrd="1" destOrd="0" parTransId="{4B80F83C-F408-4D0A-9341-C4CFF144D8C1}" sibTransId="{3B4FBE3F-CB2A-4AE7-B2C1-3B869FD8F9ED}"/>
    <dgm:cxn modelId="{36F24E78-1A39-4D26-B8E7-88FE069A7651}" type="presOf" srcId="{2436911F-936F-49E3-A5D1-480A9E2AD4D1}" destId="{69C67B11-78C4-4EED-9EE9-2BE0F6E7061E}" srcOrd="0" destOrd="0" presId="urn:microsoft.com/office/officeart/2008/layout/VerticalCurvedList"/>
    <dgm:cxn modelId="{EBB499BA-97EF-46D3-809A-8ED33852B64B}" srcId="{342B5B60-3322-419E-ADF6-E231B311DD6E}" destId="{D17870DC-042F-4D7A-88A2-DA0B7FE22CAC}" srcOrd="0" destOrd="0" parTransId="{CD8E5C36-3C5D-47E1-BE96-75664A34860F}" sibTransId="{853C4554-2633-42A3-8FA1-A76CC08F1F4D}"/>
    <dgm:cxn modelId="{97E02CC9-E8DA-4A0B-B180-A21F80DD789A}" type="presOf" srcId="{D17870DC-042F-4D7A-88A2-DA0B7FE22CAC}" destId="{7470CF36-9AF7-4915-90D4-CE62A3082661}" srcOrd="0" destOrd="0" presId="urn:microsoft.com/office/officeart/2008/layout/VerticalCurvedList"/>
    <dgm:cxn modelId="{67A624D6-B7D1-4BFC-BBEA-64B7D4EE0C31}" type="presOf" srcId="{221A80E5-1FFD-4FFD-8ABD-6C1CF462AA07}" destId="{7A0EB001-0538-4CBF-94A9-4AD1C00B65A3}" srcOrd="0" destOrd="0" presId="urn:microsoft.com/office/officeart/2008/layout/VerticalCurvedList"/>
    <dgm:cxn modelId="{4153F4E2-2B2D-4B65-A8C8-769B3DDA1D35}" srcId="{342B5B60-3322-419E-ADF6-E231B311DD6E}" destId="{221A80E5-1FFD-4FFD-8ABD-6C1CF462AA07}" srcOrd="3" destOrd="0" parTransId="{2660FEC4-2016-41CF-8ADB-4A41DC06B472}" sibTransId="{D59D9C6A-241B-4F9B-A453-678EF5325519}"/>
    <dgm:cxn modelId="{4F96BBFF-C1C2-4341-8460-F86CB408F85D}" type="presOf" srcId="{853C4554-2633-42A3-8FA1-A76CC08F1F4D}" destId="{10E1E235-1B91-4A43-873C-5629B5990215}" srcOrd="0" destOrd="0" presId="urn:microsoft.com/office/officeart/2008/layout/VerticalCurvedList"/>
    <dgm:cxn modelId="{D7049A47-089C-4740-A632-7798B2747B32}" type="presParOf" srcId="{1AA2BE65-5390-48F1-BF6B-0F0CE930DA9B}" destId="{85CF3783-0A18-4C4A-AE77-2E88C243658A}" srcOrd="0" destOrd="0" presId="urn:microsoft.com/office/officeart/2008/layout/VerticalCurvedList"/>
    <dgm:cxn modelId="{4D80A487-6749-4AA2-97A9-5B48B70C8F5A}" type="presParOf" srcId="{85CF3783-0A18-4C4A-AE77-2E88C243658A}" destId="{29036F92-0179-470A-9BF3-3D45D5E3D36F}" srcOrd="0" destOrd="0" presId="urn:microsoft.com/office/officeart/2008/layout/VerticalCurvedList"/>
    <dgm:cxn modelId="{5EC4EF0D-884D-4712-B18E-B1564566D6FA}" type="presParOf" srcId="{29036F92-0179-470A-9BF3-3D45D5E3D36F}" destId="{F83E2643-9224-4EB8-8A12-8ECDB4D5554F}" srcOrd="0" destOrd="0" presId="urn:microsoft.com/office/officeart/2008/layout/VerticalCurvedList"/>
    <dgm:cxn modelId="{E5CC679E-0C81-447C-806F-6F4741CEF7A4}" type="presParOf" srcId="{29036F92-0179-470A-9BF3-3D45D5E3D36F}" destId="{10E1E235-1B91-4A43-873C-5629B5990215}" srcOrd="1" destOrd="0" presId="urn:microsoft.com/office/officeart/2008/layout/VerticalCurvedList"/>
    <dgm:cxn modelId="{0E3A8980-35D4-41DE-BF7D-1667C7E957C0}" type="presParOf" srcId="{29036F92-0179-470A-9BF3-3D45D5E3D36F}" destId="{2854312C-A677-4C11-95B1-4424D4324B73}" srcOrd="2" destOrd="0" presId="urn:microsoft.com/office/officeart/2008/layout/VerticalCurvedList"/>
    <dgm:cxn modelId="{A2AE8E54-D34F-48DE-9649-2CADC270319A}" type="presParOf" srcId="{29036F92-0179-470A-9BF3-3D45D5E3D36F}" destId="{DDCB2650-5BE8-45C8-A558-4975F742B294}" srcOrd="3" destOrd="0" presId="urn:microsoft.com/office/officeart/2008/layout/VerticalCurvedList"/>
    <dgm:cxn modelId="{B26F90A8-5885-40DE-9317-755E16D8904A}" type="presParOf" srcId="{85CF3783-0A18-4C4A-AE77-2E88C243658A}" destId="{7470CF36-9AF7-4915-90D4-CE62A3082661}" srcOrd="1" destOrd="0" presId="urn:microsoft.com/office/officeart/2008/layout/VerticalCurvedList"/>
    <dgm:cxn modelId="{FEF821CB-5420-4095-8F68-568923DF0B51}" type="presParOf" srcId="{85CF3783-0A18-4C4A-AE77-2E88C243658A}" destId="{E1EA4CF2-D346-483C-8A05-8F4F2350DCFC}" srcOrd="2" destOrd="0" presId="urn:microsoft.com/office/officeart/2008/layout/VerticalCurvedList"/>
    <dgm:cxn modelId="{18D7AC7E-AC27-4956-AAB9-8229F5DC72BF}" type="presParOf" srcId="{E1EA4CF2-D346-483C-8A05-8F4F2350DCFC}" destId="{B8F91917-40CF-417A-9C3E-309A17284DB6}" srcOrd="0" destOrd="0" presId="urn:microsoft.com/office/officeart/2008/layout/VerticalCurvedList"/>
    <dgm:cxn modelId="{D7334770-8B9D-41F2-8F64-70CF5E55CBE7}" type="presParOf" srcId="{85CF3783-0A18-4C4A-AE77-2E88C243658A}" destId="{69C67B11-78C4-4EED-9EE9-2BE0F6E7061E}" srcOrd="3" destOrd="0" presId="urn:microsoft.com/office/officeart/2008/layout/VerticalCurvedList"/>
    <dgm:cxn modelId="{3E1BB1D3-BC00-4714-94F4-BCCC0051D516}" type="presParOf" srcId="{85CF3783-0A18-4C4A-AE77-2E88C243658A}" destId="{44F0C993-BE90-48FA-9DC1-DF6CC3DEDBAE}" srcOrd="4" destOrd="0" presId="urn:microsoft.com/office/officeart/2008/layout/VerticalCurvedList"/>
    <dgm:cxn modelId="{B26E5990-3714-47A8-BECE-51339327EC0E}" type="presParOf" srcId="{44F0C993-BE90-48FA-9DC1-DF6CC3DEDBAE}" destId="{09BD288A-4954-4FA7-9331-51106CCDD65F}" srcOrd="0" destOrd="0" presId="urn:microsoft.com/office/officeart/2008/layout/VerticalCurvedList"/>
    <dgm:cxn modelId="{EEF23EB2-61A2-4037-98A0-CFED07CBAE4C}" type="presParOf" srcId="{85CF3783-0A18-4C4A-AE77-2E88C243658A}" destId="{A955E74C-829B-49E5-B9EB-A6222B0ACBDF}" srcOrd="5" destOrd="0" presId="urn:microsoft.com/office/officeart/2008/layout/VerticalCurvedList"/>
    <dgm:cxn modelId="{D5013C2B-DEEC-46C2-A5E5-C93C5CD82403}" type="presParOf" srcId="{85CF3783-0A18-4C4A-AE77-2E88C243658A}" destId="{085485C9-AEDB-41AA-A13A-51FCBFDC6F1E}" srcOrd="6" destOrd="0" presId="urn:microsoft.com/office/officeart/2008/layout/VerticalCurvedList"/>
    <dgm:cxn modelId="{59C71CAF-581D-4F76-AE89-88C6B998352F}" type="presParOf" srcId="{085485C9-AEDB-41AA-A13A-51FCBFDC6F1E}" destId="{7DEFC3FB-574C-4779-8FD8-075FFF79726F}" srcOrd="0" destOrd="0" presId="urn:microsoft.com/office/officeart/2008/layout/VerticalCurvedList"/>
    <dgm:cxn modelId="{C20C1DBE-B60A-4FC7-A7E9-718B361FE45B}" type="presParOf" srcId="{85CF3783-0A18-4C4A-AE77-2E88C243658A}" destId="{7A0EB001-0538-4CBF-94A9-4AD1C00B65A3}" srcOrd="7" destOrd="0" presId="urn:microsoft.com/office/officeart/2008/layout/VerticalCurvedList"/>
    <dgm:cxn modelId="{7E9FBB58-7FE3-4158-A537-BD997598175E}" type="presParOf" srcId="{85CF3783-0A18-4C4A-AE77-2E88C243658A}" destId="{0B894C6E-7C78-4BFB-9FF4-21748C18EE3E}" srcOrd="8" destOrd="0" presId="urn:microsoft.com/office/officeart/2008/layout/VerticalCurvedList"/>
    <dgm:cxn modelId="{5ECEE023-DD7E-4672-8D20-1A1E37176CFB}" type="presParOf" srcId="{0B894C6E-7C78-4BFB-9FF4-21748C18EE3E}" destId="{F7B7C54F-0072-4DEC-B43D-6FEC6DD44A8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1E235-1B91-4A43-873C-5629B5990215}">
      <dsp:nvSpPr>
        <dsp:cNvPr id="0" name=""/>
        <dsp:cNvSpPr/>
      </dsp:nvSpPr>
      <dsp:spPr>
        <a:xfrm>
          <a:off x="-4069844" y="-624671"/>
          <a:ext cx="4849757" cy="4849757"/>
        </a:xfrm>
        <a:prstGeom prst="blockArc">
          <a:avLst>
            <a:gd name="adj1" fmla="val 18900000"/>
            <a:gd name="adj2" fmla="val 2700000"/>
            <a:gd name="adj3" fmla="val 445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0CF36-9AF7-4915-90D4-CE62A3082661}">
      <dsp:nvSpPr>
        <dsp:cNvPr id="0" name=""/>
        <dsp:cNvSpPr/>
      </dsp:nvSpPr>
      <dsp:spPr>
        <a:xfrm>
          <a:off x="408667" y="276799"/>
          <a:ext cx="5251368" cy="5538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Reading</a:t>
          </a:r>
        </a:p>
      </dsp:txBody>
      <dsp:txXfrm>
        <a:off x="408667" y="276799"/>
        <a:ext cx="5251368" cy="553887"/>
      </dsp:txXfrm>
    </dsp:sp>
    <dsp:sp modelId="{B8F91917-40CF-417A-9C3E-309A17284DB6}">
      <dsp:nvSpPr>
        <dsp:cNvPr id="0" name=""/>
        <dsp:cNvSpPr/>
      </dsp:nvSpPr>
      <dsp:spPr>
        <a:xfrm>
          <a:off x="62487" y="207563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9C67B11-78C4-4EED-9EE9-2BE0F6E7061E}">
      <dsp:nvSpPr>
        <dsp:cNvPr id="0" name=""/>
        <dsp:cNvSpPr/>
      </dsp:nvSpPr>
      <dsp:spPr>
        <a:xfrm>
          <a:off x="726224" y="1107775"/>
          <a:ext cx="4933811" cy="553887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Speaking</a:t>
          </a:r>
        </a:p>
      </dsp:txBody>
      <dsp:txXfrm>
        <a:off x="726224" y="1107775"/>
        <a:ext cx="4933811" cy="553887"/>
      </dsp:txXfrm>
    </dsp:sp>
    <dsp:sp modelId="{09BD288A-4954-4FA7-9331-51106CCDD65F}">
      <dsp:nvSpPr>
        <dsp:cNvPr id="0" name=""/>
        <dsp:cNvSpPr/>
      </dsp:nvSpPr>
      <dsp:spPr>
        <a:xfrm>
          <a:off x="380044" y="1038539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955E74C-829B-49E5-B9EB-A6222B0ACBDF}">
      <dsp:nvSpPr>
        <dsp:cNvPr id="0" name=""/>
        <dsp:cNvSpPr/>
      </dsp:nvSpPr>
      <dsp:spPr>
        <a:xfrm>
          <a:off x="726224" y="1938751"/>
          <a:ext cx="4933811" cy="553887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Listening</a:t>
          </a:r>
        </a:p>
      </dsp:txBody>
      <dsp:txXfrm>
        <a:off x="726224" y="1938751"/>
        <a:ext cx="4933811" cy="553887"/>
      </dsp:txXfrm>
    </dsp:sp>
    <dsp:sp modelId="{7DEFC3FB-574C-4779-8FD8-075FFF79726F}">
      <dsp:nvSpPr>
        <dsp:cNvPr id="0" name=""/>
        <dsp:cNvSpPr/>
      </dsp:nvSpPr>
      <dsp:spPr>
        <a:xfrm>
          <a:off x="380044" y="1869515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A0EB001-0538-4CBF-94A9-4AD1C00B65A3}">
      <dsp:nvSpPr>
        <dsp:cNvPr id="0" name=""/>
        <dsp:cNvSpPr/>
      </dsp:nvSpPr>
      <dsp:spPr>
        <a:xfrm>
          <a:off x="408667" y="2769727"/>
          <a:ext cx="5251368" cy="553887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Writing </a:t>
          </a:r>
        </a:p>
      </dsp:txBody>
      <dsp:txXfrm>
        <a:off x="408667" y="2769727"/>
        <a:ext cx="5251368" cy="553887"/>
      </dsp:txXfrm>
    </dsp:sp>
    <dsp:sp modelId="{F7B7C54F-0072-4DEC-B43D-6FEC6DD44A8E}">
      <dsp:nvSpPr>
        <dsp:cNvPr id="0" name=""/>
        <dsp:cNvSpPr/>
      </dsp:nvSpPr>
      <dsp:spPr>
        <a:xfrm>
          <a:off x="62487" y="2700491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1E235-1B91-4A43-873C-5629B5990215}">
      <dsp:nvSpPr>
        <dsp:cNvPr id="0" name=""/>
        <dsp:cNvSpPr/>
      </dsp:nvSpPr>
      <dsp:spPr>
        <a:xfrm>
          <a:off x="-4069844" y="-624671"/>
          <a:ext cx="4849757" cy="4849757"/>
        </a:xfrm>
        <a:prstGeom prst="blockArc">
          <a:avLst>
            <a:gd name="adj1" fmla="val 18900000"/>
            <a:gd name="adj2" fmla="val 2700000"/>
            <a:gd name="adj3" fmla="val 445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0CF36-9AF7-4915-90D4-CE62A3082661}">
      <dsp:nvSpPr>
        <dsp:cNvPr id="0" name=""/>
        <dsp:cNvSpPr/>
      </dsp:nvSpPr>
      <dsp:spPr>
        <a:xfrm>
          <a:off x="408667" y="276799"/>
          <a:ext cx="5251368" cy="5538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Reading</a:t>
          </a:r>
        </a:p>
      </dsp:txBody>
      <dsp:txXfrm>
        <a:off x="408667" y="276799"/>
        <a:ext cx="5251368" cy="553887"/>
      </dsp:txXfrm>
    </dsp:sp>
    <dsp:sp modelId="{B8F91917-40CF-417A-9C3E-309A17284DB6}">
      <dsp:nvSpPr>
        <dsp:cNvPr id="0" name=""/>
        <dsp:cNvSpPr/>
      </dsp:nvSpPr>
      <dsp:spPr>
        <a:xfrm>
          <a:off x="62487" y="207563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9C67B11-78C4-4EED-9EE9-2BE0F6E7061E}">
      <dsp:nvSpPr>
        <dsp:cNvPr id="0" name=""/>
        <dsp:cNvSpPr/>
      </dsp:nvSpPr>
      <dsp:spPr>
        <a:xfrm>
          <a:off x="726224" y="1107775"/>
          <a:ext cx="4933811" cy="553887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Speaking</a:t>
          </a:r>
        </a:p>
      </dsp:txBody>
      <dsp:txXfrm>
        <a:off x="726224" y="1107775"/>
        <a:ext cx="4933811" cy="553887"/>
      </dsp:txXfrm>
    </dsp:sp>
    <dsp:sp modelId="{09BD288A-4954-4FA7-9331-51106CCDD65F}">
      <dsp:nvSpPr>
        <dsp:cNvPr id="0" name=""/>
        <dsp:cNvSpPr/>
      </dsp:nvSpPr>
      <dsp:spPr>
        <a:xfrm>
          <a:off x="380044" y="1038539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955E74C-829B-49E5-B9EB-A6222B0ACBDF}">
      <dsp:nvSpPr>
        <dsp:cNvPr id="0" name=""/>
        <dsp:cNvSpPr/>
      </dsp:nvSpPr>
      <dsp:spPr>
        <a:xfrm>
          <a:off x="726224" y="1938751"/>
          <a:ext cx="4933811" cy="553887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Listening</a:t>
          </a:r>
        </a:p>
      </dsp:txBody>
      <dsp:txXfrm>
        <a:off x="726224" y="1938751"/>
        <a:ext cx="4933811" cy="553887"/>
      </dsp:txXfrm>
    </dsp:sp>
    <dsp:sp modelId="{7DEFC3FB-574C-4779-8FD8-075FFF79726F}">
      <dsp:nvSpPr>
        <dsp:cNvPr id="0" name=""/>
        <dsp:cNvSpPr/>
      </dsp:nvSpPr>
      <dsp:spPr>
        <a:xfrm>
          <a:off x="380044" y="1869515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A0EB001-0538-4CBF-94A9-4AD1C00B65A3}">
      <dsp:nvSpPr>
        <dsp:cNvPr id="0" name=""/>
        <dsp:cNvSpPr/>
      </dsp:nvSpPr>
      <dsp:spPr>
        <a:xfrm>
          <a:off x="408667" y="2769727"/>
          <a:ext cx="5251368" cy="553887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Writing </a:t>
          </a:r>
        </a:p>
      </dsp:txBody>
      <dsp:txXfrm>
        <a:off x="408667" y="2769727"/>
        <a:ext cx="5251368" cy="553887"/>
      </dsp:txXfrm>
    </dsp:sp>
    <dsp:sp modelId="{F7B7C54F-0072-4DEC-B43D-6FEC6DD44A8E}">
      <dsp:nvSpPr>
        <dsp:cNvPr id="0" name=""/>
        <dsp:cNvSpPr/>
      </dsp:nvSpPr>
      <dsp:spPr>
        <a:xfrm>
          <a:off x="62487" y="2700491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3/11/22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students listen to some pieces of music.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027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14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94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59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31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13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595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18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5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C397A65-306D-47C9-9EB1-EC9C776CED07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F51974-67F5-F546-803C-A28486ED43A4}"/>
              </a:ext>
            </a:extLst>
          </p:cNvPr>
          <p:cNvSpPr txBox="1"/>
          <p:nvPr/>
        </p:nvSpPr>
        <p:spPr>
          <a:xfrm>
            <a:off x="7313641" y="3109935"/>
            <a:ext cx="627149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</a:rPr>
              <a:t>[</a:t>
            </a:r>
            <a:r>
              <a:rPr lang="en-US" sz="3000" dirty="0" err="1">
                <a:solidFill>
                  <a:srgbClr val="FF0000"/>
                </a:solidFill>
              </a:rPr>
              <a:t>chèn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nhạc</a:t>
            </a:r>
            <a:r>
              <a:rPr lang="en-US" sz="3000" dirty="0">
                <a:solidFill>
                  <a:srgbClr val="FF0000"/>
                </a:solidFill>
              </a:rPr>
              <a:t>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EB3566-B87F-9343-916B-601B8E61DE21}"/>
              </a:ext>
            </a:extLst>
          </p:cNvPr>
          <p:cNvSpPr txBox="1"/>
          <p:nvPr/>
        </p:nvSpPr>
        <p:spPr>
          <a:xfrm>
            <a:off x="487067" y="3109935"/>
            <a:ext cx="5658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A9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 HOP MUSIC</a:t>
            </a:r>
          </a:p>
        </p:txBody>
      </p:sp>
    </p:spTree>
    <p:extLst>
      <p:ext uri="{BB962C8B-B14F-4D97-AF65-F5344CB8AC3E}">
        <p14:creationId xmlns:p14="http://schemas.microsoft.com/office/powerpoint/2010/main" val="327777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C397A65-306D-47C9-9EB1-EC9C776CED07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F51974-67F5-F546-803C-A28486ED43A4}"/>
              </a:ext>
            </a:extLst>
          </p:cNvPr>
          <p:cNvSpPr txBox="1"/>
          <p:nvPr/>
        </p:nvSpPr>
        <p:spPr>
          <a:xfrm>
            <a:off x="7313641" y="3109935"/>
            <a:ext cx="627149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</a:rPr>
              <a:t>[</a:t>
            </a:r>
            <a:r>
              <a:rPr lang="en-US" sz="3000" dirty="0" err="1">
                <a:solidFill>
                  <a:srgbClr val="FF0000"/>
                </a:solidFill>
              </a:rPr>
              <a:t>chèn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nhạc</a:t>
            </a:r>
            <a:r>
              <a:rPr lang="en-US" sz="3000" dirty="0">
                <a:solidFill>
                  <a:srgbClr val="FF0000"/>
                </a:solidFill>
              </a:rPr>
              <a:t>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EB3566-B87F-9343-916B-601B8E61DE21}"/>
              </a:ext>
            </a:extLst>
          </p:cNvPr>
          <p:cNvSpPr txBox="1"/>
          <p:nvPr/>
        </p:nvSpPr>
        <p:spPr>
          <a:xfrm>
            <a:off x="487067" y="3109935"/>
            <a:ext cx="5658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A9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 MUSIC</a:t>
            </a:r>
          </a:p>
        </p:txBody>
      </p:sp>
    </p:spTree>
    <p:extLst>
      <p:ext uri="{BB962C8B-B14F-4D97-AF65-F5344CB8AC3E}">
        <p14:creationId xmlns:p14="http://schemas.microsoft.com/office/powerpoint/2010/main" val="189019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D08B1B-5819-43CC-89AE-705108DA13FD}"/>
              </a:ext>
            </a:extLst>
          </p:cNvPr>
          <p:cNvSpPr txBox="1"/>
          <p:nvPr/>
        </p:nvSpPr>
        <p:spPr>
          <a:xfrm>
            <a:off x="1137708" y="1404881"/>
            <a:ext cx="11405708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Choose the appropriate option (A, B or C) to fill in each gap of the paragraph.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43BEF3B2-354F-44FA-8157-55872B645EAB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38032-D95B-41F8-814F-53C17129D19C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55A5617-AE4E-464A-B286-F190083E3154}"/>
              </a:ext>
            </a:extLst>
          </p:cNvPr>
          <p:cNvSpPr/>
          <p:nvPr/>
        </p:nvSpPr>
        <p:spPr>
          <a:xfrm>
            <a:off x="7624168" y="4595035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397A65-306D-47C9-9EB1-EC9C776CED07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52A0BE-9D70-3942-B01B-FACDCC245859}"/>
              </a:ext>
            </a:extLst>
          </p:cNvPr>
          <p:cNvSpPr/>
          <p:nvPr/>
        </p:nvSpPr>
        <p:spPr>
          <a:xfrm>
            <a:off x="1137708" y="1917379"/>
            <a:ext cx="105235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What kind of music do you enjoy? Some people like going to (1) </a:t>
            </a:r>
            <a:r>
              <a:rPr lang="en-US" sz="24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concerts or listening to an orchestra. The musicians wear very formal clothes, and the audience is silent until the end of the (2) </a:t>
            </a:r>
            <a:r>
              <a:rPr lang="en-US" sz="24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If you are a fan of rock music, you can dance to the music or sing some rock songs at football stadiums or in parks. (3) </a:t>
            </a:r>
            <a:r>
              <a:rPr lang="en-US" sz="24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music is often played at weddings and parties in many countries. Nowadays, we can (4) </a:t>
            </a:r>
            <a:r>
              <a:rPr lang="en-US" sz="24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to music in shops and lifts. teenagers even listen to music when they (5) </a:t>
            </a:r>
            <a:r>
              <a:rPr lang="en-US" sz="24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Music is everywhere!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A406AE-442C-3147-ACB8-B2366405A297}"/>
              </a:ext>
            </a:extLst>
          </p:cNvPr>
          <p:cNvSpPr txBox="1"/>
          <p:nvPr/>
        </p:nvSpPr>
        <p:spPr>
          <a:xfrm>
            <a:off x="1247887" y="4579235"/>
            <a:ext cx="10413402" cy="2278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F26548"/>
                </a:solidFill>
                <a:latin typeface="ChronicaPro-Bold"/>
              </a:rPr>
              <a:t>1</a:t>
            </a: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. </a:t>
            </a: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classic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			</a:t>
            </a: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class 		</a:t>
            </a: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classical</a:t>
            </a:r>
            <a:br>
              <a:rPr lang="en-US" sz="2400" dirty="0"/>
            </a:br>
            <a:r>
              <a:rPr lang="en-US" sz="2400" b="1" dirty="0">
                <a:solidFill>
                  <a:srgbClr val="F26548"/>
                </a:solidFill>
                <a:latin typeface="ChronicaPro-Bold"/>
              </a:rPr>
              <a:t>2. 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A.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performance		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B.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orchestra 		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C.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band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F26548"/>
                </a:solidFill>
                <a:latin typeface="ChronicaPro-Bold"/>
              </a:rPr>
              <a:t>3. 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A.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Historical			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B.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Traditional 		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C.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National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F26548"/>
                </a:solidFill>
                <a:latin typeface="ChronicaPro-Bold"/>
              </a:rPr>
              <a:t>4. 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A.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hear			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B.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have 		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C.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listen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F26548"/>
                </a:solidFill>
                <a:latin typeface="ChronicaPro-Bold"/>
              </a:rPr>
              <a:t>5. 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A.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study			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B.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do	 		</a:t>
            </a:r>
            <a:r>
              <a:rPr lang="en-US" sz="2400" dirty="0">
                <a:solidFill>
                  <a:srgbClr val="00A9A5"/>
                </a:solidFill>
                <a:latin typeface="ChronicaPro-Medium"/>
              </a:rPr>
              <a:t>C.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go</a:t>
            </a:r>
            <a:endParaRPr lang="en-US" sz="24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8BDE562-A499-954A-B10E-629090072F3F}"/>
              </a:ext>
            </a:extLst>
          </p:cNvPr>
          <p:cNvSpPr/>
          <p:nvPr/>
        </p:nvSpPr>
        <p:spPr>
          <a:xfrm>
            <a:off x="1526375" y="5059206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E1B76B7-0D98-FB4A-BF9D-F52D3FE2E782}"/>
              </a:ext>
            </a:extLst>
          </p:cNvPr>
          <p:cNvSpPr/>
          <p:nvPr/>
        </p:nvSpPr>
        <p:spPr>
          <a:xfrm>
            <a:off x="4839731" y="5498798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CC01F09-9E70-EA4F-A16F-B40BAF1C4024}"/>
              </a:ext>
            </a:extLst>
          </p:cNvPr>
          <p:cNvSpPr/>
          <p:nvPr/>
        </p:nvSpPr>
        <p:spPr>
          <a:xfrm>
            <a:off x="7607297" y="5949148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180F486-7B1E-CB46-85F4-9D93F15BB795}"/>
              </a:ext>
            </a:extLst>
          </p:cNvPr>
          <p:cNvSpPr/>
          <p:nvPr/>
        </p:nvSpPr>
        <p:spPr>
          <a:xfrm>
            <a:off x="1526375" y="6413319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2" grpId="0" animBg="1"/>
      <p:bldP spid="14" grpId="0" animBg="1"/>
      <p:bldP spid="15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Reading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0668" y="3008189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385484"/>
            <a:ext cx="6020672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Warm-up: What kind of music?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0914" y="2173794"/>
            <a:ext cx="6017198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appropriate option (A, B or C) to fill in each gap of the paragraph.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3029471"/>
            <a:ext cx="6027051" cy="95100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Imagine you have just visited a lower secondary school. Ask and answer the questions, using the suggestions.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endCxn id="18" idx="0"/>
          </p:cNvCxnSpPr>
          <p:nvPr/>
        </p:nvCxnSpPr>
        <p:spPr>
          <a:xfrm rot="10800000" flipV="1">
            <a:off x="1926035" y="2372977"/>
            <a:ext cx="746754" cy="63521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SKILLS</a:t>
            </a:r>
          </a:p>
        </p:txBody>
      </p:sp>
    </p:spTree>
    <p:extLst>
      <p:ext uri="{BB962C8B-B14F-4D97-AF65-F5344CB8AC3E}">
        <p14:creationId xmlns:p14="http://schemas.microsoft.com/office/powerpoint/2010/main" val="1587782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188331"/>
            <a:ext cx="10338245" cy="8925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/>
              <a:t>Work in pairs. Imagine you have just visited a lower secondary school. Ask and answer the questions, using the following suggestions. </a:t>
            </a:r>
            <a:endParaRPr lang="en-US" sz="2600" dirty="0"/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3074" name="Picture 2" descr="Oral Language - Nemours Reading BrightStart!">
            <a:extLst>
              <a:ext uri="{FF2B5EF4-FFF2-40B4-BE49-F238E27FC236}">
                <a16:creationId xmlns:a16="http://schemas.microsoft.com/office/drawing/2014/main" id="{24B75C15-F4D9-4DF1-928F-CA1035C9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67" y="232708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9DB8869-12AC-46A3-804E-F89D8D90458C}"/>
              </a:ext>
            </a:extLst>
          </p:cNvPr>
          <p:cNvSpPr txBox="1"/>
          <p:nvPr/>
        </p:nvSpPr>
        <p:spPr>
          <a:xfrm>
            <a:off x="3431901" y="2267744"/>
            <a:ext cx="6271497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1. Where the school is.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2. How many teachers and students there are.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3. What school facilities are.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4. What school outdoor activities students do.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6E27AD-8065-4144-825A-DCDE59CECF29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496312-25AE-D242-A685-6B7DABF01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9909" y="4088112"/>
            <a:ext cx="2725271" cy="271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Reading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0668" y="3008189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72789" y="3998503"/>
            <a:ext cx="2018335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Listening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385484"/>
            <a:ext cx="6020672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Warm-up: What kind of music?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0914" y="2173794"/>
            <a:ext cx="6017198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appropriate option (A, B or C) to fill in each gap of the paragraph.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3029471"/>
            <a:ext cx="6027051" cy="95100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Imagine you have just visited a lower secondary school. Ask and answer the questions, using the suggestions.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9" y="4094306"/>
            <a:ext cx="6035984" cy="94648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to a man talking about his meal at a restaurant and tick the adjectives you hear.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Listen again and fill in each gap with ONE word.  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endCxn id="18" idx="0"/>
          </p:cNvCxnSpPr>
          <p:nvPr/>
        </p:nvCxnSpPr>
        <p:spPr>
          <a:xfrm rot="10800000" flipV="1">
            <a:off x="1926035" y="2372977"/>
            <a:ext cx="746754" cy="63521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endCxn id="19" idx="0"/>
          </p:cNvCxnSpPr>
          <p:nvPr/>
        </p:nvCxnSpPr>
        <p:spPr>
          <a:xfrm>
            <a:off x="2901401" y="3402549"/>
            <a:ext cx="780556" cy="59595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SKILLS</a:t>
            </a:r>
          </a:p>
        </p:txBody>
      </p:sp>
    </p:spTree>
    <p:extLst>
      <p:ext uri="{BB962C8B-B14F-4D97-AF65-F5344CB8AC3E}">
        <p14:creationId xmlns:p14="http://schemas.microsoft.com/office/powerpoint/2010/main" val="2924541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193406"/>
            <a:ext cx="10338245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Listen to a man talking about his meal at a restaurant and tick (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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) the adjectives you hear.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1025" name="Picture 1" descr="page71image5860144">
            <a:extLst>
              <a:ext uri="{FF2B5EF4-FFF2-40B4-BE49-F238E27FC236}">
                <a16:creationId xmlns:a16="http://schemas.microsoft.com/office/drawing/2014/main" id="{145EFCBC-C60C-3C4A-BF52-070F054F3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117" y="2454451"/>
            <a:ext cx="525088" cy="52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0AD623D3-54A3-1040-86E8-B2F4F49EB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585" y="2147513"/>
            <a:ext cx="2070439" cy="428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fresh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tasty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fine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delicious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expensive </a:t>
            </a:r>
          </a:p>
        </p:txBody>
      </p:sp>
      <p:pic>
        <p:nvPicPr>
          <p:cNvPr id="19" name="Picture 1" descr="page71image5860144">
            <a:extLst>
              <a:ext uri="{FF2B5EF4-FFF2-40B4-BE49-F238E27FC236}">
                <a16:creationId xmlns:a16="http://schemas.microsoft.com/office/drawing/2014/main" id="{F7B11722-0B3D-CB4A-A49F-B96AD0CD2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117" y="3286477"/>
            <a:ext cx="525088" cy="52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" descr="page71image5860144">
            <a:extLst>
              <a:ext uri="{FF2B5EF4-FFF2-40B4-BE49-F238E27FC236}">
                <a16:creationId xmlns:a16="http://schemas.microsoft.com/office/drawing/2014/main" id="{EF47D749-ED7F-2B44-B71C-E3E2721D0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117" y="4123061"/>
            <a:ext cx="525088" cy="52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" descr="page71image5860144">
            <a:extLst>
              <a:ext uri="{FF2B5EF4-FFF2-40B4-BE49-F238E27FC236}">
                <a16:creationId xmlns:a16="http://schemas.microsoft.com/office/drawing/2014/main" id="{383DB7B8-CEEE-F445-B2EC-3C222F27B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938" y="5002085"/>
            <a:ext cx="525088" cy="52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" descr="page71image5860144">
            <a:extLst>
              <a:ext uri="{FF2B5EF4-FFF2-40B4-BE49-F238E27FC236}">
                <a16:creationId xmlns:a16="http://schemas.microsoft.com/office/drawing/2014/main" id="{9413A015-4E7A-5A45-9F7E-2DBD08E30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938" y="5838669"/>
            <a:ext cx="525088" cy="52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604003A-B50D-2547-9B13-ACECE86C3E29}"/>
              </a:ext>
            </a:extLst>
          </p:cNvPr>
          <p:cNvSpPr/>
          <p:nvPr/>
        </p:nvSpPr>
        <p:spPr>
          <a:xfrm>
            <a:off x="2664214" y="245176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</a:t>
            </a:r>
            <a:endParaRPr lang="en-US" sz="2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1624424-95EF-274D-95FD-A5DFF57E7513}"/>
              </a:ext>
            </a:extLst>
          </p:cNvPr>
          <p:cNvSpPr/>
          <p:nvPr/>
        </p:nvSpPr>
        <p:spPr>
          <a:xfrm>
            <a:off x="2672024" y="327922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</a:t>
            </a:r>
            <a:endParaRPr lang="en-US" sz="28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0DDB3CF-8E0B-C743-AF05-8841615A59B6}"/>
              </a:ext>
            </a:extLst>
          </p:cNvPr>
          <p:cNvSpPr/>
          <p:nvPr/>
        </p:nvSpPr>
        <p:spPr>
          <a:xfrm>
            <a:off x="2672024" y="498179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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8430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321018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Listen again and fill in the gap with ONE word.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237893-786E-8C4D-AC04-4FC302BDB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589" y="2092004"/>
            <a:ext cx="5860882" cy="24653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D92006B-F1CB-444E-93EE-F42664B4677A}"/>
              </a:ext>
            </a:extLst>
          </p:cNvPr>
          <p:cNvSpPr txBox="1"/>
          <p:nvPr/>
        </p:nvSpPr>
        <p:spPr>
          <a:xfrm>
            <a:off x="3528720" y="2010340"/>
            <a:ext cx="627149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</a:rPr>
              <a:t>salad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E62D9E-47C6-FF4E-91A9-620AC49BDA51}"/>
              </a:ext>
            </a:extLst>
          </p:cNvPr>
          <p:cNvSpPr txBox="1"/>
          <p:nvPr/>
        </p:nvSpPr>
        <p:spPr>
          <a:xfrm>
            <a:off x="3694818" y="2562981"/>
            <a:ext cx="627149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</a:rPr>
              <a:t>fish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326DB0-BC4D-F140-8A9B-5FAAA9A9BCB0}"/>
              </a:ext>
            </a:extLst>
          </p:cNvPr>
          <p:cNvSpPr txBox="1"/>
          <p:nvPr/>
        </p:nvSpPr>
        <p:spPr>
          <a:xfrm>
            <a:off x="5217565" y="2533078"/>
            <a:ext cx="627149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</a:rPr>
              <a:t>vegetables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A8416B-E3E1-0A4A-8C57-10876BAD2A7D}"/>
              </a:ext>
            </a:extLst>
          </p:cNvPr>
          <p:cNvSpPr txBox="1"/>
          <p:nvPr/>
        </p:nvSpPr>
        <p:spPr>
          <a:xfrm>
            <a:off x="5114827" y="3684975"/>
            <a:ext cx="627149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</a:rPr>
              <a:t>juice</a:t>
            </a:r>
          </a:p>
        </p:txBody>
      </p:sp>
    </p:spTree>
    <p:extLst>
      <p:ext uri="{BB962C8B-B14F-4D97-AF65-F5344CB8AC3E}">
        <p14:creationId xmlns:p14="http://schemas.microsoft.com/office/powerpoint/2010/main" val="3569320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Reading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0668" y="3008189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72789" y="3998503"/>
            <a:ext cx="2018335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Listening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385484"/>
            <a:ext cx="6020672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Warm-up: What kind of music?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0914" y="2173794"/>
            <a:ext cx="6017198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appropriate option (A, B or C) to fill in each gap of the paragraph.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3029471"/>
            <a:ext cx="6027051" cy="95100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Imagine you have just visited a lower secondary school. Ask and answer the questions, using the suggestions.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9" y="4094306"/>
            <a:ext cx="6035984" cy="94648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to a man talking about his meal at a restaurant and tick the adjectives you hear.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Listen again and fill in each gap with ONE word.  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endCxn id="18" idx="0"/>
          </p:cNvCxnSpPr>
          <p:nvPr/>
        </p:nvCxnSpPr>
        <p:spPr>
          <a:xfrm rot="10800000" flipV="1">
            <a:off x="1926035" y="2372977"/>
            <a:ext cx="746754" cy="63521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endCxn id="19" idx="0"/>
          </p:cNvCxnSpPr>
          <p:nvPr/>
        </p:nvCxnSpPr>
        <p:spPr>
          <a:xfrm>
            <a:off x="2901401" y="3402549"/>
            <a:ext cx="780556" cy="59595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SKILLS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8506" y="4970353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endCxn id="27" idx="0"/>
          </p:cNvCxnSpPr>
          <p:nvPr/>
        </p:nvCxnSpPr>
        <p:spPr>
          <a:xfrm rot="10800000" flipV="1">
            <a:off x="1913873" y="4310241"/>
            <a:ext cx="756098" cy="66011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4FF8A66A-70B6-4F02-9A61-0762B7E5933C}"/>
              </a:ext>
            </a:extLst>
          </p:cNvPr>
          <p:cNvSpPr/>
          <p:nvPr/>
        </p:nvSpPr>
        <p:spPr>
          <a:xfrm>
            <a:off x="5588839" y="5154618"/>
            <a:ext cx="6027050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Write a paragraph of about 60 words about a meal you had at a restaurant. 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055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083306"/>
            <a:ext cx="1078511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Write a paragraph of about 60 words about a meal you had at a restaurant.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87BC7D-D636-D14D-AACF-5E5ADFC82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973" y="1687163"/>
            <a:ext cx="4832874" cy="51708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8F8D3A-F42F-9647-AFD8-6DEEDD3B4502}"/>
              </a:ext>
            </a:extLst>
          </p:cNvPr>
          <p:cNvSpPr/>
          <p:nvPr/>
        </p:nvSpPr>
        <p:spPr>
          <a:xfrm>
            <a:off x="4045325" y="3120719"/>
            <a:ext cx="4224169" cy="3141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  <a:spcAft>
                <a:spcPts val="0"/>
              </a:spcAft>
            </a:pPr>
            <a:r>
              <a:rPr lang="en-US" sz="2000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My main dish was fish. I really enjoyed the spices in it. The vegetables were good – very fresh and tasty. For dessert, I had an ice cream. It’s usually delicious but this time it wasn’t very sweet. So, I didn’t eat much. Then I had a glass of juice. I think the meal was OK.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691546-BCB9-864F-8129-D4DDBB77120B}"/>
              </a:ext>
            </a:extLst>
          </p:cNvPr>
          <p:cNvSpPr/>
          <p:nvPr/>
        </p:nvSpPr>
        <p:spPr>
          <a:xfrm>
            <a:off x="6363612" y="2768257"/>
            <a:ext cx="4224169" cy="448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  <a:spcAft>
                <a:spcPts val="0"/>
              </a:spcAft>
            </a:pPr>
            <a:r>
              <a:rPr lang="en-US" sz="2000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had a fresh salad.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626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3965351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3382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677" y="179102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14134" y="228544"/>
            <a:ext cx="237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24369" y="191541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2A3348D-DD57-4C80-8E44-4F4F19C3E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9684576"/>
              </p:ext>
            </p:extLst>
          </p:nvPr>
        </p:nvGraphicFramePr>
        <p:xfrm>
          <a:off x="4208511" y="2581651"/>
          <a:ext cx="5707901" cy="3600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981D780-F110-4D27-AEFC-3A57E8C1AB4D}"/>
              </a:ext>
            </a:extLst>
          </p:cNvPr>
          <p:cNvSpPr txBox="1"/>
          <p:nvPr/>
        </p:nvSpPr>
        <p:spPr>
          <a:xfrm>
            <a:off x="1698171" y="3390918"/>
            <a:ext cx="2510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 </a:t>
            </a:r>
          </a:p>
          <a:p>
            <a:pPr algn="ctr"/>
            <a:r>
              <a:rPr lang="en-US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4+5+6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Reading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0668" y="3008189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72789" y="3998503"/>
            <a:ext cx="2018335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Listening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385484"/>
            <a:ext cx="6020672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Warm-up: What kind of music?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0914" y="2173794"/>
            <a:ext cx="6017198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appropriate option (A, B or C) to fill in each gap of the paragraph.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3029471"/>
            <a:ext cx="6027051" cy="95100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Imagine you have just visited a lower secondary school. Ask and answer the questions, using the suggestions.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9" y="4094306"/>
            <a:ext cx="6035984" cy="94648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to a man talking about his meal at a restaurant and tick the adjectives you hear.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Listen again and fill in each gap with ONE word.  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endCxn id="18" idx="0"/>
          </p:cNvCxnSpPr>
          <p:nvPr/>
        </p:nvCxnSpPr>
        <p:spPr>
          <a:xfrm rot="10800000" flipV="1">
            <a:off x="1926035" y="2372977"/>
            <a:ext cx="746754" cy="63521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endCxn id="19" idx="0"/>
          </p:cNvCxnSpPr>
          <p:nvPr/>
        </p:nvCxnSpPr>
        <p:spPr>
          <a:xfrm>
            <a:off x="2901401" y="3402549"/>
            <a:ext cx="780556" cy="59595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SKILLS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8506" y="4970353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endCxn id="27" idx="0"/>
          </p:cNvCxnSpPr>
          <p:nvPr/>
        </p:nvCxnSpPr>
        <p:spPr>
          <a:xfrm rot="10800000" flipV="1">
            <a:off x="1913873" y="4310241"/>
            <a:ext cx="756098" cy="66011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0310" y="6010295"/>
            <a:ext cx="6027050" cy="64211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 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ounded Rectangle 18">
            <a:extLst>
              <a:ext uri="{FF2B5EF4-FFF2-40B4-BE49-F238E27FC236}">
                <a16:creationId xmlns:a16="http://schemas.microsoft.com/office/drawing/2014/main" id="{B4EDD16A-307F-4776-A6D9-AE2E698B686F}"/>
              </a:ext>
            </a:extLst>
          </p:cNvPr>
          <p:cNvSpPr/>
          <p:nvPr/>
        </p:nvSpPr>
        <p:spPr>
          <a:xfrm>
            <a:off x="2693774" y="6028925"/>
            <a:ext cx="2018335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 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1" name="Curved Connector 25">
            <a:extLst>
              <a:ext uri="{FF2B5EF4-FFF2-40B4-BE49-F238E27FC236}">
                <a16:creationId xmlns:a16="http://schemas.microsoft.com/office/drawing/2014/main" id="{A9E4A43A-A0B4-4E46-B886-3FB885DD8AB9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2867600" y="5325455"/>
            <a:ext cx="835342" cy="70347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4FF8A66A-70B6-4F02-9A61-0762B7E5933C}"/>
              </a:ext>
            </a:extLst>
          </p:cNvPr>
          <p:cNvSpPr/>
          <p:nvPr/>
        </p:nvSpPr>
        <p:spPr>
          <a:xfrm>
            <a:off x="5588839" y="5154618"/>
            <a:ext cx="6027050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Write a paragraph of about 60 words about a meal you had at a restaurant. 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090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320008D-AABD-48E2-A840-046C86E8A1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631293"/>
              </p:ext>
            </p:extLst>
          </p:nvPr>
        </p:nvGraphicFramePr>
        <p:xfrm>
          <a:off x="4208511" y="2212483"/>
          <a:ext cx="5707901" cy="3600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69C41B4-60C9-4513-BE5D-9A01658935ED}"/>
              </a:ext>
            </a:extLst>
          </p:cNvPr>
          <p:cNvSpPr txBox="1"/>
          <p:nvPr/>
        </p:nvSpPr>
        <p:spPr>
          <a:xfrm>
            <a:off x="1698171" y="3021750"/>
            <a:ext cx="2510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 </a:t>
            </a:r>
          </a:p>
          <a:p>
            <a:pPr algn="ctr"/>
            <a:r>
              <a:rPr lang="en-US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4+5+6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6" y="2272146"/>
            <a:ext cx="774746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Prepare for </a:t>
            </a:r>
            <a:r>
              <a:rPr lang="en-US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Unit 7 – Getting started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96888" y="1933187"/>
            <a:ext cx="7638794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/>
              <a:t>By the end of the lesson, students will have revised the skills they have practiced in Units 4 – 6.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Reading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0668" y="3008189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72789" y="3998503"/>
            <a:ext cx="2018335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Listening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385484"/>
            <a:ext cx="6020672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Warm-up: What kind of music?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0914" y="2173794"/>
            <a:ext cx="6017198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appropriate option (A, B or C) to fill in each gap of the paragraph.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3029471"/>
            <a:ext cx="6027051" cy="95100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Imagine you have just visited a lower secondary school. Ask and answer the questions, using the suggestions.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9" y="4094306"/>
            <a:ext cx="6035984" cy="94648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to a man talking about his meal at a restaurant and tick the adjectives you hear.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Listen again and fill in each gap with ONE word.  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endCxn id="18" idx="0"/>
          </p:cNvCxnSpPr>
          <p:nvPr/>
        </p:nvCxnSpPr>
        <p:spPr>
          <a:xfrm rot="10800000" flipV="1">
            <a:off x="1926035" y="2372977"/>
            <a:ext cx="746754" cy="63521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endCxn id="19" idx="0"/>
          </p:cNvCxnSpPr>
          <p:nvPr/>
        </p:nvCxnSpPr>
        <p:spPr>
          <a:xfrm>
            <a:off x="2901401" y="3402549"/>
            <a:ext cx="780556" cy="59595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SKILLS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8506" y="4970353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endCxn id="27" idx="0"/>
          </p:cNvCxnSpPr>
          <p:nvPr/>
        </p:nvCxnSpPr>
        <p:spPr>
          <a:xfrm rot="10800000" flipV="1">
            <a:off x="1913873" y="4310241"/>
            <a:ext cx="756098" cy="66011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0310" y="6010295"/>
            <a:ext cx="6027050" cy="64211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 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ounded Rectangle 18">
            <a:extLst>
              <a:ext uri="{FF2B5EF4-FFF2-40B4-BE49-F238E27FC236}">
                <a16:creationId xmlns:a16="http://schemas.microsoft.com/office/drawing/2014/main" id="{B4EDD16A-307F-4776-A6D9-AE2E698B686F}"/>
              </a:ext>
            </a:extLst>
          </p:cNvPr>
          <p:cNvSpPr/>
          <p:nvPr/>
        </p:nvSpPr>
        <p:spPr>
          <a:xfrm>
            <a:off x="2693774" y="6028925"/>
            <a:ext cx="2018335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 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1" name="Curved Connector 25">
            <a:extLst>
              <a:ext uri="{FF2B5EF4-FFF2-40B4-BE49-F238E27FC236}">
                <a16:creationId xmlns:a16="http://schemas.microsoft.com/office/drawing/2014/main" id="{A9E4A43A-A0B4-4E46-B886-3FB885DD8AB9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2867600" y="5325455"/>
            <a:ext cx="835342" cy="70347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4FF8A66A-70B6-4F02-9A61-0762B7E5933C}"/>
              </a:ext>
            </a:extLst>
          </p:cNvPr>
          <p:cNvSpPr/>
          <p:nvPr/>
        </p:nvSpPr>
        <p:spPr>
          <a:xfrm>
            <a:off x="5588839" y="5154618"/>
            <a:ext cx="6027050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Write a paragraph of about 60 words about a meal you had at a restaurant. 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312012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1359265" y="1456120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456120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What kind of music?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SKILLS</a:t>
            </a:r>
          </a:p>
        </p:txBody>
      </p:sp>
      <p:sp>
        <p:nvSpPr>
          <p:cNvPr id="3" name="Rectangle 2"/>
          <p:cNvSpPr/>
          <p:nvPr/>
        </p:nvSpPr>
        <p:spPr>
          <a:xfrm>
            <a:off x="6516626" y="2946973"/>
            <a:ext cx="5223725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28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lead in the lesson.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A51372-1750-7D4B-8390-80251E139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83" y="2425185"/>
            <a:ext cx="4194336" cy="303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37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Reading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88839" y="1385484"/>
            <a:ext cx="6020672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Warm-up: What kind of music?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0914" y="2173794"/>
            <a:ext cx="6017198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appropriate option (A, B or C) to fill in each gap of the paragraph.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SKILLS</a:t>
            </a:r>
          </a:p>
        </p:txBody>
      </p:sp>
    </p:spTree>
    <p:extLst>
      <p:ext uri="{BB962C8B-B14F-4D97-AF65-F5344CB8AC3E}">
        <p14:creationId xmlns:p14="http://schemas.microsoft.com/office/powerpoint/2010/main" val="2517932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C397A65-306D-47C9-9EB1-EC9C776CED07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F51974-67F5-F546-803C-A28486ED43A4}"/>
              </a:ext>
            </a:extLst>
          </p:cNvPr>
          <p:cNvSpPr txBox="1"/>
          <p:nvPr/>
        </p:nvSpPr>
        <p:spPr>
          <a:xfrm>
            <a:off x="7313641" y="3109935"/>
            <a:ext cx="627149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</a:rPr>
              <a:t>[</a:t>
            </a:r>
            <a:r>
              <a:rPr lang="en-US" sz="3000" dirty="0" err="1">
                <a:solidFill>
                  <a:srgbClr val="FF0000"/>
                </a:solidFill>
              </a:rPr>
              <a:t>chèn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nhạc</a:t>
            </a:r>
            <a:r>
              <a:rPr lang="en-US" sz="3000" dirty="0">
                <a:solidFill>
                  <a:srgbClr val="FF0000"/>
                </a:solidFill>
              </a:rPr>
              <a:t>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EB3566-B87F-9343-916B-601B8E61DE21}"/>
              </a:ext>
            </a:extLst>
          </p:cNvPr>
          <p:cNvSpPr txBox="1"/>
          <p:nvPr/>
        </p:nvSpPr>
        <p:spPr>
          <a:xfrm>
            <a:off x="487067" y="3109935"/>
            <a:ext cx="5658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A9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COUNTRY MUSIC</a:t>
            </a:r>
          </a:p>
        </p:txBody>
      </p:sp>
    </p:spTree>
    <p:extLst>
      <p:ext uri="{BB962C8B-B14F-4D97-AF65-F5344CB8AC3E}">
        <p14:creationId xmlns:p14="http://schemas.microsoft.com/office/powerpoint/2010/main" val="331407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C397A65-306D-47C9-9EB1-EC9C776CED07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F51974-67F5-F546-803C-A28486ED43A4}"/>
              </a:ext>
            </a:extLst>
          </p:cNvPr>
          <p:cNvSpPr txBox="1"/>
          <p:nvPr/>
        </p:nvSpPr>
        <p:spPr>
          <a:xfrm>
            <a:off x="7313641" y="3109935"/>
            <a:ext cx="627149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</a:rPr>
              <a:t>[</a:t>
            </a:r>
            <a:r>
              <a:rPr lang="en-US" sz="3000" dirty="0" err="1">
                <a:solidFill>
                  <a:srgbClr val="FF0000"/>
                </a:solidFill>
              </a:rPr>
              <a:t>chèn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nhạc</a:t>
            </a:r>
            <a:r>
              <a:rPr lang="en-US" sz="3000" dirty="0">
                <a:solidFill>
                  <a:srgbClr val="FF0000"/>
                </a:solidFill>
              </a:rPr>
              <a:t>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EB3566-B87F-9343-916B-601B8E61DE21}"/>
              </a:ext>
            </a:extLst>
          </p:cNvPr>
          <p:cNvSpPr txBox="1"/>
          <p:nvPr/>
        </p:nvSpPr>
        <p:spPr>
          <a:xfrm>
            <a:off x="487067" y="3109935"/>
            <a:ext cx="5658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A9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CLASSICAL MUSIC</a:t>
            </a:r>
          </a:p>
        </p:txBody>
      </p:sp>
    </p:spTree>
    <p:extLst>
      <p:ext uri="{BB962C8B-B14F-4D97-AF65-F5344CB8AC3E}">
        <p14:creationId xmlns:p14="http://schemas.microsoft.com/office/powerpoint/2010/main" val="338248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C397A65-306D-47C9-9EB1-EC9C776CED07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F51974-67F5-F546-803C-A28486ED43A4}"/>
              </a:ext>
            </a:extLst>
          </p:cNvPr>
          <p:cNvSpPr txBox="1"/>
          <p:nvPr/>
        </p:nvSpPr>
        <p:spPr>
          <a:xfrm>
            <a:off x="7313641" y="3109935"/>
            <a:ext cx="627149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</a:rPr>
              <a:t>[</a:t>
            </a:r>
            <a:r>
              <a:rPr lang="en-US" sz="3000" dirty="0" err="1">
                <a:solidFill>
                  <a:srgbClr val="FF0000"/>
                </a:solidFill>
              </a:rPr>
              <a:t>chèn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nhạc</a:t>
            </a:r>
            <a:r>
              <a:rPr lang="en-US" sz="3000" dirty="0">
                <a:solidFill>
                  <a:srgbClr val="FF0000"/>
                </a:solidFill>
              </a:rPr>
              <a:t>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EB3566-B87F-9343-916B-601B8E61DE21}"/>
              </a:ext>
            </a:extLst>
          </p:cNvPr>
          <p:cNvSpPr txBox="1"/>
          <p:nvPr/>
        </p:nvSpPr>
        <p:spPr>
          <a:xfrm>
            <a:off x="487067" y="3109935"/>
            <a:ext cx="5658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A9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ROCK MUSIC</a:t>
            </a:r>
          </a:p>
        </p:txBody>
      </p:sp>
    </p:spTree>
    <p:extLst>
      <p:ext uri="{BB962C8B-B14F-4D97-AF65-F5344CB8AC3E}">
        <p14:creationId xmlns:p14="http://schemas.microsoft.com/office/powerpoint/2010/main" val="909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2804</TotalTime>
  <Words>1135</Words>
  <Application>Microsoft Macintosh PowerPoint</Application>
  <PresentationFormat>Widescreen</PresentationFormat>
  <Paragraphs>159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Adobe Gothic Std B</vt:lpstr>
      <vt:lpstr>Arial</vt:lpstr>
      <vt:lpstr>Calibri</vt:lpstr>
      <vt:lpstr>Calibri (Body)</vt:lpstr>
      <vt:lpstr>Calibri Light</vt:lpstr>
      <vt:lpstr>Cambria</vt:lpstr>
      <vt:lpstr>ChronicaPro-Bold</vt:lpstr>
      <vt:lpstr>ChronicaPro-Book</vt:lpstr>
      <vt:lpstr>ChronicaPro-Medium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Microsoft Office User</cp:lastModifiedBy>
  <cp:revision>161</cp:revision>
  <dcterms:created xsi:type="dcterms:W3CDTF">2020-12-09T02:04:09Z</dcterms:created>
  <dcterms:modified xsi:type="dcterms:W3CDTF">2022-03-11T06:42:08Z</dcterms:modified>
</cp:coreProperties>
</file>